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59" r:id="rId8"/>
    <p:sldId id="266" r:id="rId9"/>
    <p:sldId id="269" r:id="rId10"/>
    <p:sldId id="267" r:id="rId11"/>
    <p:sldId id="260" r:id="rId12"/>
    <p:sldId id="268" r:id="rId13"/>
    <p:sldId id="270" r:id="rId14"/>
    <p:sldId id="271" r:id="rId15"/>
    <p:sldId id="26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BBBA"/>
    <a:srgbClr val="A7CDCC"/>
    <a:srgbClr val="DAEEEE"/>
    <a:srgbClr val="A5D4D1"/>
    <a:srgbClr val="CAE6DB"/>
    <a:srgbClr val="BADDDE"/>
    <a:srgbClr val="D1E1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DCB6-C3A3-4680-81AB-51BBF4834C2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560-7A0D-4AD9-8DBD-AABDEE8D51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DCB6-C3A3-4680-81AB-51BBF4834C2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560-7A0D-4AD9-8DBD-AABDEE8D51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DCB6-C3A3-4680-81AB-51BBF4834C2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560-7A0D-4AD9-8DBD-AABDEE8D51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DCB6-C3A3-4680-81AB-51BBF4834C2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560-7A0D-4AD9-8DBD-AABDEE8D51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DCB6-C3A3-4680-81AB-51BBF4834C2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560-7A0D-4AD9-8DBD-AABDEE8D51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DCB6-C3A3-4680-81AB-51BBF4834C2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560-7A0D-4AD9-8DBD-AABDEE8D51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DCB6-C3A3-4680-81AB-51BBF4834C2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560-7A0D-4AD9-8DBD-AABDEE8D51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DCB6-C3A3-4680-81AB-51BBF4834C2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560-7A0D-4AD9-8DBD-AABDEE8D51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DCB6-C3A3-4680-81AB-51BBF4834C2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560-7A0D-4AD9-8DBD-AABDEE8D51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DCB6-C3A3-4680-81AB-51BBF4834C2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560-7A0D-4AD9-8DBD-AABDEE8D51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EDCB6-C3A3-4680-81AB-51BBF4834C2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D6560-7A0D-4AD9-8DBD-AABDEE8D51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0" y="4251960"/>
            <a:ext cx="1859280" cy="260604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8549640" y="0"/>
            <a:ext cx="3642360" cy="2133600"/>
          </a:xfrm>
          <a:prstGeom prst="rect">
            <a:avLst/>
          </a:prstGeom>
        </p:spPr>
      </p:pic>
      <p:grpSp>
        <p:nvGrpSpPr>
          <p:cNvPr id="36" name="组合 35"/>
          <p:cNvGrpSpPr/>
          <p:nvPr/>
        </p:nvGrpSpPr>
        <p:grpSpPr>
          <a:xfrm>
            <a:off x="4515865" y="915954"/>
            <a:ext cx="3160270" cy="5207030"/>
            <a:chOff x="4515865" y="915954"/>
            <a:chExt cx="3160270" cy="5207030"/>
          </a:xfrm>
        </p:grpSpPr>
        <p:sp>
          <p:nvSpPr>
            <p:cNvPr id="37" name="矩形 36"/>
            <p:cNvSpPr/>
            <p:nvPr/>
          </p:nvSpPr>
          <p:spPr>
            <a:xfrm>
              <a:off x="4515865" y="1096892"/>
              <a:ext cx="3160270" cy="5026092"/>
            </a:xfrm>
            <a:prstGeom prst="rect">
              <a:avLst/>
            </a:prstGeom>
            <a:solidFill>
              <a:srgbClr val="A7CDCC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8" name="组合 37"/>
            <p:cNvGrpSpPr/>
            <p:nvPr/>
          </p:nvGrpSpPr>
          <p:grpSpPr>
            <a:xfrm>
              <a:off x="4662771" y="915954"/>
              <a:ext cx="2866459" cy="5026092"/>
              <a:chOff x="4631525" y="840803"/>
              <a:chExt cx="2866459" cy="5026092"/>
            </a:xfrm>
          </p:grpSpPr>
          <p:sp>
            <p:nvSpPr>
              <p:cNvPr id="39" name="文本框 38"/>
              <p:cNvSpPr txBox="1"/>
              <p:nvPr/>
            </p:nvSpPr>
            <p:spPr>
              <a:xfrm>
                <a:off x="4651379" y="840803"/>
                <a:ext cx="1432058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1500" dirty="0">
                    <a:solidFill>
                      <a:schemeClr val="bg1"/>
                    </a:solidFill>
                  </a:rPr>
                  <a:t>日</a:t>
                </a:r>
              </a:p>
            </p:txBody>
          </p:sp>
          <p:sp>
            <p:nvSpPr>
              <p:cNvPr id="40" name="文本框 39"/>
              <p:cNvSpPr txBox="1"/>
              <p:nvPr/>
            </p:nvSpPr>
            <p:spPr>
              <a:xfrm>
                <a:off x="6014383" y="2165895"/>
                <a:ext cx="1108687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8800" dirty="0">
                    <a:solidFill>
                      <a:schemeClr val="bg1"/>
                    </a:solidFill>
                  </a:rPr>
                  <a:t>系</a:t>
                </a:r>
              </a:p>
            </p:txBody>
          </p:sp>
          <p:grpSp>
            <p:nvGrpSpPr>
              <p:cNvPr id="41" name="组合 40"/>
              <p:cNvGrpSpPr/>
              <p:nvPr/>
            </p:nvGrpSpPr>
            <p:grpSpPr>
              <a:xfrm>
                <a:off x="5865712" y="1296362"/>
                <a:ext cx="655655" cy="1338464"/>
                <a:chOff x="6487832" y="1207746"/>
                <a:chExt cx="655655" cy="1338464"/>
              </a:xfrm>
            </p:grpSpPr>
            <p:sp>
              <p:nvSpPr>
                <p:cNvPr id="57" name="文本框 56"/>
                <p:cNvSpPr txBox="1"/>
                <p:nvPr/>
              </p:nvSpPr>
              <p:spPr>
                <a:xfrm>
                  <a:off x="6681822" y="1207746"/>
                  <a:ext cx="461665" cy="1094010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r>
                    <a:rPr lang="en-US" altLang="zh-CN" dirty="0">
                      <a:solidFill>
                        <a:schemeClr val="bg1"/>
                      </a:solidFill>
                    </a:rPr>
                    <a:t>SUMMER</a:t>
                  </a:r>
                  <a:endParaRPr lang="zh-CN" altLang="en-U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8" name="文本框 57"/>
                <p:cNvSpPr txBox="1"/>
                <p:nvPr/>
              </p:nvSpPr>
              <p:spPr>
                <a:xfrm>
                  <a:off x="6487832" y="1456874"/>
                  <a:ext cx="400110" cy="1089336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r>
                    <a:rPr lang="en-US" altLang="zh-CN" sz="1400" dirty="0">
                      <a:solidFill>
                        <a:schemeClr val="bg1"/>
                      </a:solidFill>
                    </a:rPr>
                    <a:t>ISCOMING</a:t>
                  </a:r>
                  <a:endParaRPr lang="zh-CN" altLang="en-US" sz="1400" dirty="0">
                    <a:solidFill>
                      <a:schemeClr val="bg1"/>
                    </a:solidFill>
                  </a:endParaRPr>
                </a:p>
              </p:txBody>
            </p:sp>
          </p:grpSp>
          <p:cxnSp>
            <p:nvCxnSpPr>
              <p:cNvPr id="42" name="直接连接符 41"/>
              <p:cNvCxnSpPr/>
              <p:nvPr/>
            </p:nvCxnSpPr>
            <p:spPr>
              <a:xfrm flipH="1">
                <a:off x="6077457" y="1333162"/>
                <a:ext cx="636610" cy="63661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接连接符 42"/>
              <p:cNvCxnSpPr/>
              <p:nvPr/>
            </p:nvCxnSpPr>
            <p:spPr>
              <a:xfrm flipH="1">
                <a:off x="4714217" y="1523811"/>
                <a:ext cx="2423597" cy="2423597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椭圆 43"/>
              <p:cNvSpPr/>
              <p:nvPr/>
            </p:nvSpPr>
            <p:spPr>
              <a:xfrm>
                <a:off x="5742493" y="3483959"/>
                <a:ext cx="707014" cy="70701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69B6B6"/>
                  </a:solidFill>
                </a:endParaRPr>
              </a:p>
            </p:txBody>
          </p:sp>
          <p:sp>
            <p:nvSpPr>
              <p:cNvPr id="45" name="椭圆 44"/>
              <p:cNvSpPr/>
              <p:nvPr/>
            </p:nvSpPr>
            <p:spPr>
              <a:xfrm>
                <a:off x="5742493" y="4257065"/>
                <a:ext cx="707014" cy="70701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69B6B6"/>
                  </a:solidFill>
                </a:endParaRPr>
              </a:p>
            </p:txBody>
          </p:sp>
          <p:sp>
            <p:nvSpPr>
              <p:cNvPr id="46" name="椭圆 45"/>
              <p:cNvSpPr/>
              <p:nvPr/>
            </p:nvSpPr>
            <p:spPr>
              <a:xfrm>
                <a:off x="5742493" y="5016425"/>
                <a:ext cx="707014" cy="70701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69B6B6"/>
                  </a:solidFill>
                </a:endParaRPr>
              </a:p>
            </p:txBody>
          </p:sp>
          <p:sp>
            <p:nvSpPr>
              <p:cNvPr id="47" name="文本框 46"/>
              <p:cNvSpPr txBox="1"/>
              <p:nvPr/>
            </p:nvSpPr>
            <p:spPr>
              <a:xfrm>
                <a:off x="5804103" y="3545079"/>
                <a:ext cx="58379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>
                    <a:solidFill>
                      <a:srgbClr val="A7CDCC"/>
                    </a:solidFill>
                  </a:rPr>
                  <a:t>小</a:t>
                </a:r>
              </a:p>
            </p:txBody>
          </p:sp>
          <p:sp>
            <p:nvSpPr>
              <p:cNvPr id="48" name="文本框 47"/>
              <p:cNvSpPr txBox="1"/>
              <p:nvPr/>
            </p:nvSpPr>
            <p:spPr>
              <a:xfrm>
                <a:off x="5804103" y="4318185"/>
                <a:ext cx="58379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>
                    <a:solidFill>
                      <a:srgbClr val="A7CDCC"/>
                    </a:solidFill>
                  </a:rPr>
                  <a:t>清</a:t>
                </a:r>
              </a:p>
            </p:txBody>
          </p:sp>
          <p:sp>
            <p:nvSpPr>
              <p:cNvPr id="49" name="文本框 48"/>
              <p:cNvSpPr txBox="1"/>
              <p:nvPr/>
            </p:nvSpPr>
            <p:spPr>
              <a:xfrm>
                <a:off x="5804103" y="5077545"/>
                <a:ext cx="58379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>
                    <a:solidFill>
                      <a:srgbClr val="A7CDCC"/>
                    </a:solidFill>
                  </a:rPr>
                  <a:t>新</a:t>
                </a:r>
              </a:p>
            </p:txBody>
          </p:sp>
          <p:grpSp>
            <p:nvGrpSpPr>
              <p:cNvPr id="50" name="组合 49"/>
              <p:cNvGrpSpPr/>
              <p:nvPr/>
            </p:nvGrpSpPr>
            <p:grpSpPr>
              <a:xfrm>
                <a:off x="4631525" y="4347540"/>
                <a:ext cx="728741" cy="1519355"/>
                <a:chOff x="4724184" y="4337908"/>
                <a:chExt cx="728741" cy="1519355"/>
              </a:xfrm>
            </p:grpSpPr>
            <p:sp>
              <p:nvSpPr>
                <p:cNvPr id="55" name="文本框 54"/>
                <p:cNvSpPr txBox="1"/>
                <p:nvPr/>
              </p:nvSpPr>
              <p:spPr>
                <a:xfrm>
                  <a:off x="4724184" y="4337908"/>
                  <a:ext cx="728741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4800" dirty="0">
                      <a:solidFill>
                        <a:schemeClr val="bg1"/>
                      </a:solidFill>
                    </a:rPr>
                    <a:t>极</a:t>
                  </a:r>
                </a:p>
              </p:txBody>
            </p:sp>
            <p:sp>
              <p:nvSpPr>
                <p:cNvPr id="56" name="文本框 55"/>
                <p:cNvSpPr txBox="1"/>
                <p:nvPr/>
              </p:nvSpPr>
              <p:spPr>
                <a:xfrm>
                  <a:off x="4724184" y="5026266"/>
                  <a:ext cx="728741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4800" dirty="0">
                      <a:solidFill>
                        <a:schemeClr val="bg1"/>
                      </a:solidFill>
                    </a:rPr>
                    <a:t>简</a:t>
                  </a:r>
                </a:p>
              </p:txBody>
            </p:sp>
          </p:grpSp>
          <p:sp>
            <p:nvSpPr>
              <p:cNvPr id="51" name="矩形 50"/>
              <p:cNvSpPr/>
              <p:nvPr/>
            </p:nvSpPr>
            <p:spPr>
              <a:xfrm rot="5400000">
                <a:off x="4533862" y="4214892"/>
                <a:ext cx="1756949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1200" dirty="0">
                    <a:solidFill>
                      <a:schemeClr val="bg1"/>
                    </a:solidFill>
                  </a:rPr>
                  <a:t>THEJAPANESELITERATURE IS SMALL AND FRESH</a:t>
                </a:r>
              </a:p>
            </p:txBody>
          </p:sp>
          <p:sp>
            <p:nvSpPr>
              <p:cNvPr id="52" name="矩形 51"/>
              <p:cNvSpPr/>
              <p:nvPr/>
            </p:nvSpPr>
            <p:spPr>
              <a:xfrm rot="5400000">
                <a:off x="6061253" y="4214892"/>
                <a:ext cx="1756949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1200" dirty="0">
                    <a:solidFill>
                      <a:schemeClr val="bg1"/>
                    </a:solidFill>
                  </a:rPr>
                  <a:t>THEJAPANESELITERATURE IS SMALL AND FRESH</a:t>
                </a:r>
              </a:p>
            </p:txBody>
          </p:sp>
          <p:cxnSp>
            <p:nvCxnSpPr>
              <p:cNvPr id="53" name="直接连接符 52"/>
              <p:cNvCxnSpPr/>
              <p:nvPr/>
            </p:nvCxnSpPr>
            <p:spPr>
              <a:xfrm flipH="1">
                <a:off x="6861374" y="5175431"/>
                <a:ext cx="636610" cy="63661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54" name="图片 53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rightnessContrast bright="40000" contrast="-40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5233638" y="2402101"/>
                <a:ext cx="998470" cy="1104691"/>
              </a:xfrm>
              <a:prstGeom prst="rect">
                <a:avLst/>
              </a:prstGeom>
            </p:spPr>
          </p:pic>
        </p:grpSp>
      </p:grpSp>
      <p:pic>
        <p:nvPicPr>
          <p:cNvPr id="59" name="图片 58"/>
          <p:cNvPicPr>
            <a:picLocks noChangeAspect="1"/>
          </p:cNvPicPr>
          <p:nvPr/>
        </p:nvPicPr>
        <p:blipFill rotWithShape="1">
          <a:blip r:embed="rId6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>
          <a:xfrm flipH="1">
            <a:off x="3606342" y="4959753"/>
            <a:ext cx="1180618" cy="428263"/>
          </a:xfrm>
          <a:prstGeom prst="rect">
            <a:avLst/>
          </a:prstGeom>
        </p:spPr>
      </p:pic>
      <p:pic>
        <p:nvPicPr>
          <p:cNvPr id="60" name="图片 59"/>
          <p:cNvPicPr>
            <a:picLocks noChangeAspect="1"/>
          </p:cNvPicPr>
          <p:nvPr/>
        </p:nvPicPr>
        <p:blipFill rotWithShape="1">
          <a:blip r:embed="rId7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>
          <a:xfrm>
            <a:off x="7607870" y="2675039"/>
            <a:ext cx="1355738" cy="491787"/>
          </a:xfrm>
          <a:prstGeom prst="rect">
            <a:avLst/>
          </a:prstGeom>
        </p:spPr>
      </p:pic>
      <p:pic>
        <p:nvPicPr>
          <p:cNvPr id="61" name="图片 60"/>
          <p:cNvPicPr>
            <a:picLocks noChangeAspect="1"/>
          </p:cNvPicPr>
          <p:nvPr/>
        </p:nvPicPr>
        <p:blipFill rotWithShape="1">
          <a:blip r:embed="rId8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>
          <a:xfrm flipH="1">
            <a:off x="3228392" y="1932972"/>
            <a:ext cx="1558568" cy="56536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等腰三角形 5"/>
          <p:cNvSpPr/>
          <p:nvPr/>
        </p:nvSpPr>
        <p:spPr>
          <a:xfrm rot="16200000" flipH="1" flipV="1">
            <a:off x="258700" y="400923"/>
            <a:ext cx="281288" cy="287160"/>
          </a:xfrm>
          <a:prstGeom prst="triangle">
            <a:avLst/>
          </a:prstGeom>
          <a:solidFill>
            <a:srgbClr val="86BBBA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5659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31318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6977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62636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8295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940175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596765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253355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800">
              <a:solidFill>
                <a:srgbClr val="22232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542925" y="259517"/>
            <a:ext cx="3511234" cy="569972"/>
            <a:chOff x="1131008" y="354033"/>
            <a:chExt cx="3511234" cy="569972"/>
          </a:xfrm>
        </p:grpSpPr>
        <p:sp>
          <p:nvSpPr>
            <p:cNvPr id="11" name="文本框 10"/>
            <p:cNvSpPr txBox="1"/>
            <p:nvPr/>
          </p:nvSpPr>
          <p:spPr>
            <a:xfrm>
              <a:off x="1137042" y="354033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研究意义</a:t>
              </a:r>
            </a:p>
          </p:txBody>
        </p:sp>
        <p:sp>
          <p:nvSpPr>
            <p:cNvPr id="12" name="矩形 11"/>
            <p:cNvSpPr/>
            <p:nvPr/>
          </p:nvSpPr>
          <p:spPr>
            <a:xfrm>
              <a:off x="1131008" y="670089"/>
              <a:ext cx="2194832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RESEARCH AND SIGNIFICANCE</a:t>
              </a: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274414" y="2360544"/>
            <a:ext cx="4043875" cy="4497456"/>
            <a:chOff x="2833985" y="2618574"/>
            <a:chExt cx="3811867" cy="4239426"/>
          </a:xfrm>
          <a:solidFill>
            <a:srgbClr val="86BBBA"/>
          </a:solidFill>
        </p:grpSpPr>
        <p:sp>
          <p:nvSpPr>
            <p:cNvPr id="8" name="Bent Arrow 5"/>
            <p:cNvSpPr/>
            <p:nvPr/>
          </p:nvSpPr>
          <p:spPr>
            <a:xfrm>
              <a:off x="4107048" y="3423075"/>
              <a:ext cx="2073852" cy="3434925"/>
            </a:xfrm>
            <a:prstGeom prst="bentArrow">
              <a:avLst>
                <a:gd name="adj1" fmla="val 10194"/>
                <a:gd name="adj2" fmla="val 9038"/>
                <a:gd name="adj3" fmla="val 14263"/>
                <a:gd name="adj4" fmla="val 2493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Bent Arrow 6"/>
            <p:cNvSpPr/>
            <p:nvPr/>
          </p:nvSpPr>
          <p:spPr>
            <a:xfrm flipH="1">
              <a:off x="3113418" y="3999145"/>
              <a:ext cx="2337326" cy="2858855"/>
            </a:xfrm>
            <a:prstGeom prst="bentArrow">
              <a:avLst>
                <a:gd name="adj1" fmla="val 8879"/>
                <a:gd name="adj2" fmla="val 9038"/>
                <a:gd name="adj3" fmla="val 14263"/>
                <a:gd name="adj4" fmla="val 1945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Bent Arrow 7"/>
            <p:cNvSpPr/>
            <p:nvPr/>
          </p:nvSpPr>
          <p:spPr>
            <a:xfrm flipH="1">
              <a:off x="2833985" y="4728481"/>
              <a:ext cx="1120789" cy="2129519"/>
            </a:xfrm>
            <a:prstGeom prst="bentArrow">
              <a:avLst>
                <a:gd name="adj1" fmla="val 19713"/>
                <a:gd name="adj2" fmla="val 20879"/>
                <a:gd name="adj3" fmla="val 22762"/>
                <a:gd name="adj4" fmla="val 2949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Bent Arrow 8"/>
            <p:cNvSpPr/>
            <p:nvPr/>
          </p:nvSpPr>
          <p:spPr>
            <a:xfrm>
              <a:off x="4818880" y="4595780"/>
              <a:ext cx="1826972" cy="2262220"/>
            </a:xfrm>
            <a:prstGeom prst="bentArrow">
              <a:avLst>
                <a:gd name="adj1" fmla="val 13127"/>
                <a:gd name="adj2" fmla="val 10495"/>
                <a:gd name="adj3" fmla="val 17138"/>
                <a:gd name="adj4" fmla="val 2192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Up Arrow 9"/>
            <p:cNvSpPr/>
            <p:nvPr/>
          </p:nvSpPr>
          <p:spPr>
            <a:xfrm>
              <a:off x="4345702" y="2618574"/>
              <a:ext cx="444404" cy="4239426"/>
            </a:xfrm>
            <a:prstGeom prst="upArrow">
              <a:avLst>
                <a:gd name="adj1" fmla="val 50000"/>
                <a:gd name="adj2" fmla="val 6714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1692156" y="4598869"/>
            <a:ext cx="2501487" cy="1356792"/>
            <a:chOff x="1424257" y="1640323"/>
            <a:chExt cx="2501487" cy="1356792"/>
          </a:xfrm>
        </p:grpSpPr>
        <p:sp>
          <p:nvSpPr>
            <p:cNvPr id="17" name="文本框 36"/>
            <p:cNvSpPr txBox="1"/>
            <p:nvPr/>
          </p:nvSpPr>
          <p:spPr>
            <a:xfrm>
              <a:off x="1836960" y="1640323"/>
              <a:ext cx="208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18" name="Text Placeholder 32"/>
            <p:cNvSpPr txBox="1"/>
            <p:nvPr/>
          </p:nvSpPr>
          <p:spPr>
            <a:xfrm>
              <a:off x="1424257" y="2101988"/>
              <a:ext cx="2383832" cy="89512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2110648" y="3101299"/>
            <a:ext cx="2501487" cy="1356792"/>
            <a:chOff x="1424257" y="1640323"/>
            <a:chExt cx="2501487" cy="1356792"/>
          </a:xfrm>
        </p:grpSpPr>
        <p:sp>
          <p:nvSpPr>
            <p:cNvPr id="20" name="文本框 36"/>
            <p:cNvSpPr txBox="1"/>
            <p:nvPr/>
          </p:nvSpPr>
          <p:spPr>
            <a:xfrm>
              <a:off x="1836960" y="1640323"/>
              <a:ext cx="208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21" name="Text Placeholder 32"/>
            <p:cNvSpPr txBox="1"/>
            <p:nvPr/>
          </p:nvSpPr>
          <p:spPr>
            <a:xfrm>
              <a:off x="1424257" y="2101988"/>
              <a:ext cx="2383832" cy="89512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8301934" y="4279927"/>
            <a:ext cx="2550503" cy="1356792"/>
            <a:chOff x="8217241" y="1640323"/>
            <a:chExt cx="2550503" cy="1356792"/>
          </a:xfrm>
        </p:grpSpPr>
        <p:sp>
          <p:nvSpPr>
            <p:cNvPr id="23" name="文本框 22"/>
            <p:cNvSpPr txBox="1"/>
            <p:nvPr/>
          </p:nvSpPr>
          <p:spPr>
            <a:xfrm>
              <a:off x="8217241" y="1640323"/>
              <a:ext cx="208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YOUR TEXT </a:t>
              </a:r>
            </a:p>
          </p:txBody>
        </p:sp>
        <p:sp>
          <p:nvSpPr>
            <p:cNvPr id="24" name="Text Placeholder 32"/>
            <p:cNvSpPr txBox="1"/>
            <p:nvPr/>
          </p:nvSpPr>
          <p:spPr>
            <a:xfrm>
              <a:off x="8383912" y="2101988"/>
              <a:ext cx="2383832" cy="89512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7825038" y="2884568"/>
            <a:ext cx="2550503" cy="1356792"/>
            <a:chOff x="8217241" y="1640323"/>
            <a:chExt cx="2550503" cy="1356792"/>
          </a:xfrm>
        </p:grpSpPr>
        <p:sp>
          <p:nvSpPr>
            <p:cNvPr id="26" name="文本框 25"/>
            <p:cNvSpPr txBox="1"/>
            <p:nvPr/>
          </p:nvSpPr>
          <p:spPr>
            <a:xfrm>
              <a:off x="8217241" y="1640323"/>
              <a:ext cx="208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YOUR TEXT </a:t>
              </a:r>
            </a:p>
          </p:txBody>
        </p:sp>
        <p:sp>
          <p:nvSpPr>
            <p:cNvPr id="27" name="Text Placeholder 32"/>
            <p:cNvSpPr txBox="1"/>
            <p:nvPr/>
          </p:nvSpPr>
          <p:spPr>
            <a:xfrm>
              <a:off x="8383912" y="2101988"/>
              <a:ext cx="2383832" cy="89512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0" y="4251960"/>
            <a:ext cx="1859280" cy="260604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8549640" y="0"/>
            <a:ext cx="3642360" cy="2133600"/>
          </a:xfrm>
          <a:prstGeom prst="rect">
            <a:avLst/>
          </a:prstGeom>
        </p:spPr>
      </p:pic>
      <p:grpSp>
        <p:nvGrpSpPr>
          <p:cNvPr id="15" name="组合 14"/>
          <p:cNvGrpSpPr/>
          <p:nvPr/>
        </p:nvGrpSpPr>
        <p:grpSpPr>
          <a:xfrm>
            <a:off x="3496796" y="2117804"/>
            <a:ext cx="5198409" cy="2622392"/>
            <a:chOff x="3496796" y="1971081"/>
            <a:chExt cx="5198409" cy="2622392"/>
          </a:xfrm>
        </p:grpSpPr>
        <p:sp>
          <p:nvSpPr>
            <p:cNvPr id="16" name="Oval 5"/>
            <p:cNvSpPr>
              <a:spLocks noChangeArrowheads="1"/>
            </p:cNvSpPr>
            <p:nvPr/>
          </p:nvSpPr>
          <p:spPr bwMode="auto">
            <a:xfrm>
              <a:off x="5418956" y="1971081"/>
              <a:ext cx="1306286" cy="1302848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</p:spPr>
          <p:txBody>
            <a:bodyPr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endParaRPr lang="zh-CN" altLang="en-US" sz="2000">
                <a:solidFill>
                  <a:srgbClr val="7AABA6"/>
                </a:solidFill>
                <a:latin typeface="+mn-ea"/>
                <a:ea typeface="+mn-ea"/>
              </a:endParaRPr>
            </a:p>
          </p:txBody>
        </p:sp>
        <p:sp>
          <p:nvSpPr>
            <p:cNvPr id="17" name="文本框 3"/>
            <p:cNvSpPr txBox="1">
              <a:spLocks noChangeArrowheads="1"/>
            </p:cNvSpPr>
            <p:nvPr/>
          </p:nvSpPr>
          <p:spPr bwMode="auto">
            <a:xfrm>
              <a:off x="5441561" y="2160840"/>
              <a:ext cx="1261075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5400" b="1" dirty="0">
                  <a:solidFill>
                    <a:srgbClr val="86BBBA"/>
                  </a:solidFill>
                  <a:latin typeface="+mn-ea"/>
                </a:rPr>
                <a:t>03</a:t>
              </a:r>
              <a:endParaRPr lang="zh-CN" altLang="en-US" sz="5400" b="1" dirty="0">
                <a:solidFill>
                  <a:srgbClr val="86BBBA"/>
                </a:solidFill>
                <a:latin typeface="+mn-ea"/>
              </a:endParaRP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3496796" y="3450463"/>
              <a:ext cx="5198409" cy="1143010"/>
              <a:chOff x="3496796" y="3572383"/>
              <a:chExt cx="5198409" cy="1143010"/>
            </a:xfrm>
          </p:grpSpPr>
          <p:sp>
            <p:nvSpPr>
              <p:cNvPr id="19" name="文本框 18"/>
              <p:cNvSpPr txBox="1"/>
              <p:nvPr/>
            </p:nvSpPr>
            <p:spPr>
              <a:xfrm>
                <a:off x="3496796" y="3572383"/>
                <a:ext cx="519840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4800" spc="600" dirty="0">
                    <a:solidFill>
                      <a:srgbClr val="86BBBA"/>
                    </a:solidFill>
                    <a:latin typeface="+mn-ea"/>
                  </a:rPr>
                  <a:t>研究成果与应用</a:t>
                </a: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3741241" y="4315283"/>
                <a:ext cx="472918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sz="2000" dirty="0">
                    <a:solidFill>
                      <a:srgbClr val="86BBBA"/>
                    </a:solidFill>
                    <a:latin typeface="+mn-ea"/>
                  </a:rPr>
                  <a:t>RESEARCH RESULTS AND APPLICATIONS</a:t>
                </a:r>
                <a:endParaRPr lang="zh-CN" altLang="en-US" sz="2000" dirty="0">
                  <a:solidFill>
                    <a:srgbClr val="86BBBA"/>
                  </a:solidFill>
                  <a:latin typeface="+mn-ea"/>
                </a:endParaRPr>
              </a:p>
            </p:txBody>
          </p:sp>
        </p:grp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等腰三角形 9"/>
          <p:cNvSpPr/>
          <p:nvPr/>
        </p:nvSpPr>
        <p:spPr>
          <a:xfrm rot="16200000" flipH="1" flipV="1">
            <a:off x="258700" y="400923"/>
            <a:ext cx="281288" cy="287160"/>
          </a:xfrm>
          <a:prstGeom prst="triangle">
            <a:avLst/>
          </a:prstGeom>
          <a:solidFill>
            <a:srgbClr val="86BBBA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5659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31318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6977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62636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8295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940175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596765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253355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800">
              <a:solidFill>
                <a:srgbClr val="22232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542925" y="257179"/>
            <a:ext cx="3506887" cy="574647"/>
            <a:chOff x="1135355" y="406355"/>
            <a:chExt cx="3506887" cy="574647"/>
          </a:xfrm>
        </p:grpSpPr>
        <p:sp>
          <p:nvSpPr>
            <p:cNvPr id="12" name="文本框 11"/>
            <p:cNvSpPr txBox="1"/>
            <p:nvPr/>
          </p:nvSpPr>
          <p:spPr>
            <a:xfrm>
              <a:off x="1137042" y="406355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研究成果与应用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1135355" y="727086"/>
              <a:ext cx="2826415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RESEARCH RESULTS AND APPLICATIONS</a:t>
              </a: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969250" y="1684031"/>
            <a:ext cx="8124720" cy="4531242"/>
            <a:chOff x="1969250" y="1684031"/>
            <a:chExt cx="8124720" cy="4531242"/>
          </a:xfrm>
        </p:grpSpPr>
        <p:grpSp>
          <p:nvGrpSpPr>
            <p:cNvPr id="7" name="Group 75"/>
            <p:cNvGrpSpPr/>
            <p:nvPr/>
          </p:nvGrpSpPr>
          <p:grpSpPr>
            <a:xfrm>
              <a:off x="5870865" y="1684031"/>
              <a:ext cx="649674" cy="1304511"/>
              <a:chOff x="3667125" y="1804988"/>
              <a:chExt cx="998538" cy="2005012"/>
            </a:xfrm>
            <a:effectLst/>
          </p:grpSpPr>
          <p:sp>
            <p:nvSpPr>
              <p:cNvPr id="42" name="Freeform 51"/>
              <p:cNvSpPr/>
              <p:nvPr/>
            </p:nvSpPr>
            <p:spPr bwMode="auto">
              <a:xfrm>
                <a:off x="4019550" y="3644900"/>
                <a:ext cx="233363" cy="165100"/>
              </a:xfrm>
              <a:custGeom>
                <a:avLst/>
                <a:gdLst/>
                <a:ahLst/>
                <a:cxnLst>
                  <a:cxn ang="0">
                    <a:pos x="11" y="3"/>
                  </a:cxn>
                  <a:cxn ang="0">
                    <a:pos x="1" y="46"/>
                  </a:cxn>
                  <a:cxn ang="0">
                    <a:pos x="10" y="63"/>
                  </a:cxn>
                  <a:cxn ang="0">
                    <a:pos x="21" y="64"/>
                  </a:cxn>
                  <a:cxn ang="0">
                    <a:pos x="46" y="80"/>
                  </a:cxn>
                  <a:cxn ang="0">
                    <a:pos x="92" y="95"/>
                  </a:cxn>
                  <a:cxn ang="0">
                    <a:pos x="134" y="80"/>
                  </a:cxn>
                  <a:cxn ang="0">
                    <a:pos x="111" y="52"/>
                  </a:cxn>
                  <a:cxn ang="0">
                    <a:pos x="75" y="10"/>
                  </a:cxn>
                  <a:cxn ang="0">
                    <a:pos x="48" y="6"/>
                  </a:cxn>
                  <a:cxn ang="0">
                    <a:pos x="25" y="21"/>
                  </a:cxn>
                  <a:cxn ang="0">
                    <a:pos x="11" y="3"/>
                  </a:cxn>
                </a:cxnLst>
                <a:rect l="0" t="0" r="r" b="b"/>
                <a:pathLst>
                  <a:path w="134" h="95">
                    <a:moveTo>
                      <a:pt x="11" y="3"/>
                    </a:moveTo>
                    <a:cubicBezTo>
                      <a:pt x="5" y="10"/>
                      <a:pt x="0" y="34"/>
                      <a:pt x="1" y="46"/>
                    </a:cubicBezTo>
                    <a:cubicBezTo>
                      <a:pt x="2" y="59"/>
                      <a:pt x="2" y="60"/>
                      <a:pt x="10" y="63"/>
                    </a:cubicBezTo>
                    <a:cubicBezTo>
                      <a:pt x="17" y="67"/>
                      <a:pt x="19" y="68"/>
                      <a:pt x="21" y="64"/>
                    </a:cubicBezTo>
                    <a:cubicBezTo>
                      <a:pt x="22" y="61"/>
                      <a:pt x="38" y="76"/>
                      <a:pt x="46" y="80"/>
                    </a:cubicBezTo>
                    <a:cubicBezTo>
                      <a:pt x="53" y="85"/>
                      <a:pt x="71" y="94"/>
                      <a:pt x="92" y="95"/>
                    </a:cubicBezTo>
                    <a:cubicBezTo>
                      <a:pt x="114" y="95"/>
                      <a:pt x="134" y="92"/>
                      <a:pt x="134" y="80"/>
                    </a:cubicBezTo>
                    <a:cubicBezTo>
                      <a:pt x="134" y="69"/>
                      <a:pt x="127" y="63"/>
                      <a:pt x="111" y="52"/>
                    </a:cubicBezTo>
                    <a:cubicBezTo>
                      <a:pt x="95" y="41"/>
                      <a:pt x="80" y="20"/>
                      <a:pt x="75" y="10"/>
                    </a:cubicBezTo>
                    <a:cubicBezTo>
                      <a:pt x="70" y="1"/>
                      <a:pt x="55" y="3"/>
                      <a:pt x="48" y="6"/>
                    </a:cubicBezTo>
                    <a:cubicBezTo>
                      <a:pt x="41" y="9"/>
                      <a:pt x="34" y="27"/>
                      <a:pt x="25" y="21"/>
                    </a:cubicBezTo>
                    <a:cubicBezTo>
                      <a:pt x="15" y="15"/>
                      <a:pt x="14" y="0"/>
                      <a:pt x="11" y="3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b="1"/>
              </a:p>
            </p:txBody>
          </p:sp>
          <p:sp>
            <p:nvSpPr>
              <p:cNvPr id="43" name="Freeform 52"/>
              <p:cNvSpPr/>
              <p:nvPr/>
            </p:nvSpPr>
            <p:spPr bwMode="auto">
              <a:xfrm>
                <a:off x="3759200" y="3644900"/>
                <a:ext cx="231775" cy="165100"/>
              </a:xfrm>
              <a:custGeom>
                <a:avLst/>
                <a:gdLst/>
                <a:ahLst/>
                <a:cxnLst>
                  <a:cxn ang="0">
                    <a:pos x="123" y="3"/>
                  </a:cxn>
                  <a:cxn ang="0">
                    <a:pos x="132" y="46"/>
                  </a:cxn>
                  <a:cxn ang="0">
                    <a:pos x="124" y="63"/>
                  </a:cxn>
                  <a:cxn ang="0">
                    <a:pos x="113" y="64"/>
                  </a:cxn>
                  <a:cxn ang="0">
                    <a:pos x="88" y="80"/>
                  </a:cxn>
                  <a:cxn ang="0">
                    <a:pos x="41" y="95"/>
                  </a:cxn>
                  <a:cxn ang="0">
                    <a:pos x="0" y="80"/>
                  </a:cxn>
                  <a:cxn ang="0">
                    <a:pos x="23" y="52"/>
                  </a:cxn>
                  <a:cxn ang="0">
                    <a:pos x="59" y="10"/>
                  </a:cxn>
                  <a:cxn ang="0">
                    <a:pos x="86" y="6"/>
                  </a:cxn>
                  <a:cxn ang="0">
                    <a:pos x="109" y="21"/>
                  </a:cxn>
                  <a:cxn ang="0">
                    <a:pos x="123" y="3"/>
                  </a:cxn>
                </a:cxnLst>
                <a:rect l="0" t="0" r="r" b="b"/>
                <a:pathLst>
                  <a:path w="133" h="95">
                    <a:moveTo>
                      <a:pt x="123" y="3"/>
                    </a:moveTo>
                    <a:cubicBezTo>
                      <a:pt x="128" y="10"/>
                      <a:pt x="133" y="34"/>
                      <a:pt x="132" y="46"/>
                    </a:cubicBezTo>
                    <a:cubicBezTo>
                      <a:pt x="131" y="59"/>
                      <a:pt x="131" y="60"/>
                      <a:pt x="124" y="63"/>
                    </a:cubicBezTo>
                    <a:cubicBezTo>
                      <a:pt x="117" y="67"/>
                      <a:pt x="114" y="68"/>
                      <a:pt x="113" y="64"/>
                    </a:cubicBezTo>
                    <a:cubicBezTo>
                      <a:pt x="111" y="61"/>
                      <a:pt x="95" y="76"/>
                      <a:pt x="88" y="80"/>
                    </a:cubicBezTo>
                    <a:cubicBezTo>
                      <a:pt x="80" y="85"/>
                      <a:pt x="63" y="94"/>
                      <a:pt x="41" y="95"/>
                    </a:cubicBezTo>
                    <a:cubicBezTo>
                      <a:pt x="19" y="95"/>
                      <a:pt x="0" y="92"/>
                      <a:pt x="0" y="80"/>
                    </a:cubicBezTo>
                    <a:cubicBezTo>
                      <a:pt x="0" y="69"/>
                      <a:pt x="7" y="63"/>
                      <a:pt x="23" y="52"/>
                    </a:cubicBezTo>
                    <a:cubicBezTo>
                      <a:pt x="38" y="41"/>
                      <a:pt x="54" y="20"/>
                      <a:pt x="59" y="10"/>
                    </a:cubicBezTo>
                    <a:cubicBezTo>
                      <a:pt x="63" y="1"/>
                      <a:pt x="79" y="3"/>
                      <a:pt x="86" y="6"/>
                    </a:cubicBezTo>
                    <a:cubicBezTo>
                      <a:pt x="93" y="9"/>
                      <a:pt x="100" y="27"/>
                      <a:pt x="109" y="21"/>
                    </a:cubicBezTo>
                    <a:cubicBezTo>
                      <a:pt x="118" y="15"/>
                      <a:pt x="120" y="0"/>
                      <a:pt x="123" y="3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b="1"/>
              </a:p>
            </p:txBody>
          </p:sp>
          <p:sp>
            <p:nvSpPr>
              <p:cNvPr id="44" name="Freeform 53"/>
              <p:cNvSpPr/>
              <p:nvPr/>
            </p:nvSpPr>
            <p:spPr bwMode="auto">
              <a:xfrm>
                <a:off x="3833813" y="2855913"/>
                <a:ext cx="158750" cy="836613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76" y="0"/>
                  </a:cxn>
                  <a:cxn ang="0">
                    <a:pos x="91" y="15"/>
                  </a:cxn>
                  <a:cxn ang="0">
                    <a:pos x="91" y="465"/>
                  </a:cxn>
                  <a:cxn ang="0">
                    <a:pos x="76" y="480"/>
                  </a:cxn>
                  <a:cxn ang="0">
                    <a:pos x="15" y="480"/>
                  </a:cxn>
                  <a:cxn ang="0">
                    <a:pos x="0" y="465"/>
                  </a:cxn>
                  <a:cxn ang="0">
                    <a:pos x="0" y="15"/>
                  </a:cxn>
                  <a:cxn ang="0">
                    <a:pos x="15" y="0"/>
                  </a:cxn>
                </a:cxnLst>
                <a:rect l="0" t="0" r="r" b="b"/>
                <a:pathLst>
                  <a:path w="91" h="480">
                    <a:moveTo>
                      <a:pt x="15" y="0"/>
                    </a:moveTo>
                    <a:cubicBezTo>
                      <a:pt x="76" y="0"/>
                      <a:pt x="76" y="0"/>
                      <a:pt x="76" y="0"/>
                    </a:cubicBezTo>
                    <a:cubicBezTo>
                      <a:pt x="84" y="0"/>
                      <a:pt x="91" y="6"/>
                      <a:pt x="91" y="15"/>
                    </a:cubicBezTo>
                    <a:cubicBezTo>
                      <a:pt x="91" y="465"/>
                      <a:pt x="91" y="465"/>
                      <a:pt x="91" y="465"/>
                    </a:cubicBezTo>
                    <a:cubicBezTo>
                      <a:pt x="91" y="474"/>
                      <a:pt x="84" y="480"/>
                      <a:pt x="76" y="480"/>
                    </a:cubicBezTo>
                    <a:cubicBezTo>
                      <a:pt x="15" y="480"/>
                      <a:pt x="15" y="480"/>
                      <a:pt x="15" y="480"/>
                    </a:cubicBezTo>
                    <a:cubicBezTo>
                      <a:pt x="7" y="480"/>
                      <a:pt x="0" y="474"/>
                      <a:pt x="0" y="46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6"/>
                      <a:pt x="7" y="0"/>
                      <a:pt x="15" y="0"/>
                    </a:cubicBezTo>
                    <a:close/>
                  </a:path>
                </a:pathLst>
              </a:custGeom>
              <a:solidFill>
                <a:srgbClr val="86BBBA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b="1"/>
              </a:p>
            </p:txBody>
          </p:sp>
          <p:sp>
            <p:nvSpPr>
              <p:cNvPr id="45" name="Freeform 54"/>
              <p:cNvSpPr/>
              <p:nvPr/>
            </p:nvSpPr>
            <p:spPr bwMode="auto">
              <a:xfrm>
                <a:off x="4017963" y="2855913"/>
                <a:ext cx="158750" cy="836613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76" y="0"/>
                  </a:cxn>
                  <a:cxn ang="0">
                    <a:pos x="91" y="15"/>
                  </a:cxn>
                  <a:cxn ang="0">
                    <a:pos x="91" y="465"/>
                  </a:cxn>
                  <a:cxn ang="0">
                    <a:pos x="76" y="480"/>
                  </a:cxn>
                  <a:cxn ang="0">
                    <a:pos x="15" y="480"/>
                  </a:cxn>
                  <a:cxn ang="0">
                    <a:pos x="0" y="465"/>
                  </a:cxn>
                  <a:cxn ang="0">
                    <a:pos x="0" y="15"/>
                  </a:cxn>
                  <a:cxn ang="0">
                    <a:pos x="15" y="0"/>
                  </a:cxn>
                </a:cxnLst>
                <a:rect l="0" t="0" r="r" b="b"/>
                <a:pathLst>
                  <a:path w="91" h="480">
                    <a:moveTo>
                      <a:pt x="15" y="0"/>
                    </a:moveTo>
                    <a:cubicBezTo>
                      <a:pt x="76" y="0"/>
                      <a:pt x="76" y="0"/>
                      <a:pt x="76" y="0"/>
                    </a:cubicBezTo>
                    <a:cubicBezTo>
                      <a:pt x="84" y="0"/>
                      <a:pt x="91" y="6"/>
                      <a:pt x="91" y="15"/>
                    </a:cubicBezTo>
                    <a:cubicBezTo>
                      <a:pt x="91" y="465"/>
                      <a:pt x="91" y="465"/>
                      <a:pt x="91" y="465"/>
                    </a:cubicBezTo>
                    <a:cubicBezTo>
                      <a:pt x="91" y="474"/>
                      <a:pt x="84" y="480"/>
                      <a:pt x="76" y="480"/>
                    </a:cubicBezTo>
                    <a:cubicBezTo>
                      <a:pt x="15" y="480"/>
                      <a:pt x="15" y="480"/>
                      <a:pt x="15" y="480"/>
                    </a:cubicBezTo>
                    <a:cubicBezTo>
                      <a:pt x="7" y="480"/>
                      <a:pt x="0" y="474"/>
                      <a:pt x="0" y="46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6"/>
                      <a:pt x="7" y="0"/>
                      <a:pt x="15" y="0"/>
                    </a:cubicBezTo>
                    <a:close/>
                  </a:path>
                </a:pathLst>
              </a:custGeom>
              <a:solidFill>
                <a:srgbClr val="86BBBA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b="1"/>
              </a:p>
            </p:txBody>
          </p:sp>
          <p:sp>
            <p:nvSpPr>
              <p:cNvPr id="46" name="Freeform 55"/>
              <p:cNvSpPr>
                <a:spLocks noEditPoints="1"/>
              </p:cNvSpPr>
              <p:nvPr/>
            </p:nvSpPr>
            <p:spPr bwMode="auto">
              <a:xfrm>
                <a:off x="4102100" y="2901950"/>
                <a:ext cx="563563" cy="485775"/>
              </a:xfrm>
              <a:custGeom>
                <a:avLst/>
                <a:gdLst/>
                <a:ahLst/>
                <a:cxnLst>
                  <a:cxn ang="0">
                    <a:pos x="117" y="14"/>
                  </a:cxn>
                  <a:cxn ang="0">
                    <a:pos x="141" y="2"/>
                  </a:cxn>
                  <a:cxn ang="0">
                    <a:pos x="155" y="7"/>
                  </a:cxn>
                  <a:cxn ang="0">
                    <a:pos x="169" y="36"/>
                  </a:cxn>
                  <a:cxn ang="0">
                    <a:pos x="223" y="9"/>
                  </a:cxn>
                  <a:cxn ang="0">
                    <a:pos x="262" y="23"/>
                  </a:cxn>
                  <a:cxn ang="0">
                    <a:pos x="316" y="132"/>
                  </a:cxn>
                  <a:cxn ang="0">
                    <a:pos x="303" y="171"/>
                  </a:cxn>
                  <a:cxn ang="0">
                    <a:pos x="117" y="263"/>
                  </a:cxn>
                  <a:cxn ang="0">
                    <a:pos x="117" y="62"/>
                  </a:cxn>
                  <a:cxn ang="0">
                    <a:pos x="157" y="42"/>
                  </a:cxn>
                  <a:cxn ang="0">
                    <a:pos x="149" y="25"/>
                  </a:cxn>
                  <a:cxn ang="0">
                    <a:pos x="135" y="20"/>
                  </a:cxn>
                  <a:cxn ang="0">
                    <a:pos x="117" y="29"/>
                  </a:cxn>
                  <a:cxn ang="0">
                    <a:pos x="117" y="14"/>
                  </a:cxn>
                  <a:cxn ang="0">
                    <a:pos x="20" y="109"/>
                  </a:cxn>
                  <a:cxn ang="0">
                    <a:pos x="74" y="83"/>
                  </a:cxn>
                  <a:cxn ang="0">
                    <a:pos x="60" y="55"/>
                  </a:cxn>
                  <a:cxn ang="0">
                    <a:pos x="65" y="40"/>
                  </a:cxn>
                  <a:cxn ang="0">
                    <a:pos x="117" y="14"/>
                  </a:cxn>
                  <a:cxn ang="0">
                    <a:pos x="117" y="29"/>
                  </a:cxn>
                  <a:cxn ang="0">
                    <a:pos x="82" y="46"/>
                  </a:cxn>
                  <a:cxn ang="0">
                    <a:pos x="77" y="60"/>
                  </a:cxn>
                  <a:cxn ang="0">
                    <a:pos x="86" y="77"/>
                  </a:cxn>
                  <a:cxn ang="0">
                    <a:pos x="117" y="62"/>
                  </a:cxn>
                  <a:cxn ang="0">
                    <a:pos x="117" y="263"/>
                  </a:cxn>
                  <a:cxn ang="0">
                    <a:pos x="101" y="271"/>
                  </a:cxn>
                  <a:cxn ang="0">
                    <a:pos x="62" y="258"/>
                  </a:cxn>
                  <a:cxn ang="0">
                    <a:pos x="7" y="148"/>
                  </a:cxn>
                  <a:cxn ang="0">
                    <a:pos x="20" y="109"/>
                  </a:cxn>
                </a:cxnLst>
                <a:rect l="0" t="0" r="r" b="b"/>
                <a:pathLst>
                  <a:path w="323" h="278">
                    <a:moveTo>
                      <a:pt x="117" y="14"/>
                    </a:moveTo>
                    <a:cubicBezTo>
                      <a:pt x="141" y="2"/>
                      <a:pt x="141" y="2"/>
                      <a:pt x="141" y="2"/>
                    </a:cubicBezTo>
                    <a:cubicBezTo>
                      <a:pt x="146" y="0"/>
                      <a:pt x="153" y="2"/>
                      <a:pt x="155" y="7"/>
                    </a:cubicBezTo>
                    <a:cubicBezTo>
                      <a:pt x="169" y="36"/>
                      <a:pt x="169" y="36"/>
                      <a:pt x="169" y="36"/>
                    </a:cubicBezTo>
                    <a:cubicBezTo>
                      <a:pt x="223" y="9"/>
                      <a:pt x="223" y="9"/>
                      <a:pt x="223" y="9"/>
                    </a:cubicBezTo>
                    <a:cubicBezTo>
                      <a:pt x="237" y="2"/>
                      <a:pt x="254" y="8"/>
                      <a:pt x="262" y="23"/>
                    </a:cubicBezTo>
                    <a:cubicBezTo>
                      <a:pt x="316" y="132"/>
                      <a:pt x="316" y="132"/>
                      <a:pt x="316" y="132"/>
                    </a:cubicBezTo>
                    <a:cubicBezTo>
                      <a:pt x="323" y="147"/>
                      <a:pt x="317" y="164"/>
                      <a:pt x="303" y="171"/>
                    </a:cubicBezTo>
                    <a:cubicBezTo>
                      <a:pt x="117" y="263"/>
                      <a:pt x="117" y="263"/>
                      <a:pt x="117" y="263"/>
                    </a:cubicBezTo>
                    <a:cubicBezTo>
                      <a:pt x="117" y="62"/>
                      <a:pt x="117" y="62"/>
                      <a:pt x="117" y="62"/>
                    </a:cubicBezTo>
                    <a:cubicBezTo>
                      <a:pt x="157" y="42"/>
                      <a:pt x="157" y="42"/>
                      <a:pt x="157" y="42"/>
                    </a:cubicBezTo>
                    <a:cubicBezTo>
                      <a:pt x="149" y="25"/>
                      <a:pt x="149" y="25"/>
                      <a:pt x="149" y="25"/>
                    </a:cubicBezTo>
                    <a:cubicBezTo>
                      <a:pt x="147" y="20"/>
                      <a:pt x="140" y="17"/>
                      <a:pt x="135" y="20"/>
                    </a:cubicBezTo>
                    <a:cubicBezTo>
                      <a:pt x="117" y="29"/>
                      <a:pt x="117" y="29"/>
                      <a:pt x="117" y="29"/>
                    </a:cubicBezTo>
                    <a:lnTo>
                      <a:pt x="117" y="14"/>
                    </a:lnTo>
                    <a:close/>
                    <a:moveTo>
                      <a:pt x="20" y="109"/>
                    </a:moveTo>
                    <a:cubicBezTo>
                      <a:pt x="74" y="83"/>
                      <a:pt x="74" y="83"/>
                      <a:pt x="74" y="83"/>
                    </a:cubicBezTo>
                    <a:cubicBezTo>
                      <a:pt x="60" y="55"/>
                      <a:pt x="60" y="55"/>
                      <a:pt x="60" y="55"/>
                    </a:cubicBezTo>
                    <a:cubicBezTo>
                      <a:pt x="57" y="49"/>
                      <a:pt x="59" y="43"/>
                      <a:pt x="65" y="40"/>
                    </a:cubicBezTo>
                    <a:cubicBezTo>
                      <a:pt x="117" y="14"/>
                      <a:pt x="117" y="14"/>
                      <a:pt x="117" y="14"/>
                    </a:cubicBezTo>
                    <a:cubicBezTo>
                      <a:pt x="117" y="29"/>
                      <a:pt x="117" y="29"/>
                      <a:pt x="117" y="29"/>
                    </a:cubicBezTo>
                    <a:cubicBezTo>
                      <a:pt x="82" y="46"/>
                      <a:pt x="82" y="46"/>
                      <a:pt x="82" y="46"/>
                    </a:cubicBezTo>
                    <a:cubicBezTo>
                      <a:pt x="77" y="49"/>
                      <a:pt x="75" y="55"/>
                      <a:pt x="77" y="60"/>
                    </a:cubicBezTo>
                    <a:cubicBezTo>
                      <a:pt x="86" y="77"/>
                      <a:pt x="86" y="77"/>
                      <a:pt x="86" y="77"/>
                    </a:cubicBezTo>
                    <a:cubicBezTo>
                      <a:pt x="117" y="62"/>
                      <a:pt x="117" y="62"/>
                      <a:pt x="117" y="62"/>
                    </a:cubicBezTo>
                    <a:cubicBezTo>
                      <a:pt x="117" y="263"/>
                      <a:pt x="117" y="263"/>
                      <a:pt x="117" y="263"/>
                    </a:cubicBezTo>
                    <a:cubicBezTo>
                      <a:pt x="101" y="271"/>
                      <a:pt x="101" y="271"/>
                      <a:pt x="101" y="271"/>
                    </a:cubicBezTo>
                    <a:cubicBezTo>
                      <a:pt x="86" y="278"/>
                      <a:pt x="69" y="272"/>
                      <a:pt x="62" y="258"/>
                    </a:cubicBezTo>
                    <a:cubicBezTo>
                      <a:pt x="7" y="148"/>
                      <a:pt x="7" y="148"/>
                      <a:pt x="7" y="148"/>
                    </a:cubicBezTo>
                    <a:cubicBezTo>
                      <a:pt x="0" y="134"/>
                      <a:pt x="6" y="116"/>
                      <a:pt x="20" y="109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b="1"/>
              </a:p>
            </p:txBody>
          </p:sp>
          <p:sp>
            <p:nvSpPr>
              <p:cNvPr id="47" name="Freeform 56"/>
              <p:cNvSpPr/>
              <p:nvPr/>
            </p:nvSpPr>
            <p:spPr bwMode="auto">
              <a:xfrm>
                <a:off x="4210050" y="2774950"/>
                <a:ext cx="100013" cy="117475"/>
              </a:xfrm>
              <a:custGeom>
                <a:avLst/>
                <a:gdLst/>
                <a:ahLst/>
                <a:cxnLst>
                  <a:cxn ang="0">
                    <a:pos x="63" y="59"/>
                  </a:cxn>
                  <a:cxn ang="0">
                    <a:pos x="21" y="74"/>
                  </a:cxn>
                  <a:cxn ang="0">
                    <a:pos x="0" y="15"/>
                  </a:cxn>
                  <a:cxn ang="0">
                    <a:pos x="42" y="0"/>
                  </a:cxn>
                  <a:cxn ang="0">
                    <a:pos x="63" y="59"/>
                  </a:cxn>
                </a:cxnLst>
                <a:rect l="0" t="0" r="r" b="b"/>
                <a:pathLst>
                  <a:path w="63" h="74">
                    <a:moveTo>
                      <a:pt x="63" y="59"/>
                    </a:moveTo>
                    <a:lnTo>
                      <a:pt x="21" y="74"/>
                    </a:lnTo>
                    <a:lnTo>
                      <a:pt x="0" y="15"/>
                    </a:lnTo>
                    <a:lnTo>
                      <a:pt x="42" y="0"/>
                    </a:lnTo>
                    <a:lnTo>
                      <a:pt x="63" y="59"/>
                    </a:lnTo>
                    <a:close/>
                  </a:path>
                </a:pathLst>
              </a:custGeom>
              <a:solidFill>
                <a:srgbClr val="F2CAA9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b="1"/>
              </a:p>
            </p:txBody>
          </p:sp>
          <p:sp>
            <p:nvSpPr>
              <p:cNvPr id="48" name="Freeform 57"/>
              <p:cNvSpPr/>
              <p:nvPr/>
            </p:nvSpPr>
            <p:spPr bwMode="auto">
              <a:xfrm>
                <a:off x="4224338" y="2808288"/>
                <a:ext cx="98425" cy="134938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8" y="0"/>
                  </a:cxn>
                  <a:cxn ang="0">
                    <a:pos x="41" y="29"/>
                  </a:cxn>
                  <a:cxn ang="0">
                    <a:pos x="57" y="60"/>
                  </a:cxn>
                  <a:cxn ang="0">
                    <a:pos x="13" y="77"/>
                  </a:cxn>
                  <a:cxn ang="0">
                    <a:pos x="0" y="4"/>
                  </a:cxn>
                </a:cxnLst>
                <a:rect l="0" t="0" r="r" b="b"/>
                <a:pathLst>
                  <a:path w="57" h="77">
                    <a:moveTo>
                      <a:pt x="0" y="4"/>
                    </a:moveTo>
                    <a:cubicBezTo>
                      <a:pt x="38" y="0"/>
                      <a:pt x="38" y="0"/>
                      <a:pt x="38" y="0"/>
                    </a:cubicBezTo>
                    <a:cubicBezTo>
                      <a:pt x="41" y="29"/>
                      <a:pt x="41" y="29"/>
                      <a:pt x="41" y="29"/>
                    </a:cubicBezTo>
                    <a:cubicBezTo>
                      <a:pt x="57" y="60"/>
                      <a:pt x="57" y="60"/>
                      <a:pt x="57" y="60"/>
                    </a:cubicBezTo>
                    <a:cubicBezTo>
                      <a:pt x="41" y="65"/>
                      <a:pt x="13" y="54"/>
                      <a:pt x="13" y="77"/>
                    </a:cubicBez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2CAA9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b="1"/>
              </a:p>
            </p:txBody>
          </p:sp>
          <p:sp>
            <p:nvSpPr>
              <p:cNvPr id="49" name="Freeform 58"/>
              <p:cNvSpPr/>
              <p:nvPr/>
            </p:nvSpPr>
            <p:spPr bwMode="auto">
              <a:xfrm>
                <a:off x="4219575" y="2805113"/>
                <a:ext cx="119063" cy="163513"/>
              </a:xfrm>
              <a:custGeom>
                <a:avLst/>
                <a:gdLst/>
                <a:ahLst/>
                <a:cxnLst>
                  <a:cxn ang="0">
                    <a:pos x="63" y="74"/>
                  </a:cxn>
                  <a:cxn ang="0">
                    <a:pos x="44" y="16"/>
                  </a:cxn>
                  <a:cxn ang="0">
                    <a:pos x="33" y="11"/>
                  </a:cxn>
                  <a:cxn ang="0">
                    <a:pos x="33" y="11"/>
                  </a:cxn>
                  <a:cxn ang="0">
                    <a:pos x="32" y="12"/>
                  </a:cxn>
                  <a:cxn ang="0">
                    <a:pos x="31" y="7"/>
                  </a:cxn>
                  <a:cxn ang="0">
                    <a:pos x="19" y="2"/>
                  </a:cxn>
                  <a:cxn ang="0">
                    <a:pos x="19" y="2"/>
                  </a:cxn>
                  <a:cxn ang="0">
                    <a:pos x="13" y="9"/>
                  </a:cxn>
                  <a:cxn ang="0">
                    <a:pos x="7" y="10"/>
                  </a:cxn>
                  <a:cxn ang="0">
                    <a:pos x="7" y="10"/>
                  </a:cxn>
                  <a:cxn ang="0">
                    <a:pos x="2" y="22"/>
                  </a:cxn>
                  <a:cxn ang="0">
                    <a:pos x="26" y="84"/>
                  </a:cxn>
                  <a:cxn ang="0">
                    <a:pos x="31" y="89"/>
                  </a:cxn>
                  <a:cxn ang="0">
                    <a:pos x="42" y="81"/>
                  </a:cxn>
                  <a:cxn ang="0">
                    <a:pos x="42" y="81"/>
                  </a:cxn>
                  <a:cxn ang="0">
                    <a:pos x="47" y="71"/>
                  </a:cxn>
                  <a:cxn ang="0">
                    <a:pos x="63" y="74"/>
                  </a:cxn>
                </a:cxnLst>
                <a:rect l="0" t="0" r="r" b="b"/>
                <a:pathLst>
                  <a:path w="68" h="94">
                    <a:moveTo>
                      <a:pt x="63" y="74"/>
                    </a:moveTo>
                    <a:cubicBezTo>
                      <a:pt x="44" y="16"/>
                      <a:pt x="44" y="16"/>
                      <a:pt x="44" y="16"/>
                    </a:cubicBezTo>
                    <a:cubicBezTo>
                      <a:pt x="43" y="12"/>
                      <a:pt x="38" y="10"/>
                      <a:pt x="33" y="11"/>
                    </a:cubicBezTo>
                    <a:cubicBezTo>
                      <a:pt x="33" y="11"/>
                      <a:pt x="33" y="11"/>
                      <a:pt x="33" y="11"/>
                    </a:cubicBezTo>
                    <a:cubicBezTo>
                      <a:pt x="33" y="12"/>
                      <a:pt x="33" y="12"/>
                      <a:pt x="32" y="12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29" y="3"/>
                      <a:pt x="24" y="0"/>
                      <a:pt x="19" y="2"/>
                    </a:cubicBezTo>
                    <a:cubicBezTo>
                      <a:pt x="19" y="2"/>
                      <a:pt x="19" y="2"/>
                      <a:pt x="19" y="2"/>
                    </a:cubicBezTo>
                    <a:cubicBezTo>
                      <a:pt x="16" y="3"/>
                      <a:pt x="14" y="6"/>
                      <a:pt x="13" y="9"/>
                    </a:cubicBezTo>
                    <a:cubicBezTo>
                      <a:pt x="11" y="9"/>
                      <a:pt x="9" y="9"/>
                      <a:pt x="7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2" y="11"/>
                      <a:pt x="0" y="17"/>
                      <a:pt x="2" y="22"/>
                    </a:cubicBezTo>
                    <a:cubicBezTo>
                      <a:pt x="26" y="84"/>
                      <a:pt x="26" y="84"/>
                      <a:pt x="26" y="84"/>
                    </a:cubicBezTo>
                    <a:cubicBezTo>
                      <a:pt x="31" y="89"/>
                      <a:pt x="31" y="89"/>
                      <a:pt x="31" y="89"/>
                    </a:cubicBezTo>
                    <a:cubicBezTo>
                      <a:pt x="33" y="94"/>
                      <a:pt x="37" y="83"/>
                      <a:pt x="42" y="81"/>
                    </a:cubicBezTo>
                    <a:cubicBezTo>
                      <a:pt x="42" y="81"/>
                      <a:pt x="42" y="81"/>
                      <a:pt x="42" y="81"/>
                    </a:cubicBezTo>
                    <a:cubicBezTo>
                      <a:pt x="47" y="80"/>
                      <a:pt x="48" y="76"/>
                      <a:pt x="47" y="71"/>
                    </a:cubicBezTo>
                    <a:cubicBezTo>
                      <a:pt x="48" y="67"/>
                      <a:pt x="68" y="85"/>
                      <a:pt x="63" y="74"/>
                    </a:cubicBezTo>
                    <a:close/>
                  </a:path>
                </a:pathLst>
              </a:custGeom>
              <a:solidFill>
                <a:srgbClr val="F2CAA9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b="1"/>
              </a:p>
            </p:txBody>
          </p:sp>
          <p:sp>
            <p:nvSpPr>
              <p:cNvPr id="50" name="Freeform 59"/>
              <p:cNvSpPr/>
              <p:nvPr/>
            </p:nvSpPr>
            <p:spPr bwMode="auto">
              <a:xfrm>
                <a:off x="4257675" y="2928938"/>
                <a:ext cx="39688" cy="52388"/>
              </a:xfrm>
              <a:custGeom>
                <a:avLst/>
                <a:gdLst/>
                <a:ahLst/>
                <a:cxnLst>
                  <a:cxn ang="0">
                    <a:pos x="18" y="28"/>
                  </a:cxn>
                  <a:cxn ang="0">
                    <a:pos x="18" y="28"/>
                  </a:cxn>
                  <a:cxn ang="0">
                    <a:pos x="21" y="20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0" y="0"/>
                  </a:cxn>
                  <a:cxn ang="0">
                    <a:pos x="9" y="25"/>
                  </a:cxn>
                  <a:cxn ang="0">
                    <a:pos x="18" y="28"/>
                  </a:cxn>
                </a:cxnLst>
                <a:rect l="0" t="0" r="r" b="b"/>
                <a:pathLst>
                  <a:path w="23" h="30">
                    <a:moveTo>
                      <a:pt x="18" y="28"/>
                    </a:moveTo>
                    <a:cubicBezTo>
                      <a:pt x="18" y="28"/>
                      <a:pt x="18" y="28"/>
                      <a:pt x="18" y="28"/>
                    </a:cubicBezTo>
                    <a:cubicBezTo>
                      <a:pt x="21" y="27"/>
                      <a:pt x="23" y="23"/>
                      <a:pt x="21" y="20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25"/>
                      <a:pt x="9" y="25"/>
                      <a:pt x="9" y="25"/>
                    </a:cubicBezTo>
                    <a:cubicBezTo>
                      <a:pt x="10" y="28"/>
                      <a:pt x="14" y="30"/>
                      <a:pt x="18" y="28"/>
                    </a:cubicBezTo>
                    <a:close/>
                  </a:path>
                </a:pathLst>
              </a:custGeom>
              <a:solidFill>
                <a:srgbClr val="F2CAA9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b="1"/>
              </a:p>
            </p:txBody>
          </p:sp>
          <p:sp>
            <p:nvSpPr>
              <p:cNvPr id="51" name="Freeform 60"/>
              <p:cNvSpPr/>
              <p:nvPr/>
            </p:nvSpPr>
            <p:spPr bwMode="auto">
              <a:xfrm>
                <a:off x="4222750" y="2835275"/>
                <a:ext cx="71438" cy="133350"/>
              </a:xfrm>
              <a:custGeom>
                <a:avLst/>
                <a:gdLst/>
                <a:ahLst/>
                <a:cxnLst>
                  <a:cxn ang="0">
                    <a:pos x="15" y="69"/>
                  </a:cxn>
                  <a:cxn ang="0">
                    <a:pos x="26" y="69"/>
                  </a:cxn>
                  <a:cxn ang="0">
                    <a:pos x="41" y="17"/>
                  </a:cxn>
                  <a:cxn ang="0">
                    <a:pos x="20" y="0"/>
                  </a:cxn>
                  <a:cxn ang="0">
                    <a:pos x="9" y="18"/>
                  </a:cxn>
                  <a:cxn ang="0">
                    <a:pos x="0" y="35"/>
                  </a:cxn>
                  <a:cxn ang="0">
                    <a:pos x="0" y="77"/>
                  </a:cxn>
                  <a:cxn ang="0">
                    <a:pos x="15" y="69"/>
                  </a:cxn>
                </a:cxnLst>
                <a:rect l="0" t="0" r="r" b="b"/>
                <a:pathLst>
                  <a:path w="41" h="77">
                    <a:moveTo>
                      <a:pt x="15" y="69"/>
                    </a:moveTo>
                    <a:cubicBezTo>
                      <a:pt x="15" y="63"/>
                      <a:pt x="22" y="60"/>
                      <a:pt x="26" y="69"/>
                    </a:cubicBezTo>
                    <a:cubicBezTo>
                      <a:pt x="41" y="17"/>
                      <a:pt x="41" y="17"/>
                      <a:pt x="41" y="17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3" y="19"/>
                      <a:pt x="0" y="29"/>
                      <a:pt x="0" y="35"/>
                    </a:cubicBezTo>
                    <a:cubicBezTo>
                      <a:pt x="0" y="77"/>
                      <a:pt x="0" y="77"/>
                      <a:pt x="0" y="77"/>
                    </a:cubicBezTo>
                    <a:lnTo>
                      <a:pt x="15" y="69"/>
                    </a:lnTo>
                    <a:close/>
                  </a:path>
                </a:pathLst>
              </a:custGeom>
              <a:solidFill>
                <a:srgbClr val="F2CAA9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b="1"/>
              </a:p>
            </p:txBody>
          </p:sp>
          <p:sp>
            <p:nvSpPr>
              <p:cNvPr id="52" name="Freeform 61"/>
              <p:cNvSpPr/>
              <p:nvPr/>
            </p:nvSpPr>
            <p:spPr bwMode="auto">
              <a:xfrm>
                <a:off x="4295775" y="2909888"/>
                <a:ext cx="41275" cy="53975"/>
              </a:xfrm>
              <a:custGeom>
                <a:avLst/>
                <a:gdLst/>
                <a:ahLst/>
                <a:cxnLst>
                  <a:cxn ang="0">
                    <a:pos x="18" y="30"/>
                  </a:cxn>
                  <a:cxn ang="0">
                    <a:pos x="18" y="30"/>
                  </a:cxn>
                  <a:cxn ang="0">
                    <a:pos x="23" y="22"/>
                  </a:cxn>
                  <a:cxn ang="0">
                    <a:pos x="16" y="0"/>
                  </a:cxn>
                  <a:cxn ang="0">
                    <a:pos x="0" y="7"/>
                  </a:cxn>
                  <a:cxn ang="0">
                    <a:pos x="10" y="25"/>
                  </a:cxn>
                  <a:cxn ang="0">
                    <a:pos x="18" y="30"/>
                  </a:cxn>
                </a:cxnLst>
                <a:rect l="0" t="0" r="r" b="b"/>
                <a:pathLst>
                  <a:path w="24" h="31">
                    <a:moveTo>
                      <a:pt x="18" y="30"/>
                    </a:moveTo>
                    <a:cubicBezTo>
                      <a:pt x="18" y="30"/>
                      <a:pt x="18" y="30"/>
                      <a:pt x="18" y="30"/>
                    </a:cubicBezTo>
                    <a:cubicBezTo>
                      <a:pt x="22" y="29"/>
                      <a:pt x="24" y="25"/>
                      <a:pt x="23" y="22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1" y="28"/>
                      <a:pt x="15" y="31"/>
                      <a:pt x="18" y="30"/>
                    </a:cubicBezTo>
                    <a:close/>
                  </a:path>
                </a:pathLst>
              </a:custGeom>
              <a:solidFill>
                <a:srgbClr val="F2CAA9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b="1"/>
              </a:p>
            </p:txBody>
          </p:sp>
          <p:sp>
            <p:nvSpPr>
              <p:cNvPr id="53" name="Freeform 62"/>
              <p:cNvSpPr/>
              <p:nvPr/>
            </p:nvSpPr>
            <p:spPr bwMode="auto">
              <a:xfrm>
                <a:off x="4287838" y="2894013"/>
                <a:ext cx="28575" cy="76200"/>
              </a:xfrm>
              <a:custGeom>
                <a:avLst/>
                <a:gdLst/>
                <a:ahLst/>
                <a:cxnLst>
                  <a:cxn ang="0">
                    <a:pos x="11" y="43"/>
                  </a:cxn>
                  <a:cxn ang="0">
                    <a:pos x="11" y="43"/>
                  </a:cxn>
                  <a:cxn ang="0">
                    <a:pos x="15" y="34"/>
                  </a:cxn>
                  <a:cxn ang="0">
                    <a:pos x="10" y="21"/>
                  </a:cxn>
                  <a:cxn ang="0">
                    <a:pos x="10" y="0"/>
                  </a:cxn>
                  <a:cxn ang="0">
                    <a:pos x="0" y="31"/>
                  </a:cxn>
                  <a:cxn ang="0">
                    <a:pos x="3" y="39"/>
                  </a:cxn>
                  <a:cxn ang="0">
                    <a:pos x="11" y="43"/>
                  </a:cxn>
                </a:cxnLst>
                <a:rect l="0" t="0" r="r" b="b"/>
                <a:pathLst>
                  <a:path w="16" h="44">
                    <a:moveTo>
                      <a:pt x="11" y="43"/>
                    </a:moveTo>
                    <a:cubicBezTo>
                      <a:pt x="11" y="43"/>
                      <a:pt x="11" y="43"/>
                      <a:pt x="11" y="43"/>
                    </a:cubicBezTo>
                    <a:cubicBezTo>
                      <a:pt x="15" y="41"/>
                      <a:pt x="16" y="37"/>
                      <a:pt x="15" y="34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3" y="39"/>
                      <a:pt x="3" y="39"/>
                      <a:pt x="3" y="39"/>
                    </a:cubicBezTo>
                    <a:cubicBezTo>
                      <a:pt x="4" y="42"/>
                      <a:pt x="8" y="44"/>
                      <a:pt x="11" y="43"/>
                    </a:cubicBezTo>
                    <a:close/>
                  </a:path>
                </a:pathLst>
              </a:custGeom>
              <a:solidFill>
                <a:srgbClr val="F2CAA9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b="1"/>
              </a:p>
            </p:txBody>
          </p:sp>
          <p:sp>
            <p:nvSpPr>
              <p:cNvPr id="54" name="Freeform 63"/>
              <p:cNvSpPr/>
              <p:nvPr/>
            </p:nvSpPr>
            <p:spPr bwMode="auto">
              <a:xfrm>
                <a:off x="4292600" y="2882900"/>
                <a:ext cx="60325" cy="71438"/>
              </a:xfrm>
              <a:custGeom>
                <a:avLst/>
                <a:gdLst/>
                <a:ahLst/>
                <a:cxnLst>
                  <a:cxn ang="0">
                    <a:pos x="29" y="40"/>
                  </a:cxn>
                  <a:cxn ang="0">
                    <a:pos x="29" y="40"/>
                  </a:cxn>
                  <a:cxn ang="0">
                    <a:pos x="34" y="32"/>
                  </a:cxn>
                  <a:cxn ang="0">
                    <a:pos x="17" y="0"/>
                  </a:cxn>
                  <a:cxn ang="0">
                    <a:pos x="0" y="3"/>
                  </a:cxn>
                  <a:cxn ang="0">
                    <a:pos x="22" y="32"/>
                  </a:cxn>
                  <a:cxn ang="0">
                    <a:pos x="21" y="35"/>
                  </a:cxn>
                  <a:cxn ang="0">
                    <a:pos x="29" y="40"/>
                  </a:cxn>
                </a:cxnLst>
                <a:rect l="0" t="0" r="r" b="b"/>
                <a:pathLst>
                  <a:path w="35" h="41">
                    <a:moveTo>
                      <a:pt x="29" y="40"/>
                    </a:moveTo>
                    <a:cubicBezTo>
                      <a:pt x="29" y="40"/>
                      <a:pt x="29" y="40"/>
                      <a:pt x="29" y="40"/>
                    </a:cubicBezTo>
                    <a:cubicBezTo>
                      <a:pt x="33" y="39"/>
                      <a:pt x="35" y="36"/>
                      <a:pt x="34" y="32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22" y="32"/>
                      <a:pt x="22" y="32"/>
                      <a:pt x="22" y="32"/>
                    </a:cubicBezTo>
                    <a:cubicBezTo>
                      <a:pt x="21" y="35"/>
                      <a:pt x="21" y="35"/>
                      <a:pt x="21" y="35"/>
                    </a:cubicBezTo>
                    <a:cubicBezTo>
                      <a:pt x="22" y="39"/>
                      <a:pt x="26" y="41"/>
                      <a:pt x="29" y="40"/>
                    </a:cubicBezTo>
                    <a:close/>
                  </a:path>
                </a:pathLst>
              </a:custGeom>
              <a:solidFill>
                <a:srgbClr val="F2CAA9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b="1"/>
              </a:p>
            </p:txBody>
          </p:sp>
          <p:sp>
            <p:nvSpPr>
              <p:cNvPr id="55" name="Freeform 64"/>
              <p:cNvSpPr/>
              <p:nvPr/>
            </p:nvSpPr>
            <p:spPr bwMode="auto">
              <a:xfrm>
                <a:off x="4211638" y="2855913"/>
                <a:ext cx="119063" cy="41275"/>
              </a:xfrm>
              <a:custGeom>
                <a:avLst/>
                <a:gdLst/>
                <a:ahLst/>
                <a:cxnLst>
                  <a:cxn ang="0">
                    <a:pos x="75" y="17"/>
                  </a:cxn>
                  <a:cxn ang="0">
                    <a:pos x="2" y="26"/>
                  </a:cxn>
                  <a:cxn ang="0">
                    <a:pos x="0" y="10"/>
                  </a:cxn>
                  <a:cxn ang="0">
                    <a:pos x="73" y="0"/>
                  </a:cxn>
                  <a:cxn ang="0">
                    <a:pos x="75" y="17"/>
                  </a:cxn>
                </a:cxnLst>
                <a:rect l="0" t="0" r="r" b="b"/>
                <a:pathLst>
                  <a:path w="75" h="26">
                    <a:moveTo>
                      <a:pt x="75" y="17"/>
                    </a:moveTo>
                    <a:lnTo>
                      <a:pt x="2" y="26"/>
                    </a:lnTo>
                    <a:lnTo>
                      <a:pt x="0" y="10"/>
                    </a:lnTo>
                    <a:lnTo>
                      <a:pt x="73" y="0"/>
                    </a:lnTo>
                    <a:lnTo>
                      <a:pt x="75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b="1"/>
              </a:p>
            </p:txBody>
          </p:sp>
          <p:sp>
            <p:nvSpPr>
              <p:cNvPr id="56" name="Freeform 65"/>
              <p:cNvSpPr/>
              <p:nvPr/>
            </p:nvSpPr>
            <p:spPr bwMode="auto">
              <a:xfrm>
                <a:off x="4130675" y="2260600"/>
                <a:ext cx="201613" cy="617538"/>
              </a:xfrm>
              <a:custGeom>
                <a:avLst/>
                <a:gdLst/>
                <a:ahLst/>
                <a:cxnLst>
                  <a:cxn ang="0">
                    <a:pos x="0" y="36"/>
                  </a:cxn>
                  <a:cxn ang="0">
                    <a:pos x="53" y="0"/>
                  </a:cxn>
                  <a:cxn ang="0">
                    <a:pos x="77" y="55"/>
                  </a:cxn>
                  <a:cxn ang="0">
                    <a:pos x="115" y="344"/>
                  </a:cxn>
                  <a:cxn ang="0">
                    <a:pos x="115" y="344"/>
                  </a:cxn>
                  <a:cxn ang="0">
                    <a:pos x="42" y="354"/>
                  </a:cxn>
                  <a:cxn ang="0">
                    <a:pos x="42" y="354"/>
                  </a:cxn>
                  <a:cxn ang="0">
                    <a:pos x="0" y="36"/>
                  </a:cxn>
                  <a:cxn ang="0">
                    <a:pos x="0" y="36"/>
                  </a:cxn>
                </a:cxnLst>
                <a:rect l="0" t="0" r="r" b="b"/>
                <a:pathLst>
                  <a:path w="115" h="354">
                    <a:moveTo>
                      <a:pt x="0" y="36"/>
                    </a:moveTo>
                    <a:cubicBezTo>
                      <a:pt x="53" y="0"/>
                      <a:pt x="53" y="0"/>
                      <a:pt x="53" y="0"/>
                    </a:cubicBezTo>
                    <a:cubicBezTo>
                      <a:pt x="72" y="13"/>
                      <a:pt x="76" y="47"/>
                      <a:pt x="77" y="55"/>
                    </a:cubicBezTo>
                    <a:cubicBezTo>
                      <a:pt x="115" y="344"/>
                      <a:pt x="115" y="344"/>
                      <a:pt x="115" y="344"/>
                    </a:cubicBezTo>
                    <a:cubicBezTo>
                      <a:pt x="115" y="344"/>
                      <a:pt x="115" y="344"/>
                      <a:pt x="115" y="344"/>
                    </a:cubicBezTo>
                    <a:cubicBezTo>
                      <a:pt x="42" y="354"/>
                      <a:pt x="42" y="354"/>
                      <a:pt x="42" y="354"/>
                    </a:cubicBezTo>
                    <a:cubicBezTo>
                      <a:pt x="42" y="354"/>
                      <a:pt x="42" y="354"/>
                      <a:pt x="42" y="354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0" y="36"/>
                      <a:pt x="0" y="36"/>
                    </a:cubicBezTo>
                    <a:close/>
                  </a:path>
                </a:pathLst>
              </a:custGeom>
              <a:solidFill>
                <a:srgbClr val="86BBBA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b="1"/>
              </a:p>
            </p:txBody>
          </p:sp>
          <p:sp>
            <p:nvSpPr>
              <p:cNvPr id="57" name="Freeform 66"/>
              <p:cNvSpPr/>
              <p:nvPr/>
            </p:nvSpPr>
            <p:spPr bwMode="auto">
              <a:xfrm>
                <a:off x="3697288" y="2787650"/>
                <a:ext cx="100013" cy="117475"/>
              </a:xfrm>
              <a:custGeom>
                <a:avLst/>
                <a:gdLst/>
                <a:ahLst/>
                <a:cxnLst>
                  <a:cxn ang="0">
                    <a:pos x="0" y="58"/>
                  </a:cxn>
                  <a:cxn ang="0">
                    <a:pos x="42" y="74"/>
                  </a:cxn>
                  <a:cxn ang="0">
                    <a:pos x="63" y="14"/>
                  </a:cxn>
                  <a:cxn ang="0">
                    <a:pos x="20" y="0"/>
                  </a:cxn>
                  <a:cxn ang="0">
                    <a:pos x="0" y="58"/>
                  </a:cxn>
                </a:cxnLst>
                <a:rect l="0" t="0" r="r" b="b"/>
                <a:pathLst>
                  <a:path w="63" h="74">
                    <a:moveTo>
                      <a:pt x="0" y="58"/>
                    </a:moveTo>
                    <a:lnTo>
                      <a:pt x="42" y="74"/>
                    </a:lnTo>
                    <a:lnTo>
                      <a:pt x="63" y="14"/>
                    </a:lnTo>
                    <a:lnTo>
                      <a:pt x="20" y="0"/>
                    </a:lnTo>
                    <a:lnTo>
                      <a:pt x="0" y="58"/>
                    </a:lnTo>
                    <a:close/>
                  </a:path>
                </a:pathLst>
              </a:custGeom>
              <a:solidFill>
                <a:srgbClr val="F2CAA9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b="1"/>
              </a:p>
            </p:txBody>
          </p:sp>
          <p:sp>
            <p:nvSpPr>
              <p:cNvPr id="58" name="Freeform 67"/>
              <p:cNvSpPr/>
              <p:nvPr/>
            </p:nvSpPr>
            <p:spPr bwMode="auto">
              <a:xfrm>
                <a:off x="3683000" y="2820988"/>
                <a:ext cx="100013" cy="136525"/>
              </a:xfrm>
              <a:custGeom>
                <a:avLst/>
                <a:gdLst/>
                <a:ahLst/>
                <a:cxnLst>
                  <a:cxn ang="0">
                    <a:pos x="57" y="4"/>
                  </a:cxn>
                  <a:cxn ang="0">
                    <a:pos x="19" y="0"/>
                  </a:cxn>
                  <a:cxn ang="0">
                    <a:pos x="15" y="30"/>
                  </a:cxn>
                  <a:cxn ang="0">
                    <a:pos x="0" y="60"/>
                  </a:cxn>
                  <a:cxn ang="0">
                    <a:pos x="44" y="78"/>
                  </a:cxn>
                  <a:cxn ang="0">
                    <a:pos x="57" y="4"/>
                  </a:cxn>
                </a:cxnLst>
                <a:rect l="0" t="0" r="r" b="b"/>
                <a:pathLst>
                  <a:path w="57" h="78">
                    <a:moveTo>
                      <a:pt x="57" y="4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15" y="30"/>
                      <a:pt x="15" y="30"/>
                      <a:pt x="15" y="30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16" y="65"/>
                      <a:pt x="43" y="54"/>
                      <a:pt x="44" y="78"/>
                    </a:cubicBezTo>
                    <a:lnTo>
                      <a:pt x="57" y="4"/>
                    </a:lnTo>
                    <a:close/>
                  </a:path>
                </a:pathLst>
              </a:custGeom>
              <a:solidFill>
                <a:srgbClr val="F2CAA9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b="1"/>
              </a:p>
            </p:txBody>
          </p:sp>
          <p:sp>
            <p:nvSpPr>
              <p:cNvPr id="59" name="Freeform 68"/>
              <p:cNvSpPr/>
              <p:nvPr/>
            </p:nvSpPr>
            <p:spPr bwMode="auto">
              <a:xfrm>
                <a:off x="3667125" y="2819400"/>
                <a:ext cx="119063" cy="201613"/>
              </a:xfrm>
              <a:custGeom>
                <a:avLst/>
                <a:gdLst/>
                <a:ahLst/>
                <a:cxnLst>
                  <a:cxn ang="0">
                    <a:pos x="4" y="73"/>
                  </a:cxn>
                  <a:cxn ang="0">
                    <a:pos x="23" y="16"/>
                  </a:cxn>
                  <a:cxn ang="0">
                    <a:pos x="34" y="11"/>
                  </a:cxn>
                  <a:cxn ang="0">
                    <a:pos x="34" y="11"/>
                  </a:cxn>
                  <a:cxn ang="0">
                    <a:pos x="35" y="11"/>
                  </a:cxn>
                  <a:cxn ang="0">
                    <a:pos x="37" y="6"/>
                  </a:cxn>
                  <a:cxn ang="0">
                    <a:pos x="49" y="1"/>
                  </a:cxn>
                  <a:cxn ang="0">
                    <a:pos x="49" y="1"/>
                  </a:cxn>
                  <a:cxn ang="0">
                    <a:pos x="54" y="8"/>
                  </a:cxn>
                  <a:cxn ang="0">
                    <a:pos x="60" y="9"/>
                  </a:cxn>
                  <a:cxn ang="0">
                    <a:pos x="60" y="9"/>
                  </a:cxn>
                  <a:cxn ang="0">
                    <a:pos x="66" y="21"/>
                  </a:cxn>
                  <a:cxn ang="0">
                    <a:pos x="40" y="82"/>
                  </a:cxn>
                  <a:cxn ang="0">
                    <a:pos x="34" y="109"/>
                  </a:cxn>
                  <a:cxn ang="0">
                    <a:pos x="22" y="114"/>
                  </a:cxn>
                  <a:cxn ang="0">
                    <a:pos x="22" y="114"/>
                  </a:cxn>
                  <a:cxn ang="0">
                    <a:pos x="18" y="100"/>
                  </a:cxn>
                  <a:cxn ang="0">
                    <a:pos x="4" y="73"/>
                  </a:cxn>
                </a:cxnLst>
                <a:rect l="0" t="0" r="r" b="b"/>
                <a:pathLst>
                  <a:path w="68" h="116">
                    <a:moveTo>
                      <a:pt x="4" y="73"/>
                    </a:moveTo>
                    <a:cubicBezTo>
                      <a:pt x="23" y="16"/>
                      <a:pt x="23" y="16"/>
                      <a:pt x="23" y="16"/>
                    </a:cubicBezTo>
                    <a:cubicBezTo>
                      <a:pt x="25" y="11"/>
                      <a:pt x="30" y="9"/>
                      <a:pt x="34" y="11"/>
                    </a:cubicBezTo>
                    <a:cubicBezTo>
                      <a:pt x="34" y="11"/>
                      <a:pt x="34" y="11"/>
                      <a:pt x="34" y="11"/>
                    </a:cubicBezTo>
                    <a:cubicBezTo>
                      <a:pt x="35" y="11"/>
                      <a:pt x="35" y="11"/>
                      <a:pt x="35" y="11"/>
                    </a:cubicBezTo>
                    <a:cubicBezTo>
                      <a:pt x="37" y="6"/>
                      <a:pt x="37" y="6"/>
                      <a:pt x="37" y="6"/>
                    </a:cubicBezTo>
                    <a:cubicBezTo>
                      <a:pt x="39" y="2"/>
                      <a:pt x="44" y="0"/>
                      <a:pt x="49" y="1"/>
                    </a:cubicBezTo>
                    <a:cubicBezTo>
                      <a:pt x="49" y="1"/>
                      <a:pt x="49" y="1"/>
                      <a:pt x="49" y="1"/>
                    </a:cubicBezTo>
                    <a:cubicBezTo>
                      <a:pt x="52" y="2"/>
                      <a:pt x="54" y="5"/>
                      <a:pt x="54" y="8"/>
                    </a:cubicBezTo>
                    <a:cubicBezTo>
                      <a:pt x="56" y="8"/>
                      <a:pt x="58" y="8"/>
                      <a:pt x="60" y="9"/>
                    </a:cubicBezTo>
                    <a:cubicBezTo>
                      <a:pt x="60" y="9"/>
                      <a:pt x="60" y="9"/>
                      <a:pt x="60" y="9"/>
                    </a:cubicBezTo>
                    <a:cubicBezTo>
                      <a:pt x="65" y="11"/>
                      <a:pt x="68" y="16"/>
                      <a:pt x="66" y="21"/>
                    </a:cubicBezTo>
                    <a:cubicBezTo>
                      <a:pt x="40" y="82"/>
                      <a:pt x="40" y="82"/>
                      <a:pt x="40" y="82"/>
                    </a:cubicBezTo>
                    <a:cubicBezTo>
                      <a:pt x="34" y="109"/>
                      <a:pt x="34" y="109"/>
                      <a:pt x="34" y="109"/>
                    </a:cubicBezTo>
                    <a:cubicBezTo>
                      <a:pt x="32" y="114"/>
                      <a:pt x="26" y="116"/>
                      <a:pt x="22" y="114"/>
                    </a:cubicBezTo>
                    <a:cubicBezTo>
                      <a:pt x="22" y="114"/>
                      <a:pt x="22" y="114"/>
                      <a:pt x="22" y="114"/>
                    </a:cubicBezTo>
                    <a:cubicBezTo>
                      <a:pt x="17" y="112"/>
                      <a:pt x="16" y="105"/>
                      <a:pt x="18" y="100"/>
                    </a:cubicBezTo>
                    <a:cubicBezTo>
                      <a:pt x="17" y="96"/>
                      <a:pt x="0" y="84"/>
                      <a:pt x="4" y="73"/>
                    </a:cubicBezTo>
                    <a:close/>
                  </a:path>
                </a:pathLst>
              </a:custGeom>
              <a:solidFill>
                <a:srgbClr val="F2CAA9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b="1"/>
              </a:p>
            </p:txBody>
          </p:sp>
          <p:sp>
            <p:nvSpPr>
              <p:cNvPr id="60" name="Freeform 69"/>
              <p:cNvSpPr/>
              <p:nvPr/>
            </p:nvSpPr>
            <p:spPr bwMode="auto">
              <a:xfrm>
                <a:off x="3702050" y="2960688"/>
                <a:ext cx="31750" cy="111125"/>
              </a:xfrm>
              <a:custGeom>
                <a:avLst/>
                <a:gdLst/>
                <a:ahLst/>
                <a:cxnLst>
                  <a:cxn ang="0">
                    <a:pos x="6" y="64"/>
                  </a:cxn>
                  <a:cxn ang="0">
                    <a:pos x="6" y="64"/>
                  </a:cxn>
                  <a:cxn ang="0">
                    <a:pos x="0" y="57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18" y="7"/>
                  </a:cxn>
                  <a:cxn ang="0">
                    <a:pos x="13" y="58"/>
                  </a:cxn>
                  <a:cxn ang="0">
                    <a:pos x="6" y="64"/>
                  </a:cxn>
                </a:cxnLst>
                <a:rect l="0" t="0" r="r" b="b"/>
                <a:pathLst>
                  <a:path w="18" h="64">
                    <a:moveTo>
                      <a:pt x="6" y="64"/>
                    </a:moveTo>
                    <a:cubicBezTo>
                      <a:pt x="6" y="64"/>
                      <a:pt x="6" y="64"/>
                      <a:pt x="6" y="64"/>
                    </a:cubicBezTo>
                    <a:cubicBezTo>
                      <a:pt x="3" y="64"/>
                      <a:pt x="0" y="61"/>
                      <a:pt x="0" y="57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3" y="58"/>
                      <a:pt x="13" y="58"/>
                      <a:pt x="13" y="58"/>
                    </a:cubicBezTo>
                    <a:cubicBezTo>
                      <a:pt x="13" y="62"/>
                      <a:pt x="10" y="64"/>
                      <a:pt x="6" y="64"/>
                    </a:cubicBezTo>
                    <a:close/>
                  </a:path>
                </a:pathLst>
              </a:custGeom>
              <a:solidFill>
                <a:srgbClr val="F2CAA9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b="1"/>
              </a:p>
            </p:txBody>
          </p:sp>
          <p:sp>
            <p:nvSpPr>
              <p:cNvPr id="61" name="Freeform 70"/>
              <p:cNvSpPr/>
              <p:nvPr/>
            </p:nvSpPr>
            <p:spPr bwMode="auto">
              <a:xfrm>
                <a:off x="3711575" y="2846388"/>
                <a:ext cx="73025" cy="153988"/>
              </a:xfrm>
              <a:custGeom>
                <a:avLst/>
                <a:gdLst/>
                <a:ahLst/>
                <a:cxnLst>
                  <a:cxn ang="0">
                    <a:pos x="35" y="88"/>
                  </a:cxn>
                  <a:cxn ang="0">
                    <a:pos x="35" y="88"/>
                  </a:cxn>
                  <a:cxn ang="0">
                    <a:pos x="28" y="80"/>
                  </a:cxn>
                  <a:cxn ang="0">
                    <a:pos x="28" y="59"/>
                  </a:cxn>
                  <a:cxn ang="0">
                    <a:pos x="17" y="62"/>
                  </a:cxn>
                  <a:cxn ang="0">
                    <a:pos x="0" y="17"/>
                  </a:cxn>
                  <a:cxn ang="0">
                    <a:pos x="22" y="0"/>
                  </a:cxn>
                  <a:cxn ang="0">
                    <a:pos x="33" y="18"/>
                  </a:cxn>
                  <a:cxn ang="0">
                    <a:pos x="42" y="35"/>
                  </a:cxn>
                  <a:cxn ang="0">
                    <a:pos x="42" y="81"/>
                  </a:cxn>
                  <a:cxn ang="0">
                    <a:pos x="35" y="88"/>
                  </a:cxn>
                </a:cxnLst>
                <a:rect l="0" t="0" r="r" b="b"/>
                <a:pathLst>
                  <a:path w="42" h="88">
                    <a:moveTo>
                      <a:pt x="35" y="88"/>
                    </a:moveTo>
                    <a:cubicBezTo>
                      <a:pt x="35" y="88"/>
                      <a:pt x="35" y="88"/>
                      <a:pt x="35" y="88"/>
                    </a:cubicBezTo>
                    <a:cubicBezTo>
                      <a:pt x="31" y="88"/>
                      <a:pt x="28" y="84"/>
                      <a:pt x="28" y="80"/>
                    </a:cubicBezTo>
                    <a:cubicBezTo>
                      <a:pt x="28" y="59"/>
                      <a:pt x="28" y="59"/>
                      <a:pt x="28" y="59"/>
                    </a:cubicBezTo>
                    <a:cubicBezTo>
                      <a:pt x="27" y="51"/>
                      <a:pt x="21" y="53"/>
                      <a:pt x="17" y="62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33" y="18"/>
                      <a:pt x="33" y="18"/>
                      <a:pt x="33" y="18"/>
                    </a:cubicBezTo>
                    <a:cubicBezTo>
                      <a:pt x="39" y="19"/>
                      <a:pt x="42" y="30"/>
                      <a:pt x="42" y="35"/>
                    </a:cubicBezTo>
                    <a:cubicBezTo>
                      <a:pt x="42" y="81"/>
                      <a:pt x="42" y="81"/>
                      <a:pt x="42" y="81"/>
                    </a:cubicBezTo>
                    <a:cubicBezTo>
                      <a:pt x="42" y="84"/>
                      <a:pt x="39" y="88"/>
                      <a:pt x="35" y="88"/>
                    </a:cubicBezTo>
                    <a:close/>
                  </a:path>
                </a:pathLst>
              </a:custGeom>
              <a:solidFill>
                <a:srgbClr val="F2CAA9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b="1"/>
              </a:p>
            </p:txBody>
          </p:sp>
          <p:sp>
            <p:nvSpPr>
              <p:cNvPr id="62" name="Freeform 71"/>
              <p:cNvSpPr/>
              <p:nvPr/>
            </p:nvSpPr>
            <p:spPr bwMode="auto">
              <a:xfrm>
                <a:off x="3679825" y="2944813"/>
                <a:ext cx="44450" cy="109538"/>
              </a:xfrm>
              <a:custGeom>
                <a:avLst/>
                <a:gdLst/>
                <a:ahLst/>
                <a:cxnLst>
                  <a:cxn ang="0">
                    <a:pos x="19" y="62"/>
                  </a:cxn>
                  <a:cxn ang="0">
                    <a:pos x="19" y="62"/>
                  </a:cxn>
                  <a:cxn ang="0">
                    <a:pos x="11" y="57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14" y="3"/>
                  </a:cxn>
                  <a:cxn ang="0">
                    <a:pos x="24" y="54"/>
                  </a:cxn>
                  <a:cxn ang="0">
                    <a:pos x="19" y="62"/>
                  </a:cxn>
                </a:cxnLst>
                <a:rect l="0" t="0" r="r" b="b"/>
                <a:pathLst>
                  <a:path w="25" h="63">
                    <a:moveTo>
                      <a:pt x="19" y="62"/>
                    </a:moveTo>
                    <a:cubicBezTo>
                      <a:pt x="19" y="62"/>
                      <a:pt x="19" y="62"/>
                      <a:pt x="19" y="62"/>
                    </a:cubicBezTo>
                    <a:cubicBezTo>
                      <a:pt x="15" y="63"/>
                      <a:pt x="12" y="60"/>
                      <a:pt x="11" y="57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4" y="54"/>
                      <a:pt x="24" y="54"/>
                      <a:pt x="24" y="54"/>
                    </a:cubicBezTo>
                    <a:cubicBezTo>
                      <a:pt x="25" y="57"/>
                      <a:pt x="23" y="61"/>
                      <a:pt x="19" y="62"/>
                    </a:cubicBezTo>
                    <a:close/>
                  </a:path>
                </a:pathLst>
              </a:custGeom>
              <a:solidFill>
                <a:srgbClr val="F2CAA9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b="1"/>
              </a:p>
            </p:txBody>
          </p:sp>
          <p:sp>
            <p:nvSpPr>
              <p:cNvPr id="63" name="Freeform 72"/>
              <p:cNvSpPr/>
              <p:nvPr/>
            </p:nvSpPr>
            <p:spPr bwMode="auto">
              <a:xfrm>
                <a:off x="3676650" y="2962275"/>
                <a:ext cx="61913" cy="92075"/>
              </a:xfrm>
              <a:custGeom>
                <a:avLst/>
                <a:gdLst/>
                <a:ahLst/>
                <a:cxnLst>
                  <a:cxn ang="0">
                    <a:pos x="31" y="51"/>
                  </a:cxn>
                  <a:cxn ang="0">
                    <a:pos x="31" y="51"/>
                  </a:cxn>
                  <a:cxn ang="0">
                    <a:pos x="22" y="49"/>
                  </a:cxn>
                  <a:cxn ang="0">
                    <a:pos x="0" y="0"/>
                  </a:cxn>
                  <a:cxn ang="0">
                    <a:pos x="15" y="7"/>
                  </a:cxn>
                  <a:cxn ang="0">
                    <a:pos x="34" y="43"/>
                  </a:cxn>
                  <a:cxn ang="0">
                    <a:pos x="31" y="51"/>
                  </a:cxn>
                </a:cxnLst>
                <a:rect l="0" t="0" r="r" b="b"/>
                <a:pathLst>
                  <a:path w="36" h="53">
                    <a:moveTo>
                      <a:pt x="31" y="51"/>
                    </a:moveTo>
                    <a:cubicBezTo>
                      <a:pt x="31" y="51"/>
                      <a:pt x="31" y="51"/>
                      <a:pt x="31" y="51"/>
                    </a:cubicBezTo>
                    <a:cubicBezTo>
                      <a:pt x="28" y="53"/>
                      <a:pt x="24" y="52"/>
                      <a:pt x="22" y="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34" y="43"/>
                      <a:pt x="34" y="43"/>
                      <a:pt x="34" y="43"/>
                    </a:cubicBezTo>
                    <a:cubicBezTo>
                      <a:pt x="36" y="46"/>
                      <a:pt x="34" y="50"/>
                      <a:pt x="31" y="51"/>
                    </a:cubicBezTo>
                    <a:close/>
                  </a:path>
                </a:pathLst>
              </a:custGeom>
              <a:solidFill>
                <a:srgbClr val="F2CAA9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b="1"/>
              </a:p>
            </p:txBody>
          </p:sp>
          <p:sp>
            <p:nvSpPr>
              <p:cNvPr id="64" name="Freeform 73"/>
              <p:cNvSpPr/>
              <p:nvPr/>
            </p:nvSpPr>
            <p:spPr bwMode="auto">
              <a:xfrm>
                <a:off x="3679825" y="2868613"/>
                <a:ext cx="119063" cy="39688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73" y="25"/>
                  </a:cxn>
                  <a:cxn ang="0">
                    <a:pos x="75" y="8"/>
                  </a:cxn>
                  <a:cxn ang="0">
                    <a:pos x="1" y="0"/>
                  </a:cxn>
                  <a:cxn ang="0">
                    <a:pos x="0" y="16"/>
                  </a:cxn>
                </a:cxnLst>
                <a:rect l="0" t="0" r="r" b="b"/>
                <a:pathLst>
                  <a:path w="75" h="25">
                    <a:moveTo>
                      <a:pt x="0" y="16"/>
                    </a:moveTo>
                    <a:lnTo>
                      <a:pt x="73" y="25"/>
                    </a:lnTo>
                    <a:lnTo>
                      <a:pt x="75" y="8"/>
                    </a:lnTo>
                    <a:lnTo>
                      <a:pt x="1" y="0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b="1"/>
              </a:p>
            </p:txBody>
          </p:sp>
          <p:sp>
            <p:nvSpPr>
              <p:cNvPr id="65" name="Freeform 74"/>
              <p:cNvSpPr/>
              <p:nvPr/>
            </p:nvSpPr>
            <p:spPr bwMode="auto">
              <a:xfrm>
                <a:off x="3675063" y="2257425"/>
                <a:ext cx="200025" cy="633413"/>
              </a:xfrm>
              <a:custGeom>
                <a:avLst/>
                <a:gdLst/>
                <a:ahLst/>
                <a:cxnLst>
                  <a:cxn ang="0">
                    <a:pos x="115" y="45"/>
                  </a:cxn>
                  <a:cxn ang="0">
                    <a:pos x="68" y="0"/>
                  </a:cxn>
                  <a:cxn ang="0">
                    <a:pos x="39" y="64"/>
                  </a:cxn>
                  <a:cxn ang="0">
                    <a:pos x="1" y="353"/>
                  </a:cxn>
                  <a:cxn ang="0">
                    <a:pos x="1" y="353"/>
                  </a:cxn>
                  <a:cxn ang="0">
                    <a:pos x="73" y="363"/>
                  </a:cxn>
                  <a:cxn ang="0">
                    <a:pos x="73" y="363"/>
                  </a:cxn>
                  <a:cxn ang="0">
                    <a:pos x="115" y="45"/>
                  </a:cxn>
                  <a:cxn ang="0">
                    <a:pos x="115" y="45"/>
                  </a:cxn>
                </a:cxnLst>
                <a:rect l="0" t="0" r="r" b="b"/>
                <a:pathLst>
                  <a:path w="115" h="363">
                    <a:moveTo>
                      <a:pt x="115" y="45"/>
                    </a:moveTo>
                    <a:cubicBezTo>
                      <a:pt x="68" y="0"/>
                      <a:pt x="68" y="0"/>
                      <a:pt x="68" y="0"/>
                    </a:cubicBezTo>
                    <a:cubicBezTo>
                      <a:pt x="49" y="17"/>
                      <a:pt x="40" y="51"/>
                      <a:pt x="39" y="64"/>
                    </a:cubicBezTo>
                    <a:cubicBezTo>
                      <a:pt x="1" y="353"/>
                      <a:pt x="1" y="353"/>
                      <a:pt x="1" y="353"/>
                    </a:cubicBezTo>
                    <a:cubicBezTo>
                      <a:pt x="0" y="353"/>
                      <a:pt x="1" y="353"/>
                      <a:pt x="1" y="353"/>
                    </a:cubicBezTo>
                    <a:cubicBezTo>
                      <a:pt x="73" y="363"/>
                      <a:pt x="73" y="363"/>
                      <a:pt x="73" y="363"/>
                    </a:cubicBezTo>
                    <a:cubicBezTo>
                      <a:pt x="73" y="363"/>
                      <a:pt x="73" y="363"/>
                      <a:pt x="73" y="363"/>
                    </a:cubicBezTo>
                    <a:cubicBezTo>
                      <a:pt x="115" y="45"/>
                      <a:pt x="115" y="45"/>
                      <a:pt x="115" y="45"/>
                    </a:cubicBezTo>
                    <a:cubicBezTo>
                      <a:pt x="115" y="45"/>
                      <a:pt x="115" y="45"/>
                      <a:pt x="115" y="45"/>
                    </a:cubicBezTo>
                    <a:close/>
                  </a:path>
                </a:pathLst>
              </a:custGeom>
              <a:solidFill>
                <a:srgbClr val="86BBBA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b="1"/>
              </a:p>
            </p:txBody>
          </p:sp>
          <p:sp>
            <p:nvSpPr>
              <p:cNvPr id="66" name="Freeform 75"/>
              <p:cNvSpPr/>
              <p:nvPr/>
            </p:nvSpPr>
            <p:spPr bwMode="auto">
              <a:xfrm>
                <a:off x="3792538" y="2166938"/>
                <a:ext cx="431800" cy="796925"/>
              </a:xfrm>
              <a:custGeom>
                <a:avLst/>
                <a:gdLst/>
                <a:ahLst/>
                <a:cxnLst>
                  <a:cxn ang="0">
                    <a:pos x="231" y="436"/>
                  </a:cxn>
                  <a:cxn ang="0">
                    <a:pos x="16" y="436"/>
                  </a:cxn>
                  <a:cxn ang="0">
                    <a:pos x="4" y="185"/>
                  </a:cxn>
                  <a:cxn ang="0">
                    <a:pos x="0" y="52"/>
                  </a:cxn>
                  <a:cxn ang="0">
                    <a:pos x="91" y="0"/>
                  </a:cxn>
                  <a:cxn ang="0">
                    <a:pos x="123" y="13"/>
                  </a:cxn>
                  <a:cxn ang="0">
                    <a:pos x="155" y="0"/>
                  </a:cxn>
                  <a:cxn ang="0">
                    <a:pos x="247" y="53"/>
                  </a:cxn>
                  <a:cxn ang="0">
                    <a:pos x="242" y="189"/>
                  </a:cxn>
                  <a:cxn ang="0">
                    <a:pos x="231" y="436"/>
                  </a:cxn>
                </a:cxnLst>
                <a:rect l="0" t="0" r="r" b="b"/>
                <a:pathLst>
                  <a:path w="247" h="457">
                    <a:moveTo>
                      <a:pt x="231" y="436"/>
                    </a:moveTo>
                    <a:cubicBezTo>
                      <a:pt x="159" y="456"/>
                      <a:pt x="87" y="457"/>
                      <a:pt x="16" y="436"/>
                    </a:cubicBezTo>
                    <a:cubicBezTo>
                      <a:pt x="4" y="185"/>
                      <a:pt x="4" y="185"/>
                      <a:pt x="4" y="185"/>
                    </a:cubicBezTo>
                    <a:cubicBezTo>
                      <a:pt x="1" y="123"/>
                      <a:pt x="13" y="125"/>
                      <a:pt x="0" y="52"/>
                    </a:cubicBezTo>
                    <a:cubicBezTo>
                      <a:pt x="30" y="31"/>
                      <a:pt x="73" y="14"/>
                      <a:pt x="91" y="0"/>
                    </a:cubicBezTo>
                    <a:cubicBezTo>
                      <a:pt x="101" y="8"/>
                      <a:pt x="112" y="13"/>
                      <a:pt x="123" y="13"/>
                    </a:cubicBezTo>
                    <a:cubicBezTo>
                      <a:pt x="134" y="13"/>
                      <a:pt x="145" y="8"/>
                      <a:pt x="155" y="0"/>
                    </a:cubicBezTo>
                    <a:cubicBezTo>
                      <a:pt x="173" y="14"/>
                      <a:pt x="217" y="31"/>
                      <a:pt x="247" y="53"/>
                    </a:cubicBezTo>
                    <a:cubicBezTo>
                      <a:pt x="230" y="123"/>
                      <a:pt x="245" y="124"/>
                      <a:pt x="242" y="189"/>
                    </a:cubicBezTo>
                    <a:lnTo>
                      <a:pt x="231" y="436"/>
                    </a:lnTo>
                    <a:close/>
                  </a:path>
                </a:pathLst>
              </a:custGeom>
              <a:solidFill>
                <a:srgbClr val="86BBBA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b="1"/>
              </a:p>
            </p:txBody>
          </p:sp>
          <p:sp>
            <p:nvSpPr>
              <p:cNvPr id="67" name="Freeform 76"/>
              <p:cNvSpPr/>
              <p:nvPr/>
            </p:nvSpPr>
            <p:spPr bwMode="auto">
              <a:xfrm>
                <a:off x="3897313" y="2170113"/>
                <a:ext cx="217488" cy="388938"/>
              </a:xfrm>
              <a:custGeom>
                <a:avLst/>
                <a:gdLst/>
                <a:ahLst/>
                <a:cxnLst>
                  <a:cxn ang="0">
                    <a:pos x="0" y="18"/>
                  </a:cxn>
                  <a:cxn ang="0">
                    <a:pos x="7" y="90"/>
                  </a:cxn>
                  <a:cxn ang="0">
                    <a:pos x="69" y="245"/>
                  </a:cxn>
                  <a:cxn ang="0">
                    <a:pos x="130" y="90"/>
                  </a:cxn>
                  <a:cxn ang="0">
                    <a:pos x="137" y="18"/>
                  </a:cxn>
                  <a:cxn ang="0">
                    <a:pos x="108" y="0"/>
                  </a:cxn>
                  <a:cxn ang="0">
                    <a:pos x="29" y="0"/>
                  </a:cxn>
                  <a:cxn ang="0">
                    <a:pos x="0" y="18"/>
                  </a:cxn>
                </a:cxnLst>
                <a:rect l="0" t="0" r="r" b="b"/>
                <a:pathLst>
                  <a:path w="137" h="245">
                    <a:moveTo>
                      <a:pt x="0" y="18"/>
                    </a:moveTo>
                    <a:lnTo>
                      <a:pt x="7" y="90"/>
                    </a:lnTo>
                    <a:lnTo>
                      <a:pt x="69" y="245"/>
                    </a:lnTo>
                    <a:lnTo>
                      <a:pt x="130" y="90"/>
                    </a:lnTo>
                    <a:lnTo>
                      <a:pt x="137" y="18"/>
                    </a:lnTo>
                    <a:lnTo>
                      <a:pt x="108" y="0"/>
                    </a:lnTo>
                    <a:lnTo>
                      <a:pt x="29" y="0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b="1"/>
              </a:p>
            </p:txBody>
          </p:sp>
          <p:sp>
            <p:nvSpPr>
              <p:cNvPr id="68" name="Rectangle 77"/>
              <p:cNvSpPr>
                <a:spLocks noChangeArrowheads="1"/>
              </p:cNvSpPr>
              <p:nvPr/>
            </p:nvSpPr>
            <p:spPr bwMode="auto">
              <a:xfrm>
                <a:off x="3943350" y="2130425"/>
                <a:ext cx="122238" cy="100013"/>
              </a:xfrm>
              <a:prstGeom prst="rect">
                <a:avLst/>
              </a:prstGeom>
              <a:solidFill>
                <a:srgbClr val="D1A886"/>
              </a:solidFill>
              <a:ln w="9525">
                <a:noFill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b="1"/>
              </a:p>
            </p:txBody>
          </p:sp>
          <p:sp>
            <p:nvSpPr>
              <p:cNvPr id="69" name="Freeform 78"/>
              <p:cNvSpPr/>
              <p:nvPr/>
            </p:nvSpPr>
            <p:spPr bwMode="auto">
              <a:xfrm>
                <a:off x="3852863" y="1819275"/>
                <a:ext cx="304800" cy="369888"/>
              </a:xfrm>
              <a:custGeom>
                <a:avLst/>
                <a:gdLst/>
                <a:ahLst/>
                <a:cxnLst>
                  <a:cxn ang="0">
                    <a:pos x="87" y="212"/>
                  </a:cxn>
                  <a:cxn ang="0">
                    <a:pos x="155" y="142"/>
                  </a:cxn>
                  <a:cxn ang="0">
                    <a:pos x="157" y="143"/>
                  </a:cxn>
                  <a:cxn ang="0">
                    <a:pos x="172" y="120"/>
                  </a:cxn>
                  <a:cxn ang="0">
                    <a:pos x="166" y="93"/>
                  </a:cxn>
                  <a:cxn ang="0">
                    <a:pos x="164" y="93"/>
                  </a:cxn>
                  <a:cxn ang="0">
                    <a:pos x="87" y="0"/>
                  </a:cxn>
                  <a:cxn ang="0">
                    <a:pos x="10" y="93"/>
                  </a:cxn>
                  <a:cxn ang="0">
                    <a:pos x="9" y="93"/>
                  </a:cxn>
                  <a:cxn ang="0">
                    <a:pos x="3" y="120"/>
                  </a:cxn>
                  <a:cxn ang="0">
                    <a:pos x="17" y="143"/>
                  </a:cxn>
                  <a:cxn ang="0">
                    <a:pos x="20" y="141"/>
                  </a:cxn>
                  <a:cxn ang="0">
                    <a:pos x="87" y="212"/>
                  </a:cxn>
                </a:cxnLst>
                <a:rect l="0" t="0" r="r" b="b"/>
                <a:pathLst>
                  <a:path w="174" h="212">
                    <a:moveTo>
                      <a:pt x="87" y="212"/>
                    </a:moveTo>
                    <a:cubicBezTo>
                      <a:pt x="115" y="212"/>
                      <a:pt x="141" y="181"/>
                      <a:pt x="155" y="142"/>
                    </a:cubicBezTo>
                    <a:cubicBezTo>
                      <a:pt x="155" y="142"/>
                      <a:pt x="156" y="143"/>
                      <a:pt x="157" y="143"/>
                    </a:cubicBezTo>
                    <a:cubicBezTo>
                      <a:pt x="163" y="144"/>
                      <a:pt x="169" y="134"/>
                      <a:pt x="172" y="120"/>
                    </a:cubicBezTo>
                    <a:cubicBezTo>
                      <a:pt x="174" y="106"/>
                      <a:pt x="171" y="94"/>
                      <a:pt x="166" y="93"/>
                    </a:cubicBezTo>
                    <a:cubicBezTo>
                      <a:pt x="165" y="93"/>
                      <a:pt x="165" y="93"/>
                      <a:pt x="164" y="93"/>
                    </a:cubicBezTo>
                    <a:cubicBezTo>
                      <a:pt x="167" y="45"/>
                      <a:pt x="147" y="0"/>
                      <a:pt x="87" y="0"/>
                    </a:cubicBezTo>
                    <a:cubicBezTo>
                      <a:pt x="28" y="0"/>
                      <a:pt x="8" y="45"/>
                      <a:pt x="10" y="93"/>
                    </a:cubicBezTo>
                    <a:cubicBezTo>
                      <a:pt x="10" y="93"/>
                      <a:pt x="9" y="93"/>
                      <a:pt x="9" y="93"/>
                    </a:cubicBezTo>
                    <a:cubicBezTo>
                      <a:pt x="3" y="94"/>
                      <a:pt x="0" y="106"/>
                      <a:pt x="3" y="120"/>
                    </a:cubicBezTo>
                    <a:cubicBezTo>
                      <a:pt x="5" y="134"/>
                      <a:pt x="11" y="144"/>
                      <a:pt x="17" y="143"/>
                    </a:cubicBezTo>
                    <a:cubicBezTo>
                      <a:pt x="18" y="143"/>
                      <a:pt x="19" y="142"/>
                      <a:pt x="20" y="141"/>
                    </a:cubicBezTo>
                    <a:cubicBezTo>
                      <a:pt x="34" y="180"/>
                      <a:pt x="59" y="212"/>
                      <a:pt x="87" y="212"/>
                    </a:cubicBezTo>
                    <a:close/>
                  </a:path>
                </a:pathLst>
              </a:custGeom>
              <a:solidFill>
                <a:srgbClr val="F2CAA9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b="1"/>
              </a:p>
            </p:txBody>
          </p:sp>
          <p:sp>
            <p:nvSpPr>
              <p:cNvPr id="70" name="Freeform 79"/>
              <p:cNvSpPr/>
              <p:nvPr/>
            </p:nvSpPr>
            <p:spPr bwMode="auto">
              <a:xfrm>
                <a:off x="3867150" y="1819275"/>
                <a:ext cx="277813" cy="203200"/>
              </a:xfrm>
              <a:custGeom>
                <a:avLst/>
                <a:gdLst/>
                <a:ahLst/>
                <a:cxnLst>
                  <a:cxn ang="0">
                    <a:pos x="156" y="93"/>
                  </a:cxn>
                  <a:cxn ang="0">
                    <a:pos x="79" y="0"/>
                  </a:cxn>
                  <a:cxn ang="0">
                    <a:pos x="2" y="93"/>
                  </a:cxn>
                  <a:cxn ang="0">
                    <a:pos x="15" y="115"/>
                  </a:cxn>
                  <a:cxn ang="0">
                    <a:pos x="21" y="106"/>
                  </a:cxn>
                  <a:cxn ang="0">
                    <a:pos x="44" y="46"/>
                  </a:cxn>
                  <a:cxn ang="0">
                    <a:pos x="79" y="53"/>
                  </a:cxn>
                  <a:cxn ang="0">
                    <a:pos x="115" y="46"/>
                  </a:cxn>
                  <a:cxn ang="0">
                    <a:pos x="137" y="106"/>
                  </a:cxn>
                  <a:cxn ang="0">
                    <a:pos x="144" y="115"/>
                  </a:cxn>
                  <a:cxn ang="0">
                    <a:pos x="156" y="93"/>
                  </a:cxn>
                </a:cxnLst>
                <a:rect l="0" t="0" r="r" b="b"/>
                <a:pathLst>
                  <a:path w="159" h="117">
                    <a:moveTo>
                      <a:pt x="156" y="93"/>
                    </a:moveTo>
                    <a:cubicBezTo>
                      <a:pt x="159" y="45"/>
                      <a:pt x="139" y="0"/>
                      <a:pt x="79" y="0"/>
                    </a:cubicBezTo>
                    <a:cubicBezTo>
                      <a:pt x="20" y="0"/>
                      <a:pt x="0" y="45"/>
                      <a:pt x="2" y="93"/>
                    </a:cubicBezTo>
                    <a:cubicBezTo>
                      <a:pt x="7" y="94"/>
                      <a:pt x="12" y="103"/>
                      <a:pt x="15" y="115"/>
                    </a:cubicBezTo>
                    <a:cubicBezTo>
                      <a:pt x="18" y="117"/>
                      <a:pt x="21" y="116"/>
                      <a:pt x="21" y="106"/>
                    </a:cubicBezTo>
                    <a:cubicBezTo>
                      <a:pt x="21" y="77"/>
                      <a:pt x="25" y="52"/>
                      <a:pt x="44" y="46"/>
                    </a:cubicBezTo>
                    <a:cubicBezTo>
                      <a:pt x="62" y="40"/>
                      <a:pt x="66" y="53"/>
                      <a:pt x="79" y="53"/>
                    </a:cubicBezTo>
                    <a:cubicBezTo>
                      <a:pt x="93" y="53"/>
                      <a:pt x="97" y="41"/>
                      <a:pt x="115" y="46"/>
                    </a:cubicBezTo>
                    <a:cubicBezTo>
                      <a:pt x="133" y="51"/>
                      <a:pt x="137" y="77"/>
                      <a:pt x="137" y="106"/>
                    </a:cubicBezTo>
                    <a:cubicBezTo>
                      <a:pt x="137" y="116"/>
                      <a:pt x="140" y="117"/>
                      <a:pt x="144" y="115"/>
                    </a:cubicBezTo>
                    <a:cubicBezTo>
                      <a:pt x="146" y="103"/>
                      <a:pt x="151" y="94"/>
                      <a:pt x="156" y="93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b="1"/>
              </a:p>
            </p:txBody>
          </p:sp>
          <p:sp>
            <p:nvSpPr>
              <p:cNvPr id="71" name="Freeform 80"/>
              <p:cNvSpPr/>
              <p:nvPr/>
            </p:nvSpPr>
            <p:spPr bwMode="auto">
              <a:xfrm>
                <a:off x="3984625" y="2224088"/>
                <a:ext cx="44450" cy="69850"/>
              </a:xfrm>
              <a:custGeom>
                <a:avLst/>
                <a:gdLst/>
                <a:ahLst/>
                <a:cxnLst>
                  <a:cxn ang="0">
                    <a:pos x="22" y="40"/>
                  </a:cxn>
                  <a:cxn ang="0">
                    <a:pos x="26" y="31"/>
                  </a:cxn>
                  <a:cxn ang="0">
                    <a:pos x="12" y="0"/>
                  </a:cxn>
                  <a:cxn ang="0">
                    <a:pos x="0" y="31"/>
                  </a:cxn>
                  <a:cxn ang="0">
                    <a:pos x="4" y="40"/>
                  </a:cxn>
                  <a:cxn ang="0">
                    <a:pos x="22" y="40"/>
                  </a:cxn>
                </a:cxnLst>
                <a:rect l="0" t="0" r="r" b="b"/>
                <a:pathLst>
                  <a:path w="26" h="40">
                    <a:moveTo>
                      <a:pt x="22" y="40"/>
                    </a:moveTo>
                    <a:cubicBezTo>
                      <a:pt x="26" y="31"/>
                      <a:pt x="26" y="31"/>
                      <a:pt x="26" y="31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4" y="40"/>
                      <a:pt x="4" y="40"/>
                      <a:pt x="4" y="40"/>
                    </a:cubicBezTo>
                    <a:cubicBezTo>
                      <a:pt x="10" y="40"/>
                      <a:pt x="16" y="40"/>
                      <a:pt x="22" y="40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b="1"/>
              </a:p>
            </p:txBody>
          </p:sp>
          <p:sp>
            <p:nvSpPr>
              <p:cNvPr id="72" name="Freeform 81"/>
              <p:cNvSpPr/>
              <p:nvPr/>
            </p:nvSpPr>
            <p:spPr bwMode="auto">
              <a:xfrm>
                <a:off x="3914775" y="2170113"/>
                <a:ext cx="90488" cy="146050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57" y="34"/>
                  </a:cxn>
                  <a:cxn ang="0">
                    <a:pos x="35" y="92"/>
                  </a:cxn>
                  <a:cxn ang="0">
                    <a:pos x="0" y="12"/>
                  </a:cxn>
                  <a:cxn ang="0">
                    <a:pos x="18" y="0"/>
                  </a:cxn>
                </a:cxnLst>
                <a:rect l="0" t="0" r="r" b="b"/>
                <a:pathLst>
                  <a:path w="57" h="92">
                    <a:moveTo>
                      <a:pt x="18" y="0"/>
                    </a:moveTo>
                    <a:lnTo>
                      <a:pt x="57" y="34"/>
                    </a:lnTo>
                    <a:lnTo>
                      <a:pt x="35" y="92"/>
                    </a:lnTo>
                    <a:lnTo>
                      <a:pt x="0" y="12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b="1"/>
              </a:p>
            </p:txBody>
          </p:sp>
          <p:sp>
            <p:nvSpPr>
              <p:cNvPr id="73" name="Freeform 82"/>
              <p:cNvSpPr/>
              <p:nvPr/>
            </p:nvSpPr>
            <p:spPr bwMode="auto">
              <a:xfrm>
                <a:off x="3857625" y="2189163"/>
                <a:ext cx="147638" cy="369888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93" y="233"/>
                  </a:cxn>
                  <a:cxn ang="0">
                    <a:pos x="13" y="105"/>
                  </a:cxn>
                  <a:cxn ang="0">
                    <a:pos x="24" y="82"/>
                  </a:cxn>
                  <a:cxn ang="0">
                    <a:pos x="0" y="64"/>
                  </a:cxn>
                  <a:cxn ang="0">
                    <a:pos x="25" y="6"/>
                  </a:cxn>
                  <a:cxn ang="0">
                    <a:pos x="36" y="0"/>
                  </a:cxn>
                </a:cxnLst>
                <a:rect l="0" t="0" r="r" b="b"/>
                <a:pathLst>
                  <a:path w="93" h="233">
                    <a:moveTo>
                      <a:pt x="36" y="0"/>
                    </a:moveTo>
                    <a:lnTo>
                      <a:pt x="93" y="233"/>
                    </a:lnTo>
                    <a:lnTo>
                      <a:pt x="13" y="105"/>
                    </a:lnTo>
                    <a:lnTo>
                      <a:pt x="24" y="82"/>
                    </a:lnTo>
                    <a:lnTo>
                      <a:pt x="0" y="64"/>
                    </a:lnTo>
                    <a:lnTo>
                      <a:pt x="25" y="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b="1"/>
              </a:p>
            </p:txBody>
          </p:sp>
          <p:sp>
            <p:nvSpPr>
              <p:cNvPr id="74" name="Freeform 83"/>
              <p:cNvSpPr/>
              <p:nvPr/>
            </p:nvSpPr>
            <p:spPr bwMode="auto">
              <a:xfrm>
                <a:off x="4005263" y="2170113"/>
                <a:ext cx="92075" cy="146050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0" y="34"/>
                  </a:cxn>
                  <a:cxn ang="0">
                    <a:pos x="22" y="92"/>
                  </a:cxn>
                  <a:cxn ang="0">
                    <a:pos x="58" y="12"/>
                  </a:cxn>
                  <a:cxn ang="0">
                    <a:pos x="40" y="0"/>
                  </a:cxn>
                </a:cxnLst>
                <a:rect l="0" t="0" r="r" b="b"/>
                <a:pathLst>
                  <a:path w="58" h="92">
                    <a:moveTo>
                      <a:pt x="40" y="0"/>
                    </a:moveTo>
                    <a:lnTo>
                      <a:pt x="0" y="34"/>
                    </a:lnTo>
                    <a:lnTo>
                      <a:pt x="22" y="92"/>
                    </a:lnTo>
                    <a:lnTo>
                      <a:pt x="58" y="1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b="1"/>
              </a:p>
            </p:txBody>
          </p:sp>
          <p:sp>
            <p:nvSpPr>
              <p:cNvPr id="75" name="Freeform 84"/>
              <p:cNvSpPr/>
              <p:nvPr/>
            </p:nvSpPr>
            <p:spPr bwMode="auto">
              <a:xfrm>
                <a:off x="3975100" y="2328863"/>
                <a:ext cx="63500" cy="230188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30" y="0"/>
                  </a:cxn>
                  <a:cxn ang="0">
                    <a:pos x="40" y="99"/>
                  </a:cxn>
                  <a:cxn ang="0">
                    <a:pos x="19" y="145"/>
                  </a:cxn>
                  <a:cxn ang="0">
                    <a:pos x="0" y="99"/>
                  </a:cxn>
                  <a:cxn ang="0">
                    <a:pos x="10" y="0"/>
                  </a:cxn>
                </a:cxnLst>
                <a:rect l="0" t="0" r="r" b="b"/>
                <a:pathLst>
                  <a:path w="40" h="145">
                    <a:moveTo>
                      <a:pt x="10" y="0"/>
                    </a:moveTo>
                    <a:lnTo>
                      <a:pt x="30" y="0"/>
                    </a:lnTo>
                    <a:lnTo>
                      <a:pt x="40" y="99"/>
                    </a:lnTo>
                    <a:lnTo>
                      <a:pt x="19" y="145"/>
                    </a:lnTo>
                    <a:lnTo>
                      <a:pt x="0" y="99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b="1"/>
              </a:p>
            </p:txBody>
          </p:sp>
          <p:sp>
            <p:nvSpPr>
              <p:cNvPr id="76" name="Freeform 85"/>
              <p:cNvSpPr/>
              <p:nvPr/>
            </p:nvSpPr>
            <p:spPr bwMode="auto">
              <a:xfrm>
                <a:off x="3859213" y="1804988"/>
                <a:ext cx="239713" cy="179388"/>
              </a:xfrm>
              <a:custGeom>
                <a:avLst/>
                <a:gdLst/>
                <a:ahLst/>
                <a:cxnLst>
                  <a:cxn ang="0">
                    <a:pos x="137" y="40"/>
                  </a:cxn>
                  <a:cxn ang="0">
                    <a:pos x="26" y="101"/>
                  </a:cxn>
                  <a:cxn ang="0">
                    <a:pos x="137" y="40"/>
                  </a:cxn>
                </a:cxnLst>
                <a:rect l="0" t="0" r="r" b="b"/>
                <a:pathLst>
                  <a:path w="137" h="103">
                    <a:moveTo>
                      <a:pt x="137" y="40"/>
                    </a:moveTo>
                    <a:cubicBezTo>
                      <a:pt x="129" y="55"/>
                      <a:pt x="52" y="99"/>
                      <a:pt x="26" y="101"/>
                    </a:cubicBezTo>
                    <a:cubicBezTo>
                      <a:pt x="0" y="103"/>
                      <a:pt x="25" y="0"/>
                      <a:pt x="137" y="4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b="1"/>
              </a:p>
            </p:txBody>
          </p:sp>
          <p:sp>
            <p:nvSpPr>
              <p:cNvPr id="77" name="Freeform 86"/>
              <p:cNvSpPr/>
              <p:nvPr/>
            </p:nvSpPr>
            <p:spPr bwMode="auto">
              <a:xfrm>
                <a:off x="4035425" y="1804988"/>
                <a:ext cx="103188" cy="179388"/>
              </a:xfrm>
              <a:custGeom>
                <a:avLst/>
                <a:gdLst/>
                <a:ahLst/>
                <a:cxnLst>
                  <a:cxn ang="0">
                    <a:pos x="0" y="40"/>
                  </a:cxn>
                  <a:cxn ang="0">
                    <a:pos x="48" y="101"/>
                  </a:cxn>
                  <a:cxn ang="0">
                    <a:pos x="0" y="40"/>
                  </a:cxn>
                </a:cxnLst>
                <a:rect l="0" t="0" r="r" b="b"/>
                <a:pathLst>
                  <a:path w="59" h="103">
                    <a:moveTo>
                      <a:pt x="0" y="40"/>
                    </a:moveTo>
                    <a:cubicBezTo>
                      <a:pt x="4" y="55"/>
                      <a:pt x="37" y="99"/>
                      <a:pt x="48" y="101"/>
                    </a:cubicBezTo>
                    <a:cubicBezTo>
                      <a:pt x="59" y="103"/>
                      <a:pt x="49" y="0"/>
                      <a:pt x="0" y="4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b="1"/>
              </a:p>
            </p:txBody>
          </p:sp>
          <p:sp>
            <p:nvSpPr>
              <p:cNvPr id="78" name="Freeform 87"/>
              <p:cNvSpPr/>
              <p:nvPr/>
            </p:nvSpPr>
            <p:spPr bwMode="auto">
              <a:xfrm>
                <a:off x="3914775" y="2170113"/>
                <a:ext cx="90488" cy="123825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57" y="34"/>
                  </a:cxn>
                  <a:cxn ang="0">
                    <a:pos x="35" y="78"/>
                  </a:cxn>
                  <a:cxn ang="0">
                    <a:pos x="0" y="12"/>
                  </a:cxn>
                  <a:cxn ang="0">
                    <a:pos x="18" y="0"/>
                  </a:cxn>
                </a:cxnLst>
                <a:rect l="0" t="0" r="r" b="b"/>
                <a:pathLst>
                  <a:path w="57" h="78">
                    <a:moveTo>
                      <a:pt x="18" y="0"/>
                    </a:moveTo>
                    <a:lnTo>
                      <a:pt x="57" y="34"/>
                    </a:lnTo>
                    <a:lnTo>
                      <a:pt x="35" y="78"/>
                    </a:lnTo>
                    <a:lnTo>
                      <a:pt x="0" y="12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b="1"/>
              </a:p>
            </p:txBody>
          </p:sp>
          <p:sp>
            <p:nvSpPr>
              <p:cNvPr id="79" name="Freeform 88"/>
              <p:cNvSpPr/>
              <p:nvPr/>
            </p:nvSpPr>
            <p:spPr bwMode="auto">
              <a:xfrm>
                <a:off x="3871913" y="2189163"/>
                <a:ext cx="133350" cy="369888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84" y="233"/>
                  </a:cxn>
                  <a:cxn ang="0">
                    <a:pos x="11" y="94"/>
                  </a:cxn>
                  <a:cxn ang="0">
                    <a:pos x="23" y="78"/>
                  </a:cxn>
                  <a:cxn ang="0">
                    <a:pos x="0" y="59"/>
                  </a:cxn>
                  <a:cxn ang="0">
                    <a:pos x="16" y="6"/>
                  </a:cxn>
                  <a:cxn ang="0">
                    <a:pos x="27" y="0"/>
                  </a:cxn>
                </a:cxnLst>
                <a:rect l="0" t="0" r="r" b="b"/>
                <a:pathLst>
                  <a:path w="84" h="233">
                    <a:moveTo>
                      <a:pt x="27" y="0"/>
                    </a:moveTo>
                    <a:lnTo>
                      <a:pt x="84" y="233"/>
                    </a:lnTo>
                    <a:lnTo>
                      <a:pt x="11" y="94"/>
                    </a:lnTo>
                    <a:lnTo>
                      <a:pt x="23" y="78"/>
                    </a:lnTo>
                    <a:lnTo>
                      <a:pt x="0" y="59"/>
                    </a:lnTo>
                    <a:lnTo>
                      <a:pt x="16" y="6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b="1"/>
              </a:p>
            </p:txBody>
          </p:sp>
          <p:sp>
            <p:nvSpPr>
              <p:cNvPr id="80" name="Freeform 89"/>
              <p:cNvSpPr/>
              <p:nvPr/>
            </p:nvSpPr>
            <p:spPr bwMode="auto">
              <a:xfrm>
                <a:off x="4005263" y="2189163"/>
                <a:ext cx="149225" cy="369888"/>
              </a:xfrm>
              <a:custGeom>
                <a:avLst/>
                <a:gdLst/>
                <a:ahLst/>
                <a:cxnLst>
                  <a:cxn ang="0">
                    <a:pos x="58" y="0"/>
                  </a:cxn>
                  <a:cxn ang="0">
                    <a:pos x="0" y="233"/>
                  </a:cxn>
                  <a:cxn ang="0">
                    <a:pos x="81" y="105"/>
                  </a:cxn>
                  <a:cxn ang="0">
                    <a:pos x="70" y="82"/>
                  </a:cxn>
                  <a:cxn ang="0">
                    <a:pos x="94" y="64"/>
                  </a:cxn>
                  <a:cxn ang="0">
                    <a:pos x="69" y="6"/>
                  </a:cxn>
                  <a:cxn ang="0">
                    <a:pos x="58" y="0"/>
                  </a:cxn>
                </a:cxnLst>
                <a:rect l="0" t="0" r="r" b="b"/>
                <a:pathLst>
                  <a:path w="94" h="233">
                    <a:moveTo>
                      <a:pt x="58" y="0"/>
                    </a:moveTo>
                    <a:lnTo>
                      <a:pt x="0" y="233"/>
                    </a:lnTo>
                    <a:lnTo>
                      <a:pt x="81" y="105"/>
                    </a:lnTo>
                    <a:lnTo>
                      <a:pt x="70" y="82"/>
                    </a:lnTo>
                    <a:lnTo>
                      <a:pt x="94" y="64"/>
                    </a:lnTo>
                    <a:lnTo>
                      <a:pt x="69" y="6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b="1"/>
              </a:p>
            </p:txBody>
          </p:sp>
          <p:sp>
            <p:nvSpPr>
              <p:cNvPr id="81" name="Freeform 90"/>
              <p:cNvSpPr/>
              <p:nvPr/>
            </p:nvSpPr>
            <p:spPr bwMode="auto">
              <a:xfrm>
                <a:off x="4005263" y="2189163"/>
                <a:ext cx="134938" cy="369888"/>
              </a:xfrm>
              <a:custGeom>
                <a:avLst/>
                <a:gdLst/>
                <a:ahLst/>
                <a:cxnLst>
                  <a:cxn ang="0">
                    <a:pos x="58" y="0"/>
                  </a:cxn>
                  <a:cxn ang="0">
                    <a:pos x="0" y="233"/>
                  </a:cxn>
                  <a:cxn ang="0">
                    <a:pos x="74" y="94"/>
                  </a:cxn>
                  <a:cxn ang="0">
                    <a:pos x="62" y="78"/>
                  </a:cxn>
                  <a:cxn ang="0">
                    <a:pos x="85" y="59"/>
                  </a:cxn>
                  <a:cxn ang="0">
                    <a:pos x="69" y="6"/>
                  </a:cxn>
                  <a:cxn ang="0">
                    <a:pos x="58" y="0"/>
                  </a:cxn>
                </a:cxnLst>
                <a:rect l="0" t="0" r="r" b="b"/>
                <a:pathLst>
                  <a:path w="85" h="233">
                    <a:moveTo>
                      <a:pt x="58" y="0"/>
                    </a:moveTo>
                    <a:lnTo>
                      <a:pt x="0" y="233"/>
                    </a:lnTo>
                    <a:lnTo>
                      <a:pt x="74" y="94"/>
                    </a:lnTo>
                    <a:lnTo>
                      <a:pt x="62" y="78"/>
                    </a:lnTo>
                    <a:lnTo>
                      <a:pt x="85" y="59"/>
                    </a:lnTo>
                    <a:lnTo>
                      <a:pt x="69" y="6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b="1"/>
              </a:p>
            </p:txBody>
          </p:sp>
          <p:sp>
            <p:nvSpPr>
              <p:cNvPr id="82" name="Freeform 91"/>
              <p:cNvSpPr/>
              <p:nvPr/>
            </p:nvSpPr>
            <p:spPr bwMode="auto">
              <a:xfrm>
                <a:off x="4005263" y="2170113"/>
                <a:ext cx="92075" cy="123825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0" y="34"/>
                  </a:cxn>
                  <a:cxn ang="0">
                    <a:pos x="23" y="78"/>
                  </a:cxn>
                  <a:cxn ang="0">
                    <a:pos x="58" y="12"/>
                  </a:cxn>
                  <a:cxn ang="0">
                    <a:pos x="40" y="0"/>
                  </a:cxn>
                </a:cxnLst>
                <a:rect l="0" t="0" r="r" b="b"/>
                <a:pathLst>
                  <a:path w="58" h="78">
                    <a:moveTo>
                      <a:pt x="40" y="0"/>
                    </a:moveTo>
                    <a:lnTo>
                      <a:pt x="0" y="34"/>
                    </a:lnTo>
                    <a:lnTo>
                      <a:pt x="23" y="78"/>
                    </a:lnTo>
                    <a:lnTo>
                      <a:pt x="58" y="1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b="1"/>
              </a:p>
            </p:txBody>
          </p:sp>
          <p:sp>
            <p:nvSpPr>
              <p:cNvPr id="83" name="Freeform 92"/>
              <p:cNvSpPr/>
              <p:nvPr/>
            </p:nvSpPr>
            <p:spPr bwMode="auto">
              <a:xfrm>
                <a:off x="3984625" y="2290763"/>
                <a:ext cx="44450" cy="39688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22" y="0"/>
                  </a:cxn>
                  <a:cxn ang="0">
                    <a:pos x="22" y="23"/>
                  </a:cxn>
                  <a:cxn ang="0">
                    <a:pos x="4" y="23"/>
                  </a:cxn>
                  <a:cxn ang="0">
                    <a:pos x="4" y="0"/>
                  </a:cxn>
                </a:cxnLst>
                <a:rect l="0" t="0" r="r" b="b"/>
                <a:pathLst>
                  <a:path w="26" h="23">
                    <a:moveTo>
                      <a:pt x="4" y="0"/>
                    </a:moveTo>
                    <a:cubicBezTo>
                      <a:pt x="22" y="0"/>
                      <a:pt x="22" y="0"/>
                      <a:pt x="22" y="0"/>
                    </a:cubicBezTo>
                    <a:cubicBezTo>
                      <a:pt x="26" y="8"/>
                      <a:pt x="25" y="16"/>
                      <a:pt x="22" y="23"/>
                    </a:cubicBezTo>
                    <a:cubicBezTo>
                      <a:pt x="4" y="23"/>
                      <a:pt x="4" y="23"/>
                      <a:pt x="4" y="23"/>
                    </a:cubicBezTo>
                    <a:cubicBezTo>
                      <a:pt x="0" y="16"/>
                      <a:pt x="0" y="8"/>
                      <a:pt x="4" y="0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b="1"/>
              </a:p>
            </p:txBody>
          </p:sp>
          <p:sp>
            <p:nvSpPr>
              <p:cNvPr id="84" name="Freeform 93"/>
              <p:cNvSpPr/>
              <p:nvPr/>
            </p:nvSpPr>
            <p:spPr bwMode="auto">
              <a:xfrm>
                <a:off x="3994150" y="2527300"/>
                <a:ext cx="26988" cy="427038"/>
              </a:xfrm>
              <a:custGeom>
                <a:avLst/>
                <a:gdLst/>
                <a:ahLst/>
                <a:cxnLst>
                  <a:cxn ang="0">
                    <a:pos x="8" y="245"/>
                  </a:cxn>
                  <a:cxn ang="0">
                    <a:pos x="6" y="0"/>
                  </a:cxn>
                  <a:cxn ang="0">
                    <a:pos x="8" y="245"/>
                  </a:cxn>
                </a:cxnLst>
                <a:rect l="0" t="0" r="r" b="b"/>
                <a:pathLst>
                  <a:path w="15" h="245">
                    <a:moveTo>
                      <a:pt x="8" y="245"/>
                    </a:moveTo>
                    <a:cubicBezTo>
                      <a:pt x="1" y="174"/>
                      <a:pt x="0" y="81"/>
                      <a:pt x="6" y="0"/>
                    </a:cubicBezTo>
                    <a:cubicBezTo>
                      <a:pt x="13" y="81"/>
                      <a:pt x="15" y="174"/>
                      <a:pt x="8" y="245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b="1"/>
              </a:p>
            </p:txBody>
          </p:sp>
        </p:grpSp>
        <p:sp>
          <p:nvSpPr>
            <p:cNvPr id="8" name="Isosceles Triangle 142"/>
            <p:cNvSpPr/>
            <p:nvPr/>
          </p:nvSpPr>
          <p:spPr>
            <a:xfrm rot="2160000">
              <a:off x="5496869" y="2925577"/>
              <a:ext cx="66696" cy="1120488"/>
            </a:xfrm>
            <a:prstGeom prst="triangle">
              <a:avLst/>
            </a:prstGeom>
            <a:solidFill>
              <a:srgbClr val="86BB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Isosceles Triangle 143"/>
            <p:cNvSpPr/>
            <p:nvPr/>
          </p:nvSpPr>
          <p:spPr>
            <a:xfrm rot="19440000" flipH="1">
              <a:off x="6601980" y="2925577"/>
              <a:ext cx="66696" cy="1120488"/>
            </a:xfrm>
            <a:prstGeom prst="triangle">
              <a:avLst/>
            </a:prstGeom>
            <a:solidFill>
              <a:srgbClr val="86BB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44"/>
            <p:cNvSpPr/>
            <p:nvPr/>
          </p:nvSpPr>
          <p:spPr>
            <a:xfrm flipH="1">
              <a:off x="6039283" y="3032094"/>
              <a:ext cx="66696" cy="1005840"/>
            </a:xfrm>
            <a:prstGeom prst="triangle">
              <a:avLst/>
            </a:prstGeom>
            <a:solidFill>
              <a:srgbClr val="86BB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Isosceles Triangle 145"/>
            <p:cNvSpPr/>
            <p:nvPr/>
          </p:nvSpPr>
          <p:spPr>
            <a:xfrm rot="4380000">
              <a:off x="5349554" y="2600546"/>
              <a:ext cx="66696" cy="914400"/>
            </a:xfrm>
            <a:prstGeom prst="triangle">
              <a:avLst/>
            </a:prstGeom>
            <a:solidFill>
              <a:srgbClr val="86BB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46"/>
            <p:cNvGrpSpPr/>
            <p:nvPr/>
          </p:nvGrpSpPr>
          <p:grpSpPr>
            <a:xfrm>
              <a:off x="4411361" y="2990314"/>
              <a:ext cx="535024" cy="535023"/>
              <a:chOff x="2874747" y="2419351"/>
              <a:chExt cx="535024" cy="535023"/>
            </a:xfrm>
          </p:grpSpPr>
          <p:sp>
            <p:nvSpPr>
              <p:cNvPr id="40" name="Oval 147"/>
              <p:cNvSpPr>
                <a:spLocks noChangeAspect="1"/>
              </p:cNvSpPr>
              <p:nvPr/>
            </p:nvSpPr>
            <p:spPr>
              <a:xfrm>
                <a:off x="2874747" y="2419351"/>
                <a:ext cx="535024" cy="535023"/>
              </a:xfrm>
              <a:prstGeom prst="ellipse">
                <a:avLst/>
              </a:prstGeom>
              <a:solidFill>
                <a:srgbClr val="86BBBA"/>
              </a:solidFill>
              <a:ln w="38100">
                <a:solidFill>
                  <a:schemeClr val="bg1"/>
                </a:solidFill>
              </a:ln>
              <a:effectLst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kern="1200" dirty="0"/>
              </a:p>
            </p:txBody>
          </p:sp>
          <p:sp>
            <p:nvSpPr>
              <p:cNvPr id="41" name="Freeform 103"/>
              <p:cNvSpPr>
                <a:spLocks noEditPoints="1"/>
              </p:cNvSpPr>
              <p:nvPr/>
            </p:nvSpPr>
            <p:spPr bwMode="auto">
              <a:xfrm>
                <a:off x="3023197" y="2511539"/>
                <a:ext cx="238125" cy="350647"/>
              </a:xfrm>
              <a:custGeom>
                <a:avLst/>
                <a:gdLst/>
                <a:ahLst/>
                <a:cxnLst>
                  <a:cxn ang="0">
                    <a:pos x="37" y="29"/>
                  </a:cxn>
                  <a:cxn ang="0">
                    <a:pos x="31" y="41"/>
                  </a:cxn>
                  <a:cxn ang="0">
                    <a:pos x="33" y="44"/>
                  </a:cxn>
                  <a:cxn ang="0">
                    <a:pos x="32" y="47"/>
                  </a:cxn>
                  <a:cxn ang="0">
                    <a:pos x="33" y="49"/>
                  </a:cxn>
                  <a:cxn ang="0">
                    <a:pos x="31" y="53"/>
                  </a:cxn>
                  <a:cxn ang="0">
                    <a:pos x="31" y="54"/>
                  </a:cxn>
                  <a:cxn ang="0">
                    <a:pos x="27" y="58"/>
                  </a:cxn>
                  <a:cxn ang="0">
                    <a:pos x="21" y="62"/>
                  </a:cxn>
                  <a:cxn ang="0">
                    <a:pos x="15" y="58"/>
                  </a:cxn>
                  <a:cxn ang="0">
                    <a:pos x="11" y="54"/>
                  </a:cxn>
                  <a:cxn ang="0">
                    <a:pos x="11" y="53"/>
                  </a:cxn>
                  <a:cxn ang="0">
                    <a:pos x="9" y="49"/>
                  </a:cxn>
                  <a:cxn ang="0">
                    <a:pos x="10" y="47"/>
                  </a:cxn>
                  <a:cxn ang="0">
                    <a:pos x="9" y="44"/>
                  </a:cxn>
                  <a:cxn ang="0">
                    <a:pos x="11" y="41"/>
                  </a:cxn>
                  <a:cxn ang="0">
                    <a:pos x="5" y="29"/>
                  </a:cxn>
                  <a:cxn ang="0">
                    <a:pos x="0" y="18"/>
                  </a:cxn>
                  <a:cxn ang="0">
                    <a:pos x="21" y="0"/>
                  </a:cxn>
                  <a:cxn ang="0">
                    <a:pos x="42" y="18"/>
                  </a:cxn>
                  <a:cxn ang="0">
                    <a:pos x="37" y="29"/>
                  </a:cxn>
                  <a:cxn ang="0">
                    <a:pos x="21" y="6"/>
                  </a:cxn>
                  <a:cxn ang="0">
                    <a:pos x="6" y="18"/>
                  </a:cxn>
                  <a:cxn ang="0">
                    <a:pos x="8" y="26"/>
                  </a:cxn>
                  <a:cxn ang="0">
                    <a:pos x="11" y="28"/>
                  </a:cxn>
                  <a:cxn ang="0">
                    <a:pos x="16" y="40"/>
                  </a:cxn>
                  <a:cxn ang="0">
                    <a:pos x="26" y="40"/>
                  </a:cxn>
                  <a:cxn ang="0">
                    <a:pos x="31" y="28"/>
                  </a:cxn>
                  <a:cxn ang="0">
                    <a:pos x="34" y="26"/>
                  </a:cxn>
                  <a:cxn ang="0">
                    <a:pos x="36" y="18"/>
                  </a:cxn>
                  <a:cxn ang="0">
                    <a:pos x="21" y="6"/>
                  </a:cxn>
                  <a:cxn ang="0">
                    <a:pos x="29" y="20"/>
                  </a:cxn>
                  <a:cxn ang="0">
                    <a:pos x="27" y="18"/>
                  </a:cxn>
                  <a:cxn ang="0">
                    <a:pos x="21" y="15"/>
                  </a:cxn>
                  <a:cxn ang="0">
                    <a:pos x="20" y="13"/>
                  </a:cxn>
                  <a:cxn ang="0">
                    <a:pos x="21" y="12"/>
                  </a:cxn>
                  <a:cxn ang="0">
                    <a:pos x="30" y="18"/>
                  </a:cxn>
                  <a:cxn ang="0">
                    <a:pos x="29" y="20"/>
                  </a:cxn>
                </a:cxnLst>
                <a:rect l="0" t="0" r="r" b="b"/>
                <a:pathLst>
                  <a:path w="42" h="62">
                    <a:moveTo>
                      <a:pt x="37" y="29"/>
                    </a:moveTo>
                    <a:cubicBezTo>
                      <a:pt x="35" y="32"/>
                      <a:pt x="31" y="37"/>
                      <a:pt x="31" y="41"/>
                    </a:cubicBezTo>
                    <a:cubicBezTo>
                      <a:pt x="32" y="42"/>
                      <a:pt x="33" y="43"/>
                      <a:pt x="33" y="44"/>
                    </a:cubicBezTo>
                    <a:cubicBezTo>
                      <a:pt x="33" y="45"/>
                      <a:pt x="32" y="46"/>
                      <a:pt x="32" y="47"/>
                    </a:cubicBezTo>
                    <a:cubicBezTo>
                      <a:pt x="32" y="47"/>
                      <a:pt x="33" y="48"/>
                      <a:pt x="33" y="49"/>
                    </a:cubicBezTo>
                    <a:cubicBezTo>
                      <a:pt x="33" y="51"/>
                      <a:pt x="32" y="52"/>
                      <a:pt x="31" y="53"/>
                    </a:cubicBezTo>
                    <a:cubicBezTo>
                      <a:pt x="31" y="53"/>
                      <a:pt x="31" y="54"/>
                      <a:pt x="31" y="54"/>
                    </a:cubicBezTo>
                    <a:cubicBezTo>
                      <a:pt x="31" y="57"/>
                      <a:pt x="29" y="58"/>
                      <a:pt x="27" y="58"/>
                    </a:cubicBezTo>
                    <a:cubicBezTo>
                      <a:pt x="26" y="61"/>
                      <a:pt x="24" y="62"/>
                      <a:pt x="21" y="62"/>
                    </a:cubicBezTo>
                    <a:cubicBezTo>
                      <a:pt x="19" y="62"/>
                      <a:pt x="16" y="61"/>
                      <a:pt x="15" y="58"/>
                    </a:cubicBezTo>
                    <a:cubicBezTo>
                      <a:pt x="13" y="58"/>
                      <a:pt x="11" y="57"/>
                      <a:pt x="11" y="54"/>
                    </a:cubicBezTo>
                    <a:cubicBezTo>
                      <a:pt x="11" y="54"/>
                      <a:pt x="11" y="53"/>
                      <a:pt x="11" y="53"/>
                    </a:cubicBezTo>
                    <a:cubicBezTo>
                      <a:pt x="10" y="52"/>
                      <a:pt x="9" y="51"/>
                      <a:pt x="9" y="49"/>
                    </a:cubicBezTo>
                    <a:cubicBezTo>
                      <a:pt x="9" y="48"/>
                      <a:pt x="10" y="47"/>
                      <a:pt x="10" y="47"/>
                    </a:cubicBezTo>
                    <a:cubicBezTo>
                      <a:pt x="10" y="46"/>
                      <a:pt x="9" y="45"/>
                      <a:pt x="9" y="44"/>
                    </a:cubicBezTo>
                    <a:cubicBezTo>
                      <a:pt x="9" y="43"/>
                      <a:pt x="10" y="42"/>
                      <a:pt x="11" y="41"/>
                    </a:cubicBezTo>
                    <a:cubicBezTo>
                      <a:pt x="11" y="37"/>
                      <a:pt x="7" y="32"/>
                      <a:pt x="5" y="29"/>
                    </a:cubicBezTo>
                    <a:cubicBezTo>
                      <a:pt x="2" y="26"/>
                      <a:pt x="0" y="23"/>
                      <a:pt x="0" y="18"/>
                    </a:cubicBezTo>
                    <a:cubicBezTo>
                      <a:pt x="0" y="8"/>
                      <a:pt x="11" y="0"/>
                      <a:pt x="21" y="0"/>
                    </a:cubicBezTo>
                    <a:cubicBezTo>
                      <a:pt x="31" y="0"/>
                      <a:pt x="42" y="8"/>
                      <a:pt x="42" y="18"/>
                    </a:cubicBezTo>
                    <a:cubicBezTo>
                      <a:pt x="42" y="23"/>
                      <a:pt x="40" y="26"/>
                      <a:pt x="37" y="29"/>
                    </a:cubicBezTo>
                    <a:close/>
                    <a:moveTo>
                      <a:pt x="21" y="6"/>
                    </a:moveTo>
                    <a:cubicBezTo>
                      <a:pt x="14" y="6"/>
                      <a:pt x="6" y="10"/>
                      <a:pt x="6" y="18"/>
                    </a:cubicBezTo>
                    <a:cubicBezTo>
                      <a:pt x="6" y="21"/>
                      <a:pt x="7" y="24"/>
                      <a:pt x="8" y="26"/>
                    </a:cubicBezTo>
                    <a:cubicBezTo>
                      <a:pt x="9" y="27"/>
                      <a:pt x="10" y="27"/>
                      <a:pt x="11" y="28"/>
                    </a:cubicBezTo>
                    <a:cubicBezTo>
                      <a:pt x="14" y="32"/>
                      <a:pt x="16" y="36"/>
                      <a:pt x="16" y="40"/>
                    </a:cubicBezTo>
                    <a:cubicBezTo>
                      <a:pt x="26" y="40"/>
                      <a:pt x="26" y="40"/>
                      <a:pt x="26" y="40"/>
                    </a:cubicBezTo>
                    <a:cubicBezTo>
                      <a:pt x="26" y="36"/>
                      <a:pt x="28" y="32"/>
                      <a:pt x="31" y="28"/>
                    </a:cubicBezTo>
                    <a:cubicBezTo>
                      <a:pt x="32" y="27"/>
                      <a:pt x="33" y="27"/>
                      <a:pt x="34" y="26"/>
                    </a:cubicBezTo>
                    <a:cubicBezTo>
                      <a:pt x="35" y="24"/>
                      <a:pt x="36" y="21"/>
                      <a:pt x="36" y="18"/>
                    </a:cubicBezTo>
                    <a:cubicBezTo>
                      <a:pt x="36" y="10"/>
                      <a:pt x="28" y="6"/>
                      <a:pt x="21" y="6"/>
                    </a:cubicBezTo>
                    <a:close/>
                    <a:moveTo>
                      <a:pt x="29" y="20"/>
                    </a:moveTo>
                    <a:cubicBezTo>
                      <a:pt x="28" y="20"/>
                      <a:pt x="27" y="19"/>
                      <a:pt x="27" y="18"/>
                    </a:cubicBezTo>
                    <a:cubicBezTo>
                      <a:pt x="27" y="16"/>
                      <a:pt x="23" y="15"/>
                      <a:pt x="21" y="15"/>
                    </a:cubicBezTo>
                    <a:cubicBezTo>
                      <a:pt x="20" y="15"/>
                      <a:pt x="20" y="14"/>
                      <a:pt x="20" y="13"/>
                    </a:cubicBezTo>
                    <a:cubicBezTo>
                      <a:pt x="20" y="13"/>
                      <a:pt x="20" y="12"/>
                      <a:pt x="21" y="12"/>
                    </a:cubicBezTo>
                    <a:cubicBezTo>
                      <a:pt x="25" y="12"/>
                      <a:pt x="30" y="14"/>
                      <a:pt x="30" y="18"/>
                    </a:cubicBezTo>
                    <a:cubicBezTo>
                      <a:pt x="30" y="19"/>
                      <a:pt x="29" y="20"/>
                      <a:pt x="29" y="2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17" name="Group 149"/>
            <p:cNvGrpSpPr/>
            <p:nvPr/>
          </p:nvGrpSpPr>
          <p:grpSpPr>
            <a:xfrm>
              <a:off x="4777392" y="3876898"/>
              <a:ext cx="535024" cy="535023"/>
              <a:chOff x="3153690" y="3164417"/>
              <a:chExt cx="535024" cy="535023"/>
            </a:xfrm>
          </p:grpSpPr>
          <p:sp>
            <p:nvSpPr>
              <p:cNvPr id="38" name="Oval 150"/>
              <p:cNvSpPr>
                <a:spLocks noChangeAspect="1"/>
              </p:cNvSpPr>
              <p:nvPr/>
            </p:nvSpPr>
            <p:spPr>
              <a:xfrm rot="19980000">
                <a:off x="3153690" y="3164417"/>
                <a:ext cx="535024" cy="535023"/>
              </a:xfrm>
              <a:prstGeom prst="ellipse">
                <a:avLst/>
              </a:prstGeom>
              <a:solidFill>
                <a:srgbClr val="86BBBA"/>
              </a:solidFill>
              <a:ln w="38100">
                <a:solidFill>
                  <a:schemeClr val="bg1"/>
                </a:solidFill>
              </a:ln>
              <a:effectLst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kern="1200" dirty="0"/>
              </a:p>
            </p:txBody>
          </p:sp>
          <p:sp>
            <p:nvSpPr>
              <p:cNvPr id="39" name="Freeform 52"/>
              <p:cNvSpPr>
                <a:spLocks noChangeAspect="1" noEditPoints="1"/>
              </p:cNvSpPr>
              <p:nvPr/>
            </p:nvSpPr>
            <p:spPr bwMode="auto">
              <a:xfrm>
                <a:off x="3287852" y="3288462"/>
                <a:ext cx="266700" cy="286933"/>
              </a:xfrm>
              <a:custGeom>
                <a:avLst/>
                <a:gdLst/>
                <a:ahLst/>
                <a:cxnLst>
                  <a:cxn ang="0">
                    <a:pos x="67" y="67"/>
                  </a:cxn>
                  <a:cxn ang="0">
                    <a:pos x="61" y="72"/>
                  </a:cxn>
                  <a:cxn ang="0">
                    <a:pos x="5" y="72"/>
                  </a:cxn>
                  <a:cxn ang="0">
                    <a:pos x="0" y="67"/>
                  </a:cxn>
                  <a:cxn ang="0">
                    <a:pos x="0" y="16"/>
                  </a:cxn>
                  <a:cxn ang="0">
                    <a:pos x="5" y="11"/>
                  </a:cxn>
                  <a:cxn ang="0">
                    <a:pos x="10" y="11"/>
                  </a:cxn>
                  <a:cxn ang="0">
                    <a:pos x="10" y="7"/>
                  </a:cxn>
                  <a:cxn ang="0">
                    <a:pos x="16" y="0"/>
                  </a:cxn>
                  <a:cxn ang="0">
                    <a:pos x="19" y="0"/>
                  </a:cxn>
                  <a:cxn ang="0">
                    <a:pos x="25" y="7"/>
                  </a:cxn>
                  <a:cxn ang="0">
                    <a:pos x="25" y="11"/>
                  </a:cxn>
                  <a:cxn ang="0">
                    <a:pos x="41" y="11"/>
                  </a:cxn>
                  <a:cxn ang="0">
                    <a:pos x="41" y="7"/>
                  </a:cxn>
                  <a:cxn ang="0">
                    <a:pos x="47" y="0"/>
                  </a:cxn>
                  <a:cxn ang="0">
                    <a:pos x="50" y="0"/>
                  </a:cxn>
                  <a:cxn ang="0">
                    <a:pos x="56" y="7"/>
                  </a:cxn>
                  <a:cxn ang="0">
                    <a:pos x="56" y="11"/>
                  </a:cxn>
                  <a:cxn ang="0">
                    <a:pos x="61" y="11"/>
                  </a:cxn>
                  <a:cxn ang="0">
                    <a:pos x="67" y="16"/>
                  </a:cxn>
                  <a:cxn ang="0">
                    <a:pos x="67" y="67"/>
                  </a:cxn>
                  <a:cxn ang="0">
                    <a:pos x="61" y="67"/>
                  </a:cxn>
                  <a:cxn ang="0">
                    <a:pos x="61" y="26"/>
                  </a:cxn>
                  <a:cxn ang="0">
                    <a:pos x="5" y="26"/>
                  </a:cxn>
                  <a:cxn ang="0">
                    <a:pos x="5" y="67"/>
                  </a:cxn>
                  <a:cxn ang="0">
                    <a:pos x="61" y="67"/>
                  </a:cxn>
                  <a:cxn ang="0">
                    <a:pos x="20" y="7"/>
                  </a:cxn>
                  <a:cxn ang="0">
                    <a:pos x="19" y="5"/>
                  </a:cxn>
                  <a:cxn ang="0">
                    <a:pos x="16" y="5"/>
                  </a:cxn>
                  <a:cxn ang="0">
                    <a:pos x="15" y="7"/>
                  </a:cxn>
                  <a:cxn ang="0">
                    <a:pos x="15" y="18"/>
                  </a:cxn>
                  <a:cxn ang="0">
                    <a:pos x="16" y="20"/>
                  </a:cxn>
                  <a:cxn ang="0">
                    <a:pos x="19" y="20"/>
                  </a:cxn>
                  <a:cxn ang="0">
                    <a:pos x="20" y="18"/>
                  </a:cxn>
                  <a:cxn ang="0">
                    <a:pos x="20" y="7"/>
                  </a:cxn>
                  <a:cxn ang="0">
                    <a:pos x="51" y="7"/>
                  </a:cxn>
                  <a:cxn ang="0">
                    <a:pos x="50" y="5"/>
                  </a:cxn>
                  <a:cxn ang="0">
                    <a:pos x="47" y="5"/>
                  </a:cxn>
                  <a:cxn ang="0">
                    <a:pos x="46" y="7"/>
                  </a:cxn>
                  <a:cxn ang="0">
                    <a:pos x="46" y="18"/>
                  </a:cxn>
                  <a:cxn ang="0">
                    <a:pos x="47" y="20"/>
                  </a:cxn>
                  <a:cxn ang="0">
                    <a:pos x="50" y="20"/>
                  </a:cxn>
                  <a:cxn ang="0">
                    <a:pos x="51" y="18"/>
                  </a:cxn>
                  <a:cxn ang="0">
                    <a:pos x="51" y="7"/>
                  </a:cxn>
                </a:cxnLst>
                <a:rect l="0" t="0" r="r" b="b"/>
                <a:pathLst>
                  <a:path w="67" h="72">
                    <a:moveTo>
                      <a:pt x="67" y="67"/>
                    </a:moveTo>
                    <a:cubicBezTo>
                      <a:pt x="67" y="70"/>
                      <a:pt x="64" y="72"/>
                      <a:pt x="61" y="72"/>
                    </a:cubicBezTo>
                    <a:cubicBezTo>
                      <a:pt x="5" y="72"/>
                      <a:pt x="5" y="72"/>
                      <a:pt x="5" y="72"/>
                    </a:cubicBezTo>
                    <a:cubicBezTo>
                      <a:pt x="2" y="72"/>
                      <a:pt x="0" y="70"/>
                      <a:pt x="0" y="67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3"/>
                      <a:pt x="2" y="11"/>
                      <a:pt x="5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0" y="3"/>
                      <a:pt x="13" y="0"/>
                      <a:pt x="16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3" y="0"/>
                      <a:pt x="25" y="3"/>
                      <a:pt x="25" y="7"/>
                    </a:cubicBezTo>
                    <a:cubicBezTo>
                      <a:pt x="25" y="11"/>
                      <a:pt x="25" y="11"/>
                      <a:pt x="25" y="11"/>
                    </a:cubicBezTo>
                    <a:cubicBezTo>
                      <a:pt x="41" y="11"/>
                      <a:pt x="41" y="11"/>
                      <a:pt x="41" y="11"/>
                    </a:cubicBezTo>
                    <a:cubicBezTo>
                      <a:pt x="41" y="7"/>
                      <a:pt x="41" y="7"/>
                      <a:pt x="41" y="7"/>
                    </a:cubicBezTo>
                    <a:cubicBezTo>
                      <a:pt x="41" y="3"/>
                      <a:pt x="44" y="0"/>
                      <a:pt x="47" y="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53" y="0"/>
                      <a:pt x="56" y="3"/>
                      <a:pt x="56" y="7"/>
                    </a:cubicBezTo>
                    <a:cubicBezTo>
                      <a:pt x="56" y="11"/>
                      <a:pt x="56" y="11"/>
                      <a:pt x="56" y="11"/>
                    </a:cubicBezTo>
                    <a:cubicBezTo>
                      <a:pt x="61" y="11"/>
                      <a:pt x="61" y="11"/>
                      <a:pt x="61" y="11"/>
                    </a:cubicBezTo>
                    <a:cubicBezTo>
                      <a:pt x="64" y="11"/>
                      <a:pt x="67" y="13"/>
                      <a:pt x="67" y="16"/>
                    </a:cubicBezTo>
                    <a:lnTo>
                      <a:pt x="67" y="67"/>
                    </a:lnTo>
                    <a:close/>
                    <a:moveTo>
                      <a:pt x="61" y="67"/>
                    </a:moveTo>
                    <a:cubicBezTo>
                      <a:pt x="61" y="26"/>
                      <a:pt x="61" y="26"/>
                      <a:pt x="61" y="26"/>
                    </a:cubicBezTo>
                    <a:cubicBezTo>
                      <a:pt x="5" y="26"/>
                      <a:pt x="5" y="26"/>
                      <a:pt x="5" y="26"/>
                    </a:cubicBezTo>
                    <a:cubicBezTo>
                      <a:pt x="5" y="67"/>
                      <a:pt x="5" y="67"/>
                      <a:pt x="5" y="67"/>
                    </a:cubicBezTo>
                    <a:lnTo>
                      <a:pt x="61" y="67"/>
                    </a:lnTo>
                    <a:close/>
                    <a:moveTo>
                      <a:pt x="20" y="7"/>
                    </a:moveTo>
                    <a:cubicBezTo>
                      <a:pt x="20" y="6"/>
                      <a:pt x="20" y="5"/>
                      <a:pt x="19" y="5"/>
                    </a:cubicBezTo>
                    <a:cubicBezTo>
                      <a:pt x="16" y="5"/>
                      <a:pt x="16" y="5"/>
                      <a:pt x="16" y="5"/>
                    </a:cubicBezTo>
                    <a:cubicBezTo>
                      <a:pt x="16" y="5"/>
                      <a:pt x="15" y="6"/>
                      <a:pt x="15" y="7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5" y="19"/>
                      <a:pt x="16" y="20"/>
                      <a:pt x="16" y="20"/>
                    </a:cubicBezTo>
                    <a:cubicBezTo>
                      <a:pt x="19" y="20"/>
                      <a:pt x="19" y="20"/>
                      <a:pt x="19" y="20"/>
                    </a:cubicBezTo>
                    <a:cubicBezTo>
                      <a:pt x="20" y="20"/>
                      <a:pt x="20" y="19"/>
                      <a:pt x="20" y="18"/>
                    </a:cubicBezTo>
                    <a:lnTo>
                      <a:pt x="20" y="7"/>
                    </a:lnTo>
                    <a:close/>
                    <a:moveTo>
                      <a:pt x="51" y="7"/>
                    </a:moveTo>
                    <a:cubicBezTo>
                      <a:pt x="51" y="6"/>
                      <a:pt x="51" y="5"/>
                      <a:pt x="50" y="5"/>
                    </a:cubicBezTo>
                    <a:cubicBezTo>
                      <a:pt x="47" y="5"/>
                      <a:pt x="47" y="5"/>
                      <a:pt x="47" y="5"/>
                    </a:cubicBezTo>
                    <a:cubicBezTo>
                      <a:pt x="47" y="5"/>
                      <a:pt x="46" y="6"/>
                      <a:pt x="46" y="7"/>
                    </a:cubicBezTo>
                    <a:cubicBezTo>
                      <a:pt x="46" y="18"/>
                      <a:pt x="46" y="18"/>
                      <a:pt x="46" y="18"/>
                    </a:cubicBezTo>
                    <a:cubicBezTo>
                      <a:pt x="46" y="19"/>
                      <a:pt x="47" y="20"/>
                      <a:pt x="47" y="20"/>
                    </a:cubicBezTo>
                    <a:cubicBezTo>
                      <a:pt x="50" y="20"/>
                      <a:pt x="50" y="20"/>
                      <a:pt x="50" y="20"/>
                    </a:cubicBezTo>
                    <a:cubicBezTo>
                      <a:pt x="51" y="20"/>
                      <a:pt x="51" y="19"/>
                      <a:pt x="51" y="18"/>
                    </a:cubicBezTo>
                    <a:lnTo>
                      <a:pt x="51" y="7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18" name="Group 152"/>
            <p:cNvGrpSpPr/>
            <p:nvPr/>
          </p:nvGrpSpPr>
          <p:grpSpPr>
            <a:xfrm>
              <a:off x="5805119" y="4053994"/>
              <a:ext cx="535024" cy="535023"/>
              <a:chOff x="4181417" y="3341513"/>
              <a:chExt cx="535024" cy="535023"/>
            </a:xfrm>
          </p:grpSpPr>
          <p:sp>
            <p:nvSpPr>
              <p:cNvPr id="36" name="Oval 153"/>
              <p:cNvSpPr>
                <a:spLocks noChangeAspect="1"/>
              </p:cNvSpPr>
              <p:nvPr/>
            </p:nvSpPr>
            <p:spPr>
              <a:xfrm rot="3780000" flipH="1">
                <a:off x="4181417" y="3341513"/>
                <a:ext cx="535023" cy="535024"/>
              </a:xfrm>
              <a:prstGeom prst="ellipse">
                <a:avLst/>
              </a:prstGeom>
              <a:solidFill>
                <a:srgbClr val="86BBBA"/>
              </a:solidFill>
              <a:ln w="38100">
                <a:solidFill>
                  <a:schemeClr val="bg1"/>
                </a:solidFill>
              </a:ln>
              <a:effectLst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kern="1200" dirty="0"/>
              </a:p>
            </p:txBody>
          </p:sp>
          <p:sp>
            <p:nvSpPr>
              <p:cNvPr id="37" name="Freeform 70"/>
              <p:cNvSpPr>
                <a:spLocks noEditPoints="1"/>
              </p:cNvSpPr>
              <p:nvPr/>
            </p:nvSpPr>
            <p:spPr bwMode="auto">
              <a:xfrm>
                <a:off x="4292445" y="3462400"/>
                <a:ext cx="312966" cy="293250"/>
              </a:xfrm>
              <a:custGeom>
                <a:avLst/>
                <a:gdLst/>
                <a:ahLst/>
                <a:cxnLst>
                  <a:cxn ang="0">
                    <a:pos x="59" y="51"/>
                  </a:cxn>
                  <a:cxn ang="0">
                    <a:pos x="56" y="55"/>
                  </a:cxn>
                  <a:cxn ang="0">
                    <a:pos x="3" y="55"/>
                  </a:cxn>
                  <a:cxn ang="0">
                    <a:pos x="0" y="51"/>
                  </a:cxn>
                  <a:cxn ang="0">
                    <a:pos x="0" y="40"/>
                  </a:cxn>
                  <a:cxn ang="0">
                    <a:pos x="3" y="37"/>
                  </a:cxn>
                  <a:cxn ang="0">
                    <a:pos x="20" y="37"/>
                  </a:cxn>
                  <a:cxn ang="0">
                    <a:pos x="25" y="41"/>
                  </a:cxn>
                  <a:cxn ang="0">
                    <a:pos x="29" y="43"/>
                  </a:cxn>
                  <a:cxn ang="0">
                    <a:pos x="34" y="41"/>
                  </a:cxn>
                  <a:cxn ang="0">
                    <a:pos x="39" y="37"/>
                  </a:cxn>
                  <a:cxn ang="0">
                    <a:pos x="56" y="37"/>
                  </a:cxn>
                  <a:cxn ang="0">
                    <a:pos x="59" y="40"/>
                  </a:cxn>
                  <a:cxn ang="0">
                    <a:pos x="59" y="51"/>
                  </a:cxn>
                  <a:cxn ang="0">
                    <a:pos x="47" y="22"/>
                  </a:cxn>
                  <a:cxn ang="0">
                    <a:pos x="31" y="38"/>
                  </a:cxn>
                  <a:cxn ang="0">
                    <a:pos x="29" y="39"/>
                  </a:cxn>
                  <a:cxn ang="0">
                    <a:pos x="28" y="38"/>
                  </a:cxn>
                  <a:cxn ang="0">
                    <a:pos x="12" y="22"/>
                  </a:cxn>
                  <a:cxn ang="0">
                    <a:pos x="11" y="20"/>
                  </a:cxn>
                  <a:cxn ang="0">
                    <a:pos x="13" y="18"/>
                  </a:cxn>
                  <a:cxn ang="0">
                    <a:pos x="23" y="18"/>
                  </a:cxn>
                  <a:cxn ang="0">
                    <a:pos x="23" y="2"/>
                  </a:cxn>
                  <a:cxn ang="0">
                    <a:pos x="25" y="0"/>
                  </a:cxn>
                  <a:cxn ang="0">
                    <a:pos x="34" y="0"/>
                  </a:cxn>
                  <a:cxn ang="0">
                    <a:pos x="36" y="2"/>
                  </a:cxn>
                  <a:cxn ang="0">
                    <a:pos x="36" y="18"/>
                  </a:cxn>
                  <a:cxn ang="0">
                    <a:pos x="45" y="18"/>
                  </a:cxn>
                  <a:cxn ang="0">
                    <a:pos x="48" y="20"/>
                  </a:cxn>
                  <a:cxn ang="0">
                    <a:pos x="47" y="22"/>
                  </a:cxn>
                  <a:cxn ang="0">
                    <a:pos x="43" y="46"/>
                  </a:cxn>
                  <a:cxn ang="0">
                    <a:pos x="41" y="48"/>
                  </a:cxn>
                  <a:cxn ang="0">
                    <a:pos x="43" y="50"/>
                  </a:cxn>
                  <a:cxn ang="0">
                    <a:pos x="45" y="48"/>
                  </a:cxn>
                  <a:cxn ang="0">
                    <a:pos x="43" y="46"/>
                  </a:cxn>
                  <a:cxn ang="0">
                    <a:pos x="52" y="46"/>
                  </a:cxn>
                  <a:cxn ang="0">
                    <a:pos x="50" y="48"/>
                  </a:cxn>
                  <a:cxn ang="0">
                    <a:pos x="52" y="50"/>
                  </a:cxn>
                  <a:cxn ang="0">
                    <a:pos x="55" y="48"/>
                  </a:cxn>
                  <a:cxn ang="0">
                    <a:pos x="52" y="46"/>
                  </a:cxn>
                </a:cxnLst>
                <a:rect l="0" t="0" r="r" b="b"/>
                <a:pathLst>
                  <a:path w="59" h="55">
                    <a:moveTo>
                      <a:pt x="59" y="51"/>
                    </a:moveTo>
                    <a:cubicBezTo>
                      <a:pt x="59" y="53"/>
                      <a:pt x="58" y="55"/>
                      <a:pt x="56" y="55"/>
                    </a:cubicBezTo>
                    <a:cubicBezTo>
                      <a:pt x="3" y="55"/>
                      <a:pt x="3" y="55"/>
                      <a:pt x="3" y="55"/>
                    </a:cubicBezTo>
                    <a:cubicBezTo>
                      <a:pt x="1" y="55"/>
                      <a:pt x="0" y="53"/>
                      <a:pt x="0" y="51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38"/>
                      <a:pt x="1" y="37"/>
                      <a:pt x="3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3"/>
                      <a:pt x="28" y="43"/>
                      <a:pt x="29" y="43"/>
                    </a:cubicBezTo>
                    <a:cubicBezTo>
                      <a:pt x="31" y="43"/>
                      <a:pt x="33" y="43"/>
                      <a:pt x="34" y="41"/>
                    </a:cubicBezTo>
                    <a:cubicBezTo>
                      <a:pt x="39" y="37"/>
                      <a:pt x="39" y="37"/>
                      <a:pt x="39" y="37"/>
                    </a:cubicBezTo>
                    <a:cubicBezTo>
                      <a:pt x="56" y="37"/>
                      <a:pt x="56" y="37"/>
                      <a:pt x="56" y="37"/>
                    </a:cubicBezTo>
                    <a:cubicBezTo>
                      <a:pt x="58" y="37"/>
                      <a:pt x="59" y="38"/>
                      <a:pt x="59" y="40"/>
                    </a:cubicBezTo>
                    <a:lnTo>
                      <a:pt x="59" y="51"/>
                    </a:lnTo>
                    <a:close/>
                    <a:moveTo>
                      <a:pt x="47" y="22"/>
                    </a:moveTo>
                    <a:cubicBezTo>
                      <a:pt x="31" y="38"/>
                      <a:pt x="31" y="38"/>
                      <a:pt x="31" y="38"/>
                    </a:cubicBezTo>
                    <a:cubicBezTo>
                      <a:pt x="31" y="39"/>
                      <a:pt x="30" y="39"/>
                      <a:pt x="29" y="39"/>
                    </a:cubicBezTo>
                    <a:cubicBezTo>
                      <a:pt x="29" y="39"/>
                      <a:pt x="28" y="39"/>
                      <a:pt x="28" y="38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11" y="21"/>
                      <a:pt x="11" y="20"/>
                      <a:pt x="11" y="20"/>
                    </a:cubicBezTo>
                    <a:cubicBezTo>
                      <a:pt x="12" y="19"/>
                      <a:pt x="13" y="18"/>
                      <a:pt x="13" y="18"/>
                    </a:cubicBezTo>
                    <a:cubicBezTo>
                      <a:pt x="23" y="18"/>
                      <a:pt x="23" y="18"/>
                      <a:pt x="23" y="18"/>
                    </a:cubicBezTo>
                    <a:cubicBezTo>
                      <a:pt x="23" y="2"/>
                      <a:pt x="23" y="2"/>
                      <a:pt x="23" y="2"/>
                    </a:cubicBezTo>
                    <a:cubicBezTo>
                      <a:pt x="23" y="1"/>
                      <a:pt x="24" y="0"/>
                      <a:pt x="25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5" y="0"/>
                      <a:pt x="36" y="1"/>
                      <a:pt x="36" y="2"/>
                    </a:cubicBezTo>
                    <a:cubicBezTo>
                      <a:pt x="36" y="18"/>
                      <a:pt x="36" y="18"/>
                      <a:pt x="36" y="18"/>
                    </a:cubicBezTo>
                    <a:cubicBezTo>
                      <a:pt x="45" y="18"/>
                      <a:pt x="45" y="18"/>
                      <a:pt x="45" y="18"/>
                    </a:cubicBezTo>
                    <a:cubicBezTo>
                      <a:pt x="46" y="18"/>
                      <a:pt x="47" y="19"/>
                      <a:pt x="48" y="20"/>
                    </a:cubicBezTo>
                    <a:cubicBezTo>
                      <a:pt x="48" y="20"/>
                      <a:pt x="48" y="21"/>
                      <a:pt x="47" y="22"/>
                    </a:cubicBezTo>
                    <a:close/>
                    <a:moveTo>
                      <a:pt x="43" y="46"/>
                    </a:moveTo>
                    <a:cubicBezTo>
                      <a:pt x="42" y="46"/>
                      <a:pt x="41" y="47"/>
                      <a:pt x="41" y="48"/>
                    </a:cubicBezTo>
                    <a:cubicBezTo>
                      <a:pt x="41" y="49"/>
                      <a:pt x="42" y="50"/>
                      <a:pt x="43" y="50"/>
                    </a:cubicBezTo>
                    <a:cubicBezTo>
                      <a:pt x="44" y="50"/>
                      <a:pt x="45" y="49"/>
                      <a:pt x="45" y="48"/>
                    </a:cubicBezTo>
                    <a:cubicBezTo>
                      <a:pt x="45" y="47"/>
                      <a:pt x="44" y="46"/>
                      <a:pt x="43" y="46"/>
                    </a:cubicBezTo>
                    <a:close/>
                    <a:moveTo>
                      <a:pt x="52" y="46"/>
                    </a:moveTo>
                    <a:cubicBezTo>
                      <a:pt x="51" y="46"/>
                      <a:pt x="50" y="47"/>
                      <a:pt x="50" y="48"/>
                    </a:cubicBezTo>
                    <a:cubicBezTo>
                      <a:pt x="50" y="49"/>
                      <a:pt x="51" y="50"/>
                      <a:pt x="52" y="50"/>
                    </a:cubicBezTo>
                    <a:cubicBezTo>
                      <a:pt x="54" y="50"/>
                      <a:pt x="55" y="49"/>
                      <a:pt x="55" y="48"/>
                    </a:cubicBezTo>
                    <a:cubicBezTo>
                      <a:pt x="55" y="47"/>
                      <a:pt x="54" y="46"/>
                      <a:pt x="52" y="46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19" name="Group 155"/>
            <p:cNvGrpSpPr/>
            <p:nvPr/>
          </p:nvGrpSpPr>
          <p:grpSpPr>
            <a:xfrm>
              <a:off x="6853128" y="3876898"/>
              <a:ext cx="535024" cy="535023"/>
              <a:chOff x="5229426" y="3164417"/>
              <a:chExt cx="535024" cy="535023"/>
            </a:xfrm>
          </p:grpSpPr>
          <p:sp>
            <p:nvSpPr>
              <p:cNvPr id="34" name="Oval 156"/>
              <p:cNvSpPr>
                <a:spLocks noChangeAspect="1"/>
              </p:cNvSpPr>
              <p:nvPr/>
            </p:nvSpPr>
            <p:spPr>
              <a:xfrm rot="1620000" flipH="1">
                <a:off x="5229426" y="3164417"/>
                <a:ext cx="535024" cy="535023"/>
              </a:xfrm>
              <a:prstGeom prst="ellipse">
                <a:avLst/>
              </a:prstGeom>
              <a:solidFill>
                <a:srgbClr val="86BBBA"/>
              </a:solidFill>
              <a:ln w="38100">
                <a:solidFill>
                  <a:schemeClr val="bg1"/>
                </a:solidFill>
              </a:ln>
              <a:effectLst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kern="1200" dirty="0"/>
              </a:p>
            </p:txBody>
          </p:sp>
          <p:sp>
            <p:nvSpPr>
              <p:cNvPr id="35" name="Freeform 193"/>
              <p:cNvSpPr>
                <a:spLocks noEditPoints="1"/>
              </p:cNvSpPr>
              <p:nvPr/>
            </p:nvSpPr>
            <p:spPr bwMode="auto">
              <a:xfrm>
                <a:off x="5330251" y="3265241"/>
                <a:ext cx="333375" cy="333375"/>
              </a:xfrm>
              <a:custGeom>
                <a:avLst/>
                <a:gdLst/>
                <a:ahLst/>
                <a:cxnLst>
                  <a:cxn ang="0">
                    <a:pos x="81" y="37"/>
                  </a:cxn>
                  <a:cxn ang="0">
                    <a:pos x="38" y="80"/>
                  </a:cxn>
                  <a:cxn ang="0">
                    <a:pos x="21" y="77"/>
                  </a:cxn>
                  <a:cxn ang="0">
                    <a:pos x="0" y="124"/>
                  </a:cxn>
                  <a:cxn ang="0">
                    <a:pos x="38" y="167"/>
                  </a:cxn>
                  <a:cxn ang="0">
                    <a:pos x="1" y="210"/>
                  </a:cxn>
                  <a:cxn ang="0">
                    <a:pos x="21" y="257"/>
                  </a:cxn>
                  <a:cxn ang="0">
                    <a:pos x="38" y="253"/>
                  </a:cxn>
                  <a:cxn ang="0">
                    <a:pos x="81" y="297"/>
                  </a:cxn>
                  <a:cxn ang="0">
                    <a:pos x="78" y="314"/>
                  </a:cxn>
                  <a:cxn ang="0">
                    <a:pos x="125" y="334"/>
                  </a:cxn>
                  <a:cxn ang="0">
                    <a:pos x="168" y="297"/>
                  </a:cxn>
                  <a:cxn ang="0">
                    <a:pos x="210" y="334"/>
                  </a:cxn>
                  <a:cxn ang="0">
                    <a:pos x="258" y="314"/>
                  </a:cxn>
                  <a:cxn ang="0">
                    <a:pos x="254" y="297"/>
                  </a:cxn>
                  <a:cxn ang="0">
                    <a:pos x="297" y="253"/>
                  </a:cxn>
                  <a:cxn ang="0">
                    <a:pos x="315" y="257"/>
                  </a:cxn>
                  <a:cxn ang="0">
                    <a:pos x="335" y="210"/>
                  </a:cxn>
                  <a:cxn ang="0">
                    <a:pos x="297" y="167"/>
                  </a:cxn>
                  <a:cxn ang="0">
                    <a:pos x="335" y="124"/>
                  </a:cxn>
                  <a:cxn ang="0">
                    <a:pos x="315" y="77"/>
                  </a:cxn>
                  <a:cxn ang="0">
                    <a:pos x="297" y="80"/>
                  </a:cxn>
                  <a:cxn ang="0">
                    <a:pos x="254" y="37"/>
                  </a:cxn>
                  <a:cxn ang="0">
                    <a:pos x="258" y="20"/>
                  </a:cxn>
                  <a:cxn ang="0">
                    <a:pos x="210" y="0"/>
                  </a:cxn>
                  <a:cxn ang="0">
                    <a:pos x="168" y="37"/>
                  </a:cxn>
                  <a:cxn ang="0">
                    <a:pos x="125" y="0"/>
                  </a:cxn>
                  <a:cxn ang="0">
                    <a:pos x="78" y="20"/>
                  </a:cxn>
                  <a:cxn ang="0">
                    <a:pos x="81" y="37"/>
                  </a:cxn>
                  <a:cxn ang="0">
                    <a:pos x="168" y="60"/>
                  </a:cxn>
                  <a:cxn ang="0">
                    <a:pos x="274" y="167"/>
                  </a:cxn>
                  <a:cxn ang="0">
                    <a:pos x="168" y="274"/>
                  </a:cxn>
                  <a:cxn ang="0">
                    <a:pos x="61" y="167"/>
                  </a:cxn>
                  <a:cxn ang="0">
                    <a:pos x="168" y="60"/>
                  </a:cxn>
                </a:cxnLst>
                <a:rect l="0" t="0" r="r" b="b"/>
                <a:pathLst>
                  <a:path w="335" h="334">
                    <a:moveTo>
                      <a:pt x="81" y="37"/>
                    </a:moveTo>
                    <a:cubicBezTo>
                      <a:pt x="81" y="61"/>
                      <a:pt x="62" y="80"/>
                      <a:pt x="38" y="80"/>
                    </a:cubicBezTo>
                    <a:cubicBezTo>
                      <a:pt x="32" y="80"/>
                      <a:pt x="26" y="79"/>
                      <a:pt x="21" y="77"/>
                    </a:cubicBezTo>
                    <a:cubicBezTo>
                      <a:pt x="12" y="91"/>
                      <a:pt x="5" y="107"/>
                      <a:pt x="0" y="124"/>
                    </a:cubicBezTo>
                    <a:cubicBezTo>
                      <a:pt x="22" y="127"/>
                      <a:pt x="38" y="145"/>
                      <a:pt x="38" y="167"/>
                    </a:cubicBezTo>
                    <a:cubicBezTo>
                      <a:pt x="38" y="189"/>
                      <a:pt x="22" y="207"/>
                      <a:pt x="1" y="210"/>
                    </a:cubicBezTo>
                    <a:cubicBezTo>
                      <a:pt x="5" y="227"/>
                      <a:pt x="12" y="243"/>
                      <a:pt x="21" y="257"/>
                    </a:cubicBezTo>
                    <a:cubicBezTo>
                      <a:pt x="26" y="255"/>
                      <a:pt x="32" y="253"/>
                      <a:pt x="38" y="253"/>
                    </a:cubicBezTo>
                    <a:cubicBezTo>
                      <a:pt x="62" y="253"/>
                      <a:pt x="81" y="273"/>
                      <a:pt x="81" y="297"/>
                    </a:cubicBezTo>
                    <a:cubicBezTo>
                      <a:pt x="81" y="303"/>
                      <a:pt x="80" y="309"/>
                      <a:pt x="78" y="314"/>
                    </a:cubicBezTo>
                    <a:cubicBezTo>
                      <a:pt x="92" y="323"/>
                      <a:pt x="108" y="330"/>
                      <a:pt x="125" y="334"/>
                    </a:cubicBezTo>
                    <a:cubicBezTo>
                      <a:pt x="128" y="313"/>
                      <a:pt x="146" y="297"/>
                      <a:pt x="168" y="297"/>
                    </a:cubicBezTo>
                    <a:cubicBezTo>
                      <a:pt x="190" y="297"/>
                      <a:pt x="208" y="313"/>
                      <a:pt x="210" y="334"/>
                    </a:cubicBezTo>
                    <a:cubicBezTo>
                      <a:pt x="227" y="330"/>
                      <a:pt x="243" y="323"/>
                      <a:pt x="258" y="314"/>
                    </a:cubicBezTo>
                    <a:cubicBezTo>
                      <a:pt x="255" y="309"/>
                      <a:pt x="254" y="303"/>
                      <a:pt x="254" y="297"/>
                    </a:cubicBezTo>
                    <a:cubicBezTo>
                      <a:pt x="254" y="273"/>
                      <a:pt x="273" y="253"/>
                      <a:pt x="297" y="253"/>
                    </a:cubicBezTo>
                    <a:cubicBezTo>
                      <a:pt x="304" y="253"/>
                      <a:pt x="309" y="255"/>
                      <a:pt x="315" y="257"/>
                    </a:cubicBezTo>
                    <a:cubicBezTo>
                      <a:pt x="324" y="243"/>
                      <a:pt x="331" y="227"/>
                      <a:pt x="335" y="210"/>
                    </a:cubicBezTo>
                    <a:cubicBezTo>
                      <a:pt x="314" y="207"/>
                      <a:pt x="297" y="189"/>
                      <a:pt x="297" y="167"/>
                    </a:cubicBezTo>
                    <a:cubicBezTo>
                      <a:pt x="297" y="145"/>
                      <a:pt x="314" y="127"/>
                      <a:pt x="335" y="124"/>
                    </a:cubicBezTo>
                    <a:cubicBezTo>
                      <a:pt x="331" y="107"/>
                      <a:pt x="324" y="91"/>
                      <a:pt x="315" y="77"/>
                    </a:cubicBezTo>
                    <a:cubicBezTo>
                      <a:pt x="309" y="79"/>
                      <a:pt x="304" y="80"/>
                      <a:pt x="297" y="80"/>
                    </a:cubicBezTo>
                    <a:cubicBezTo>
                      <a:pt x="273" y="80"/>
                      <a:pt x="254" y="61"/>
                      <a:pt x="254" y="37"/>
                    </a:cubicBezTo>
                    <a:cubicBezTo>
                      <a:pt x="254" y="31"/>
                      <a:pt x="255" y="25"/>
                      <a:pt x="258" y="20"/>
                    </a:cubicBezTo>
                    <a:cubicBezTo>
                      <a:pt x="243" y="11"/>
                      <a:pt x="227" y="4"/>
                      <a:pt x="210" y="0"/>
                    </a:cubicBezTo>
                    <a:cubicBezTo>
                      <a:pt x="208" y="21"/>
                      <a:pt x="190" y="37"/>
                      <a:pt x="168" y="37"/>
                    </a:cubicBezTo>
                    <a:cubicBezTo>
                      <a:pt x="146" y="37"/>
                      <a:pt x="128" y="21"/>
                      <a:pt x="125" y="0"/>
                    </a:cubicBezTo>
                    <a:cubicBezTo>
                      <a:pt x="108" y="4"/>
                      <a:pt x="92" y="11"/>
                      <a:pt x="78" y="20"/>
                    </a:cubicBezTo>
                    <a:cubicBezTo>
                      <a:pt x="80" y="25"/>
                      <a:pt x="81" y="31"/>
                      <a:pt x="81" y="37"/>
                    </a:cubicBezTo>
                    <a:close/>
                    <a:moveTo>
                      <a:pt x="168" y="60"/>
                    </a:moveTo>
                    <a:cubicBezTo>
                      <a:pt x="227" y="60"/>
                      <a:pt x="274" y="108"/>
                      <a:pt x="274" y="167"/>
                    </a:cubicBezTo>
                    <a:cubicBezTo>
                      <a:pt x="274" y="226"/>
                      <a:pt x="227" y="274"/>
                      <a:pt x="168" y="274"/>
                    </a:cubicBezTo>
                    <a:cubicBezTo>
                      <a:pt x="109" y="274"/>
                      <a:pt x="61" y="226"/>
                      <a:pt x="61" y="167"/>
                    </a:cubicBezTo>
                    <a:cubicBezTo>
                      <a:pt x="61" y="108"/>
                      <a:pt x="109" y="60"/>
                      <a:pt x="168" y="6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/>
              </a:p>
            </p:txBody>
          </p:sp>
        </p:grpSp>
        <p:sp>
          <p:nvSpPr>
            <p:cNvPr id="20" name="Isosceles Triangle 158"/>
            <p:cNvSpPr/>
            <p:nvPr/>
          </p:nvSpPr>
          <p:spPr>
            <a:xfrm rot="17220000" flipH="1">
              <a:off x="6732410" y="2600546"/>
              <a:ext cx="66696" cy="914400"/>
            </a:xfrm>
            <a:prstGeom prst="triangle">
              <a:avLst/>
            </a:prstGeom>
            <a:solidFill>
              <a:srgbClr val="86BB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159"/>
            <p:cNvGrpSpPr/>
            <p:nvPr/>
          </p:nvGrpSpPr>
          <p:grpSpPr>
            <a:xfrm>
              <a:off x="7202275" y="2990314"/>
              <a:ext cx="535024" cy="535023"/>
              <a:chOff x="5702488" y="2277833"/>
              <a:chExt cx="535024" cy="535023"/>
            </a:xfrm>
          </p:grpSpPr>
          <p:sp>
            <p:nvSpPr>
              <p:cNvPr id="32" name="Oval 160"/>
              <p:cNvSpPr>
                <a:spLocks noChangeAspect="1"/>
              </p:cNvSpPr>
              <p:nvPr/>
            </p:nvSpPr>
            <p:spPr>
              <a:xfrm flipH="1">
                <a:off x="5702488" y="2277833"/>
                <a:ext cx="535024" cy="535023"/>
              </a:xfrm>
              <a:prstGeom prst="ellipse">
                <a:avLst/>
              </a:prstGeom>
              <a:solidFill>
                <a:srgbClr val="86BBBA"/>
              </a:solidFill>
              <a:ln w="38100">
                <a:solidFill>
                  <a:schemeClr val="bg1"/>
                </a:solidFill>
              </a:ln>
              <a:effectLst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kern="1200" dirty="0"/>
              </a:p>
            </p:txBody>
          </p:sp>
          <p:sp>
            <p:nvSpPr>
              <p:cNvPr id="33" name="Freeform 152"/>
              <p:cNvSpPr>
                <a:spLocks noChangeAspect="1" noEditPoints="1"/>
              </p:cNvSpPr>
              <p:nvPr/>
            </p:nvSpPr>
            <p:spPr bwMode="auto">
              <a:xfrm>
                <a:off x="5814011" y="2401189"/>
                <a:ext cx="311979" cy="288310"/>
              </a:xfrm>
              <a:custGeom>
                <a:avLst/>
                <a:gdLst/>
                <a:ahLst/>
                <a:cxnLst>
                  <a:cxn ang="0">
                    <a:pos x="67" y="20"/>
                  </a:cxn>
                  <a:cxn ang="0">
                    <a:pos x="46" y="36"/>
                  </a:cxn>
                  <a:cxn ang="0">
                    <a:pos x="42" y="40"/>
                  </a:cxn>
                  <a:cxn ang="0">
                    <a:pos x="39" y="47"/>
                  </a:cxn>
                  <a:cxn ang="0">
                    <a:pos x="44" y="52"/>
                  </a:cxn>
                  <a:cxn ang="0">
                    <a:pos x="52" y="58"/>
                  </a:cxn>
                  <a:cxn ang="0">
                    <a:pos x="52" y="61"/>
                  </a:cxn>
                  <a:cxn ang="0">
                    <a:pos x="51" y="62"/>
                  </a:cxn>
                  <a:cxn ang="0">
                    <a:pos x="17" y="62"/>
                  </a:cxn>
                  <a:cxn ang="0">
                    <a:pos x="16" y="61"/>
                  </a:cxn>
                  <a:cxn ang="0">
                    <a:pos x="16" y="58"/>
                  </a:cxn>
                  <a:cxn ang="0">
                    <a:pos x="24" y="52"/>
                  </a:cxn>
                  <a:cxn ang="0">
                    <a:pos x="29" y="47"/>
                  </a:cxn>
                  <a:cxn ang="0">
                    <a:pos x="26" y="40"/>
                  </a:cxn>
                  <a:cxn ang="0">
                    <a:pos x="22" y="36"/>
                  </a:cxn>
                  <a:cxn ang="0">
                    <a:pos x="0" y="20"/>
                  </a:cxn>
                  <a:cxn ang="0">
                    <a:pos x="0" y="15"/>
                  </a:cxn>
                  <a:cxn ang="0">
                    <a:pos x="4" y="11"/>
                  </a:cxn>
                  <a:cxn ang="0">
                    <a:pos x="16" y="11"/>
                  </a:cxn>
                  <a:cxn ang="0">
                    <a:pos x="16" y="7"/>
                  </a:cxn>
                  <a:cxn ang="0">
                    <a:pos x="22" y="0"/>
                  </a:cxn>
                  <a:cxn ang="0">
                    <a:pos x="45" y="0"/>
                  </a:cxn>
                  <a:cxn ang="0">
                    <a:pos x="52" y="7"/>
                  </a:cxn>
                  <a:cxn ang="0">
                    <a:pos x="52" y="11"/>
                  </a:cxn>
                  <a:cxn ang="0">
                    <a:pos x="63" y="11"/>
                  </a:cxn>
                  <a:cxn ang="0">
                    <a:pos x="67" y="15"/>
                  </a:cxn>
                  <a:cxn ang="0">
                    <a:pos x="67" y="20"/>
                  </a:cxn>
                  <a:cxn ang="0">
                    <a:pos x="16" y="16"/>
                  </a:cxn>
                  <a:cxn ang="0">
                    <a:pos x="6" y="16"/>
                  </a:cxn>
                  <a:cxn ang="0">
                    <a:pos x="6" y="20"/>
                  </a:cxn>
                  <a:cxn ang="0">
                    <a:pos x="19" y="31"/>
                  </a:cxn>
                  <a:cxn ang="0">
                    <a:pos x="16" y="16"/>
                  </a:cxn>
                  <a:cxn ang="0">
                    <a:pos x="62" y="16"/>
                  </a:cxn>
                  <a:cxn ang="0">
                    <a:pos x="52" y="16"/>
                  </a:cxn>
                  <a:cxn ang="0">
                    <a:pos x="49" y="31"/>
                  </a:cxn>
                  <a:cxn ang="0">
                    <a:pos x="62" y="20"/>
                  </a:cxn>
                  <a:cxn ang="0">
                    <a:pos x="62" y="16"/>
                  </a:cxn>
                </a:cxnLst>
                <a:rect l="0" t="0" r="r" b="b"/>
                <a:pathLst>
                  <a:path w="67" h="62">
                    <a:moveTo>
                      <a:pt x="67" y="20"/>
                    </a:moveTo>
                    <a:cubicBezTo>
                      <a:pt x="67" y="27"/>
                      <a:pt x="58" y="36"/>
                      <a:pt x="46" y="36"/>
                    </a:cubicBezTo>
                    <a:cubicBezTo>
                      <a:pt x="44" y="38"/>
                      <a:pt x="42" y="40"/>
                      <a:pt x="42" y="40"/>
                    </a:cubicBezTo>
                    <a:cubicBezTo>
                      <a:pt x="40" y="42"/>
                      <a:pt x="39" y="44"/>
                      <a:pt x="39" y="47"/>
                    </a:cubicBezTo>
                    <a:cubicBezTo>
                      <a:pt x="39" y="49"/>
                      <a:pt x="40" y="52"/>
                      <a:pt x="44" y="52"/>
                    </a:cubicBezTo>
                    <a:cubicBezTo>
                      <a:pt x="48" y="52"/>
                      <a:pt x="52" y="54"/>
                      <a:pt x="52" y="58"/>
                    </a:cubicBezTo>
                    <a:cubicBezTo>
                      <a:pt x="52" y="61"/>
                      <a:pt x="52" y="61"/>
                      <a:pt x="52" y="61"/>
                    </a:cubicBezTo>
                    <a:cubicBezTo>
                      <a:pt x="52" y="62"/>
                      <a:pt x="51" y="62"/>
                      <a:pt x="51" y="62"/>
                    </a:cubicBezTo>
                    <a:cubicBezTo>
                      <a:pt x="17" y="62"/>
                      <a:pt x="17" y="62"/>
                      <a:pt x="17" y="62"/>
                    </a:cubicBezTo>
                    <a:cubicBezTo>
                      <a:pt x="16" y="62"/>
                      <a:pt x="16" y="62"/>
                      <a:pt x="16" y="61"/>
                    </a:cubicBezTo>
                    <a:cubicBezTo>
                      <a:pt x="16" y="58"/>
                      <a:pt x="16" y="58"/>
                      <a:pt x="16" y="58"/>
                    </a:cubicBezTo>
                    <a:cubicBezTo>
                      <a:pt x="16" y="54"/>
                      <a:pt x="20" y="52"/>
                      <a:pt x="24" y="52"/>
                    </a:cubicBezTo>
                    <a:cubicBezTo>
                      <a:pt x="27" y="52"/>
                      <a:pt x="29" y="49"/>
                      <a:pt x="29" y="47"/>
                    </a:cubicBezTo>
                    <a:cubicBezTo>
                      <a:pt x="29" y="44"/>
                      <a:pt x="28" y="42"/>
                      <a:pt x="26" y="40"/>
                    </a:cubicBezTo>
                    <a:cubicBezTo>
                      <a:pt x="25" y="40"/>
                      <a:pt x="24" y="38"/>
                      <a:pt x="22" y="36"/>
                    </a:cubicBezTo>
                    <a:cubicBezTo>
                      <a:pt x="10" y="36"/>
                      <a:pt x="0" y="27"/>
                      <a:pt x="0" y="20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2"/>
                      <a:pt x="2" y="11"/>
                      <a:pt x="4" y="11"/>
                    </a:cubicBezTo>
                    <a:cubicBezTo>
                      <a:pt x="16" y="11"/>
                      <a:pt x="16" y="11"/>
                      <a:pt x="16" y="11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6" y="3"/>
                      <a:pt x="19" y="0"/>
                      <a:pt x="22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9" y="0"/>
                      <a:pt x="52" y="3"/>
                      <a:pt x="52" y="7"/>
                    </a:cubicBezTo>
                    <a:cubicBezTo>
                      <a:pt x="52" y="11"/>
                      <a:pt x="52" y="11"/>
                      <a:pt x="52" y="11"/>
                    </a:cubicBezTo>
                    <a:cubicBezTo>
                      <a:pt x="63" y="11"/>
                      <a:pt x="63" y="11"/>
                      <a:pt x="63" y="11"/>
                    </a:cubicBezTo>
                    <a:cubicBezTo>
                      <a:pt x="66" y="11"/>
                      <a:pt x="67" y="12"/>
                      <a:pt x="67" y="15"/>
                    </a:cubicBezTo>
                    <a:lnTo>
                      <a:pt x="67" y="20"/>
                    </a:lnTo>
                    <a:close/>
                    <a:moveTo>
                      <a:pt x="16" y="16"/>
                    </a:moveTo>
                    <a:cubicBezTo>
                      <a:pt x="6" y="16"/>
                      <a:pt x="6" y="16"/>
                      <a:pt x="6" y="16"/>
                    </a:cubicBezTo>
                    <a:cubicBezTo>
                      <a:pt x="6" y="20"/>
                      <a:pt x="6" y="20"/>
                      <a:pt x="6" y="20"/>
                    </a:cubicBezTo>
                    <a:cubicBezTo>
                      <a:pt x="6" y="24"/>
                      <a:pt x="11" y="29"/>
                      <a:pt x="19" y="31"/>
                    </a:cubicBezTo>
                    <a:cubicBezTo>
                      <a:pt x="17" y="27"/>
                      <a:pt x="16" y="22"/>
                      <a:pt x="16" y="16"/>
                    </a:cubicBezTo>
                    <a:close/>
                    <a:moveTo>
                      <a:pt x="62" y="16"/>
                    </a:moveTo>
                    <a:cubicBezTo>
                      <a:pt x="52" y="16"/>
                      <a:pt x="52" y="16"/>
                      <a:pt x="52" y="16"/>
                    </a:cubicBezTo>
                    <a:cubicBezTo>
                      <a:pt x="52" y="22"/>
                      <a:pt x="51" y="27"/>
                      <a:pt x="49" y="31"/>
                    </a:cubicBezTo>
                    <a:cubicBezTo>
                      <a:pt x="57" y="29"/>
                      <a:pt x="62" y="24"/>
                      <a:pt x="62" y="20"/>
                    </a:cubicBezTo>
                    <a:lnTo>
                      <a:pt x="62" y="1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22" name="文本框 36"/>
            <p:cNvSpPr txBox="1"/>
            <p:nvPr/>
          </p:nvSpPr>
          <p:spPr>
            <a:xfrm>
              <a:off x="2233075" y="2567668"/>
              <a:ext cx="20402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23" name="Text Placeholder 32"/>
            <p:cNvSpPr txBox="1"/>
            <p:nvPr/>
          </p:nvSpPr>
          <p:spPr>
            <a:xfrm>
              <a:off x="1969250" y="2984334"/>
              <a:ext cx="2253318" cy="98221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  <p:sp>
          <p:nvSpPr>
            <p:cNvPr id="24" name="文本框 36"/>
            <p:cNvSpPr txBox="1"/>
            <p:nvPr/>
          </p:nvSpPr>
          <p:spPr>
            <a:xfrm>
              <a:off x="2717201" y="3888648"/>
              <a:ext cx="20402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25" name="Text Placeholder 32"/>
            <p:cNvSpPr txBox="1"/>
            <p:nvPr/>
          </p:nvSpPr>
          <p:spPr>
            <a:xfrm>
              <a:off x="2453376" y="4305314"/>
              <a:ext cx="2253318" cy="98221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7621381" y="2567668"/>
              <a:ext cx="20402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27" name="Text Placeholder 32"/>
            <p:cNvSpPr txBox="1"/>
            <p:nvPr/>
          </p:nvSpPr>
          <p:spPr>
            <a:xfrm>
              <a:off x="7840652" y="2984335"/>
              <a:ext cx="2253318" cy="98221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7315946" y="3888647"/>
              <a:ext cx="20402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29" name="Text Placeholder 32"/>
            <p:cNvSpPr txBox="1"/>
            <p:nvPr/>
          </p:nvSpPr>
          <p:spPr>
            <a:xfrm>
              <a:off x="7535217" y="4305314"/>
              <a:ext cx="2253318" cy="98221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  <p:sp>
          <p:nvSpPr>
            <p:cNvPr id="30" name="文本框 36"/>
            <p:cNvSpPr txBox="1"/>
            <p:nvPr/>
          </p:nvSpPr>
          <p:spPr>
            <a:xfrm>
              <a:off x="5061033" y="4822357"/>
              <a:ext cx="19913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31" name="Text Placeholder 32"/>
            <p:cNvSpPr txBox="1"/>
            <p:nvPr/>
          </p:nvSpPr>
          <p:spPr>
            <a:xfrm>
              <a:off x="4944582" y="5233059"/>
              <a:ext cx="2253318" cy="98221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等腰三角形 9"/>
          <p:cNvSpPr/>
          <p:nvPr/>
        </p:nvSpPr>
        <p:spPr>
          <a:xfrm rot="16200000" flipH="1" flipV="1">
            <a:off x="258700" y="400923"/>
            <a:ext cx="281288" cy="287160"/>
          </a:xfrm>
          <a:prstGeom prst="triangle">
            <a:avLst/>
          </a:prstGeom>
          <a:solidFill>
            <a:srgbClr val="86BBBA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5659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31318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6977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62636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8295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940175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596765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253355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800">
              <a:solidFill>
                <a:srgbClr val="22232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542925" y="257179"/>
            <a:ext cx="3506887" cy="574647"/>
            <a:chOff x="1135355" y="406355"/>
            <a:chExt cx="3506887" cy="574647"/>
          </a:xfrm>
        </p:grpSpPr>
        <p:sp>
          <p:nvSpPr>
            <p:cNvPr id="12" name="文本框 11"/>
            <p:cNvSpPr txBox="1"/>
            <p:nvPr/>
          </p:nvSpPr>
          <p:spPr>
            <a:xfrm>
              <a:off x="1137042" y="406355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研究成果与应用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1135355" y="727086"/>
              <a:ext cx="2826415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RESEARCH RESULTS AND APPLICATIONS</a:t>
              </a: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017928" y="2263093"/>
            <a:ext cx="10156143" cy="3478019"/>
            <a:chOff x="1032162" y="2491693"/>
            <a:chExt cx="10156143" cy="3478019"/>
          </a:xfrm>
        </p:grpSpPr>
        <p:grpSp>
          <p:nvGrpSpPr>
            <p:cNvPr id="7" name="组合 6"/>
            <p:cNvGrpSpPr/>
            <p:nvPr/>
          </p:nvGrpSpPr>
          <p:grpSpPr>
            <a:xfrm>
              <a:off x="1032162" y="2491693"/>
              <a:ext cx="10156143" cy="3398119"/>
              <a:chOff x="1038437" y="1765552"/>
              <a:chExt cx="10156143" cy="3398119"/>
            </a:xfrm>
          </p:grpSpPr>
          <p:sp>
            <p:nvSpPr>
              <p:cNvPr id="21" name="矩形 20"/>
              <p:cNvSpPr/>
              <p:nvPr/>
            </p:nvSpPr>
            <p:spPr>
              <a:xfrm>
                <a:off x="2467316" y="1765552"/>
                <a:ext cx="3500141" cy="1288104"/>
              </a:xfrm>
              <a:prstGeom prst="rect">
                <a:avLst/>
              </a:prstGeom>
              <a:noFill/>
              <a:ln w="19050">
                <a:solidFill>
                  <a:srgbClr val="86BBBA"/>
                </a:solidFill>
                <a:round/>
                <a:headEnd type="none" w="med" len="med"/>
                <a:tailEnd type="oval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1471881" y="3875567"/>
                <a:ext cx="3500141" cy="1288104"/>
              </a:xfrm>
              <a:prstGeom prst="rect">
                <a:avLst/>
              </a:prstGeom>
              <a:noFill/>
              <a:ln w="19050">
                <a:solidFill>
                  <a:srgbClr val="86BBBA"/>
                </a:solidFill>
                <a:round/>
                <a:headEnd type="none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椭圆 22"/>
              <p:cNvSpPr/>
              <p:nvPr/>
            </p:nvSpPr>
            <p:spPr>
              <a:xfrm>
                <a:off x="2029316" y="1932456"/>
                <a:ext cx="876002" cy="876002"/>
              </a:xfrm>
              <a:prstGeom prst="ellipse">
                <a:avLst/>
              </a:prstGeom>
              <a:solidFill>
                <a:srgbClr val="86BBBA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60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A</a:t>
                </a:r>
                <a:endParaRPr kumimoji="0" lang="zh-CN" altLang="en-US" sz="360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4" name="椭圆 23"/>
              <p:cNvSpPr/>
              <p:nvPr/>
            </p:nvSpPr>
            <p:spPr>
              <a:xfrm>
                <a:off x="1038437" y="4049544"/>
                <a:ext cx="876002" cy="876002"/>
              </a:xfrm>
              <a:prstGeom prst="ellipse">
                <a:avLst/>
              </a:prstGeom>
              <a:solidFill>
                <a:srgbClr val="86BBBA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60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</a:t>
                </a:r>
                <a:endParaRPr kumimoji="0" lang="zh-CN" altLang="en-US" sz="360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矩形 24"/>
              <p:cNvSpPr/>
              <p:nvPr/>
            </p:nvSpPr>
            <p:spPr>
              <a:xfrm>
                <a:off x="7694439" y="1765552"/>
                <a:ext cx="3500141" cy="1288104"/>
              </a:xfrm>
              <a:prstGeom prst="rect">
                <a:avLst/>
              </a:prstGeom>
              <a:noFill/>
              <a:ln w="19050">
                <a:solidFill>
                  <a:srgbClr val="86BBBA"/>
                </a:solidFill>
                <a:round/>
                <a:headEnd type="none" w="med" len="med"/>
                <a:tailEnd type="oval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6" name="矩形 25"/>
              <p:cNvSpPr/>
              <p:nvPr/>
            </p:nvSpPr>
            <p:spPr>
              <a:xfrm>
                <a:off x="6699004" y="3875567"/>
                <a:ext cx="3500141" cy="1288104"/>
              </a:xfrm>
              <a:prstGeom prst="rect">
                <a:avLst/>
              </a:prstGeom>
              <a:noFill/>
              <a:ln w="19050">
                <a:solidFill>
                  <a:srgbClr val="86BBBA"/>
                </a:solidFill>
                <a:round/>
                <a:headEnd type="none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7" name="椭圆 26"/>
              <p:cNvSpPr/>
              <p:nvPr/>
            </p:nvSpPr>
            <p:spPr>
              <a:xfrm>
                <a:off x="7256439" y="1932456"/>
                <a:ext cx="876002" cy="876002"/>
              </a:xfrm>
              <a:prstGeom prst="ellipse">
                <a:avLst/>
              </a:prstGeom>
              <a:solidFill>
                <a:srgbClr val="86BBBA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60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B</a:t>
                </a:r>
                <a:endParaRPr kumimoji="0" lang="zh-CN" altLang="en-US" sz="360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8" name="椭圆 27"/>
              <p:cNvSpPr/>
              <p:nvPr/>
            </p:nvSpPr>
            <p:spPr>
              <a:xfrm>
                <a:off x="6265560" y="4049544"/>
                <a:ext cx="876002" cy="876002"/>
              </a:xfrm>
              <a:prstGeom prst="ellipse">
                <a:avLst/>
              </a:prstGeom>
              <a:solidFill>
                <a:srgbClr val="86BBBA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60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D</a:t>
                </a:r>
                <a:endParaRPr kumimoji="0" lang="zh-CN" altLang="en-US" sz="360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1908164" y="2503792"/>
              <a:ext cx="9066303" cy="3465920"/>
              <a:chOff x="7414423" y="2518069"/>
              <a:chExt cx="8005015" cy="3357121"/>
            </a:xfrm>
          </p:grpSpPr>
          <p:sp>
            <p:nvSpPr>
              <p:cNvPr id="9" name="文本框 36"/>
              <p:cNvSpPr txBox="1"/>
              <p:nvPr/>
            </p:nvSpPr>
            <p:spPr>
              <a:xfrm>
                <a:off x="8326791" y="2518069"/>
                <a:ext cx="20887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YOUR TEXT </a:t>
                </a:r>
              </a:p>
            </p:txBody>
          </p:sp>
          <p:sp>
            <p:nvSpPr>
              <p:cNvPr id="14" name="Text Placeholder 32"/>
              <p:cNvSpPr txBox="1"/>
              <p:nvPr/>
            </p:nvSpPr>
            <p:spPr>
              <a:xfrm>
                <a:off x="8457843" y="2901584"/>
                <a:ext cx="2383832" cy="895127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  <p:sp>
            <p:nvSpPr>
              <p:cNvPr id="15" name="文本框 36"/>
              <p:cNvSpPr txBox="1"/>
              <p:nvPr/>
            </p:nvSpPr>
            <p:spPr>
              <a:xfrm>
                <a:off x="12904554" y="2518069"/>
                <a:ext cx="20887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YOUR TEXT </a:t>
                </a:r>
              </a:p>
            </p:txBody>
          </p:sp>
          <p:sp>
            <p:nvSpPr>
              <p:cNvPr id="16" name="Text Placeholder 32"/>
              <p:cNvSpPr txBox="1"/>
              <p:nvPr/>
            </p:nvSpPr>
            <p:spPr>
              <a:xfrm>
                <a:off x="13035606" y="2901584"/>
                <a:ext cx="2383832" cy="895127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  <p:sp>
            <p:nvSpPr>
              <p:cNvPr id="17" name="文本框 36"/>
              <p:cNvSpPr txBox="1"/>
              <p:nvPr/>
            </p:nvSpPr>
            <p:spPr>
              <a:xfrm>
                <a:off x="7414423" y="4596548"/>
                <a:ext cx="20887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YOUR TEXT </a:t>
                </a:r>
              </a:p>
            </p:txBody>
          </p:sp>
          <p:sp>
            <p:nvSpPr>
              <p:cNvPr id="18" name="Text Placeholder 32"/>
              <p:cNvSpPr txBox="1"/>
              <p:nvPr/>
            </p:nvSpPr>
            <p:spPr>
              <a:xfrm>
                <a:off x="7545474" y="4980063"/>
                <a:ext cx="2383832" cy="895127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>
                <a:off x="11992186" y="4596548"/>
                <a:ext cx="20887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YOUR TEXT </a:t>
                </a:r>
              </a:p>
            </p:txBody>
          </p:sp>
          <p:sp>
            <p:nvSpPr>
              <p:cNvPr id="20" name="Text Placeholder 32"/>
              <p:cNvSpPr txBox="1"/>
              <p:nvPr/>
            </p:nvSpPr>
            <p:spPr>
              <a:xfrm>
                <a:off x="12123238" y="4980063"/>
                <a:ext cx="2383832" cy="895127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等腰三角形 9"/>
          <p:cNvSpPr/>
          <p:nvPr/>
        </p:nvSpPr>
        <p:spPr>
          <a:xfrm rot="16200000" flipH="1" flipV="1">
            <a:off x="258700" y="400923"/>
            <a:ext cx="281288" cy="287160"/>
          </a:xfrm>
          <a:prstGeom prst="triangle">
            <a:avLst/>
          </a:prstGeom>
          <a:solidFill>
            <a:srgbClr val="86BBBA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5659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31318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6977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62636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8295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940175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596765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253355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800">
              <a:solidFill>
                <a:srgbClr val="22232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542925" y="257179"/>
            <a:ext cx="3506887" cy="574647"/>
            <a:chOff x="1135355" y="406355"/>
            <a:chExt cx="3506887" cy="574647"/>
          </a:xfrm>
        </p:grpSpPr>
        <p:sp>
          <p:nvSpPr>
            <p:cNvPr id="12" name="文本框 11"/>
            <p:cNvSpPr txBox="1"/>
            <p:nvPr/>
          </p:nvSpPr>
          <p:spPr>
            <a:xfrm>
              <a:off x="1137042" y="406355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研究成果与应用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1135355" y="727086"/>
              <a:ext cx="2826415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RESEARCH RESULTS AND APPLICATIONS</a:t>
              </a: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259951" y="1962242"/>
            <a:ext cx="9672099" cy="3938959"/>
            <a:chOff x="1471529" y="2049327"/>
            <a:chExt cx="9672099" cy="3938959"/>
          </a:xfrm>
        </p:grpSpPr>
        <p:grpSp>
          <p:nvGrpSpPr>
            <p:cNvPr id="7" name="Group 2"/>
            <p:cNvGrpSpPr/>
            <p:nvPr/>
          </p:nvGrpSpPr>
          <p:grpSpPr>
            <a:xfrm>
              <a:off x="1471529" y="2049327"/>
              <a:ext cx="4051786" cy="3886806"/>
              <a:chOff x="1066800" y="1720621"/>
              <a:chExt cx="4397467" cy="4218412"/>
            </a:xfrm>
          </p:grpSpPr>
          <p:sp>
            <p:nvSpPr>
              <p:cNvPr id="37" name="Freeform 5"/>
              <p:cNvSpPr/>
              <p:nvPr/>
            </p:nvSpPr>
            <p:spPr bwMode="auto">
              <a:xfrm>
                <a:off x="2813771" y="5623329"/>
                <a:ext cx="955356" cy="315704"/>
              </a:xfrm>
              <a:custGeom>
                <a:avLst/>
                <a:gdLst>
                  <a:gd name="T0" fmla="*/ 466 w 466"/>
                  <a:gd name="T1" fmla="*/ 0 h 154"/>
                  <a:gd name="T2" fmla="*/ 233 w 466"/>
                  <a:gd name="T3" fmla="*/ 154 h 154"/>
                  <a:gd name="T4" fmla="*/ 0 w 466"/>
                  <a:gd name="T5" fmla="*/ 0 h 154"/>
                  <a:gd name="T6" fmla="*/ 466 w 466"/>
                  <a:gd name="T7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6" h="154">
                    <a:moveTo>
                      <a:pt x="466" y="0"/>
                    </a:moveTo>
                    <a:cubicBezTo>
                      <a:pt x="466" y="85"/>
                      <a:pt x="362" y="154"/>
                      <a:pt x="233" y="154"/>
                    </a:cubicBezTo>
                    <a:cubicBezTo>
                      <a:pt x="104" y="154"/>
                      <a:pt x="0" y="85"/>
                      <a:pt x="0" y="0"/>
                    </a:cubicBezTo>
                    <a:cubicBezTo>
                      <a:pt x="230" y="0"/>
                      <a:pt x="227" y="0"/>
                      <a:pt x="4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/>
              </a:p>
            </p:txBody>
          </p:sp>
          <p:sp>
            <p:nvSpPr>
              <p:cNvPr id="38" name="Freeform 6"/>
              <p:cNvSpPr/>
              <p:nvPr/>
            </p:nvSpPr>
            <p:spPr bwMode="auto">
              <a:xfrm>
                <a:off x="4462969" y="4508943"/>
                <a:ext cx="705621" cy="521853"/>
              </a:xfrm>
              <a:custGeom>
                <a:avLst/>
                <a:gdLst>
                  <a:gd name="T0" fmla="*/ 283 w 344"/>
                  <a:gd name="T1" fmla="*/ 254 h 254"/>
                  <a:gd name="T2" fmla="*/ 255 w 344"/>
                  <a:gd name="T3" fmla="*/ 246 h 254"/>
                  <a:gd name="T4" fmla="*/ 33 w 344"/>
                  <a:gd name="T5" fmla="*/ 106 h 254"/>
                  <a:gd name="T6" fmla="*/ 16 w 344"/>
                  <a:gd name="T7" fmla="*/ 32 h 254"/>
                  <a:gd name="T8" fmla="*/ 89 w 344"/>
                  <a:gd name="T9" fmla="*/ 16 h 254"/>
                  <a:gd name="T10" fmla="*/ 312 w 344"/>
                  <a:gd name="T11" fmla="*/ 156 h 254"/>
                  <a:gd name="T12" fmla="*/ 328 w 344"/>
                  <a:gd name="T13" fmla="*/ 229 h 254"/>
                  <a:gd name="T14" fmla="*/ 283 w 344"/>
                  <a:gd name="T15" fmla="*/ 254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44" h="254">
                    <a:moveTo>
                      <a:pt x="283" y="254"/>
                    </a:moveTo>
                    <a:cubicBezTo>
                      <a:pt x="274" y="254"/>
                      <a:pt x="264" y="251"/>
                      <a:pt x="255" y="246"/>
                    </a:cubicBezTo>
                    <a:cubicBezTo>
                      <a:pt x="33" y="106"/>
                      <a:pt x="33" y="106"/>
                      <a:pt x="33" y="106"/>
                    </a:cubicBezTo>
                    <a:cubicBezTo>
                      <a:pt x="8" y="90"/>
                      <a:pt x="0" y="57"/>
                      <a:pt x="16" y="32"/>
                    </a:cubicBezTo>
                    <a:cubicBezTo>
                      <a:pt x="31" y="8"/>
                      <a:pt x="64" y="0"/>
                      <a:pt x="89" y="16"/>
                    </a:cubicBezTo>
                    <a:cubicBezTo>
                      <a:pt x="312" y="156"/>
                      <a:pt x="312" y="156"/>
                      <a:pt x="312" y="156"/>
                    </a:cubicBezTo>
                    <a:cubicBezTo>
                      <a:pt x="337" y="171"/>
                      <a:pt x="344" y="204"/>
                      <a:pt x="328" y="229"/>
                    </a:cubicBezTo>
                    <a:cubicBezTo>
                      <a:pt x="318" y="245"/>
                      <a:pt x="301" y="254"/>
                      <a:pt x="283" y="254"/>
                    </a:cubicBezTo>
                    <a:close/>
                  </a:path>
                </a:pathLst>
              </a:custGeom>
              <a:solidFill>
                <a:srgbClr val="86BBB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39" name="Freeform 7"/>
              <p:cNvSpPr/>
              <p:nvPr/>
            </p:nvSpPr>
            <p:spPr bwMode="auto">
              <a:xfrm>
                <a:off x="4696212" y="3402803"/>
                <a:ext cx="768055" cy="336908"/>
              </a:xfrm>
              <a:custGeom>
                <a:avLst/>
                <a:gdLst>
                  <a:gd name="T0" fmla="*/ 58 w 374"/>
                  <a:gd name="T1" fmla="*/ 164 h 164"/>
                  <a:gd name="T2" fmla="*/ 6 w 374"/>
                  <a:gd name="T3" fmla="*/ 121 h 164"/>
                  <a:gd name="T4" fmla="*/ 48 w 374"/>
                  <a:gd name="T5" fmla="*/ 58 h 164"/>
                  <a:gd name="T6" fmla="*/ 305 w 374"/>
                  <a:gd name="T7" fmla="*/ 6 h 164"/>
                  <a:gd name="T8" fmla="*/ 368 w 374"/>
                  <a:gd name="T9" fmla="*/ 48 h 164"/>
                  <a:gd name="T10" fmla="*/ 326 w 374"/>
                  <a:gd name="T11" fmla="*/ 110 h 164"/>
                  <a:gd name="T12" fmla="*/ 69 w 374"/>
                  <a:gd name="T13" fmla="*/ 163 h 164"/>
                  <a:gd name="T14" fmla="*/ 58 w 374"/>
                  <a:gd name="T15" fmla="*/ 164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4" h="164">
                    <a:moveTo>
                      <a:pt x="58" y="164"/>
                    </a:moveTo>
                    <a:cubicBezTo>
                      <a:pt x="33" y="164"/>
                      <a:pt x="11" y="146"/>
                      <a:pt x="6" y="121"/>
                    </a:cubicBezTo>
                    <a:cubicBezTo>
                      <a:pt x="0" y="92"/>
                      <a:pt x="19" y="64"/>
                      <a:pt x="48" y="58"/>
                    </a:cubicBezTo>
                    <a:cubicBezTo>
                      <a:pt x="305" y="6"/>
                      <a:pt x="305" y="6"/>
                      <a:pt x="305" y="6"/>
                    </a:cubicBezTo>
                    <a:cubicBezTo>
                      <a:pt x="334" y="0"/>
                      <a:pt x="362" y="19"/>
                      <a:pt x="368" y="48"/>
                    </a:cubicBezTo>
                    <a:cubicBezTo>
                      <a:pt x="374" y="76"/>
                      <a:pt x="355" y="104"/>
                      <a:pt x="326" y="110"/>
                    </a:cubicBezTo>
                    <a:cubicBezTo>
                      <a:pt x="69" y="163"/>
                      <a:pt x="69" y="163"/>
                      <a:pt x="69" y="163"/>
                    </a:cubicBezTo>
                    <a:cubicBezTo>
                      <a:pt x="65" y="163"/>
                      <a:pt x="62" y="164"/>
                      <a:pt x="58" y="164"/>
                    </a:cubicBezTo>
                    <a:close/>
                  </a:path>
                </a:pathLst>
              </a:custGeom>
              <a:solidFill>
                <a:srgbClr val="86BBB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40" name="Freeform 8"/>
              <p:cNvSpPr/>
              <p:nvPr/>
            </p:nvSpPr>
            <p:spPr bwMode="auto">
              <a:xfrm>
                <a:off x="4155511" y="2115250"/>
                <a:ext cx="545413" cy="680883"/>
              </a:xfrm>
              <a:custGeom>
                <a:avLst/>
                <a:gdLst>
                  <a:gd name="T0" fmla="*/ 60 w 266"/>
                  <a:gd name="T1" fmla="*/ 332 h 332"/>
                  <a:gd name="T2" fmla="*/ 31 w 266"/>
                  <a:gd name="T3" fmla="*/ 324 h 332"/>
                  <a:gd name="T4" fmla="*/ 16 w 266"/>
                  <a:gd name="T5" fmla="*/ 250 h 332"/>
                  <a:gd name="T6" fmla="*/ 161 w 266"/>
                  <a:gd name="T7" fmla="*/ 31 h 332"/>
                  <a:gd name="T8" fmla="*/ 235 w 266"/>
                  <a:gd name="T9" fmla="*/ 16 h 332"/>
                  <a:gd name="T10" fmla="*/ 250 w 266"/>
                  <a:gd name="T11" fmla="*/ 90 h 332"/>
                  <a:gd name="T12" fmla="*/ 105 w 266"/>
                  <a:gd name="T13" fmla="*/ 309 h 332"/>
                  <a:gd name="T14" fmla="*/ 60 w 266"/>
                  <a:gd name="T15" fmla="*/ 332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6" h="332">
                    <a:moveTo>
                      <a:pt x="60" y="332"/>
                    </a:moveTo>
                    <a:cubicBezTo>
                      <a:pt x="50" y="332"/>
                      <a:pt x="40" y="330"/>
                      <a:pt x="31" y="324"/>
                    </a:cubicBezTo>
                    <a:cubicBezTo>
                      <a:pt x="6" y="307"/>
                      <a:pt x="0" y="274"/>
                      <a:pt x="16" y="250"/>
                    </a:cubicBezTo>
                    <a:cubicBezTo>
                      <a:pt x="161" y="31"/>
                      <a:pt x="161" y="31"/>
                      <a:pt x="161" y="31"/>
                    </a:cubicBezTo>
                    <a:cubicBezTo>
                      <a:pt x="178" y="6"/>
                      <a:pt x="211" y="0"/>
                      <a:pt x="235" y="16"/>
                    </a:cubicBezTo>
                    <a:cubicBezTo>
                      <a:pt x="260" y="32"/>
                      <a:pt x="266" y="65"/>
                      <a:pt x="250" y="90"/>
                    </a:cubicBezTo>
                    <a:cubicBezTo>
                      <a:pt x="105" y="309"/>
                      <a:pt x="105" y="309"/>
                      <a:pt x="105" y="309"/>
                    </a:cubicBezTo>
                    <a:cubicBezTo>
                      <a:pt x="94" y="324"/>
                      <a:pt x="77" y="332"/>
                      <a:pt x="60" y="332"/>
                    </a:cubicBezTo>
                    <a:close/>
                  </a:path>
                </a:pathLst>
              </a:custGeom>
              <a:solidFill>
                <a:srgbClr val="86BBB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41" name="Freeform 9"/>
              <p:cNvSpPr/>
              <p:nvPr/>
            </p:nvSpPr>
            <p:spPr bwMode="auto">
              <a:xfrm>
                <a:off x="3178951" y="1720621"/>
                <a:ext cx="222642" cy="759809"/>
              </a:xfrm>
              <a:custGeom>
                <a:avLst/>
                <a:gdLst>
                  <a:gd name="T0" fmla="*/ 56 w 109"/>
                  <a:gd name="T1" fmla="*/ 370 h 370"/>
                  <a:gd name="T2" fmla="*/ 2 w 109"/>
                  <a:gd name="T3" fmla="*/ 317 h 370"/>
                  <a:gd name="T4" fmla="*/ 0 w 109"/>
                  <a:gd name="T5" fmla="*/ 54 h 370"/>
                  <a:gd name="T6" fmla="*/ 53 w 109"/>
                  <a:gd name="T7" fmla="*/ 0 h 370"/>
                  <a:gd name="T8" fmla="*/ 106 w 109"/>
                  <a:gd name="T9" fmla="*/ 53 h 370"/>
                  <a:gd name="T10" fmla="*/ 109 w 109"/>
                  <a:gd name="T11" fmla="*/ 316 h 370"/>
                  <a:gd name="T12" fmla="*/ 56 w 109"/>
                  <a:gd name="T13" fmla="*/ 370 h 370"/>
                  <a:gd name="T14" fmla="*/ 56 w 109"/>
                  <a:gd name="T15" fmla="*/ 370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9" h="370">
                    <a:moveTo>
                      <a:pt x="56" y="370"/>
                    </a:moveTo>
                    <a:cubicBezTo>
                      <a:pt x="26" y="370"/>
                      <a:pt x="3" y="346"/>
                      <a:pt x="2" y="317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25"/>
                      <a:pt x="23" y="1"/>
                      <a:pt x="53" y="0"/>
                    </a:cubicBezTo>
                    <a:cubicBezTo>
                      <a:pt x="82" y="0"/>
                      <a:pt x="106" y="24"/>
                      <a:pt x="106" y="53"/>
                    </a:cubicBezTo>
                    <a:cubicBezTo>
                      <a:pt x="109" y="316"/>
                      <a:pt x="109" y="316"/>
                      <a:pt x="109" y="316"/>
                    </a:cubicBezTo>
                    <a:cubicBezTo>
                      <a:pt x="109" y="345"/>
                      <a:pt x="86" y="369"/>
                      <a:pt x="56" y="370"/>
                    </a:cubicBezTo>
                    <a:cubicBezTo>
                      <a:pt x="56" y="370"/>
                      <a:pt x="56" y="370"/>
                      <a:pt x="56" y="370"/>
                    </a:cubicBezTo>
                    <a:close/>
                  </a:path>
                </a:pathLst>
              </a:custGeom>
              <a:solidFill>
                <a:srgbClr val="86BBB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42" name="Freeform 10"/>
              <p:cNvSpPr/>
              <p:nvPr/>
            </p:nvSpPr>
            <p:spPr bwMode="auto">
              <a:xfrm>
                <a:off x="1362478" y="4505409"/>
                <a:ext cx="705621" cy="520675"/>
              </a:xfrm>
              <a:custGeom>
                <a:avLst/>
                <a:gdLst>
                  <a:gd name="T0" fmla="*/ 61 w 344"/>
                  <a:gd name="T1" fmla="*/ 254 h 254"/>
                  <a:gd name="T2" fmla="*/ 16 w 344"/>
                  <a:gd name="T3" fmla="*/ 229 h 254"/>
                  <a:gd name="T4" fmla="*/ 32 w 344"/>
                  <a:gd name="T5" fmla="*/ 156 h 254"/>
                  <a:gd name="T6" fmla="*/ 255 w 344"/>
                  <a:gd name="T7" fmla="*/ 16 h 254"/>
                  <a:gd name="T8" fmla="*/ 328 w 344"/>
                  <a:gd name="T9" fmla="*/ 33 h 254"/>
                  <a:gd name="T10" fmla="*/ 311 w 344"/>
                  <a:gd name="T11" fmla="*/ 106 h 254"/>
                  <a:gd name="T12" fmla="*/ 89 w 344"/>
                  <a:gd name="T13" fmla="*/ 246 h 254"/>
                  <a:gd name="T14" fmla="*/ 61 w 344"/>
                  <a:gd name="T15" fmla="*/ 254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44" h="254">
                    <a:moveTo>
                      <a:pt x="61" y="254"/>
                    </a:moveTo>
                    <a:cubicBezTo>
                      <a:pt x="43" y="254"/>
                      <a:pt x="26" y="245"/>
                      <a:pt x="16" y="229"/>
                    </a:cubicBezTo>
                    <a:cubicBezTo>
                      <a:pt x="0" y="204"/>
                      <a:pt x="7" y="172"/>
                      <a:pt x="32" y="156"/>
                    </a:cubicBezTo>
                    <a:cubicBezTo>
                      <a:pt x="255" y="16"/>
                      <a:pt x="255" y="16"/>
                      <a:pt x="255" y="16"/>
                    </a:cubicBezTo>
                    <a:cubicBezTo>
                      <a:pt x="280" y="0"/>
                      <a:pt x="312" y="8"/>
                      <a:pt x="328" y="33"/>
                    </a:cubicBezTo>
                    <a:cubicBezTo>
                      <a:pt x="344" y="58"/>
                      <a:pt x="336" y="90"/>
                      <a:pt x="311" y="106"/>
                    </a:cubicBezTo>
                    <a:cubicBezTo>
                      <a:pt x="89" y="246"/>
                      <a:pt x="89" y="246"/>
                      <a:pt x="89" y="246"/>
                    </a:cubicBezTo>
                    <a:cubicBezTo>
                      <a:pt x="80" y="252"/>
                      <a:pt x="70" y="254"/>
                      <a:pt x="61" y="254"/>
                    </a:cubicBezTo>
                    <a:close/>
                  </a:path>
                </a:pathLst>
              </a:custGeom>
              <a:solidFill>
                <a:srgbClr val="86BBB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43" name="Freeform 11"/>
              <p:cNvSpPr/>
              <p:nvPr/>
            </p:nvSpPr>
            <p:spPr bwMode="auto">
              <a:xfrm>
                <a:off x="1066800" y="3401625"/>
                <a:ext cx="768055" cy="334552"/>
              </a:xfrm>
              <a:custGeom>
                <a:avLst/>
                <a:gdLst>
                  <a:gd name="T0" fmla="*/ 316 w 374"/>
                  <a:gd name="T1" fmla="*/ 163 h 163"/>
                  <a:gd name="T2" fmla="*/ 305 w 374"/>
                  <a:gd name="T3" fmla="*/ 162 h 163"/>
                  <a:gd name="T4" fmla="*/ 48 w 374"/>
                  <a:gd name="T5" fmla="*/ 110 h 163"/>
                  <a:gd name="T6" fmla="*/ 6 w 374"/>
                  <a:gd name="T7" fmla="*/ 47 h 163"/>
                  <a:gd name="T8" fmla="*/ 69 w 374"/>
                  <a:gd name="T9" fmla="*/ 5 h 163"/>
                  <a:gd name="T10" fmla="*/ 326 w 374"/>
                  <a:gd name="T11" fmla="*/ 58 h 163"/>
                  <a:gd name="T12" fmla="*/ 368 w 374"/>
                  <a:gd name="T13" fmla="*/ 120 h 163"/>
                  <a:gd name="T14" fmla="*/ 316 w 374"/>
                  <a:gd name="T15" fmla="*/ 163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4" h="163">
                    <a:moveTo>
                      <a:pt x="316" y="163"/>
                    </a:moveTo>
                    <a:cubicBezTo>
                      <a:pt x="312" y="163"/>
                      <a:pt x="309" y="163"/>
                      <a:pt x="305" y="162"/>
                    </a:cubicBezTo>
                    <a:cubicBezTo>
                      <a:pt x="48" y="110"/>
                      <a:pt x="48" y="110"/>
                      <a:pt x="48" y="110"/>
                    </a:cubicBezTo>
                    <a:cubicBezTo>
                      <a:pt x="19" y="104"/>
                      <a:pt x="0" y="76"/>
                      <a:pt x="6" y="47"/>
                    </a:cubicBezTo>
                    <a:cubicBezTo>
                      <a:pt x="12" y="18"/>
                      <a:pt x="40" y="0"/>
                      <a:pt x="69" y="5"/>
                    </a:cubicBezTo>
                    <a:cubicBezTo>
                      <a:pt x="326" y="58"/>
                      <a:pt x="326" y="58"/>
                      <a:pt x="326" y="58"/>
                    </a:cubicBezTo>
                    <a:cubicBezTo>
                      <a:pt x="355" y="63"/>
                      <a:pt x="374" y="92"/>
                      <a:pt x="368" y="120"/>
                    </a:cubicBezTo>
                    <a:cubicBezTo>
                      <a:pt x="363" y="146"/>
                      <a:pt x="341" y="163"/>
                      <a:pt x="316" y="163"/>
                    </a:cubicBezTo>
                    <a:close/>
                  </a:path>
                </a:pathLst>
              </a:custGeom>
              <a:solidFill>
                <a:srgbClr val="86BBB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44" name="Freeform 12"/>
              <p:cNvSpPr/>
              <p:nvPr/>
            </p:nvSpPr>
            <p:spPr bwMode="auto">
              <a:xfrm>
                <a:off x="1830143" y="2110538"/>
                <a:ext cx="546591" cy="683239"/>
              </a:xfrm>
              <a:custGeom>
                <a:avLst/>
                <a:gdLst>
                  <a:gd name="T0" fmla="*/ 206 w 266"/>
                  <a:gd name="T1" fmla="*/ 333 h 333"/>
                  <a:gd name="T2" fmla="*/ 161 w 266"/>
                  <a:gd name="T3" fmla="*/ 309 h 333"/>
                  <a:gd name="T4" fmla="*/ 16 w 266"/>
                  <a:gd name="T5" fmla="*/ 90 h 333"/>
                  <a:gd name="T6" fmla="*/ 31 w 266"/>
                  <a:gd name="T7" fmla="*/ 16 h 333"/>
                  <a:gd name="T8" fmla="*/ 105 w 266"/>
                  <a:gd name="T9" fmla="*/ 31 h 333"/>
                  <a:gd name="T10" fmla="*/ 250 w 266"/>
                  <a:gd name="T11" fmla="*/ 250 h 333"/>
                  <a:gd name="T12" fmla="*/ 235 w 266"/>
                  <a:gd name="T13" fmla="*/ 324 h 333"/>
                  <a:gd name="T14" fmla="*/ 206 w 266"/>
                  <a:gd name="T15" fmla="*/ 333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6" h="333">
                    <a:moveTo>
                      <a:pt x="206" y="333"/>
                    </a:moveTo>
                    <a:cubicBezTo>
                      <a:pt x="189" y="333"/>
                      <a:pt x="172" y="324"/>
                      <a:pt x="161" y="309"/>
                    </a:cubicBezTo>
                    <a:cubicBezTo>
                      <a:pt x="16" y="90"/>
                      <a:pt x="16" y="90"/>
                      <a:pt x="16" y="90"/>
                    </a:cubicBezTo>
                    <a:cubicBezTo>
                      <a:pt x="0" y="66"/>
                      <a:pt x="6" y="33"/>
                      <a:pt x="31" y="16"/>
                    </a:cubicBezTo>
                    <a:cubicBezTo>
                      <a:pt x="55" y="0"/>
                      <a:pt x="88" y="7"/>
                      <a:pt x="105" y="31"/>
                    </a:cubicBezTo>
                    <a:cubicBezTo>
                      <a:pt x="250" y="250"/>
                      <a:pt x="250" y="250"/>
                      <a:pt x="250" y="250"/>
                    </a:cubicBezTo>
                    <a:cubicBezTo>
                      <a:pt x="266" y="275"/>
                      <a:pt x="260" y="308"/>
                      <a:pt x="235" y="324"/>
                    </a:cubicBezTo>
                    <a:cubicBezTo>
                      <a:pt x="226" y="330"/>
                      <a:pt x="216" y="333"/>
                      <a:pt x="206" y="333"/>
                    </a:cubicBezTo>
                    <a:close/>
                  </a:path>
                </a:pathLst>
              </a:custGeom>
              <a:solidFill>
                <a:srgbClr val="86BBB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45" name="Freeform 13"/>
              <p:cNvSpPr>
                <a:spLocks noEditPoints="1"/>
              </p:cNvSpPr>
              <p:nvPr/>
            </p:nvSpPr>
            <p:spPr bwMode="auto">
              <a:xfrm>
                <a:off x="2039826" y="2685402"/>
                <a:ext cx="2473796" cy="3023922"/>
              </a:xfrm>
              <a:custGeom>
                <a:avLst/>
                <a:gdLst>
                  <a:gd name="T0" fmla="*/ 603 w 1206"/>
                  <a:gd name="T1" fmla="*/ 0 h 1474"/>
                  <a:gd name="T2" fmla="*/ 0 w 1206"/>
                  <a:gd name="T3" fmla="*/ 603 h 1474"/>
                  <a:gd name="T4" fmla="*/ 95 w 1206"/>
                  <a:gd name="T5" fmla="*/ 928 h 1474"/>
                  <a:gd name="T6" fmla="*/ 308 w 1206"/>
                  <a:gd name="T7" fmla="*/ 1129 h 1474"/>
                  <a:gd name="T8" fmla="*/ 308 w 1206"/>
                  <a:gd name="T9" fmla="*/ 1329 h 1474"/>
                  <a:gd name="T10" fmla="*/ 453 w 1206"/>
                  <a:gd name="T11" fmla="*/ 1474 h 1474"/>
                  <a:gd name="T12" fmla="*/ 769 w 1206"/>
                  <a:gd name="T13" fmla="*/ 1474 h 1474"/>
                  <a:gd name="T14" fmla="*/ 914 w 1206"/>
                  <a:gd name="T15" fmla="*/ 1329 h 1474"/>
                  <a:gd name="T16" fmla="*/ 914 w 1206"/>
                  <a:gd name="T17" fmla="*/ 1120 h 1474"/>
                  <a:gd name="T18" fmla="*/ 1206 w 1206"/>
                  <a:gd name="T19" fmla="*/ 603 h 1474"/>
                  <a:gd name="T20" fmla="*/ 603 w 1206"/>
                  <a:gd name="T21" fmla="*/ 0 h 1474"/>
                  <a:gd name="T22" fmla="*/ 827 w 1206"/>
                  <a:gd name="T23" fmla="*/ 1032 h 1474"/>
                  <a:gd name="T24" fmla="*/ 795 w 1206"/>
                  <a:gd name="T25" fmla="*/ 1085 h 1474"/>
                  <a:gd name="T26" fmla="*/ 795 w 1206"/>
                  <a:gd name="T27" fmla="*/ 1133 h 1474"/>
                  <a:gd name="T28" fmla="*/ 427 w 1206"/>
                  <a:gd name="T29" fmla="*/ 1133 h 1474"/>
                  <a:gd name="T30" fmla="*/ 427 w 1206"/>
                  <a:gd name="T31" fmla="*/ 1093 h 1474"/>
                  <a:gd name="T32" fmla="*/ 394 w 1206"/>
                  <a:gd name="T33" fmla="*/ 1039 h 1474"/>
                  <a:gd name="T34" fmla="*/ 119 w 1206"/>
                  <a:gd name="T35" fmla="*/ 603 h 1474"/>
                  <a:gd name="T36" fmla="*/ 603 w 1206"/>
                  <a:gd name="T37" fmla="*/ 119 h 1474"/>
                  <a:gd name="T38" fmla="*/ 1087 w 1206"/>
                  <a:gd name="T39" fmla="*/ 603 h 1474"/>
                  <a:gd name="T40" fmla="*/ 827 w 1206"/>
                  <a:gd name="T41" fmla="*/ 1032 h 1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06" h="1474">
                    <a:moveTo>
                      <a:pt x="603" y="0"/>
                    </a:moveTo>
                    <a:cubicBezTo>
                      <a:pt x="271" y="0"/>
                      <a:pt x="0" y="271"/>
                      <a:pt x="0" y="603"/>
                    </a:cubicBezTo>
                    <a:cubicBezTo>
                      <a:pt x="0" y="719"/>
                      <a:pt x="33" y="831"/>
                      <a:pt x="95" y="928"/>
                    </a:cubicBezTo>
                    <a:cubicBezTo>
                      <a:pt x="149" y="1012"/>
                      <a:pt x="222" y="1081"/>
                      <a:pt x="308" y="1129"/>
                    </a:cubicBezTo>
                    <a:cubicBezTo>
                      <a:pt x="308" y="1329"/>
                      <a:pt x="308" y="1329"/>
                      <a:pt x="308" y="1329"/>
                    </a:cubicBezTo>
                    <a:cubicBezTo>
                      <a:pt x="308" y="1409"/>
                      <a:pt x="373" y="1474"/>
                      <a:pt x="453" y="1474"/>
                    </a:cubicBezTo>
                    <a:cubicBezTo>
                      <a:pt x="769" y="1474"/>
                      <a:pt x="769" y="1474"/>
                      <a:pt x="769" y="1474"/>
                    </a:cubicBezTo>
                    <a:cubicBezTo>
                      <a:pt x="849" y="1474"/>
                      <a:pt x="914" y="1409"/>
                      <a:pt x="914" y="1329"/>
                    </a:cubicBezTo>
                    <a:cubicBezTo>
                      <a:pt x="914" y="1120"/>
                      <a:pt x="914" y="1120"/>
                      <a:pt x="914" y="1120"/>
                    </a:cubicBezTo>
                    <a:cubicBezTo>
                      <a:pt x="1095" y="1011"/>
                      <a:pt x="1206" y="816"/>
                      <a:pt x="1206" y="603"/>
                    </a:cubicBezTo>
                    <a:cubicBezTo>
                      <a:pt x="1206" y="271"/>
                      <a:pt x="936" y="0"/>
                      <a:pt x="603" y="0"/>
                    </a:cubicBezTo>
                    <a:close/>
                    <a:moveTo>
                      <a:pt x="827" y="1032"/>
                    </a:moveTo>
                    <a:cubicBezTo>
                      <a:pt x="807" y="1042"/>
                      <a:pt x="795" y="1063"/>
                      <a:pt x="795" y="1085"/>
                    </a:cubicBezTo>
                    <a:cubicBezTo>
                      <a:pt x="795" y="1133"/>
                      <a:pt x="795" y="1133"/>
                      <a:pt x="795" y="1133"/>
                    </a:cubicBezTo>
                    <a:cubicBezTo>
                      <a:pt x="427" y="1133"/>
                      <a:pt x="427" y="1133"/>
                      <a:pt x="427" y="1133"/>
                    </a:cubicBezTo>
                    <a:cubicBezTo>
                      <a:pt x="427" y="1093"/>
                      <a:pt x="427" y="1093"/>
                      <a:pt x="427" y="1093"/>
                    </a:cubicBezTo>
                    <a:cubicBezTo>
                      <a:pt x="427" y="1070"/>
                      <a:pt x="414" y="1049"/>
                      <a:pt x="394" y="1039"/>
                    </a:cubicBezTo>
                    <a:cubicBezTo>
                      <a:pt x="227" y="959"/>
                      <a:pt x="119" y="788"/>
                      <a:pt x="119" y="603"/>
                    </a:cubicBezTo>
                    <a:cubicBezTo>
                      <a:pt x="119" y="336"/>
                      <a:pt x="336" y="119"/>
                      <a:pt x="603" y="119"/>
                    </a:cubicBezTo>
                    <a:cubicBezTo>
                      <a:pt x="870" y="119"/>
                      <a:pt x="1087" y="336"/>
                      <a:pt x="1087" y="603"/>
                    </a:cubicBezTo>
                    <a:cubicBezTo>
                      <a:pt x="1087" y="784"/>
                      <a:pt x="987" y="948"/>
                      <a:pt x="827" y="1032"/>
                    </a:cubicBezTo>
                    <a:close/>
                  </a:path>
                </a:pathLst>
              </a:custGeom>
              <a:solidFill>
                <a:srgbClr val="86BBB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46" name="Oval 14"/>
              <p:cNvSpPr>
                <a:spLocks noChangeArrowheads="1"/>
              </p:cNvSpPr>
              <p:nvPr/>
            </p:nvSpPr>
            <p:spPr bwMode="auto">
              <a:xfrm>
                <a:off x="2521628" y="3136575"/>
                <a:ext cx="1582051" cy="1582052"/>
              </a:xfrm>
              <a:prstGeom prst="ellipse">
                <a:avLst/>
              </a:prstGeom>
              <a:solidFill>
                <a:srgbClr val="86BBB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47" name="Oval 15"/>
              <p:cNvSpPr>
                <a:spLocks noChangeArrowheads="1"/>
              </p:cNvSpPr>
              <p:nvPr/>
            </p:nvSpPr>
            <p:spPr bwMode="auto">
              <a:xfrm>
                <a:off x="2678301" y="3294427"/>
                <a:ext cx="1267526" cy="126634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48" name="Oval 16"/>
              <p:cNvSpPr>
                <a:spLocks noChangeArrowheads="1"/>
              </p:cNvSpPr>
              <p:nvPr/>
            </p:nvSpPr>
            <p:spPr bwMode="auto">
              <a:xfrm>
                <a:off x="2813771" y="3429897"/>
                <a:ext cx="996586" cy="996587"/>
              </a:xfrm>
              <a:prstGeom prst="ellipse">
                <a:avLst/>
              </a:prstGeom>
              <a:solidFill>
                <a:srgbClr val="86BBB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49" name="Oval 17"/>
              <p:cNvSpPr>
                <a:spLocks noChangeArrowheads="1"/>
              </p:cNvSpPr>
              <p:nvPr/>
            </p:nvSpPr>
            <p:spPr bwMode="auto">
              <a:xfrm>
                <a:off x="2961021" y="3575968"/>
                <a:ext cx="702087" cy="70326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50" name="Oval 18"/>
              <p:cNvSpPr>
                <a:spLocks noChangeArrowheads="1"/>
              </p:cNvSpPr>
              <p:nvPr/>
            </p:nvSpPr>
            <p:spPr bwMode="auto">
              <a:xfrm>
                <a:off x="3091779" y="3706726"/>
                <a:ext cx="439393" cy="441749"/>
              </a:xfrm>
              <a:prstGeom prst="ellipse">
                <a:avLst/>
              </a:prstGeom>
              <a:solidFill>
                <a:srgbClr val="86BBB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51" name="Oval 19"/>
              <p:cNvSpPr>
                <a:spLocks noChangeArrowheads="1"/>
              </p:cNvSpPr>
              <p:nvPr/>
            </p:nvSpPr>
            <p:spPr bwMode="auto">
              <a:xfrm>
                <a:off x="3229605" y="3846908"/>
                <a:ext cx="163742" cy="16374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52" name="Freeform 20"/>
              <p:cNvSpPr/>
              <p:nvPr/>
            </p:nvSpPr>
            <p:spPr bwMode="auto">
              <a:xfrm>
                <a:off x="3312064" y="3003461"/>
                <a:ext cx="932975" cy="935331"/>
              </a:xfrm>
              <a:custGeom>
                <a:avLst/>
                <a:gdLst>
                  <a:gd name="T0" fmla="*/ 543 w 792"/>
                  <a:gd name="T1" fmla="*/ 282 h 794"/>
                  <a:gd name="T2" fmla="*/ 627 w 792"/>
                  <a:gd name="T3" fmla="*/ 282 h 794"/>
                  <a:gd name="T4" fmla="*/ 792 w 792"/>
                  <a:gd name="T5" fmla="*/ 116 h 794"/>
                  <a:gd name="T6" fmla="*/ 677 w 792"/>
                  <a:gd name="T7" fmla="*/ 116 h 794"/>
                  <a:gd name="T8" fmla="*/ 674 w 792"/>
                  <a:gd name="T9" fmla="*/ 0 h 794"/>
                  <a:gd name="T10" fmla="*/ 507 w 792"/>
                  <a:gd name="T11" fmla="*/ 165 h 794"/>
                  <a:gd name="T12" fmla="*/ 512 w 792"/>
                  <a:gd name="T13" fmla="*/ 252 h 794"/>
                  <a:gd name="T14" fmla="*/ 0 w 792"/>
                  <a:gd name="T15" fmla="*/ 754 h 794"/>
                  <a:gd name="T16" fmla="*/ 0 w 792"/>
                  <a:gd name="T17" fmla="*/ 794 h 794"/>
                  <a:gd name="T18" fmla="*/ 43 w 792"/>
                  <a:gd name="T19" fmla="*/ 794 h 794"/>
                  <a:gd name="T20" fmla="*/ 543 w 792"/>
                  <a:gd name="T21" fmla="*/ 282 h 7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2" h="794">
                    <a:moveTo>
                      <a:pt x="543" y="282"/>
                    </a:moveTo>
                    <a:lnTo>
                      <a:pt x="627" y="282"/>
                    </a:lnTo>
                    <a:lnTo>
                      <a:pt x="792" y="116"/>
                    </a:lnTo>
                    <a:lnTo>
                      <a:pt x="677" y="116"/>
                    </a:lnTo>
                    <a:lnTo>
                      <a:pt x="674" y="0"/>
                    </a:lnTo>
                    <a:lnTo>
                      <a:pt x="507" y="165"/>
                    </a:lnTo>
                    <a:lnTo>
                      <a:pt x="512" y="252"/>
                    </a:lnTo>
                    <a:lnTo>
                      <a:pt x="0" y="754"/>
                    </a:lnTo>
                    <a:lnTo>
                      <a:pt x="0" y="794"/>
                    </a:lnTo>
                    <a:lnTo>
                      <a:pt x="43" y="794"/>
                    </a:lnTo>
                    <a:lnTo>
                      <a:pt x="543" y="282"/>
                    </a:lnTo>
                    <a:close/>
                  </a:path>
                </a:pathLst>
              </a:custGeom>
              <a:solidFill>
                <a:srgbClr val="86BBB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53" name="Freeform 21"/>
              <p:cNvSpPr/>
              <p:nvPr/>
            </p:nvSpPr>
            <p:spPr bwMode="auto">
              <a:xfrm>
                <a:off x="3312064" y="3003461"/>
                <a:ext cx="932975" cy="935331"/>
              </a:xfrm>
              <a:custGeom>
                <a:avLst/>
                <a:gdLst>
                  <a:gd name="T0" fmla="*/ 543 w 792"/>
                  <a:gd name="T1" fmla="*/ 282 h 794"/>
                  <a:gd name="T2" fmla="*/ 627 w 792"/>
                  <a:gd name="T3" fmla="*/ 282 h 794"/>
                  <a:gd name="T4" fmla="*/ 792 w 792"/>
                  <a:gd name="T5" fmla="*/ 116 h 794"/>
                  <a:gd name="T6" fmla="*/ 677 w 792"/>
                  <a:gd name="T7" fmla="*/ 116 h 794"/>
                  <a:gd name="T8" fmla="*/ 674 w 792"/>
                  <a:gd name="T9" fmla="*/ 0 h 794"/>
                  <a:gd name="T10" fmla="*/ 507 w 792"/>
                  <a:gd name="T11" fmla="*/ 165 h 794"/>
                  <a:gd name="T12" fmla="*/ 512 w 792"/>
                  <a:gd name="T13" fmla="*/ 252 h 794"/>
                  <a:gd name="T14" fmla="*/ 0 w 792"/>
                  <a:gd name="T15" fmla="*/ 754 h 794"/>
                  <a:gd name="T16" fmla="*/ 0 w 792"/>
                  <a:gd name="T17" fmla="*/ 794 h 794"/>
                  <a:gd name="T18" fmla="*/ 43 w 792"/>
                  <a:gd name="T19" fmla="*/ 794 h 7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92" h="794">
                    <a:moveTo>
                      <a:pt x="543" y="282"/>
                    </a:moveTo>
                    <a:lnTo>
                      <a:pt x="627" y="282"/>
                    </a:lnTo>
                    <a:lnTo>
                      <a:pt x="792" y="116"/>
                    </a:lnTo>
                    <a:lnTo>
                      <a:pt x="677" y="116"/>
                    </a:lnTo>
                    <a:lnTo>
                      <a:pt x="674" y="0"/>
                    </a:lnTo>
                    <a:lnTo>
                      <a:pt x="507" y="165"/>
                    </a:lnTo>
                    <a:lnTo>
                      <a:pt x="512" y="252"/>
                    </a:lnTo>
                    <a:lnTo>
                      <a:pt x="0" y="754"/>
                    </a:lnTo>
                    <a:lnTo>
                      <a:pt x="0" y="794"/>
                    </a:lnTo>
                    <a:lnTo>
                      <a:pt x="43" y="794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6469557" y="2126640"/>
              <a:ext cx="4674071" cy="3861646"/>
              <a:chOff x="6469557" y="2562063"/>
              <a:chExt cx="4674071" cy="3861646"/>
            </a:xfrm>
          </p:grpSpPr>
          <p:grpSp>
            <p:nvGrpSpPr>
              <p:cNvPr id="9" name="Group 4551"/>
              <p:cNvGrpSpPr/>
              <p:nvPr/>
            </p:nvGrpSpPr>
            <p:grpSpPr>
              <a:xfrm>
                <a:off x="6469557" y="2749585"/>
                <a:ext cx="410504" cy="410503"/>
                <a:chOff x="0" y="0"/>
                <a:chExt cx="624331" cy="624331"/>
              </a:xfrm>
            </p:grpSpPr>
            <p:sp>
              <p:nvSpPr>
                <p:cNvPr id="35" name="Shape 4549"/>
                <p:cNvSpPr/>
                <p:nvPr/>
              </p:nvSpPr>
              <p:spPr>
                <a:xfrm>
                  <a:off x="0" y="0"/>
                  <a:ext cx="624332" cy="62433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  <a:close/>
                    </a:path>
                  </a:pathLst>
                </a:custGeom>
                <a:solidFill>
                  <a:srgbClr val="86BBBA"/>
                </a:solidFill>
                <a:ln w="12700" cap="flat">
                  <a:noFill/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lvl="0" algn="l">
                    <a:defRPr sz="3100" b="1">
                      <a:latin typeface="Kontrapunkt Bob Bold"/>
                      <a:ea typeface="Kontrapunkt Bob Bold"/>
                      <a:cs typeface="Kontrapunkt Bob Bold"/>
                      <a:sym typeface="Kontrapunkt Bob Bold"/>
                    </a:defRPr>
                  </a:pPr>
                  <a:endParaRPr/>
                </a:p>
              </p:txBody>
            </p:sp>
            <p:sp>
              <p:nvSpPr>
                <p:cNvPr id="36" name="Shape 4550"/>
                <p:cNvSpPr/>
                <p:nvPr/>
              </p:nvSpPr>
              <p:spPr>
                <a:xfrm>
                  <a:off x="166531" y="159396"/>
                  <a:ext cx="291270" cy="30554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005" h="21302" extrusionOk="0">
                      <a:moveTo>
                        <a:pt x="7820" y="21302"/>
                      </a:moveTo>
                      <a:cubicBezTo>
                        <a:pt x="7134" y="21302"/>
                        <a:pt x="6486" y="20992"/>
                        <a:pt x="6071" y="20461"/>
                      </a:cubicBezTo>
                      <a:lnTo>
                        <a:pt x="446" y="13281"/>
                      </a:lnTo>
                      <a:cubicBezTo>
                        <a:pt x="-286" y="12346"/>
                        <a:pt x="-96" y="11016"/>
                        <a:pt x="870" y="10309"/>
                      </a:cubicBezTo>
                      <a:cubicBezTo>
                        <a:pt x="1839" y="9601"/>
                        <a:pt x="3213" y="9787"/>
                        <a:pt x="3944" y="10719"/>
                      </a:cubicBezTo>
                      <a:lnTo>
                        <a:pt x="7644" y="15443"/>
                      </a:lnTo>
                      <a:lnTo>
                        <a:pt x="16947" y="999"/>
                      </a:lnTo>
                      <a:cubicBezTo>
                        <a:pt x="17588" y="6"/>
                        <a:pt x="18941" y="-298"/>
                        <a:pt x="19970" y="321"/>
                      </a:cubicBezTo>
                      <a:cubicBezTo>
                        <a:pt x="20999" y="939"/>
                        <a:pt x="21314" y="2249"/>
                        <a:pt x="20673" y="3242"/>
                      </a:cubicBezTo>
                      <a:lnTo>
                        <a:pt x="9683" y="20302"/>
                      </a:lnTo>
                      <a:cubicBezTo>
                        <a:pt x="9300" y="20895"/>
                        <a:pt x="8641" y="21269"/>
                        <a:pt x="7920" y="21300"/>
                      </a:cubicBezTo>
                      <a:cubicBezTo>
                        <a:pt x="7886" y="21302"/>
                        <a:pt x="7852" y="21302"/>
                        <a:pt x="7820" y="2130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8100" tIns="38100" rIns="38100" bIns="38100" numCol="1" anchor="ctr">
                  <a:noAutofit/>
                </a:bodyPr>
                <a:lstStyle/>
                <a:p>
                  <a:pPr lvl="0">
                    <a:defRPr sz="3200">
                      <a:solidFill>
                        <a:srgbClr val="FFFFFF"/>
                      </a:solidFill>
                      <a:latin typeface="Helvetica Light"/>
                      <a:ea typeface="Helvetica Light"/>
                      <a:cs typeface="Helvetica Light"/>
                      <a:sym typeface="Helvetica Light"/>
                    </a:defRPr>
                  </a:pPr>
                  <a:endParaRPr/>
                </a:p>
              </p:txBody>
            </p:sp>
          </p:grpSp>
          <p:grpSp>
            <p:nvGrpSpPr>
              <p:cNvPr id="14" name="组合 13"/>
              <p:cNvGrpSpPr/>
              <p:nvPr/>
            </p:nvGrpSpPr>
            <p:grpSpPr>
              <a:xfrm>
                <a:off x="6769351" y="2562063"/>
                <a:ext cx="4374277" cy="925995"/>
                <a:chOff x="1630892" y="4272129"/>
                <a:chExt cx="4374277" cy="925995"/>
              </a:xfrm>
            </p:grpSpPr>
            <p:sp>
              <p:nvSpPr>
                <p:cNvPr id="33" name="文本框 36"/>
                <p:cNvSpPr txBox="1"/>
                <p:nvPr/>
              </p:nvSpPr>
              <p:spPr>
                <a:xfrm>
                  <a:off x="1630892" y="4272129"/>
                  <a:ext cx="369598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altLang="zh-CN" sz="2400" noProof="0" dirty="0">
                      <a:ln>
                        <a:noFill/>
                      </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uLnTx/>
                      <a:uFillTx/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 YOUR TEXT </a:t>
                  </a:r>
                </a:p>
              </p:txBody>
            </p:sp>
            <p:sp>
              <p:nvSpPr>
                <p:cNvPr id="34" name="Text Placeholder 32"/>
                <p:cNvSpPr txBox="1"/>
                <p:nvPr/>
              </p:nvSpPr>
              <p:spPr>
                <a:xfrm>
                  <a:off x="1787109" y="4676693"/>
                  <a:ext cx="4218060" cy="521431"/>
                </a:xfrm>
                <a:prstGeom prst="rect">
                  <a:avLst/>
                </a:prstGeom>
              </p:spPr>
              <p:txBody>
                <a:bodyPr lIns="0" tIns="0" rIns="0" bIns="0">
                  <a:noAutofit/>
                </a:bodyPr>
                <a:lstStyle>
                  <a:lvl1pPr marL="171450" indent="-171450" algn="l" defTabSz="685800" rtl="0" eaLnBrk="1" latinLnBrk="0" hangingPunct="1">
                    <a:lnSpc>
                      <a:spcPct val="90000"/>
                    </a:lnSpc>
                    <a:spcBef>
                      <a:spcPts val="750"/>
                    </a:spcBef>
                    <a:buFont typeface="Arial" panose="020B0604020202020204" pitchFamily="34" charset="0"/>
                    <a:buChar char="•"/>
                    <a:defRPr sz="2100" kern="1200">
                      <a:solidFill>
                        <a:schemeClr val="tx1"/>
                      </a:solidFill>
                      <a:latin typeface="Neris Thin" panose="00000300000000000000" pitchFamily="50" charset="0"/>
                      <a:ea typeface="+mn-ea"/>
                      <a:cs typeface="+mn-cs"/>
                    </a:defRPr>
                  </a:lvl1pPr>
                  <a:lvl2pPr marL="514350" indent="-171450" algn="l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Neris Thin" panose="00000300000000000000" pitchFamily="50" charset="0"/>
                      <a:ea typeface="+mn-ea"/>
                      <a:cs typeface="+mn-cs"/>
                    </a:defRPr>
                  </a:lvl2pPr>
                  <a:lvl3pPr marL="857250" indent="-171450" algn="l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Char char="•"/>
                    <a:defRPr sz="1500" kern="1200">
                      <a:solidFill>
                        <a:schemeClr val="tx1"/>
                      </a:solidFill>
                      <a:latin typeface="Neris Thin" panose="00000300000000000000" pitchFamily="50" charset="0"/>
                      <a:ea typeface="+mn-ea"/>
                      <a:cs typeface="+mn-cs"/>
                    </a:defRPr>
                  </a:lvl3pPr>
                  <a:lvl4pPr marL="1200150" indent="-171450" algn="l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Char char="•"/>
                    <a:defRPr sz="1350" kern="1200">
                      <a:solidFill>
                        <a:schemeClr val="tx1"/>
                      </a:solidFill>
                      <a:latin typeface="Neris Thin" panose="00000300000000000000" pitchFamily="50" charset="0"/>
                      <a:ea typeface="+mn-ea"/>
                      <a:cs typeface="+mn-cs"/>
                    </a:defRPr>
                  </a:lvl4pPr>
                  <a:lvl5pPr marL="1543050" indent="-171450" algn="l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Char char="•"/>
                    <a:defRPr sz="1350" kern="1200">
                      <a:solidFill>
                        <a:schemeClr val="tx1"/>
                      </a:solidFill>
                      <a:latin typeface="Neris Thin" panose="00000300000000000000" pitchFamily="50" charset="0"/>
                      <a:ea typeface="+mn-ea"/>
                      <a:cs typeface="+mn-cs"/>
                    </a:defRPr>
                  </a:lvl5pPr>
                  <a:lvl6pPr marL="1885950" indent="-171450" algn="l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Char char="•"/>
                    <a:defRPr sz="13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228850" indent="-171450" algn="l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Char char="•"/>
                    <a:defRPr sz="13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571750" indent="-171450" algn="l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Char char="•"/>
                    <a:defRPr sz="13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914650" indent="-171450" algn="l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Char char="•"/>
                    <a:defRPr sz="13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lnSpc>
                      <a:spcPct val="100000"/>
                    </a:lnSpc>
                    <a:buNone/>
                  </a:pPr>
                  <a:r>
                    <a:rPr lang="en-US" sz="14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Lemon drops oat cake oat cake sugar plum. Jelly beans macaroon I love topping danish cake</a:t>
                  </a:r>
                </a:p>
              </p:txBody>
            </p:sp>
          </p:grpSp>
          <p:grpSp>
            <p:nvGrpSpPr>
              <p:cNvPr id="15" name="Group 4551"/>
              <p:cNvGrpSpPr/>
              <p:nvPr/>
            </p:nvGrpSpPr>
            <p:grpSpPr>
              <a:xfrm>
                <a:off x="6469557" y="3732992"/>
                <a:ext cx="410504" cy="410503"/>
                <a:chOff x="0" y="0"/>
                <a:chExt cx="624331" cy="624331"/>
              </a:xfrm>
            </p:grpSpPr>
            <p:sp>
              <p:nvSpPr>
                <p:cNvPr id="31" name="Shape 4549"/>
                <p:cNvSpPr/>
                <p:nvPr/>
              </p:nvSpPr>
              <p:spPr>
                <a:xfrm>
                  <a:off x="0" y="0"/>
                  <a:ext cx="624332" cy="62433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  <a:close/>
                    </a:path>
                  </a:pathLst>
                </a:custGeom>
                <a:solidFill>
                  <a:srgbClr val="86BBBA"/>
                </a:solidFill>
                <a:ln w="12700" cap="flat">
                  <a:noFill/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lvl="0" algn="l">
                    <a:defRPr sz="3100" b="1">
                      <a:latin typeface="Kontrapunkt Bob Bold"/>
                      <a:ea typeface="Kontrapunkt Bob Bold"/>
                      <a:cs typeface="Kontrapunkt Bob Bold"/>
                      <a:sym typeface="Kontrapunkt Bob Bold"/>
                    </a:defRPr>
                  </a:pPr>
                  <a:endParaRPr/>
                </a:p>
              </p:txBody>
            </p:sp>
            <p:sp>
              <p:nvSpPr>
                <p:cNvPr id="32" name="Shape 4550"/>
                <p:cNvSpPr/>
                <p:nvPr/>
              </p:nvSpPr>
              <p:spPr>
                <a:xfrm>
                  <a:off x="166531" y="159396"/>
                  <a:ext cx="291270" cy="30554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005" h="21302" extrusionOk="0">
                      <a:moveTo>
                        <a:pt x="7820" y="21302"/>
                      </a:moveTo>
                      <a:cubicBezTo>
                        <a:pt x="7134" y="21302"/>
                        <a:pt x="6486" y="20992"/>
                        <a:pt x="6071" y="20461"/>
                      </a:cubicBezTo>
                      <a:lnTo>
                        <a:pt x="446" y="13281"/>
                      </a:lnTo>
                      <a:cubicBezTo>
                        <a:pt x="-286" y="12346"/>
                        <a:pt x="-96" y="11016"/>
                        <a:pt x="870" y="10309"/>
                      </a:cubicBezTo>
                      <a:cubicBezTo>
                        <a:pt x="1839" y="9601"/>
                        <a:pt x="3213" y="9787"/>
                        <a:pt x="3944" y="10719"/>
                      </a:cubicBezTo>
                      <a:lnTo>
                        <a:pt x="7644" y="15443"/>
                      </a:lnTo>
                      <a:lnTo>
                        <a:pt x="16947" y="999"/>
                      </a:lnTo>
                      <a:cubicBezTo>
                        <a:pt x="17588" y="6"/>
                        <a:pt x="18941" y="-298"/>
                        <a:pt x="19970" y="321"/>
                      </a:cubicBezTo>
                      <a:cubicBezTo>
                        <a:pt x="20999" y="939"/>
                        <a:pt x="21314" y="2249"/>
                        <a:pt x="20673" y="3242"/>
                      </a:cubicBezTo>
                      <a:lnTo>
                        <a:pt x="9683" y="20302"/>
                      </a:lnTo>
                      <a:cubicBezTo>
                        <a:pt x="9300" y="20895"/>
                        <a:pt x="8641" y="21269"/>
                        <a:pt x="7920" y="21300"/>
                      </a:cubicBezTo>
                      <a:cubicBezTo>
                        <a:pt x="7886" y="21302"/>
                        <a:pt x="7852" y="21302"/>
                        <a:pt x="7820" y="2130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8100" tIns="38100" rIns="38100" bIns="38100" numCol="1" anchor="ctr">
                  <a:noAutofit/>
                </a:bodyPr>
                <a:lstStyle/>
                <a:p>
                  <a:pPr lvl="0">
                    <a:defRPr sz="3200">
                      <a:solidFill>
                        <a:srgbClr val="FFFFFF"/>
                      </a:solidFill>
                      <a:latin typeface="Helvetica Light"/>
                      <a:ea typeface="Helvetica Light"/>
                      <a:cs typeface="Helvetica Light"/>
                      <a:sym typeface="Helvetica Light"/>
                    </a:defRPr>
                  </a:pPr>
                  <a:endParaRPr/>
                </a:p>
              </p:txBody>
            </p:sp>
          </p:grpSp>
          <p:grpSp>
            <p:nvGrpSpPr>
              <p:cNvPr id="16" name="组合 15"/>
              <p:cNvGrpSpPr/>
              <p:nvPr/>
            </p:nvGrpSpPr>
            <p:grpSpPr>
              <a:xfrm>
                <a:off x="6769351" y="3545470"/>
                <a:ext cx="4374277" cy="925995"/>
                <a:chOff x="1630892" y="4272129"/>
                <a:chExt cx="4374277" cy="925995"/>
              </a:xfrm>
            </p:grpSpPr>
            <p:sp>
              <p:nvSpPr>
                <p:cNvPr id="29" name="文本框 36"/>
                <p:cNvSpPr txBox="1"/>
                <p:nvPr/>
              </p:nvSpPr>
              <p:spPr>
                <a:xfrm>
                  <a:off x="1630892" y="4272129"/>
                  <a:ext cx="369598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altLang="zh-CN" sz="2400" noProof="0" dirty="0">
                      <a:ln>
                        <a:noFill/>
                      </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uLnTx/>
                      <a:uFillTx/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 YOUR TEXT </a:t>
                  </a:r>
                </a:p>
              </p:txBody>
            </p:sp>
            <p:sp>
              <p:nvSpPr>
                <p:cNvPr id="30" name="Text Placeholder 32"/>
                <p:cNvSpPr txBox="1"/>
                <p:nvPr/>
              </p:nvSpPr>
              <p:spPr>
                <a:xfrm>
                  <a:off x="1787109" y="4676693"/>
                  <a:ext cx="4218060" cy="521431"/>
                </a:xfrm>
                <a:prstGeom prst="rect">
                  <a:avLst/>
                </a:prstGeom>
              </p:spPr>
              <p:txBody>
                <a:bodyPr lIns="0" tIns="0" rIns="0" bIns="0">
                  <a:noAutofit/>
                </a:bodyPr>
                <a:lstStyle>
                  <a:lvl1pPr marL="171450" indent="-171450" algn="l" defTabSz="685800" rtl="0" eaLnBrk="1" latinLnBrk="0" hangingPunct="1">
                    <a:lnSpc>
                      <a:spcPct val="90000"/>
                    </a:lnSpc>
                    <a:spcBef>
                      <a:spcPts val="750"/>
                    </a:spcBef>
                    <a:buFont typeface="Arial" panose="020B0604020202020204" pitchFamily="34" charset="0"/>
                    <a:buChar char="•"/>
                    <a:defRPr sz="2100" kern="1200">
                      <a:solidFill>
                        <a:schemeClr val="tx1"/>
                      </a:solidFill>
                      <a:latin typeface="Neris Thin" panose="00000300000000000000" pitchFamily="50" charset="0"/>
                      <a:ea typeface="+mn-ea"/>
                      <a:cs typeface="+mn-cs"/>
                    </a:defRPr>
                  </a:lvl1pPr>
                  <a:lvl2pPr marL="514350" indent="-171450" algn="l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Neris Thin" panose="00000300000000000000" pitchFamily="50" charset="0"/>
                      <a:ea typeface="+mn-ea"/>
                      <a:cs typeface="+mn-cs"/>
                    </a:defRPr>
                  </a:lvl2pPr>
                  <a:lvl3pPr marL="857250" indent="-171450" algn="l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Char char="•"/>
                    <a:defRPr sz="1500" kern="1200">
                      <a:solidFill>
                        <a:schemeClr val="tx1"/>
                      </a:solidFill>
                      <a:latin typeface="Neris Thin" panose="00000300000000000000" pitchFamily="50" charset="0"/>
                      <a:ea typeface="+mn-ea"/>
                      <a:cs typeface="+mn-cs"/>
                    </a:defRPr>
                  </a:lvl3pPr>
                  <a:lvl4pPr marL="1200150" indent="-171450" algn="l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Char char="•"/>
                    <a:defRPr sz="1350" kern="1200">
                      <a:solidFill>
                        <a:schemeClr val="tx1"/>
                      </a:solidFill>
                      <a:latin typeface="Neris Thin" panose="00000300000000000000" pitchFamily="50" charset="0"/>
                      <a:ea typeface="+mn-ea"/>
                      <a:cs typeface="+mn-cs"/>
                    </a:defRPr>
                  </a:lvl4pPr>
                  <a:lvl5pPr marL="1543050" indent="-171450" algn="l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Char char="•"/>
                    <a:defRPr sz="1350" kern="1200">
                      <a:solidFill>
                        <a:schemeClr val="tx1"/>
                      </a:solidFill>
                      <a:latin typeface="Neris Thin" panose="00000300000000000000" pitchFamily="50" charset="0"/>
                      <a:ea typeface="+mn-ea"/>
                      <a:cs typeface="+mn-cs"/>
                    </a:defRPr>
                  </a:lvl5pPr>
                  <a:lvl6pPr marL="1885950" indent="-171450" algn="l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Char char="•"/>
                    <a:defRPr sz="13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228850" indent="-171450" algn="l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Char char="•"/>
                    <a:defRPr sz="13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571750" indent="-171450" algn="l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Char char="•"/>
                    <a:defRPr sz="13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914650" indent="-171450" algn="l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Char char="•"/>
                    <a:defRPr sz="13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lnSpc>
                      <a:spcPct val="100000"/>
                    </a:lnSpc>
                    <a:buNone/>
                  </a:pPr>
                  <a:r>
                    <a:rPr lang="en-US" sz="14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Lemon drops oat cake oat cake sugar plum. Jelly beans macaroon I love topping danish cake</a:t>
                  </a:r>
                </a:p>
              </p:txBody>
            </p:sp>
          </p:grpSp>
          <p:grpSp>
            <p:nvGrpSpPr>
              <p:cNvPr id="17" name="Group 4551"/>
              <p:cNvGrpSpPr/>
              <p:nvPr/>
            </p:nvGrpSpPr>
            <p:grpSpPr>
              <a:xfrm>
                <a:off x="6469557" y="4730006"/>
                <a:ext cx="410504" cy="410503"/>
                <a:chOff x="0" y="0"/>
                <a:chExt cx="624331" cy="624331"/>
              </a:xfrm>
            </p:grpSpPr>
            <p:sp>
              <p:nvSpPr>
                <p:cNvPr id="27" name="Shape 4549"/>
                <p:cNvSpPr/>
                <p:nvPr/>
              </p:nvSpPr>
              <p:spPr>
                <a:xfrm>
                  <a:off x="0" y="0"/>
                  <a:ext cx="624332" cy="62433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  <a:close/>
                    </a:path>
                  </a:pathLst>
                </a:custGeom>
                <a:solidFill>
                  <a:srgbClr val="86BBBA"/>
                </a:solidFill>
                <a:ln w="12700" cap="flat">
                  <a:noFill/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lvl="0" algn="l">
                    <a:defRPr sz="3100" b="1">
                      <a:latin typeface="Kontrapunkt Bob Bold"/>
                      <a:ea typeface="Kontrapunkt Bob Bold"/>
                      <a:cs typeface="Kontrapunkt Bob Bold"/>
                      <a:sym typeface="Kontrapunkt Bob Bold"/>
                    </a:defRPr>
                  </a:pPr>
                  <a:endParaRPr/>
                </a:p>
              </p:txBody>
            </p:sp>
            <p:sp>
              <p:nvSpPr>
                <p:cNvPr id="28" name="Shape 4550"/>
                <p:cNvSpPr/>
                <p:nvPr/>
              </p:nvSpPr>
              <p:spPr>
                <a:xfrm>
                  <a:off x="166531" y="159396"/>
                  <a:ext cx="291270" cy="30554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005" h="21302" extrusionOk="0">
                      <a:moveTo>
                        <a:pt x="7820" y="21302"/>
                      </a:moveTo>
                      <a:cubicBezTo>
                        <a:pt x="7134" y="21302"/>
                        <a:pt x="6486" y="20992"/>
                        <a:pt x="6071" y="20461"/>
                      </a:cubicBezTo>
                      <a:lnTo>
                        <a:pt x="446" y="13281"/>
                      </a:lnTo>
                      <a:cubicBezTo>
                        <a:pt x="-286" y="12346"/>
                        <a:pt x="-96" y="11016"/>
                        <a:pt x="870" y="10309"/>
                      </a:cubicBezTo>
                      <a:cubicBezTo>
                        <a:pt x="1839" y="9601"/>
                        <a:pt x="3213" y="9787"/>
                        <a:pt x="3944" y="10719"/>
                      </a:cubicBezTo>
                      <a:lnTo>
                        <a:pt x="7644" y="15443"/>
                      </a:lnTo>
                      <a:lnTo>
                        <a:pt x="16947" y="999"/>
                      </a:lnTo>
                      <a:cubicBezTo>
                        <a:pt x="17588" y="6"/>
                        <a:pt x="18941" y="-298"/>
                        <a:pt x="19970" y="321"/>
                      </a:cubicBezTo>
                      <a:cubicBezTo>
                        <a:pt x="20999" y="939"/>
                        <a:pt x="21314" y="2249"/>
                        <a:pt x="20673" y="3242"/>
                      </a:cubicBezTo>
                      <a:lnTo>
                        <a:pt x="9683" y="20302"/>
                      </a:lnTo>
                      <a:cubicBezTo>
                        <a:pt x="9300" y="20895"/>
                        <a:pt x="8641" y="21269"/>
                        <a:pt x="7920" y="21300"/>
                      </a:cubicBezTo>
                      <a:cubicBezTo>
                        <a:pt x="7886" y="21302"/>
                        <a:pt x="7852" y="21302"/>
                        <a:pt x="7820" y="2130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8100" tIns="38100" rIns="38100" bIns="38100" numCol="1" anchor="ctr">
                  <a:noAutofit/>
                </a:bodyPr>
                <a:lstStyle/>
                <a:p>
                  <a:pPr lvl="0">
                    <a:defRPr sz="3200">
                      <a:solidFill>
                        <a:srgbClr val="FFFFFF"/>
                      </a:solidFill>
                      <a:latin typeface="Helvetica Light"/>
                      <a:ea typeface="Helvetica Light"/>
                      <a:cs typeface="Helvetica Light"/>
                      <a:sym typeface="Helvetica Light"/>
                    </a:defRPr>
                  </a:pPr>
                  <a:endParaRPr/>
                </a:p>
              </p:txBody>
            </p:sp>
          </p:grpSp>
          <p:grpSp>
            <p:nvGrpSpPr>
              <p:cNvPr id="18" name="组合 17"/>
              <p:cNvGrpSpPr/>
              <p:nvPr/>
            </p:nvGrpSpPr>
            <p:grpSpPr>
              <a:xfrm>
                <a:off x="6769351" y="4542484"/>
                <a:ext cx="4374277" cy="925995"/>
                <a:chOff x="1630892" y="4272129"/>
                <a:chExt cx="4374277" cy="925995"/>
              </a:xfrm>
            </p:grpSpPr>
            <p:sp>
              <p:nvSpPr>
                <p:cNvPr id="25" name="文本框 36"/>
                <p:cNvSpPr txBox="1"/>
                <p:nvPr/>
              </p:nvSpPr>
              <p:spPr>
                <a:xfrm>
                  <a:off x="1630892" y="4272129"/>
                  <a:ext cx="369598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altLang="zh-CN" sz="2400" noProof="0" dirty="0">
                      <a:ln>
                        <a:noFill/>
                      </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uLnTx/>
                      <a:uFillTx/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 YOUR TEXT </a:t>
                  </a:r>
                </a:p>
              </p:txBody>
            </p:sp>
            <p:sp>
              <p:nvSpPr>
                <p:cNvPr id="26" name="Text Placeholder 32"/>
                <p:cNvSpPr txBox="1"/>
                <p:nvPr/>
              </p:nvSpPr>
              <p:spPr>
                <a:xfrm>
                  <a:off x="1787109" y="4676693"/>
                  <a:ext cx="4218060" cy="521431"/>
                </a:xfrm>
                <a:prstGeom prst="rect">
                  <a:avLst/>
                </a:prstGeom>
              </p:spPr>
              <p:txBody>
                <a:bodyPr lIns="0" tIns="0" rIns="0" bIns="0">
                  <a:noAutofit/>
                </a:bodyPr>
                <a:lstStyle>
                  <a:lvl1pPr marL="171450" indent="-171450" algn="l" defTabSz="685800" rtl="0" eaLnBrk="1" latinLnBrk="0" hangingPunct="1">
                    <a:lnSpc>
                      <a:spcPct val="90000"/>
                    </a:lnSpc>
                    <a:spcBef>
                      <a:spcPts val="750"/>
                    </a:spcBef>
                    <a:buFont typeface="Arial" panose="020B0604020202020204" pitchFamily="34" charset="0"/>
                    <a:buChar char="•"/>
                    <a:defRPr sz="2100" kern="1200">
                      <a:solidFill>
                        <a:schemeClr val="tx1"/>
                      </a:solidFill>
                      <a:latin typeface="Neris Thin" panose="00000300000000000000" pitchFamily="50" charset="0"/>
                      <a:ea typeface="+mn-ea"/>
                      <a:cs typeface="+mn-cs"/>
                    </a:defRPr>
                  </a:lvl1pPr>
                  <a:lvl2pPr marL="514350" indent="-171450" algn="l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Neris Thin" panose="00000300000000000000" pitchFamily="50" charset="0"/>
                      <a:ea typeface="+mn-ea"/>
                      <a:cs typeface="+mn-cs"/>
                    </a:defRPr>
                  </a:lvl2pPr>
                  <a:lvl3pPr marL="857250" indent="-171450" algn="l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Char char="•"/>
                    <a:defRPr sz="1500" kern="1200">
                      <a:solidFill>
                        <a:schemeClr val="tx1"/>
                      </a:solidFill>
                      <a:latin typeface="Neris Thin" panose="00000300000000000000" pitchFamily="50" charset="0"/>
                      <a:ea typeface="+mn-ea"/>
                      <a:cs typeface="+mn-cs"/>
                    </a:defRPr>
                  </a:lvl3pPr>
                  <a:lvl4pPr marL="1200150" indent="-171450" algn="l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Char char="•"/>
                    <a:defRPr sz="1350" kern="1200">
                      <a:solidFill>
                        <a:schemeClr val="tx1"/>
                      </a:solidFill>
                      <a:latin typeface="Neris Thin" panose="00000300000000000000" pitchFamily="50" charset="0"/>
                      <a:ea typeface="+mn-ea"/>
                      <a:cs typeface="+mn-cs"/>
                    </a:defRPr>
                  </a:lvl4pPr>
                  <a:lvl5pPr marL="1543050" indent="-171450" algn="l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Char char="•"/>
                    <a:defRPr sz="1350" kern="1200">
                      <a:solidFill>
                        <a:schemeClr val="tx1"/>
                      </a:solidFill>
                      <a:latin typeface="Neris Thin" panose="00000300000000000000" pitchFamily="50" charset="0"/>
                      <a:ea typeface="+mn-ea"/>
                      <a:cs typeface="+mn-cs"/>
                    </a:defRPr>
                  </a:lvl5pPr>
                  <a:lvl6pPr marL="1885950" indent="-171450" algn="l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Char char="•"/>
                    <a:defRPr sz="13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228850" indent="-171450" algn="l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Char char="•"/>
                    <a:defRPr sz="13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571750" indent="-171450" algn="l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Char char="•"/>
                    <a:defRPr sz="13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914650" indent="-171450" algn="l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Char char="•"/>
                    <a:defRPr sz="13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lnSpc>
                      <a:spcPct val="100000"/>
                    </a:lnSpc>
                    <a:buNone/>
                  </a:pPr>
                  <a:r>
                    <a:rPr lang="en-US" sz="14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Lemon drops oat cake oat cake sugar plum. Jelly beans macaroon I love topping danish cake</a:t>
                  </a:r>
                </a:p>
              </p:txBody>
            </p:sp>
          </p:grpSp>
          <p:grpSp>
            <p:nvGrpSpPr>
              <p:cNvPr id="19" name="Group 4551"/>
              <p:cNvGrpSpPr/>
              <p:nvPr/>
            </p:nvGrpSpPr>
            <p:grpSpPr>
              <a:xfrm>
                <a:off x="6469557" y="5685236"/>
                <a:ext cx="410504" cy="410503"/>
                <a:chOff x="0" y="0"/>
                <a:chExt cx="624331" cy="624331"/>
              </a:xfrm>
            </p:grpSpPr>
            <p:sp>
              <p:nvSpPr>
                <p:cNvPr id="23" name="Shape 4549"/>
                <p:cNvSpPr/>
                <p:nvPr/>
              </p:nvSpPr>
              <p:spPr>
                <a:xfrm>
                  <a:off x="0" y="0"/>
                  <a:ext cx="624332" cy="62433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  <a:close/>
                    </a:path>
                  </a:pathLst>
                </a:custGeom>
                <a:solidFill>
                  <a:srgbClr val="86BBBA"/>
                </a:solidFill>
                <a:ln w="12700" cap="flat">
                  <a:noFill/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lvl="0" algn="l">
                    <a:defRPr sz="3100" b="1">
                      <a:latin typeface="Kontrapunkt Bob Bold"/>
                      <a:ea typeface="Kontrapunkt Bob Bold"/>
                      <a:cs typeface="Kontrapunkt Bob Bold"/>
                      <a:sym typeface="Kontrapunkt Bob Bold"/>
                    </a:defRPr>
                  </a:pPr>
                  <a:endParaRPr/>
                </a:p>
              </p:txBody>
            </p:sp>
            <p:sp>
              <p:nvSpPr>
                <p:cNvPr id="24" name="Shape 4550"/>
                <p:cNvSpPr/>
                <p:nvPr/>
              </p:nvSpPr>
              <p:spPr>
                <a:xfrm>
                  <a:off x="166531" y="159396"/>
                  <a:ext cx="291270" cy="30554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005" h="21302" extrusionOk="0">
                      <a:moveTo>
                        <a:pt x="7820" y="21302"/>
                      </a:moveTo>
                      <a:cubicBezTo>
                        <a:pt x="7134" y="21302"/>
                        <a:pt x="6486" y="20992"/>
                        <a:pt x="6071" y="20461"/>
                      </a:cubicBezTo>
                      <a:lnTo>
                        <a:pt x="446" y="13281"/>
                      </a:lnTo>
                      <a:cubicBezTo>
                        <a:pt x="-286" y="12346"/>
                        <a:pt x="-96" y="11016"/>
                        <a:pt x="870" y="10309"/>
                      </a:cubicBezTo>
                      <a:cubicBezTo>
                        <a:pt x="1839" y="9601"/>
                        <a:pt x="3213" y="9787"/>
                        <a:pt x="3944" y="10719"/>
                      </a:cubicBezTo>
                      <a:lnTo>
                        <a:pt x="7644" y="15443"/>
                      </a:lnTo>
                      <a:lnTo>
                        <a:pt x="16947" y="999"/>
                      </a:lnTo>
                      <a:cubicBezTo>
                        <a:pt x="17588" y="6"/>
                        <a:pt x="18941" y="-298"/>
                        <a:pt x="19970" y="321"/>
                      </a:cubicBezTo>
                      <a:cubicBezTo>
                        <a:pt x="20999" y="939"/>
                        <a:pt x="21314" y="2249"/>
                        <a:pt x="20673" y="3242"/>
                      </a:cubicBezTo>
                      <a:lnTo>
                        <a:pt x="9683" y="20302"/>
                      </a:lnTo>
                      <a:cubicBezTo>
                        <a:pt x="9300" y="20895"/>
                        <a:pt x="8641" y="21269"/>
                        <a:pt x="7920" y="21300"/>
                      </a:cubicBezTo>
                      <a:cubicBezTo>
                        <a:pt x="7886" y="21302"/>
                        <a:pt x="7852" y="21302"/>
                        <a:pt x="7820" y="2130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8100" tIns="38100" rIns="38100" bIns="38100" numCol="1" anchor="ctr">
                  <a:noAutofit/>
                </a:bodyPr>
                <a:lstStyle/>
                <a:p>
                  <a:pPr lvl="0">
                    <a:defRPr sz="3200">
                      <a:solidFill>
                        <a:srgbClr val="FFFFFF"/>
                      </a:solidFill>
                      <a:latin typeface="Helvetica Light"/>
                      <a:ea typeface="Helvetica Light"/>
                      <a:cs typeface="Helvetica Light"/>
                      <a:sym typeface="Helvetica Light"/>
                    </a:defRPr>
                  </a:pPr>
                  <a:endParaRPr/>
                </a:p>
              </p:txBody>
            </p:sp>
          </p:grpSp>
          <p:grpSp>
            <p:nvGrpSpPr>
              <p:cNvPr id="20" name="组合 19"/>
              <p:cNvGrpSpPr/>
              <p:nvPr/>
            </p:nvGrpSpPr>
            <p:grpSpPr>
              <a:xfrm>
                <a:off x="6769351" y="5497714"/>
                <a:ext cx="4374277" cy="925995"/>
                <a:chOff x="1630892" y="4272129"/>
                <a:chExt cx="4374277" cy="925995"/>
              </a:xfrm>
            </p:grpSpPr>
            <p:sp>
              <p:nvSpPr>
                <p:cNvPr id="21" name="文本框 36"/>
                <p:cNvSpPr txBox="1"/>
                <p:nvPr/>
              </p:nvSpPr>
              <p:spPr>
                <a:xfrm>
                  <a:off x="1630892" y="4272129"/>
                  <a:ext cx="369598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altLang="zh-CN" sz="2400" noProof="0" dirty="0">
                      <a:ln>
                        <a:noFill/>
                      </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uLnTx/>
                      <a:uFillTx/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 YOUR TEXT </a:t>
                  </a:r>
                </a:p>
              </p:txBody>
            </p:sp>
            <p:sp>
              <p:nvSpPr>
                <p:cNvPr id="22" name="Text Placeholder 32"/>
                <p:cNvSpPr txBox="1"/>
                <p:nvPr/>
              </p:nvSpPr>
              <p:spPr>
                <a:xfrm>
                  <a:off x="1787109" y="4676693"/>
                  <a:ext cx="4218060" cy="521431"/>
                </a:xfrm>
                <a:prstGeom prst="rect">
                  <a:avLst/>
                </a:prstGeom>
              </p:spPr>
              <p:txBody>
                <a:bodyPr lIns="0" tIns="0" rIns="0" bIns="0">
                  <a:noAutofit/>
                </a:bodyPr>
                <a:lstStyle>
                  <a:lvl1pPr marL="171450" indent="-171450" algn="l" defTabSz="685800" rtl="0" eaLnBrk="1" latinLnBrk="0" hangingPunct="1">
                    <a:lnSpc>
                      <a:spcPct val="90000"/>
                    </a:lnSpc>
                    <a:spcBef>
                      <a:spcPts val="750"/>
                    </a:spcBef>
                    <a:buFont typeface="Arial" panose="020B0604020202020204" pitchFamily="34" charset="0"/>
                    <a:buChar char="•"/>
                    <a:defRPr sz="2100" kern="1200">
                      <a:solidFill>
                        <a:schemeClr val="tx1"/>
                      </a:solidFill>
                      <a:latin typeface="Neris Thin" panose="00000300000000000000" pitchFamily="50" charset="0"/>
                      <a:ea typeface="+mn-ea"/>
                      <a:cs typeface="+mn-cs"/>
                    </a:defRPr>
                  </a:lvl1pPr>
                  <a:lvl2pPr marL="514350" indent="-171450" algn="l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Neris Thin" panose="00000300000000000000" pitchFamily="50" charset="0"/>
                      <a:ea typeface="+mn-ea"/>
                      <a:cs typeface="+mn-cs"/>
                    </a:defRPr>
                  </a:lvl2pPr>
                  <a:lvl3pPr marL="857250" indent="-171450" algn="l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Char char="•"/>
                    <a:defRPr sz="1500" kern="1200">
                      <a:solidFill>
                        <a:schemeClr val="tx1"/>
                      </a:solidFill>
                      <a:latin typeface="Neris Thin" panose="00000300000000000000" pitchFamily="50" charset="0"/>
                      <a:ea typeface="+mn-ea"/>
                      <a:cs typeface="+mn-cs"/>
                    </a:defRPr>
                  </a:lvl3pPr>
                  <a:lvl4pPr marL="1200150" indent="-171450" algn="l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Char char="•"/>
                    <a:defRPr sz="1350" kern="1200">
                      <a:solidFill>
                        <a:schemeClr val="tx1"/>
                      </a:solidFill>
                      <a:latin typeface="Neris Thin" panose="00000300000000000000" pitchFamily="50" charset="0"/>
                      <a:ea typeface="+mn-ea"/>
                      <a:cs typeface="+mn-cs"/>
                    </a:defRPr>
                  </a:lvl4pPr>
                  <a:lvl5pPr marL="1543050" indent="-171450" algn="l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Char char="•"/>
                    <a:defRPr sz="1350" kern="1200">
                      <a:solidFill>
                        <a:schemeClr val="tx1"/>
                      </a:solidFill>
                      <a:latin typeface="Neris Thin" panose="00000300000000000000" pitchFamily="50" charset="0"/>
                      <a:ea typeface="+mn-ea"/>
                      <a:cs typeface="+mn-cs"/>
                    </a:defRPr>
                  </a:lvl5pPr>
                  <a:lvl6pPr marL="1885950" indent="-171450" algn="l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Char char="•"/>
                    <a:defRPr sz="13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228850" indent="-171450" algn="l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Char char="•"/>
                    <a:defRPr sz="13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571750" indent="-171450" algn="l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Char char="•"/>
                    <a:defRPr sz="13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914650" indent="-171450" algn="l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Char char="•"/>
                    <a:defRPr sz="13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lnSpc>
                      <a:spcPct val="100000"/>
                    </a:lnSpc>
                    <a:buNone/>
                  </a:pPr>
                  <a:r>
                    <a:rPr lang="en-US" sz="14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Lemon drops oat cake oat cake sugar plum. Jelly beans macaroon I love topping danish cake</a:t>
                  </a:r>
                </a:p>
              </p:txBody>
            </p:sp>
          </p:grpSp>
        </p:grp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0" y="4251960"/>
            <a:ext cx="1859280" cy="260604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8549640" y="0"/>
            <a:ext cx="3642360" cy="2133600"/>
          </a:xfrm>
          <a:prstGeom prst="rect">
            <a:avLst/>
          </a:prstGeom>
        </p:spPr>
      </p:pic>
      <p:grpSp>
        <p:nvGrpSpPr>
          <p:cNvPr id="10" name="组合 9"/>
          <p:cNvGrpSpPr/>
          <p:nvPr/>
        </p:nvGrpSpPr>
        <p:grpSpPr>
          <a:xfrm>
            <a:off x="3496796" y="2174052"/>
            <a:ext cx="5198409" cy="2509896"/>
            <a:chOff x="3496796" y="1971081"/>
            <a:chExt cx="5198409" cy="2509896"/>
          </a:xfrm>
        </p:grpSpPr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5418956" y="1971081"/>
              <a:ext cx="1306286" cy="1302848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</p:spPr>
          <p:txBody>
            <a:bodyPr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endParaRPr lang="zh-CN" altLang="en-US" sz="2000">
                <a:solidFill>
                  <a:srgbClr val="7AABA6"/>
                </a:solidFill>
                <a:latin typeface="+mn-ea"/>
                <a:ea typeface="+mn-ea"/>
              </a:endParaRPr>
            </a:p>
          </p:txBody>
        </p:sp>
        <p:sp>
          <p:nvSpPr>
            <p:cNvPr id="12" name="文本框 3"/>
            <p:cNvSpPr txBox="1">
              <a:spLocks noChangeArrowheads="1"/>
            </p:cNvSpPr>
            <p:nvPr/>
          </p:nvSpPr>
          <p:spPr bwMode="auto">
            <a:xfrm>
              <a:off x="5441561" y="2160840"/>
              <a:ext cx="1261075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5400" b="1" dirty="0">
                  <a:solidFill>
                    <a:srgbClr val="86BBBA"/>
                  </a:solidFill>
                  <a:latin typeface="+mn-ea"/>
                </a:rPr>
                <a:t>04</a:t>
              </a:r>
              <a:endParaRPr lang="zh-CN" altLang="en-US" sz="5400" b="1" dirty="0">
                <a:solidFill>
                  <a:srgbClr val="86BBBA"/>
                </a:solidFill>
                <a:latin typeface="+mn-ea"/>
              </a:endParaRP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3496796" y="3348300"/>
              <a:ext cx="5198409" cy="1132677"/>
              <a:chOff x="3496796" y="3521020"/>
              <a:chExt cx="5198409" cy="1132677"/>
            </a:xfrm>
          </p:grpSpPr>
          <p:sp>
            <p:nvSpPr>
              <p:cNvPr id="14" name="文本框 13"/>
              <p:cNvSpPr txBox="1"/>
              <p:nvPr/>
            </p:nvSpPr>
            <p:spPr>
              <a:xfrm>
                <a:off x="3496796" y="3521020"/>
                <a:ext cx="519840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4800" spc="600" dirty="0">
                    <a:solidFill>
                      <a:srgbClr val="86BBBA"/>
                    </a:solidFill>
                    <a:latin typeface="+mn-ea"/>
                  </a:rPr>
                  <a:t>论文总结</a:t>
                </a:r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4868741" y="4253587"/>
                <a:ext cx="245451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CN" altLang="en-US" sz="2000" dirty="0">
                    <a:solidFill>
                      <a:srgbClr val="86BBBA"/>
                    </a:solidFill>
                    <a:latin typeface="+mn-ea"/>
                  </a:rPr>
                  <a:t>THESIS SUMMED UP</a:t>
                </a:r>
              </a:p>
            </p:txBody>
          </p:sp>
        </p:grp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等腰三角形 9"/>
          <p:cNvSpPr/>
          <p:nvPr/>
        </p:nvSpPr>
        <p:spPr>
          <a:xfrm rot="16200000" flipH="1" flipV="1">
            <a:off x="258700" y="400923"/>
            <a:ext cx="281288" cy="287160"/>
          </a:xfrm>
          <a:prstGeom prst="triangle">
            <a:avLst/>
          </a:prstGeom>
          <a:solidFill>
            <a:srgbClr val="86BBBA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5659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31318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6977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62636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8295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940175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596765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253355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800">
              <a:solidFill>
                <a:srgbClr val="22232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542925" y="255932"/>
            <a:ext cx="3505200" cy="577141"/>
            <a:chOff x="1137042" y="406355"/>
            <a:chExt cx="3505200" cy="577141"/>
          </a:xfrm>
        </p:grpSpPr>
        <p:sp>
          <p:nvSpPr>
            <p:cNvPr id="7" name="文本框 6"/>
            <p:cNvSpPr txBox="1"/>
            <p:nvPr/>
          </p:nvSpPr>
          <p:spPr>
            <a:xfrm>
              <a:off x="1137042" y="406355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论文总结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1137042" y="729580"/>
              <a:ext cx="1513556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05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THESIS SUMMED UP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066800" y="1898681"/>
            <a:ext cx="10240318" cy="4101403"/>
            <a:chOff x="1066800" y="1898681"/>
            <a:chExt cx="10240318" cy="4101403"/>
          </a:xfrm>
        </p:grpSpPr>
        <p:grpSp>
          <p:nvGrpSpPr>
            <p:cNvPr id="11" name="组合 10"/>
            <p:cNvGrpSpPr/>
            <p:nvPr/>
          </p:nvGrpSpPr>
          <p:grpSpPr>
            <a:xfrm flipV="1">
              <a:off x="1066800" y="3395712"/>
              <a:ext cx="9999390" cy="1071100"/>
              <a:chOff x="2758539" y="5928605"/>
              <a:chExt cx="18851412" cy="2019299"/>
            </a:xfrm>
            <a:solidFill>
              <a:srgbClr val="222327"/>
            </a:solidFill>
          </p:grpSpPr>
          <p:sp>
            <p:nvSpPr>
              <p:cNvPr id="32" name="Shape 1246"/>
              <p:cNvSpPr/>
              <p:nvPr/>
            </p:nvSpPr>
            <p:spPr>
              <a:xfrm>
                <a:off x="2758539" y="5928605"/>
                <a:ext cx="4486694" cy="165099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21366" y="0"/>
                    </a:moveTo>
                    <a:lnTo>
                      <a:pt x="14583" y="27688"/>
                    </a:lnTo>
                    <a:lnTo>
                      <a:pt x="1694" y="27688"/>
                    </a:lnTo>
                    <a:cubicBezTo>
                      <a:pt x="755" y="27688"/>
                      <a:pt x="0" y="29755"/>
                      <a:pt x="0" y="32305"/>
                    </a:cubicBezTo>
                    <a:lnTo>
                      <a:pt x="0" y="115383"/>
                    </a:lnTo>
                    <a:cubicBezTo>
                      <a:pt x="0" y="117933"/>
                      <a:pt x="755" y="119994"/>
                      <a:pt x="1694" y="119994"/>
                    </a:cubicBezTo>
                    <a:lnTo>
                      <a:pt x="118300" y="119994"/>
                    </a:lnTo>
                    <a:cubicBezTo>
                      <a:pt x="119238" y="119994"/>
                      <a:pt x="119994" y="117933"/>
                      <a:pt x="119994" y="115383"/>
                    </a:cubicBezTo>
                    <a:lnTo>
                      <a:pt x="119994" y="32305"/>
                    </a:lnTo>
                    <a:cubicBezTo>
                      <a:pt x="120000" y="29755"/>
                      <a:pt x="119238" y="27688"/>
                      <a:pt x="118300" y="27688"/>
                    </a:cubicBezTo>
                    <a:lnTo>
                      <a:pt x="28155" y="27688"/>
                    </a:lnTo>
                    <a:lnTo>
                      <a:pt x="21366" y="0"/>
                    </a:lnTo>
                    <a:close/>
                  </a:path>
                </a:pathLst>
              </a:custGeom>
              <a:solidFill>
                <a:srgbClr val="86BBBA"/>
              </a:solidFill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sz="3200" b="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33" name="Shape 1248"/>
              <p:cNvSpPr/>
              <p:nvPr/>
            </p:nvSpPr>
            <p:spPr>
              <a:xfrm>
                <a:off x="7562650" y="6296905"/>
                <a:ext cx="4488280" cy="165099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694" y="0"/>
                    </a:moveTo>
                    <a:cubicBezTo>
                      <a:pt x="755" y="0"/>
                      <a:pt x="0" y="2061"/>
                      <a:pt x="0" y="4611"/>
                    </a:cubicBezTo>
                    <a:lnTo>
                      <a:pt x="0" y="87688"/>
                    </a:lnTo>
                    <a:cubicBezTo>
                      <a:pt x="0" y="90238"/>
                      <a:pt x="755" y="92305"/>
                      <a:pt x="1694" y="92305"/>
                    </a:cubicBezTo>
                    <a:lnTo>
                      <a:pt x="14594" y="92305"/>
                    </a:lnTo>
                    <a:lnTo>
                      <a:pt x="21383" y="119994"/>
                    </a:lnTo>
                    <a:lnTo>
                      <a:pt x="28177" y="92305"/>
                    </a:lnTo>
                    <a:lnTo>
                      <a:pt x="118300" y="92305"/>
                    </a:lnTo>
                    <a:cubicBezTo>
                      <a:pt x="119238" y="92305"/>
                      <a:pt x="119994" y="90238"/>
                      <a:pt x="119994" y="87688"/>
                    </a:cubicBezTo>
                    <a:lnTo>
                      <a:pt x="119994" y="4611"/>
                    </a:lnTo>
                    <a:cubicBezTo>
                      <a:pt x="120000" y="2061"/>
                      <a:pt x="119238" y="0"/>
                      <a:pt x="118300" y="0"/>
                    </a:cubicBezTo>
                    <a:lnTo>
                      <a:pt x="1694" y="0"/>
                    </a:lnTo>
                    <a:close/>
                  </a:path>
                </a:pathLst>
              </a:custGeom>
              <a:solidFill>
                <a:srgbClr val="86BBBA"/>
              </a:solidFill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sz="3200" b="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34" name="Shape 1250"/>
              <p:cNvSpPr/>
              <p:nvPr/>
            </p:nvSpPr>
            <p:spPr>
              <a:xfrm>
                <a:off x="12317561" y="5928605"/>
                <a:ext cx="4486693" cy="165099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21366" y="0"/>
                    </a:moveTo>
                    <a:lnTo>
                      <a:pt x="14583" y="27688"/>
                    </a:lnTo>
                    <a:lnTo>
                      <a:pt x="1694" y="27688"/>
                    </a:lnTo>
                    <a:cubicBezTo>
                      <a:pt x="755" y="27688"/>
                      <a:pt x="0" y="29755"/>
                      <a:pt x="0" y="32305"/>
                    </a:cubicBezTo>
                    <a:lnTo>
                      <a:pt x="0" y="115383"/>
                    </a:lnTo>
                    <a:cubicBezTo>
                      <a:pt x="0" y="117933"/>
                      <a:pt x="755" y="119994"/>
                      <a:pt x="1694" y="119994"/>
                    </a:cubicBezTo>
                    <a:lnTo>
                      <a:pt x="118300" y="119994"/>
                    </a:lnTo>
                    <a:cubicBezTo>
                      <a:pt x="119238" y="119994"/>
                      <a:pt x="119994" y="117933"/>
                      <a:pt x="119994" y="115383"/>
                    </a:cubicBezTo>
                    <a:lnTo>
                      <a:pt x="119994" y="32305"/>
                    </a:lnTo>
                    <a:cubicBezTo>
                      <a:pt x="120000" y="29755"/>
                      <a:pt x="119238" y="27688"/>
                      <a:pt x="118300" y="27688"/>
                    </a:cubicBezTo>
                    <a:lnTo>
                      <a:pt x="28155" y="27688"/>
                    </a:lnTo>
                    <a:lnTo>
                      <a:pt x="21366" y="0"/>
                    </a:lnTo>
                    <a:close/>
                  </a:path>
                </a:pathLst>
              </a:custGeom>
              <a:solidFill>
                <a:srgbClr val="86BBBA"/>
              </a:solidFill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sz="3200" b="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35" name="Shape 1252"/>
              <p:cNvSpPr/>
              <p:nvPr/>
            </p:nvSpPr>
            <p:spPr>
              <a:xfrm>
                <a:off x="17121671" y="6296905"/>
                <a:ext cx="4488280" cy="165099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694" y="0"/>
                    </a:moveTo>
                    <a:cubicBezTo>
                      <a:pt x="755" y="0"/>
                      <a:pt x="0" y="2061"/>
                      <a:pt x="0" y="4611"/>
                    </a:cubicBezTo>
                    <a:lnTo>
                      <a:pt x="0" y="87688"/>
                    </a:lnTo>
                    <a:cubicBezTo>
                      <a:pt x="0" y="90238"/>
                      <a:pt x="755" y="92305"/>
                      <a:pt x="1694" y="92305"/>
                    </a:cubicBezTo>
                    <a:lnTo>
                      <a:pt x="14594" y="92305"/>
                    </a:lnTo>
                    <a:lnTo>
                      <a:pt x="21383" y="119994"/>
                    </a:lnTo>
                    <a:lnTo>
                      <a:pt x="28177" y="92305"/>
                    </a:lnTo>
                    <a:lnTo>
                      <a:pt x="118300" y="92305"/>
                    </a:lnTo>
                    <a:cubicBezTo>
                      <a:pt x="119238" y="92305"/>
                      <a:pt x="119994" y="90238"/>
                      <a:pt x="119994" y="87688"/>
                    </a:cubicBezTo>
                    <a:lnTo>
                      <a:pt x="119994" y="4611"/>
                    </a:lnTo>
                    <a:cubicBezTo>
                      <a:pt x="120000" y="2061"/>
                      <a:pt x="119238" y="0"/>
                      <a:pt x="118300" y="0"/>
                    </a:cubicBezTo>
                    <a:lnTo>
                      <a:pt x="1694" y="0"/>
                    </a:lnTo>
                    <a:close/>
                  </a:path>
                </a:pathLst>
              </a:custGeom>
              <a:solidFill>
                <a:srgbClr val="86BBBA"/>
              </a:solidFill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sz="3200" b="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  <p:sp>
          <p:nvSpPr>
            <p:cNvPr id="12" name="Rectangle 64"/>
            <p:cNvSpPr/>
            <p:nvPr/>
          </p:nvSpPr>
          <p:spPr>
            <a:xfrm>
              <a:off x="1806414" y="3763961"/>
              <a:ext cx="1507592" cy="307777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Keyword Here</a:t>
              </a:r>
            </a:p>
          </p:txBody>
        </p:sp>
        <p:sp>
          <p:nvSpPr>
            <p:cNvPr id="13" name="Shape 472"/>
            <p:cNvSpPr/>
            <p:nvPr/>
          </p:nvSpPr>
          <p:spPr>
            <a:xfrm>
              <a:off x="1263899" y="3725461"/>
              <a:ext cx="477381" cy="30817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1807" y="33375"/>
                  </a:moveTo>
                  <a:lnTo>
                    <a:pt x="91807" y="33375"/>
                  </a:lnTo>
                  <a:cubicBezTo>
                    <a:pt x="89638" y="33375"/>
                    <a:pt x="87710" y="33375"/>
                    <a:pt x="85542" y="33375"/>
                  </a:cubicBezTo>
                  <a:cubicBezTo>
                    <a:pt x="81204" y="13500"/>
                    <a:pt x="70602" y="0"/>
                    <a:pt x="55662" y="0"/>
                  </a:cubicBezTo>
                  <a:cubicBezTo>
                    <a:pt x="38554" y="0"/>
                    <a:pt x="23614" y="23250"/>
                    <a:pt x="23614" y="50250"/>
                  </a:cubicBezTo>
                  <a:cubicBezTo>
                    <a:pt x="23614" y="50250"/>
                    <a:pt x="23614" y="53250"/>
                    <a:pt x="23614" y="56250"/>
                  </a:cubicBezTo>
                  <a:cubicBezTo>
                    <a:pt x="23614" y="56250"/>
                    <a:pt x="23614" y="56250"/>
                    <a:pt x="21445" y="56250"/>
                  </a:cubicBezTo>
                  <a:cubicBezTo>
                    <a:pt x="10843" y="56250"/>
                    <a:pt x="0" y="70125"/>
                    <a:pt x="0" y="90000"/>
                  </a:cubicBezTo>
                  <a:cubicBezTo>
                    <a:pt x="0" y="106500"/>
                    <a:pt x="10843" y="119625"/>
                    <a:pt x="21445" y="119625"/>
                  </a:cubicBezTo>
                  <a:cubicBezTo>
                    <a:pt x="91807" y="119625"/>
                    <a:pt x="91807" y="119625"/>
                    <a:pt x="91807" y="119625"/>
                  </a:cubicBezTo>
                  <a:cubicBezTo>
                    <a:pt x="106746" y="119625"/>
                    <a:pt x="119759" y="103125"/>
                    <a:pt x="119759" y="76500"/>
                  </a:cubicBezTo>
                  <a:cubicBezTo>
                    <a:pt x="119759" y="53250"/>
                    <a:pt x="106746" y="33375"/>
                    <a:pt x="91807" y="33375"/>
                  </a:cubicBezTo>
                  <a:close/>
                  <a:moveTo>
                    <a:pt x="68433" y="73125"/>
                  </a:moveTo>
                  <a:lnTo>
                    <a:pt x="68433" y="73125"/>
                  </a:lnTo>
                  <a:cubicBezTo>
                    <a:pt x="64096" y="79875"/>
                    <a:pt x="53493" y="99750"/>
                    <a:pt x="51325" y="103125"/>
                  </a:cubicBezTo>
                  <a:cubicBezTo>
                    <a:pt x="51325" y="103125"/>
                    <a:pt x="49156" y="106500"/>
                    <a:pt x="46987" y="103125"/>
                  </a:cubicBezTo>
                  <a:cubicBezTo>
                    <a:pt x="46987" y="103125"/>
                    <a:pt x="46987" y="103125"/>
                    <a:pt x="46987" y="99750"/>
                  </a:cubicBezTo>
                  <a:lnTo>
                    <a:pt x="46987" y="96375"/>
                  </a:lnTo>
                  <a:cubicBezTo>
                    <a:pt x="53493" y="76500"/>
                    <a:pt x="53493" y="76500"/>
                    <a:pt x="53493" y="76500"/>
                  </a:cubicBezTo>
                  <a:cubicBezTo>
                    <a:pt x="53493" y="73125"/>
                    <a:pt x="51325" y="73125"/>
                    <a:pt x="49156" y="73125"/>
                  </a:cubicBezTo>
                  <a:lnTo>
                    <a:pt x="49156" y="73125"/>
                  </a:lnTo>
                  <a:cubicBezTo>
                    <a:pt x="46987" y="70125"/>
                    <a:pt x="44819" y="70125"/>
                    <a:pt x="44819" y="66750"/>
                  </a:cubicBezTo>
                  <a:cubicBezTo>
                    <a:pt x="44819" y="63375"/>
                    <a:pt x="44819" y="63375"/>
                    <a:pt x="46987" y="60000"/>
                  </a:cubicBezTo>
                  <a:cubicBezTo>
                    <a:pt x="49156" y="53250"/>
                    <a:pt x="62168" y="33375"/>
                    <a:pt x="62168" y="33375"/>
                  </a:cubicBezTo>
                  <a:cubicBezTo>
                    <a:pt x="64096" y="30000"/>
                    <a:pt x="64096" y="30000"/>
                    <a:pt x="66265" y="30000"/>
                  </a:cubicBezTo>
                  <a:cubicBezTo>
                    <a:pt x="66265" y="33375"/>
                    <a:pt x="68433" y="33375"/>
                    <a:pt x="68433" y="33375"/>
                  </a:cubicBezTo>
                  <a:cubicBezTo>
                    <a:pt x="68433" y="36375"/>
                    <a:pt x="66265" y="36375"/>
                    <a:pt x="66265" y="39750"/>
                  </a:cubicBezTo>
                  <a:cubicBezTo>
                    <a:pt x="60000" y="60000"/>
                    <a:pt x="60000" y="60000"/>
                    <a:pt x="60000" y="60000"/>
                  </a:cubicBezTo>
                  <a:cubicBezTo>
                    <a:pt x="62168" y="60000"/>
                    <a:pt x="64096" y="63375"/>
                    <a:pt x="66265" y="63375"/>
                  </a:cubicBezTo>
                  <a:lnTo>
                    <a:pt x="66265" y="63375"/>
                  </a:lnTo>
                  <a:cubicBezTo>
                    <a:pt x="68433" y="63375"/>
                    <a:pt x="70602" y="66750"/>
                    <a:pt x="70602" y="70125"/>
                  </a:cubicBezTo>
                  <a:lnTo>
                    <a:pt x="68433" y="73125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91400" tIns="45700" rIns="91400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3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" name="Freeform 122"/>
            <p:cNvSpPr>
              <a:spLocks noEditPoints="1"/>
            </p:cNvSpPr>
            <p:nvPr/>
          </p:nvSpPr>
          <p:spPr bwMode="auto">
            <a:xfrm>
              <a:off x="3858434" y="3763961"/>
              <a:ext cx="439353" cy="344809"/>
            </a:xfrm>
            <a:custGeom>
              <a:avLst/>
              <a:gdLst/>
              <a:ahLst/>
              <a:cxnLst>
                <a:cxn ang="0">
                  <a:pos x="57" y="37"/>
                </a:cxn>
                <a:cxn ang="0">
                  <a:pos x="38" y="56"/>
                </a:cxn>
                <a:cxn ang="0">
                  <a:pos x="34" y="57"/>
                </a:cxn>
                <a:cxn ang="0">
                  <a:pos x="31" y="56"/>
                </a:cxn>
                <a:cxn ang="0">
                  <a:pos x="4" y="28"/>
                </a:cxn>
                <a:cxn ang="0">
                  <a:pos x="0" y="20"/>
                </a:cxn>
                <a:cxn ang="0">
                  <a:pos x="0" y="4"/>
                </a:cxn>
                <a:cxn ang="0">
                  <a:pos x="5" y="0"/>
                </a:cxn>
                <a:cxn ang="0">
                  <a:pos x="21" y="0"/>
                </a:cxn>
                <a:cxn ang="0">
                  <a:pos x="29" y="3"/>
                </a:cxn>
                <a:cxn ang="0">
                  <a:pos x="57" y="30"/>
                </a:cxn>
                <a:cxn ang="0">
                  <a:pos x="58" y="34"/>
                </a:cxn>
                <a:cxn ang="0">
                  <a:pos x="57" y="37"/>
                </a:cxn>
                <a:cxn ang="0">
                  <a:pos x="13" y="7"/>
                </a:cxn>
                <a:cxn ang="0">
                  <a:pos x="8" y="12"/>
                </a:cxn>
                <a:cxn ang="0">
                  <a:pos x="13" y="17"/>
                </a:cxn>
                <a:cxn ang="0">
                  <a:pos x="17" y="12"/>
                </a:cxn>
                <a:cxn ang="0">
                  <a:pos x="13" y="7"/>
                </a:cxn>
                <a:cxn ang="0">
                  <a:pos x="71" y="37"/>
                </a:cxn>
                <a:cxn ang="0">
                  <a:pos x="52" y="56"/>
                </a:cxn>
                <a:cxn ang="0">
                  <a:pos x="49" y="57"/>
                </a:cxn>
                <a:cxn ang="0">
                  <a:pos x="45" y="55"/>
                </a:cxn>
                <a:cxn ang="0">
                  <a:pos x="63" y="37"/>
                </a:cxn>
                <a:cxn ang="0">
                  <a:pos x="64" y="34"/>
                </a:cxn>
                <a:cxn ang="0">
                  <a:pos x="63" y="30"/>
                </a:cxn>
                <a:cxn ang="0">
                  <a:pos x="35" y="3"/>
                </a:cxn>
                <a:cxn ang="0">
                  <a:pos x="27" y="0"/>
                </a:cxn>
                <a:cxn ang="0">
                  <a:pos x="36" y="0"/>
                </a:cxn>
                <a:cxn ang="0">
                  <a:pos x="44" y="3"/>
                </a:cxn>
                <a:cxn ang="0">
                  <a:pos x="71" y="30"/>
                </a:cxn>
                <a:cxn ang="0">
                  <a:pos x="73" y="34"/>
                </a:cxn>
                <a:cxn ang="0">
                  <a:pos x="71" y="37"/>
                </a:cxn>
              </a:cxnLst>
              <a:rect l="0" t="0" r="r" b="b"/>
              <a:pathLst>
                <a:path w="73" h="57">
                  <a:moveTo>
                    <a:pt x="57" y="37"/>
                  </a:moveTo>
                  <a:cubicBezTo>
                    <a:pt x="38" y="56"/>
                    <a:pt x="38" y="56"/>
                    <a:pt x="38" y="56"/>
                  </a:cubicBezTo>
                  <a:cubicBezTo>
                    <a:pt x="37" y="57"/>
                    <a:pt x="36" y="57"/>
                    <a:pt x="34" y="57"/>
                  </a:cubicBezTo>
                  <a:cubicBezTo>
                    <a:pt x="33" y="57"/>
                    <a:pt x="32" y="57"/>
                    <a:pt x="31" y="56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2" y="27"/>
                    <a:pt x="0" y="23"/>
                    <a:pt x="0" y="2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3" y="0"/>
                    <a:pt x="5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4" y="0"/>
                    <a:pt x="27" y="1"/>
                    <a:pt x="29" y="3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7" y="31"/>
                    <a:pt x="58" y="32"/>
                    <a:pt x="58" y="34"/>
                  </a:cubicBezTo>
                  <a:cubicBezTo>
                    <a:pt x="58" y="35"/>
                    <a:pt x="57" y="36"/>
                    <a:pt x="57" y="37"/>
                  </a:cubicBezTo>
                  <a:close/>
                  <a:moveTo>
                    <a:pt x="13" y="7"/>
                  </a:moveTo>
                  <a:cubicBezTo>
                    <a:pt x="10" y="7"/>
                    <a:pt x="8" y="9"/>
                    <a:pt x="8" y="12"/>
                  </a:cubicBezTo>
                  <a:cubicBezTo>
                    <a:pt x="8" y="14"/>
                    <a:pt x="10" y="17"/>
                    <a:pt x="13" y="17"/>
                  </a:cubicBezTo>
                  <a:cubicBezTo>
                    <a:pt x="15" y="17"/>
                    <a:pt x="17" y="14"/>
                    <a:pt x="17" y="12"/>
                  </a:cubicBezTo>
                  <a:cubicBezTo>
                    <a:pt x="17" y="9"/>
                    <a:pt x="15" y="7"/>
                    <a:pt x="13" y="7"/>
                  </a:cubicBezTo>
                  <a:close/>
                  <a:moveTo>
                    <a:pt x="71" y="37"/>
                  </a:moveTo>
                  <a:cubicBezTo>
                    <a:pt x="52" y="56"/>
                    <a:pt x="52" y="56"/>
                    <a:pt x="52" y="56"/>
                  </a:cubicBezTo>
                  <a:cubicBezTo>
                    <a:pt x="52" y="57"/>
                    <a:pt x="50" y="57"/>
                    <a:pt x="49" y="57"/>
                  </a:cubicBezTo>
                  <a:cubicBezTo>
                    <a:pt x="47" y="57"/>
                    <a:pt x="46" y="56"/>
                    <a:pt x="45" y="55"/>
                  </a:cubicBezTo>
                  <a:cubicBezTo>
                    <a:pt x="63" y="37"/>
                    <a:pt x="63" y="37"/>
                    <a:pt x="63" y="37"/>
                  </a:cubicBezTo>
                  <a:cubicBezTo>
                    <a:pt x="63" y="36"/>
                    <a:pt x="64" y="35"/>
                    <a:pt x="64" y="34"/>
                  </a:cubicBezTo>
                  <a:cubicBezTo>
                    <a:pt x="64" y="32"/>
                    <a:pt x="63" y="31"/>
                    <a:pt x="63" y="30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1"/>
                    <a:pt x="30" y="0"/>
                    <a:pt x="27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8" y="0"/>
                    <a:pt x="42" y="1"/>
                    <a:pt x="44" y="3"/>
                  </a:cubicBezTo>
                  <a:cubicBezTo>
                    <a:pt x="71" y="30"/>
                    <a:pt x="71" y="30"/>
                    <a:pt x="71" y="30"/>
                  </a:cubicBezTo>
                  <a:cubicBezTo>
                    <a:pt x="72" y="31"/>
                    <a:pt x="73" y="32"/>
                    <a:pt x="73" y="34"/>
                  </a:cubicBezTo>
                  <a:cubicBezTo>
                    <a:pt x="73" y="35"/>
                    <a:pt x="72" y="36"/>
                    <a:pt x="71" y="3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15" name="Rectangle 64"/>
            <p:cNvSpPr/>
            <p:nvPr/>
          </p:nvSpPr>
          <p:spPr>
            <a:xfrm>
              <a:off x="4364006" y="3763961"/>
              <a:ext cx="1507592" cy="307777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Keyword Here</a:t>
              </a:r>
            </a:p>
          </p:txBody>
        </p:sp>
        <p:sp>
          <p:nvSpPr>
            <p:cNvPr id="16" name="Shape 470"/>
            <p:cNvSpPr/>
            <p:nvPr/>
          </p:nvSpPr>
          <p:spPr>
            <a:xfrm>
              <a:off x="6307929" y="3763961"/>
              <a:ext cx="391476" cy="35242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9277" y="40719"/>
                  </a:moveTo>
                  <a:lnTo>
                    <a:pt x="19277" y="40719"/>
                  </a:lnTo>
                  <a:cubicBezTo>
                    <a:pt x="23373" y="36134"/>
                    <a:pt x="27951" y="38561"/>
                    <a:pt x="34216" y="45573"/>
                  </a:cubicBezTo>
                  <a:cubicBezTo>
                    <a:pt x="36385" y="48000"/>
                    <a:pt x="36385" y="45573"/>
                    <a:pt x="36385" y="45573"/>
                  </a:cubicBezTo>
                  <a:cubicBezTo>
                    <a:pt x="38554" y="45573"/>
                    <a:pt x="44819" y="36134"/>
                    <a:pt x="46987" y="36134"/>
                  </a:cubicBezTo>
                  <a:cubicBezTo>
                    <a:pt x="46987" y="36134"/>
                    <a:pt x="46987" y="36134"/>
                    <a:pt x="46987" y="33707"/>
                  </a:cubicBezTo>
                  <a:cubicBezTo>
                    <a:pt x="44819" y="33707"/>
                    <a:pt x="42891" y="31280"/>
                    <a:pt x="42891" y="28853"/>
                  </a:cubicBezTo>
                  <a:cubicBezTo>
                    <a:pt x="32048" y="12134"/>
                    <a:pt x="72530" y="2696"/>
                    <a:pt x="66265" y="2696"/>
                  </a:cubicBezTo>
                  <a:cubicBezTo>
                    <a:pt x="61927" y="0"/>
                    <a:pt x="49156" y="0"/>
                    <a:pt x="46987" y="0"/>
                  </a:cubicBezTo>
                  <a:cubicBezTo>
                    <a:pt x="40722" y="2696"/>
                    <a:pt x="30120" y="9707"/>
                    <a:pt x="25783" y="14561"/>
                  </a:cubicBezTo>
                  <a:cubicBezTo>
                    <a:pt x="19277" y="19415"/>
                    <a:pt x="17349" y="21842"/>
                    <a:pt x="17349" y="21842"/>
                  </a:cubicBezTo>
                  <a:cubicBezTo>
                    <a:pt x="14939" y="24000"/>
                    <a:pt x="17349" y="28853"/>
                    <a:pt x="12771" y="31280"/>
                  </a:cubicBezTo>
                  <a:cubicBezTo>
                    <a:pt x="8674" y="33707"/>
                    <a:pt x="6506" y="31280"/>
                    <a:pt x="4337" y="33707"/>
                  </a:cubicBezTo>
                  <a:cubicBezTo>
                    <a:pt x="4337" y="36134"/>
                    <a:pt x="2168" y="36134"/>
                    <a:pt x="0" y="38561"/>
                  </a:cubicBezTo>
                  <a:lnTo>
                    <a:pt x="0" y="40719"/>
                  </a:lnTo>
                  <a:lnTo>
                    <a:pt x="8674" y="50426"/>
                  </a:lnTo>
                  <a:cubicBezTo>
                    <a:pt x="8674" y="52853"/>
                    <a:pt x="10602" y="52853"/>
                    <a:pt x="12771" y="52853"/>
                  </a:cubicBezTo>
                  <a:cubicBezTo>
                    <a:pt x="12771" y="50426"/>
                    <a:pt x="14939" y="48000"/>
                    <a:pt x="17349" y="48000"/>
                  </a:cubicBezTo>
                  <a:cubicBezTo>
                    <a:pt x="17349" y="48000"/>
                    <a:pt x="17349" y="40719"/>
                    <a:pt x="19277" y="40719"/>
                  </a:cubicBezTo>
                  <a:close/>
                  <a:moveTo>
                    <a:pt x="53493" y="43146"/>
                  </a:moveTo>
                  <a:lnTo>
                    <a:pt x="53493" y="43146"/>
                  </a:lnTo>
                  <a:cubicBezTo>
                    <a:pt x="51325" y="43146"/>
                    <a:pt x="51325" y="43146"/>
                    <a:pt x="51325" y="43146"/>
                  </a:cubicBezTo>
                  <a:cubicBezTo>
                    <a:pt x="42891" y="50426"/>
                    <a:pt x="42891" y="50426"/>
                    <a:pt x="42891" y="50426"/>
                  </a:cubicBezTo>
                  <a:cubicBezTo>
                    <a:pt x="40722" y="52853"/>
                    <a:pt x="40722" y="52853"/>
                    <a:pt x="40722" y="55011"/>
                  </a:cubicBezTo>
                  <a:cubicBezTo>
                    <a:pt x="91807" y="117303"/>
                    <a:pt x="91807" y="117303"/>
                    <a:pt x="91807" y="117303"/>
                  </a:cubicBezTo>
                  <a:cubicBezTo>
                    <a:pt x="91807" y="119730"/>
                    <a:pt x="94216" y="119730"/>
                    <a:pt x="96144" y="117303"/>
                  </a:cubicBezTo>
                  <a:cubicBezTo>
                    <a:pt x="102650" y="112449"/>
                    <a:pt x="102650" y="112449"/>
                    <a:pt x="102650" y="112449"/>
                  </a:cubicBezTo>
                  <a:cubicBezTo>
                    <a:pt x="102650" y="110022"/>
                    <a:pt x="102650" y="107865"/>
                    <a:pt x="102650" y="107865"/>
                  </a:cubicBezTo>
                  <a:lnTo>
                    <a:pt x="53493" y="43146"/>
                  </a:lnTo>
                  <a:close/>
                  <a:moveTo>
                    <a:pt x="119759" y="16988"/>
                  </a:moveTo>
                  <a:lnTo>
                    <a:pt x="119759" y="16988"/>
                  </a:lnTo>
                  <a:cubicBezTo>
                    <a:pt x="117590" y="12134"/>
                    <a:pt x="117590" y="14561"/>
                    <a:pt x="115421" y="14561"/>
                  </a:cubicBezTo>
                  <a:cubicBezTo>
                    <a:pt x="115421" y="16988"/>
                    <a:pt x="111084" y="21842"/>
                    <a:pt x="111084" y="24000"/>
                  </a:cubicBezTo>
                  <a:cubicBezTo>
                    <a:pt x="108915" y="28853"/>
                    <a:pt x="104819" y="33707"/>
                    <a:pt x="98313" y="28853"/>
                  </a:cubicBezTo>
                  <a:cubicBezTo>
                    <a:pt x="91807" y="21842"/>
                    <a:pt x="94216" y="19415"/>
                    <a:pt x="96144" y="16988"/>
                  </a:cubicBezTo>
                  <a:cubicBezTo>
                    <a:pt x="96144" y="14561"/>
                    <a:pt x="100481" y="7550"/>
                    <a:pt x="100481" y="5123"/>
                  </a:cubicBezTo>
                  <a:cubicBezTo>
                    <a:pt x="102650" y="5123"/>
                    <a:pt x="100481" y="2696"/>
                    <a:pt x="98313" y="2696"/>
                  </a:cubicBezTo>
                  <a:cubicBezTo>
                    <a:pt x="96144" y="5123"/>
                    <a:pt x="83373" y="9707"/>
                    <a:pt x="81204" y="19415"/>
                  </a:cubicBezTo>
                  <a:cubicBezTo>
                    <a:pt x="79036" y="26426"/>
                    <a:pt x="83373" y="33707"/>
                    <a:pt x="76867" y="40719"/>
                  </a:cubicBezTo>
                  <a:cubicBezTo>
                    <a:pt x="68433" y="50426"/>
                    <a:pt x="68433" y="50426"/>
                    <a:pt x="68433" y="50426"/>
                  </a:cubicBezTo>
                  <a:cubicBezTo>
                    <a:pt x="76867" y="62292"/>
                    <a:pt x="76867" y="62292"/>
                    <a:pt x="76867" y="62292"/>
                  </a:cubicBezTo>
                  <a:cubicBezTo>
                    <a:pt x="87710" y="50426"/>
                    <a:pt x="87710" y="50426"/>
                    <a:pt x="87710" y="50426"/>
                  </a:cubicBezTo>
                  <a:cubicBezTo>
                    <a:pt x="89638" y="48000"/>
                    <a:pt x="94216" y="45573"/>
                    <a:pt x="98313" y="48000"/>
                  </a:cubicBezTo>
                  <a:cubicBezTo>
                    <a:pt x="108915" y="50426"/>
                    <a:pt x="113253" y="45573"/>
                    <a:pt x="117590" y="38561"/>
                  </a:cubicBezTo>
                  <a:cubicBezTo>
                    <a:pt x="119759" y="31280"/>
                    <a:pt x="119759" y="19415"/>
                    <a:pt x="119759" y="16988"/>
                  </a:cubicBezTo>
                  <a:close/>
                  <a:moveTo>
                    <a:pt x="17349" y="107865"/>
                  </a:moveTo>
                  <a:lnTo>
                    <a:pt x="17349" y="107865"/>
                  </a:lnTo>
                  <a:cubicBezTo>
                    <a:pt x="14939" y="110022"/>
                    <a:pt x="14939" y="112449"/>
                    <a:pt x="17349" y="112449"/>
                  </a:cubicBezTo>
                  <a:cubicBezTo>
                    <a:pt x="21445" y="119730"/>
                    <a:pt x="21445" y="119730"/>
                    <a:pt x="21445" y="119730"/>
                  </a:cubicBezTo>
                  <a:cubicBezTo>
                    <a:pt x="23373" y="119730"/>
                    <a:pt x="25783" y="119730"/>
                    <a:pt x="25783" y="117303"/>
                  </a:cubicBezTo>
                  <a:cubicBezTo>
                    <a:pt x="55662" y="86292"/>
                    <a:pt x="55662" y="86292"/>
                    <a:pt x="55662" y="86292"/>
                  </a:cubicBezTo>
                  <a:cubicBezTo>
                    <a:pt x="46987" y="74157"/>
                    <a:pt x="46987" y="74157"/>
                    <a:pt x="46987" y="74157"/>
                  </a:cubicBezTo>
                  <a:lnTo>
                    <a:pt x="17349" y="107865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91400" tIns="45700" rIns="91400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3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7" name="Rectangle 64"/>
            <p:cNvSpPr/>
            <p:nvPr/>
          </p:nvSpPr>
          <p:spPr>
            <a:xfrm>
              <a:off x="6827573" y="3763961"/>
              <a:ext cx="1507592" cy="307777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Keyword Here</a:t>
              </a:r>
            </a:p>
          </p:txBody>
        </p:sp>
        <p:sp>
          <p:nvSpPr>
            <p:cNvPr id="18" name="Shape 471"/>
            <p:cNvSpPr/>
            <p:nvPr/>
          </p:nvSpPr>
          <p:spPr>
            <a:xfrm>
              <a:off x="8834529" y="3773335"/>
              <a:ext cx="394274" cy="39996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5653" y="44110"/>
                  </a:moveTo>
                  <a:lnTo>
                    <a:pt x="115653" y="44110"/>
                  </a:lnTo>
                  <a:cubicBezTo>
                    <a:pt x="70503" y="33675"/>
                    <a:pt x="70503" y="33675"/>
                    <a:pt x="70503" y="33675"/>
                  </a:cubicBezTo>
                  <a:cubicBezTo>
                    <a:pt x="64225" y="4031"/>
                    <a:pt x="64225" y="4031"/>
                    <a:pt x="64225" y="4031"/>
                  </a:cubicBezTo>
                  <a:cubicBezTo>
                    <a:pt x="62052" y="1897"/>
                    <a:pt x="59879" y="0"/>
                    <a:pt x="57706" y="0"/>
                  </a:cubicBezTo>
                  <a:cubicBezTo>
                    <a:pt x="4104" y="14466"/>
                    <a:pt x="4104" y="14466"/>
                    <a:pt x="4104" y="14466"/>
                  </a:cubicBezTo>
                  <a:cubicBezTo>
                    <a:pt x="0" y="16837"/>
                    <a:pt x="0" y="18972"/>
                    <a:pt x="0" y="21106"/>
                  </a:cubicBezTo>
                  <a:cubicBezTo>
                    <a:pt x="19074" y="92490"/>
                    <a:pt x="19074" y="92490"/>
                    <a:pt x="19074" y="92490"/>
                  </a:cubicBezTo>
                  <a:cubicBezTo>
                    <a:pt x="19074" y="94624"/>
                    <a:pt x="23420" y="94624"/>
                    <a:pt x="25835" y="94624"/>
                  </a:cubicBezTo>
                  <a:cubicBezTo>
                    <a:pt x="47082" y="88221"/>
                    <a:pt x="47082" y="88221"/>
                    <a:pt x="47082" y="88221"/>
                  </a:cubicBezTo>
                  <a:cubicBezTo>
                    <a:pt x="42736" y="100790"/>
                    <a:pt x="42736" y="100790"/>
                    <a:pt x="42736" y="100790"/>
                  </a:cubicBezTo>
                  <a:cubicBezTo>
                    <a:pt x="42736" y="102924"/>
                    <a:pt x="44909" y="105059"/>
                    <a:pt x="47082" y="105059"/>
                  </a:cubicBezTo>
                  <a:cubicBezTo>
                    <a:pt x="96096" y="117628"/>
                    <a:pt x="96096" y="117628"/>
                    <a:pt x="96096" y="117628"/>
                  </a:cubicBezTo>
                  <a:cubicBezTo>
                    <a:pt x="98269" y="119762"/>
                    <a:pt x="100442" y="117628"/>
                    <a:pt x="102857" y="115494"/>
                  </a:cubicBezTo>
                  <a:cubicBezTo>
                    <a:pt x="119758" y="50276"/>
                    <a:pt x="119758" y="50276"/>
                    <a:pt x="119758" y="50276"/>
                  </a:cubicBezTo>
                  <a:cubicBezTo>
                    <a:pt x="119758" y="48379"/>
                    <a:pt x="117826" y="44110"/>
                    <a:pt x="115653" y="44110"/>
                  </a:cubicBezTo>
                  <a:close/>
                  <a:moveTo>
                    <a:pt x="8450" y="23003"/>
                  </a:moveTo>
                  <a:lnTo>
                    <a:pt x="8450" y="23003"/>
                  </a:lnTo>
                  <a:cubicBezTo>
                    <a:pt x="55533" y="10434"/>
                    <a:pt x="55533" y="10434"/>
                    <a:pt x="55533" y="10434"/>
                  </a:cubicBezTo>
                  <a:cubicBezTo>
                    <a:pt x="74849" y="73517"/>
                    <a:pt x="74849" y="73517"/>
                    <a:pt x="74849" y="73517"/>
                  </a:cubicBezTo>
                  <a:cubicBezTo>
                    <a:pt x="28008" y="86324"/>
                    <a:pt x="28008" y="86324"/>
                    <a:pt x="28008" y="86324"/>
                  </a:cubicBezTo>
                  <a:lnTo>
                    <a:pt x="8450" y="23003"/>
                  </a:lnTo>
                  <a:close/>
                  <a:moveTo>
                    <a:pt x="93923" y="109328"/>
                  </a:moveTo>
                  <a:lnTo>
                    <a:pt x="93923" y="109328"/>
                  </a:lnTo>
                  <a:cubicBezTo>
                    <a:pt x="53601" y="98893"/>
                    <a:pt x="53601" y="98893"/>
                    <a:pt x="53601" y="98893"/>
                  </a:cubicBezTo>
                  <a:cubicBezTo>
                    <a:pt x="55533" y="86324"/>
                    <a:pt x="55533" y="86324"/>
                    <a:pt x="55533" y="86324"/>
                  </a:cubicBezTo>
                  <a:cubicBezTo>
                    <a:pt x="79195" y="79683"/>
                    <a:pt x="79195" y="79683"/>
                    <a:pt x="79195" y="79683"/>
                  </a:cubicBezTo>
                  <a:cubicBezTo>
                    <a:pt x="81126" y="79683"/>
                    <a:pt x="83299" y="77549"/>
                    <a:pt x="83299" y="75652"/>
                  </a:cubicBezTo>
                  <a:cubicBezTo>
                    <a:pt x="74849" y="41976"/>
                    <a:pt x="74849" y="41976"/>
                    <a:pt x="74849" y="41976"/>
                  </a:cubicBezTo>
                  <a:cubicBezTo>
                    <a:pt x="108893" y="50276"/>
                    <a:pt x="108893" y="50276"/>
                    <a:pt x="108893" y="50276"/>
                  </a:cubicBezTo>
                  <a:lnTo>
                    <a:pt x="93923" y="109328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91400" tIns="45700" rIns="91400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3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9" name="Rectangle 64"/>
            <p:cNvSpPr/>
            <p:nvPr/>
          </p:nvSpPr>
          <p:spPr>
            <a:xfrm>
              <a:off x="9322936" y="3763961"/>
              <a:ext cx="1507592" cy="307777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Keyword Here</a:t>
              </a:r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1089216" y="4601203"/>
              <a:ext cx="2472589" cy="1398881"/>
              <a:chOff x="8193460" y="2143026"/>
              <a:chExt cx="2472589" cy="1398881"/>
            </a:xfrm>
          </p:grpSpPr>
          <p:sp>
            <p:nvSpPr>
              <p:cNvPr id="30" name="文本框 29"/>
              <p:cNvSpPr txBox="1"/>
              <p:nvPr/>
            </p:nvSpPr>
            <p:spPr>
              <a:xfrm>
                <a:off x="8193460" y="2143026"/>
                <a:ext cx="20402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  <p:sp>
            <p:nvSpPr>
              <p:cNvPr id="31" name="Text Placeholder 32"/>
              <p:cNvSpPr txBox="1"/>
              <p:nvPr/>
            </p:nvSpPr>
            <p:spPr>
              <a:xfrm>
                <a:off x="8412731" y="2559693"/>
                <a:ext cx="2253318" cy="98221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>
              <a:off x="6242794" y="4601203"/>
              <a:ext cx="2472589" cy="1398881"/>
              <a:chOff x="8193460" y="2143026"/>
              <a:chExt cx="2472589" cy="1398881"/>
            </a:xfrm>
          </p:grpSpPr>
          <p:sp>
            <p:nvSpPr>
              <p:cNvPr id="28" name="文本框 27"/>
              <p:cNvSpPr txBox="1"/>
              <p:nvPr/>
            </p:nvSpPr>
            <p:spPr>
              <a:xfrm>
                <a:off x="8193460" y="2143026"/>
                <a:ext cx="20402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  <p:sp>
            <p:nvSpPr>
              <p:cNvPr id="29" name="Text Placeholder 32"/>
              <p:cNvSpPr txBox="1"/>
              <p:nvPr/>
            </p:nvSpPr>
            <p:spPr>
              <a:xfrm>
                <a:off x="8412731" y="2559693"/>
                <a:ext cx="2253318" cy="98221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3680951" y="1898681"/>
              <a:ext cx="2472589" cy="1398881"/>
              <a:chOff x="8193460" y="2143026"/>
              <a:chExt cx="2472589" cy="1398881"/>
            </a:xfrm>
          </p:grpSpPr>
          <p:sp>
            <p:nvSpPr>
              <p:cNvPr id="26" name="文本框 25"/>
              <p:cNvSpPr txBox="1"/>
              <p:nvPr/>
            </p:nvSpPr>
            <p:spPr>
              <a:xfrm>
                <a:off x="8193460" y="2143026"/>
                <a:ext cx="20402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  <p:sp>
            <p:nvSpPr>
              <p:cNvPr id="27" name="Text Placeholder 32"/>
              <p:cNvSpPr txBox="1"/>
              <p:nvPr/>
            </p:nvSpPr>
            <p:spPr>
              <a:xfrm>
                <a:off x="8412731" y="2559693"/>
                <a:ext cx="2253318" cy="98221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8834529" y="1898681"/>
              <a:ext cx="2472589" cy="1398881"/>
              <a:chOff x="8193460" y="2143026"/>
              <a:chExt cx="2472589" cy="1398881"/>
            </a:xfrm>
          </p:grpSpPr>
          <p:sp>
            <p:nvSpPr>
              <p:cNvPr id="24" name="文本框 23"/>
              <p:cNvSpPr txBox="1"/>
              <p:nvPr/>
            </p:nvSpPr>
            <p:spPr>
              <a:xfrm>
                <a:off x="8193460" y="2143026"/>
                <a:ext cx="20402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  <p:sp>
            <p:nvSpPr>
              <p:cNvPr id="25" name="Text Placeholder 32"/>
              <p:cNvSpPr txBox="1"/>
              <p:nvPr/>
            </p:nvSpPr>
            <p:spPr>
              <a:xfrm>
                <a:off x="8412731" y="2559693"/>
                <a:ext cx="2253318" cy="98221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等腰三角形 9"/>
          <p:cNvSpPr/>
          <p:nvPr/>
        </p:nvSpPr>
        <p:spPr>
          <a:xfrm rot="16200000" flipH="1" flipV="1">
            <a:off x="258700" y="400923"/>
            <a:ext cx="281288" cy="287160"/>
          </a:xfrm>
          <a:prstGeom prst="triangle">
            <a:avLst/>
          </a:prstGeom>
          <a:solidFill>
            <a:srgbClr val="86BBBA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5659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31318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6977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62636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8295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940175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596765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253355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800">
              <a:solidFill>
                <a:srgbClr val="22232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542925" y="255932"/>
            <a:ext cx="3505200" cy="577141"/>
            <a:chOff x="1137042" y="406355"/>
            <a:chExt cx="3505200" cy="577141"/>
          </a:xfrm>
        </p:grpSpPr>
        <p:sp>
          <p:nvSpPr>
            <p:cNvPr id="7" name="文本框 6"/>
            <p:cNvSpPr txBox="1"/>
            <p:nvPr/>
          </p:nvSpPr>
          <p:spPr>
            <a:xfrm>
              <a:off x="1137042" y="406355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论文总结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1137042" y="729580"/>
              <a:ext cx="1513556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05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THESIS SUMMED UP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326293" y="1777926"/>
            <a:ext cx="9539415" cy="4324510"/>
            <a:chOff x="1279498" y="2169804"/>
            <a:chExt cx="9539415" cy="4324510"/>
          </a:xfrm>
        </p:grpSpPr>
        <p:grpSp>
          <p:nvGrpSpPr>
            <p:cNvPr id="11" name="组合 10"/>
            <p:cNvGrpSpPr/>
            <p:nvPr/>
          </p:nvGrpSpPr>
          <p:grpSpPr>
            <a:xfrm>
              <a:off x="1279498" y="2169804"/>
              <a:ext cx="6918351" cy="4324510"/>
              <a:chOff x="1330298" y="1585604"/>
              <a:chExt cx="6918351" cy="4324510"/>
            </a:xfrm>
          </p:grpSpPr>
          <p:grpSp>
            <p:nvGrpSpPr>
              <p:cNvPr id="18" name="组合 17"/>
              <p:cNvGrpSpPr/>
              <p:nvPr/>
            </p:nvGrpSpPr>
            <p:grpSpPr>
              <a:xfrm>
                <a:off x="3905251" y="2577521"/>
                <a:ext cx="4343398" cy="3332593"/>
                <a:chOff x="2362201" y="2435208"/>
                <a:chExt cx="4343398" cy="3332593"/>
              </a:xfrm>
            </p:grpSpPr>
            <p:sp>
              <p:nvSpPr>
                <p:cNvPr id="23" name="U-Turn Arrow 4"/>
                <p:cNvSpPr/>
                <p:nvPr/>
              </p:nvSpPr>
              <p:spPr>
                <a:xfrm rot="10800000">
                  <a:off x="2614613" y="2872201"/>
                  <a:ext cx="914400" cy="2895600"/>
                </a:xfrm>
                <a:prstGeom prst="uturnArrow">
                  <a:avLst>
                    <a:gd name="adj1" fmla="val 3676"/>
                    <a:gd name="adj2" fmla="val 25000"/>
                    <a:gd name="adj3" fmla="val 0"/>
                    <a:gd name="adj4" fmla="val 38419"/>
                    <a:gd name="adj5" fmla="val 100000"/>
                  </a:avLst>
                </a:prstGeom>
                <a:solidFill>
                  <a:srgbClr val="86BBB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" name="Round Same Side Corner Rectangle 5"/>
                <p:cNvSpPr/>
                <p:nvPr/>
              </p:nvSpPr>
              <p:spPr>
                <a:xfrm rot="10800000">
                  <a:off x="2966305" y="4357124"/>
                  <a:ext cx="422031" cy="1225062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rgbClr val="86BBB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U-Turn Arrow 6"/>
                <p:cNvSpPr/>
                <p:nvPr/>
              </p:nvSpPr>
              <p:spPr>
                <a:xfrm rot="10800000">
                  <a:off x="3529013" y="2872201"/>
                  <a:ext cx="914400" cy="2895600"/>
                </a:xfrm>
                <a:prstGeom prst="uturnArrow">
                  <a:avLst>
                    <a:gd name="adj1" fmla="val 3676"/>
                    <a:gd name="adj2" fmla="val 25000"/>
                    <a:gd name="adj3" fmla="val 0"/>
                    <a:gd name="adj4" fmla="val 38419"/>
                    <a:gd name="adj5" fmla="val 100000"/>
                  </a:avLst>
                </a:prstGeom>
                <a:solidFill>
                  <a:srgbClr val="86BBB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" name="Round Same Side Corner Rectangle 7"/>
                <p:cNvSpPr/>
                <p:nvPr/>
              </p:nvSpPr>
              <p:spPr>
                <a:xfrm rot="10800000">
                  <a:off x="3880704" y="3901878"/>
                  <a:ext cx="422031" cy="1680308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rgbClr val="86BBB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U-Turn Arrow 8"/>
                <p:cNvSpPr/>
                <p:nvPr/>
              </p:nvSpPr>
              <p:spPr>
                <a:xfrm rot="10800000">
                  <a:off x="4471989" y="2872201"/>
                  <a:ext cx="914400" cy="2895600"/>
                </a:xfrm>
                <a:prstGeom prst="uturnArrow">
                  <a:avLst>
                    <a:gd name="adj1" fmla="val 3676"/>
                    <a:gd name="adj2" fmla="val 25000"/>
                    <a:gd name="adj3" fmla="val 0"/>
                    <a:gd name="adj4" fmla="val 38419"/>
                    <a:gd name="adj5" fmla="val 100000"/>
                  </a:avLst>
                </a:prstGeom>
                <a:solidFill>
                  <a:srgbClr val="86BBB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" name="Round Same Side Corner Rectangle 9"/>
                <p:cNvSpPr/>
                <p:nvPr/>
              </p:nvSpPr>
              <p:spPr>
                <a:xfrm rot="10800000">
                  <a:off x="4823679" y="3520878"/>
                  <a:ext cx="422031" cy="2061308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rgbClr val="86BBB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U-Turn Arrow 10"/>
                <p:cNvSpPr/>
                <p:nvPr/>
              </p:nvSpPr>
              <p:spPr>
                <a:xfrm rot="10800000">
                  <a:off x="5405439" y="2872201"/>
                  <a:ext cx="914400" cy="2895600"/>
                </a:xfrm>
                <a:prstGeom prst="uturnArrow">
                  <a:avLst>
                    <a:gd name="adj1" fmla="val 3676"/>
                    <a:gd name="adj2" fmla="val 25000"/>
                    <a:gd name="adj3" fmla="val 0"/>
                    <a:gd name="adj4" fmla="val 38419"/>
                    <a:gd name="adj5" fmla="val 100000"/>
                  </a:avLst>
                </a:prstGeom>
                <a:solidFill>
                  <a:srgbClr val="86BBB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" name="Round Same Side Corner Rectangle 11"/>
                <p:cNvSpPr/>
                <p:nvPr/>
              </p:nvSpPr>
              <p:spPr>
                <a:xfrm rot="10800000">
                  <a:off x="5757128" y="4968678"/>
                  <a:ext cx="422031" cy="613508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rgbClr val="86BBB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Text Placeholder 3"/>
                <p:cNvSpPr txBox="1"/>
                <p:nvPr/>
              </p:nvSpPr>
              <p:spPr>
                <a:xfrm>
                  <a:off x="2956779" y="4042025"/>
                  <a:ext cx="432811" cy="276999"/>
                </a:xfrm>
                <a:prstGeom prst="rect">
                  <a:avLst/>
                </a:prstGeom>
              </p:spPr>
              <p:txBody>
                <a:bodyPr wrap="none" lIns="0" tIns="0" rIns="0" bIns="0" anchor="ctr" anchorCtr="0">
                  <a:noAutofit/>
                </a:bodyPr>
                <a:lstStyle>
                  <a:lvl1pPr marL="0" indent="0" algn="ctr">
                    <a:buNone/>
                    <a:defRPr sz="140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defRPr>
                  </a:lvl1pPr>
                  <a:lvl2pPr marL="457200" indent="0">
                    <a:buNone/>
                    <a:defRPr sz="1200"/>
                  </a:lvl2pPr>
                  <a:lvl3pPr marL="914400" indent="0">
                    <a:buNone/>
                    <a:defRPr sz="1000"/>
                  </a:lvl3pPr>
                  <a:lvl4pPr marL="1371600" indent="0">
                    <a:buNone/>
                    <a:defRPr sz="900"/>
                  </a:lvl4pPr>
                  <a:lvl5pPr marL="1828800" indent="0">
                    <a:buNone/>
                    <a:defRPr sz="900"/>
                  </a:lvl5pPr>
                  <a:lvl6pPr marL="2286000" indent="0">
                    <a:buNone/>
                    <a:defRPr sz="900"/>
                  </a:lvl6pPr>
                  <a:lvl7pPr marL="2743200" indent="0">
                    <a:buNone/>
                    <a:defRPr sz="900"/>
                  </a:lvl7pPr>
                  <a:lvl8pPr marL="3200400" indent="0">
                    <a:buNone/>
                    <a:defRPr sz="900"/>
                  </a:lvl8pPr>
                  <a:lvl9pPr marL="3657600" indent="0">
                    <a:buNone/>
                    <a:defRPr sz="900"/>
                  </a:lvl9pPr>
                </a:lstStyle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r>
                    <a:rPr kumimoji="0" lang="en-US" sz="1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86BBBA"/>
                      </a:solidFill>
                      <a:effectLst/>
                      <a:uLnTx/>
                      <a:uFillTx/>
                      <a:latin typeface="+mj-lt"/>
                      <a:ea typeface="+mn-ea"/>
                      <a:cs typeface="+mn-cs"/>
                    </a:rPr>
                    <a:t>50%</a:t>
                  </a:r>
                </a:p>
              </p:txBody>
            </p:sp>
            <p:sp>
              <p:nvSpPr>
                <p:cNvPr id="32" name="Text Placeholder 3"/>
                <p:cNvSpPr txBox="1"/>
                <p:nvPr/>
              </p:nvSpPr>
              <p:spPr>
                <a:xfrm>
                  <a:off x="3871178" y="3596304"/>
                  <a:ext cx="432811" cy="276999"/>
                </a:xfrm>
                <a:prstGeom prst="rect">
                  <a:avLst/>
                </a:prstGeom>
              </p:spPr>
              <p:txBody>
                <a:bodyPr wrap="none" lIns="0" tIns="0" rIns="0" bIns="0" anchor="ctr" anchorCtr="0">
                  <a:noAutofit/>
                </a:bodyPr>
                <a:lstStyle>
                  <a:lvl1pPr marL="0" indent="0" algn="ctr">
                    <a:buNone/>
                    <a:defRPr sz="140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defRPr>
                  </a:lvl1pPr>
                  <a:lvl2pPr marL="457200" indent="0">
                    <a:buNone/>
                    <a:defRPr sz="1200"/>
                  </a:lvl2pPr>
                  <a:lvl3pPr marL="914400" indent="0">
                    <a:buNone/>
                    <a:defRPr sz="1000"/>
                  </a:lvl3pPr>
                  <a:lvl4pPr marL="1371600" indent="0">
                    <a:buNone/>
                    <a:defRPr sz="900"/>
                  </a:lvl4pPr>
                  <a:lvl5pPr marL="1828800" indent="0">
                    <a:buNone/>
                    <a:defRPr sz="900"/>
                  </a:lvl5pPr>
                  <a:lvl6pPr marL="2286000" indent="0">
                    <a:buNone/>
                    <a:defRPr sz="900"/>
                  </a:lvl6pPr>
                  <a:lvl7pPr marL="2743200" indent="0">
                    <a:buNone/>
                    <a:defRPr sz="900"/>
                  </a:lvl7pPr>
                  <a:lvl8pPr marL="3200400" indent="0">
                    <a:buNone/>
                    <a:defRPr sz="900"/>
                  </a:lvl8pPr>
                  <a:lvl9pPr marL="3657600" indent="0">
                    <a:buNone/>
                    <a:defRPr sz="900"/>
                  </a:lvl9pPr>
                </a:lstStyle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r>
                    <a:rPr kumimoji="0" lang="en-US" sz="1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86BBBA"/>
                      </a:solidFill>
                      <a:effectLst/>
                      <a:uLnTx/>
                      <a:uFillTx/>
                      <a:latin typeface="+mj-lt"/>
                      <a:ea typeface="+mn-ea"/>
                      <a:cs typeface="+mn-cs"/>
                    </a:rPr>
                    <a:t>70%</a:t>
                  </a:r>
                </a:p>
              </p:txBody>
            </p:sp>
            <p:sp>
              <p:nvSpPr>
                <p:cNvPr id="33" name="Text Placeholder 3"/>
                <p:cNvSpPr txBox="1"/>
                <p:nvPr/>
              </p:nvSpPr>
              <p:spPr>
                <a:xfrm>
                  <a:off x="4823678" y="3233377"/>
                  <a:ext cx="432811" cy="276999"/>
                </a:xfrm>
                <a:prstGeom prst="rect">
                  <a:avLst/>
                </a:prstGeom>
              </p:spPr>
              <p:txBody>
                <a:bodyPr wrap="none" lIns="0" tIns="0" rIns="0" bIns="0" anchor="ctr" anchorCtr="0">
                  <a:noAutofit/>
                </a:bodyPr>
                <a:lstStyle>
                  <a:lvl1pPr marL="0" indent="0" algn="ctr">
                    <a:buNone/>
                    <a:defRPr sz="140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defRPr>
                  </a:lvl1pPr>
                  <a:lvl2pPr marL="457200" indent="0">
                    <a:buNone/>
                    <a:defRPr sz="1200"/>
                  </a:lvl2pPr>
                  <a:lvl3pPr marL="914400" indent="0">
                    <a:buNone/>
                    <a:defRPr sz="1000"/>
                  </a:lvl3pPr>
                  <a:lvl4pPr marL="1371600" indent="0">
                    <a:buNone/>
                    <a:defRPr sz="900"/>
                  </a:lvl4pPr>
                  <a:lvl5pPr marL="1828800" indent="0">
                    <a:buNone/>
                    <a:defRPr sz="900"/>
                  </a:lvl5pPr>
                  <a:lvl6pPr marL="2286000" indent="0">
                    <a:buNone/>
                    <a:defRPr sz="900"/>
                  </a:lvl6pPr>
                  <a:lvl7pPr marL="2743200" indent="0">
                    <a:buNone/>
                    <a:defRPr sz="900"/>
                  </a:lvl7pPr>
                  <a:lvl8pPr marL="3200400" indent="0">
                    <a:buNone/>
                    <a:defRPr sz="900"/>
                  </a:lvl8pPr>
                  <a:lvl9pPr marL="3657600" indent="0">
                    <a:buNone/>
                    <a:defRPr sz="900"/>
                  </a:lvl9pPr>
                </a:lstStyle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r>
                    <a:rPr kumimoji="0" lang="en-US" sz="1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86BBBA"/>
                      </a:solidFill>
                      <a:effectLst/>
                      <a:uLnTx/>
                      <a:uFillTx/>
                      <a:latin typeface="+mj-lt"/>
                      <a:ea typeface="+mn-ea"/>
                      <a:cs typeface="+mn-cs"/>
                    </a:rPr>
                    <a:t>80%</a:t>
                  </a:r>
                </a:p>
              </p:txBody>
            </p:sp>
            <p:sp>
              <p:nvSpPr>
                <p:cNvPr id="34" name="Text Placeholder 3"/>
                <p:cNvSpPr txBox="1"/>
                <p:nvPr/>
              </p:nvSpPr>
              <p:spPr>
                <a:xfrm>
                  <a:off x="5754354" y="4681177"/>
                  <a:ext cx="432811" cy="276999"/>
                </a:xfrm>
                <a:prstGeom prst="rect">
                  <a:avLst/>
                </a:prstGeom>
              </p:spPr>
              <p:txBody>
                <a:bodyPr wrap="none" lIns="0" tIns="0" rIns="0" bIns="0" anchor="ctr" anchorCtr="0">
                  <a:noAutofit/>
                </a:bodyPr>
                <a:lstStyle>
                  <a:lvl1pPr marL="0" indent="0" algn="ctr">
                    <a:buNone/>
                    <a:defRPr sz="140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defRPr>
                  </a:lvl1pPr>
                  <a:lvl2pPr marL="457200" indent="0">
                    <a:buNone/>
                    <a:defRPr sz="1200"/>
                  </a:lvl2pPr>
                  <a:lvl3pPr marL="914400" indent="0">
                    <a:buNone/>
                    <a:defRPr sz="1000"/>
                  </a:lvl3pPr>
                  <a:lvl4pPr marL="1371600" indent="0">
                    <a:buNone/>
                    <a:defRPr sz="900"/>
                  </a:lvl4pPr>
                  <a:lvl5pPr marL="1828800" indent="0">
                    <a:buNone/>
                    <a:defRPr sz="900"/>
                  </a:lvl5pPr>
                  <a:lvl6pPr marL="2286000" indent="0">
                    <a:buNone/>
                    <a:defRPr sz="900"/>
                  </a:lvl6pPr>
                  <a:lvl7pPr marL="2743200" indent="0">
                    <a:buNone/>
                    <a:defRPr sz="900"/>
                  </a:lvl7pPr>
                  <a:lvl8pPr marL="3200400" indent="0">
                    <a:buNone/>
                    <a:defRPr sz="900"/>
                  </a:lvl8pPr>
                  <a:lvl9pPr marL="3657600" indent="0">
                    <a:buNone/>
                    <a:defRPr sz="900"/>
                  </a:lvl9pPr>
                </a:lstStyle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r>
                    <a:rPr kumimoji="0" lang="en-US" sz="1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86BBBA"/>
                      </a:solidFill>
                      <a:effectLst/>
                      <a:uLnTx/>
                      <a:uFillTx/>
                      <a:latin typeface="+mj-lt"/>
                      <a:ea typeface="+mn-ea"/>
                      <a:cs typeface="+mn-cs"/>
                    </a:rPr>
                    <a:t>20%</a:t>
                  </a:r>
                </a:p>
              </p:txBody>
            </p:sp>
            <p:grpSp>
              <p:nvGrpSpPr>
                <p:cNvPr id="35" name="Group 81"/>
                <p:cNvGrpSpPr/>
                <p:nvPr/>
              </p:nvGrpSpPr>
              <p:grpSpPr>
                <a:xfrm>
                  <a:off x="2362201" y="3710401"/>
                  <a:ext cx="761999" cy="217757"/>
                  <a:chOff x="3069736" y="1459073"/>
                  <a:chExt cx="761999" cy="221445"/>
                </a:xfrm>
              </p:grpSpPr>
              <p:cxnSp>
                <p:nvCxnSpPr>
                  <p:cNvPr id="45" name="Straight Connector 17"/>
                  <p:cNvCxnSpPr/>
                  <p:nvPr/>
                </p:nvCxnSpPr>
                <p:spPr>
                  <a:xfrm flipH="1" flipV="1">
                    <a:off x="3592681" y="1460250"/>
                    <a:ext cx="239054" cy="220268"/>
                  </a:xfrm>
                  <a:prstGeom prst="line">
                    <a:avLst/>
                  </a:prstGeom>
                  <a:ln w="19050" cap="rnd">
                    <a:solidFill>
                      <a:srgbClr val="86BBBA"/>
                    </a:solidFill>
                    <a:prstDash val="solid"/>
                    <a:headEnd type="oval"/>
                    <a:tail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18"/>
                  <p:cNvCxnSpPr/>
                  <p:nvPr/>
                </p:nvCxnSpPr>
                <p:spPr>
                  <a:xfrm rot="10800000">
                    <a:off x="3069736" y="1459073"/>
                    <a:ext cx="522947" cy="1615"/>
                  </a:xfrm>
                  <a:prstGeom prst="line">
                    <a:avLst/>
                  </a:prstGeom>
                  <a:ln w="19050" cap="rnd">
                    <a:solidFill>
                      <a:srgbClr val="86BBBA"/>
                    </a:solidFill>
                    <a:prstDash val="solid"/>
                    <a:headEnd type="oval"/>
                    <a:tail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6" name="Group 81"/>
                <p:cNvGrpSpPr/>
                <p:nvPr/>
              </p:nvGrpSpPr>
              <p:grpSpPr>
                <a:xfrm flipH="1">
                  <a:off x="5943600" y="4302269"/>
                  <a:ext cx="761999" cy="217757"/>
                  <a:chOff x="3069736" y="1459073"/>
                  <a:chExt cx="761999" cy="221445"/>
                </a:xfrm>
              </p:grpSpPr>
              <p:cxnSp>
                <p:nvCxnSpPr>
                  <p:cNvPr id="43" name="Straight Connector 23"/>
                  <p:cNvCxnSpPr/>
                  <p:nvPr/>
                </p:nvCxnSpPr>
                <p:spPr>
                  <a:xfrm flipH="1" flipV="1">
                    <a:off x="3592681" y="1460250"/>
                    <a:ext cx="239054" cy="220268"/>
                  </a:xfrm>
                  <a:prstGeom prst="line">
                    <a:avLst/>
                  </a:prstGeom>
                  <a:ln w="19050" cap="rnd">
                    <a:solidFill>
                      <a:srgbClr val="86BBBA"/>
                    </a:solidFill>
                    <a:prstDash val="solid"/>
                    <a:headEnd type="oval"/>
                    <a:tail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Connector 24"/>
                  <p:cNvCxnSpPr/>
                  <p:nvPr/>
                </p:nvCxnSpPr>
                <p:spPr>
                  <a:xfrm rot="10800000">
                    <a:off x="3069736" y="1459073"/>
                    <a:ext cx="522947" cy="1615"/>
                  </a:xfrm>
                  <a:prstGeom prst="line">
                    <a:avLst/>
                  </a:prstGeom>
                  <a:ln w="19050" cap="rnd">
                    <a:solidFill>
                      <a:srgbClr val="86BBBA"/>
                    </a:solidFill>
                    <a:prstDash val="solid"/>
                    <a:headEnd type="oval"/>
                    <a:tail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" name="Group 81"/>
                <p:cNvGrpSpPr/>
                <p:nvPr/>
              </p:nvGrpSpPr>
              <p:grpSpPr>
                <a:xfrm flipH="1">
                  <a:off x="5062729" y="2435208"/>
                  <a:ext cx="691625" cy="579869"/>
                  <a:chOff x="2901059" y="1460249"/>
                  <a:chExt cx="691625" cy="589689"/>
                </a:xfrm>
              </p:grpSpPr>
              <p:cxnSp>
                <p:nvCxnSpPr>
                  <p:cNvPr id="41" name="Straight Connector 35"/>
                  <p:cNvCxnSpPr/>
                  <p:nvPr/>
                </p:nvCxnSpPr>
                <p:spPr>
                  <a:xfrm rot="16200000" flipV="1">
                    <a:off x="3297838" y="1755093"/>
                    <a:ext cx="589689" cy="2"/>
                  </a:xfrm>
                  <a:prstGeom prst="line">
                    <a:avLst/>
                  </a:prstGeom>
                  <a:ln w="19050" cap="rnd">
                    <a:solidFill>
                      <a:srgbClr val="86BBBA"/>
                    </a:solidFill>
                    <a:prstDash val="solid"/>
                    <a:headEnd type="oval"/>
                    <a:tail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Connector 36"/>
                  <p:cNvCxnSpPr/>
                  <p:nvPr/>
                </p:nvCxnSpPr>
                <p:spPr>
                  <a:xfrm flipH="1">
                    <a:off x="2901059" y="1460688"/>
                    <a:ext cx="691624" cy="1615"/>
                  </a:xfrm>
                  <a:prstGeom prst="line">
                    <a:avLst/>
                  </a:prstGeom>
                  <a:ln w="19050" cap="rnd">
                    <a:solidFill>
                      <a:srgbClr val="86BBBA"/>
                    </a:solidFill>
                    <a:prstDash val="solid"/>
                    <a:headEnd type="oval"/>
                    <a:tail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" name="Group 81"/>
                <p:cNvGrpSpPr/>
                <p:nvPr/>
              </p:nvGrpSpPr>
              <p:grpSpPr>
                <a:xfrm>
                  <a:off x="3389590" y="2435208"/>
                  <a:ext cx="691625" cy="579869"/>
                  <a:chOff x="2901059" y="1460249"/>
                  <a:chExt cx="691625" cy="589689"/>
                </a:xfrm>
              </p:grpSpPr>
              <p:cxnSp>
                <p:nvCxnSpPr>
                  <p:cNvPr id="39" name="Straight Connector 38"/>
                  <p:cNvCxnSpPr/>
                  <p:nvPr/>
                </p:nvCxnSpPr>
                <p:spPr>
                  <a:xfrm rot="16200000" flipV="1">
                    <a:off x="3297838" y="1755093"/>
                    <a:ext cx="589689" cy="2"/>
                  </a:xfrm>
                  <a:prstGeom prst="line">
                    <a:avLst/>
                  </a:prstGeom>
                  <a:ln w="19050" cap="rnd">
                    <a:solidFill>
                      <a:srgbClr val="86BBBA"/>
                    </a:solidFill>
                    <a:prstDash val="solid"/>
                    <a:headEnd type="oval"/>
                    <a:tail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Straight Connector 39"/>
                  <p:cNvCxnSpPr/>
                  <p:nvPr/>
                </p:nvCxnSpPr>
                <p:spPr>
                  <a:xfrm flipH="1">
                    <a:off x="2901059" y="1460688"/>
                    <a:ext cx="691624" cy="1615"/>
                  </a:xfrm>
                  <a:prstGeom prst="line">
                    <a:avLst/>
                  </a:prstGeom>
                  <a:ln w="19050" cap="rnd">
                    <a:solidFill>
                      <a:srgbClr val="86BBBA"/>
                    </a:solidFill>
                    <a:prstDash val="solid"/>
                    <a:headEnd type="oval"/>
                    <a:tail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9" name="文本框 36"/>
              <p:cNvSpPr txBox="1"/>
              <p:nvPr/>
            </p:nvSpPr>
            <p:spPr>
              <a:xfrm>
                <a:off x="2777413" y="1585604"/>
                <a:ext cx="20887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  <p:sp>
            <p:nvSpPr>
              <p:cNvPr id="20" name="Text Placeholder 32"/>
              <p:cNvSpPr txBox="1"/>
              <p:nvPr/>
            </p:nvSpPr>
            <p:spPr>
              <a:xfrm>
                <a:off x="2364710" y="2047269"/>
                <a:ext cx="2383832" cy="895127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  <p:sp>
            <p:nvSpPr>
              <p:cNvPr id="21" name="文本框 36"/>
              <p:cNvSpPr txBox="1"/>
              <p:nvPr/>
            </p:nvSpPr>
            <p:spPr>
              <a:xfrm>
                <a:off x="1743001" y="3582526"/>
                <a:ext cx="20887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  <p:sp>
            <p:nvSpPr>
              <p:cNvPr id="22" name="Text Placeholder 32"/>
              <p:cNvSpPr txBox="1"/>
              <p:nvPr/>
            </p:nvSpPr>
            <p:spPr>
              <a:xfrm>
                <a:off x="1330298" y="4044191"/>
                <a:ext cx="2383832" cy="895127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7246604" y="2178758"/>
              <a:ext cx="2590844" cy="1356792"/>
              <a:chOff x="8283911" y="2590597"/>
              <a:chExt cx="2590844" cy="1356792"/>
            </a:xfrm>
          </p:grpSpPr>
          <p:sp>
            <p:nvSpPr>
              <p:cNvPr id="16" name="文本框 36"/>
              <p:cNvSpPr txBox="1"/>
              <p:nvPr/>
            </p:nvSpPr>
            <p:spPr>
              <a:xfrm>
                <a:off x="8283911" y="2590597"/>
                <a:ext cx="20887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  <p:sp>
            <p:nvSpPr>
              <p:cNvPr id="17" name="Text Placeholder 32"/>
              <p:cNvSpPr txBox="1"/>
              <p:nvPr/>
            </p:nvSpPr>
            <p:spPr>
              <a:xfrm>
                <a:off x="8490923" y="3052262"/>
                <a:ext cx="2383832" cy="895127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>
              <a:off x="8228069" y="4654671"/>
              <a:ext cx="2590844" cy="1356792"/>
              <a:chOff x="8283911" y="2590597"/>
              <a:chExt cx="2590844" cy="1356792"/>
            </a:xfrm>
          </p:grpSpPr>
          <p:sp>
            <p:nvSpPr>
              <p:cNvPr id="14" name="文本框 36"/>
              <p:cNvSpPr txBox="1"/>
              <p:nvPr/>
            </p:nvSpPr>
            <p:spPr>
              <a:xfrm>
                <a:off x="8283911" y="2590597"/>
                <a:ext cx="20887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  <p:sp>
            <p:nvSpPr>
              <p:cNvPr id="15" name="Text Placeholder 32"/>
              <p:cNvSpPr txBox="1"/>
              <p:nvPr/>
            </p:nvSpPr>
            <p:spPr>
              <a:xfrm>
                <a:off x="8490923" y="3052262"/>
                <a:ext cx="2383832" cy="895127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等腰三角形 9"/>
          <p:cNvSpPr/>
          <p:nvPr/>
        </p:nvSpPr>
        <p:spPr>
          <a:xfrm rot="16200000" flipH="1" flipV="1">
            <a:off x="258700" y="400923"/>
            <a:ext cx="281288" cy="287160"/>
          </a:xfrm>
          <a:prstGeom prst="triangle">
            <a:avLst/>
          </a:prstGeom>
          <a:solidFill>
            <a:srgbClr val="86BBBA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5659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31318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6977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62636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8295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940175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596765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253355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800">
              <a:solidFill>
                <a:srgbClr val="22232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542925" y="255932"/>
            <a:ext cx="3505200" cy="577141"/>
            <a:chOff x="1137042" y="406355"/>
            <a:chExt cx="3505200" cy="577141"/>
          </a:xfrm>
        </p:grpSpPr>
        <p:sp>
          <p:nvSpPr>
            <p:cNvPr id="7" name="文本框 6"/>
            <p:cNvSpPr txBox="1"/>
            <p:nvPr/>
          </p:nvSpPr>
          <p:spPr>
            <a:xfrm>
              <a:off x="1137042" y="406355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论文总结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1137042" y="729580"/>
              <a:ext cx="1513556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05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THESIS SUMMED UP</a:t>
              </a:r>
            </a:p>
          </p:txBody>
        </p:sp>
      </p:grpSp>
      <p:sp>
        <p:nvSpPr>
          <p:cNvPr id="9" name="Snip Diagonal Corner Rectangle 4"/>
          <p:cNvSpPr/>
          <p:nvPr/>
        </p:nvSpPr>
        <p:spPr bwMode="auto">
          <a:xfrm flipH="1">
            <a:off x="2242131" y="1888054"/>
            <a:ext cx="3787418" cy="1944889"/>
          </a:xfrm>
          <a:prstGeom prst="snip2DiagRect">
            <a:avLst>
              <a:gd name="adj1" fmla="val 0"/>
              <a:gd name="adj2" fmla="val 48026"/>
            </a:avLst>
          </a:prstGeom>
          <a:solidFill>
            <a:srgbClr val="86BBBA"/>
          </a:solidFill>
          <a:ln w="9525">
            <a:noFill/>
            <a:round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/>
            <a:endParaRPr lang="en-US" dirty="0"/>
          </a:p>
        </p:txBody>
      </p:sp>
      <p:sp>
        <p:nvSpPr>
          <p:cNvPr id="11" name="Snip Diagonal Corner Rectangle 5"/>
          <p:cNvSpPr/>
          <p:nvPr/>
        </p:nvSpPr>
        <p:spPr bwMode="auto">
          <a:xfrm>
            <a:off x="6119116" y="1888054"/>
            <a:ext cx="3787418" cy="1944889"/>
          </a:xfrm>
          <a:prstGeom prst="snip2DiagRect">
            <a:avLst>
              <a:gd name="adj1" fmla="val 0"/>
              <a:gd name="adj2" fmla="val 48026"/>
            </a:avLst>
          </a:prstGeom>
          <a:solidFill>
            <a:srgbClr val="86BBBA"/>
          </a:solidFill>
          <a:ln w="9525">
            <a:noFill/>
            <a:round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/>
            <a:endParaRPr lang="en-US" dirty="0"/>
          </a:p>
        </p:txBody>
      </p:sp>
      <p:sp>
        <p:nvSpPr>
          <p:cNvPr id="12" name="Snip Diagonal Corner Rectangle 6"/>
          <p:cNvSpPr/>
          <p:nvPr/>
        </p:nvSpPr>
        <p:spPr bwMode="auto">
          <a:xfrm flipH="1" flipV="1">
            <a:off x="2242131" y="3922511"/>
            <a:ext cx="3787418" cy="1944889"/>
          </a:xfrm>
          <a:prstGeom prst="snip2DiagRect">
            <a:avLst>
              <a:gd name="adj1" fmla="val 0"/>
              <a:gd name="adj2" fmla="val 48026"/>
            </a:avLst>
          </a:prstGeom>
          <a:solidFill>
            <a:srgbClr val="86BBBA"/>
          </a:solidFill>
          <a:ln w="9525">
            <a:noFill/>
            <a:round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/>
            <a:endParaRPr lang="en-US" dirty="0"/>
          </a:p>
        </p:txBody>
      </p:sp>
      <p:sp>
        <p:nvSpPr>
          <p:cNvPr id="13" name="Snip Diagonal Corner Rectangle 7"/>
          <p:cNvSpPr/>
          <p:nvPr/>
        </p:nvSpPr>
        <p:spPr bwMode="auto">
          <a:xfrm flipV="1">
            <a:off x="6119116" y="3922511"/>
            <a:ext cx="3787418" cy="1944889"/>
          </a:xfrm>
          <a:prstGeom prst="snip2DiagRect">
            <a:avLst>
              <a:gd name="adj1" fmla="val 0"/>
              <a:gd name="adj2" fmla="val 48026"/>
            </a:avLst>
          </a:prstGeom>
          <a:solidFill>
            <a:srgbClr val="86BBBA"/>
          </a:solidFill>
          <a:ln w="9525">
            <a:noFill/>
            <a:round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/>
            <a:endParaRPr lang="en-US" dirty="0"/>
          </a:p>
        </p:txBody>
      </p:sp>
      <p:sp>
        <p:nvSpPr>
          <p:cNvPr id="14" name="Freeform 57"/>
          <p:cNvSpPr>
            <a:spLocks noEditPoints="1"/>
          </p:cNvSpPr>
          <p:nvPr/>
        </p:nvSpPr>
        <p:spPr bwMode="auto">
          <a:xfrm>
            <a:off x="5251548" y="2234083"/>
            <a:ext cx="455881" cy="455886"/>
          </a:xfrm>
          <a:custGeom>
            <a:avLst/>
            <a:gdLst/>
            <a:ahLst/>
            <a:cxnLst>
              <a:cxn ang="0">
                <a:pos x="55" y="31"/>
              </a:cxn>
              <a:cxn ang="0">
                <a:pos x="54" y="33"/>
              </a:cxn>
              <a:cxn ang="0">
                <a:pos x="47" y="34"/>
              </a:cxn>
              <a:cxn ang="0">
                <a:pos x="46" y="37"/>
              </a:cxn>
              <a:cxn ang="0">
                <a:pos x="49" y="42"/>
              </a:cxn>
              <a:cxn ang="0">
                <a:pos x="50" y="43"/>
              </a:cxn>
              <a:cxn ang="0">
                <a:pos x="49" y="44"/>
              </a:cxn>
              <a:cxn ang="0">
                <a:pos x="43" y="50"/>
              </a:cxn>
              <a:cxn ang="0">
                <a:pos x="42" y="50"/>
              </a:cxn>
              <a:cxn ang="0">
                <a:pos x="37" y="46"/>
              </a:cxn>
              <a:cxn ang="0">
                <a:pos x="33" y="47"/>
              </a:cxn>
              <a:cxn ang="0">
                <a:pos x="32" y="54"/>
              </a:cxn>
              <a:cxn ang="0">
                <a:pos x="31" y="55"/>
              </a:cxn>
              <a:cxn ang="0">
                <a:pos x="23" y="55"/>
              </a:cxn>
              <a:cxn ang="0">
                <a:pos x="22" y="54"/>
              </a:cxn>
              <a:cxn ang="0">
                <a:pos x="21" y="47"/>
              </a:cxn>
              <a:cxn ang="0">
                <a:pos x="18" y="46"/>
              </a:cxn>
              <a:cxn ang="0">
                <a:pos x="13" y="50"/>
              </a:cxn>
              <a:cxn ang="0">
                <a:pos x="12" y="50"/>
              </a:cxn>
              <a:cxn ang="0">
                <a:pos x="11" y="50"/>
              </a:cxn>
              <a:cxn ang="0">
                <a:pos x="5" y="44"/>
              </a:cxn>
              <a:cxn ang="0">
                <a:pos x="5" y="43"/>
              </a:cxn>
              <a:cxn ang="0">
                <a:pos x="5" y="42"/>
              </a:cxn>
              <a:cxn ang="0">
                <a:pos x="9" y="37"/>
              </a:cxn>
              <a:cxn ang="0">
                <a:pos x="7" y="33"/>
              </a:cxn>
              <a:cxn ang="0">
                <a:pos x="1" y="33"/>
              </a:cxn>
              <a:cxn ang="0">
                <a:pos x="0" y="31"/>
              </a:cxn>
              <a:cxn ang="0">
                <a:pos x="0" y="23"/>
              </a:cxn>
              <a:cxn ang="0">
                <a:pos x="1" y="22"/>
              </a:cxn>
              <a:cxn ang="0">
                <a:pos x="7" y="21"/>
              </a:cxn>
              <a:cxn ang="0">
                <a:pos x="9" y="18"/>
              </a:cxn>
              <a:cxn ang="0">
                <a:pos x="5" y="13"/>
              </a:cxn>
              <a:cxn ang="0">
                <a:pos x="5" y="12"/>
              </a:cxn>
              <a:cxn ang="0">
                <a:pos x="5" y="11"/>
              </a:cxn>
              <a:cxn ang="0">
                <a:pos x="12" y="5"/>
              </a:cxn>
              <a:cxn ang="0">
                <a:pos x="13" y="5"/>
              </a:cxn>
              <a:cxn ang="0">
                <a:pos x="18" y="9"/>
              </a:cxn>
              <a:cxn ang="0">
                <a:pos x="21" y="8"/>
              </a:cxn>
              <a:cxn ang="0">
                <a:pos x="22" y="1"/>
              </a:cxn>
              <a:cxn ang="0">
                <a:pos x="23" y="0"/>
              </a:cxn>
              <a:cxn ang="0">
                <a:pos x="31" y="0"/>
              </a:cxn>
              <a:cxn ang="0">
                <a:pos x="32" y="1"/>
              </a:cxn>
              <a:cxn ang="0">
                <a:pos x="33" y="8"/>
              </a:cxn>
              <a:cxn ang="0">
                <a:pos x="37" y="9"/>
              </a:cxn>
              <a:cxn ang="0">
                <a:pos x="42" y="5"/>
              </a:cxn>
              <a:cxn ang="0">
                <a:pos x="43" y="5"/>
              </a:cxn>
              <a:cxn ang="0">
                <a:pos x="43" y="5"/>
              </a:cxn>
              <a:cxn ang="0">
                <a:pos x="49" y="11"/>
              </a:cxn>
              <a:cxn ang="0">
                <a:pos x="50" y="12"/>
              </a:cxn>
              <a:cxn ang="0">
                <a:pos x="49" y="13"/>
              </a:cxn>
              <a:cxn ang="0">
                <a:pos x="46" y="18"/>
              </a:cxn>
              <a:cxn ang="0">
                <a:pos x="47" y="21"/>
              </a:cxn>
              <a:cxn ang="0">
                <a:pos x="54" y="22"/>
              </a:cxn>
              <a:cxn ang="0">
                <a:pos x="55" y="23"/>
              </a:cxn>
              <a:cxn ang="0">
                <a:pos x="55" y="31"/>
              </a:cxn>
              <a:cxn ang="0">
                <a:pos x="27" y="18"/>
              </a:cxn>
              <a:cxn ang="0">
                <a:pos x="18" y="27"/>
              </a:cxn>
              <a:cxn ang="0">
                <a:pos x="27" y="36"/>
              </a:cxn>
              <a:cxn ang="0">
                <a:pos x="36" y="27"/>
              </a:cxn>
              <a:cxn ang="0">
                <a:pos x="27" y="18"/>
              </a:cxn>
            </a:cxnLst>
            <a:rect l="0" t="0" r="r" b="b"/>
            <a:pathLst>
              <a:path w="55" h="55">
                <a:moveTo>
                  <a:pt x="55" y="31"/>
                </a:moveTo>
                <a:cubicBezTo>
                  <a:pt x="55" y="32"/>
                  <a:pt x="54" y="33"/>
                  <a:pt x="54" y="33"/>
                </a:cubicBezTo>
                <a:cubicBezTo>
                  <a:pt x="47" y="34"/>
                  <a:pt x="47" y="34"/>
                  <a:pt x="47" y="34"/>
                </a:cubicBezTo>
                <a:cubicBezTo>
                  <a:pt x="47" y="35"/>
                  <a:pt x="46" y="36"/>
                  <a:pt x="46" y="37"/>
                </a:cubicBezTo>
                <a:cubicBezTo>
                  <a:pt x="47" y="39"/>
                  <a:pt x="48" y="40"/>
                  <a:pt x="49" y="42"/>
                </a:cubicBezTo>
                <a:cubicBezTo>
                  <a:pt x="50" y="42"/>
                  <a:pt x="50" y="42"/>
                  <a:pt x="50" y="43"/>
                </a:cubicBezTo>
                <a:cubicBezTo>
                  <a:pt x="50" y="43"/>
                  <a:pt x="50" y="43"/>
                  <a:pt x="49" y="44"/>
                </a:cubicBezTo>
                <a:cubicBezTo>
                  <a:pt x="49" y="45"/>
                  <a:pt x="44" y="50"/>
                  <a:pt x="43" y="50"/>
                </a:cubicBezTo>
                <a:cubicBezTo>
                  <a:pt x="42" y="50"/>
                  <a:pt x="42" y="50"/>
                  <a:pt x="42" y="50"/>
                </a:cubicBezTo>
                <a:cubicBezTo>
                  <a:pt x="37" y="46"/>
                  <a:pt x="37" y="46"/>
                  <a:pt x="37" y="46"/>
                </a:cubicBezTo>
                <a:cubicBezTo>
                  <a:pt x="36" y="46"/>
                  <a:pt x="35" y="47"/>
                  <a:pt x="33" y="47"/>
                </a:cubicBezTo>
                <a:cubicBezTo>
                  <a:pt x="33" y="49"/>
                  <a:pt x="33" y="52"/>
                  <a:pt x="32" y="54"/>
                </a:cubicBezTo>
                <a:cubicBezTo>
                  <a:pt x="32" y="54"/>
                  <a:pt x="32" y="55"/>
                  <a:pt x="31" y="55"/>
                </a:cubicBezTo>
                <a:cubicBezTo>
                  <a:pt x="23" y="55"/>
                  <a:pt x="23" y="55"/>
                  <a:pt x="23" y="55"/>
                </a:cubicBezTo>
                <a:cubicBezTo>
                  <a:pt x="23" y="55"/>
                  <a:pt x="22" y="54"/>
                  <a:pt x="22" y="54"/>
                </a:cubicBezTo>
                <a:cubicBezTo>
                  <a:pt x="21" y="47"/>
                  <a:pt x="21" y="47"/>
                  <a:pt x="21" y="47"/>
                </a:cubicBezTo>
                <a:cubicBezTo>
                  <a:pt x="20" y="47"/>
                  <a:pt x="19" y="46"/>
                  <a:pt x="18" y="46"/>
                </a:cubicBezTo>
                <a:cubicBezTo>
                  <a:pt x="13" y="50"/>
                  <a:pt x="13" y="50"/>
                  <a:pt x="13" y="50"/>
                </a:cubicBezTo>
                <a:cubicBezTo>
                  <a:pt x="12" y="50"/>
                  <a:pt x="12" y="50"/>
                  <a:pt x="12" y="50"/>
                </a:cubicBezTo>
                <a:cubicBezTo>
                  <a:pt x="11" y="50"/>
                  <a:pt x="11" y="50"/>
                  <a:pt x="11" y="50"/>
                </a:cubicBezTo>
                <a:cubicBezTo>
                  <a:pt x="9" y="48"/>
                  <a:pt x="7" y="46"/>
                  <a:pt x="5" y="44"/>
                </a:cubicBezTo>
                <a:cubicBezTo>
                  <a:pt x="5" y="43"/>
                  <a:pt x="5" y="43"/>
                  <a:pt x="5" y="43"/>
                </a:cubicBezTo>
                <a:cubicBezTo>
                  <a:pt x="5" y="42"/>
                  <a:pt x="5" y="42"/>
                  <a:pt x="5" y="42"/>
                </a:cubicBezTo>
                <a:cubicBezTo>
                  <a:pt x="6" y="40"/>
                  <a:pt x="8" y="39"/>
                  <a:pt x="9" y="37"/>
                </a:cubicBezTo>
                <a:cubicBezTo>
                  <a:pt x="8" y="36"/>
                  <a:pt x="8" y="35"/>
                  <a:pt x="7" y="33"/>
                </a:cubicBezTo>
                <a:cubicBezTo>
                  <a:pt x="1" y="33"/>
                  <a:pt x="1" y="33"/>
                  <a:pt x="1" y="33"/>
                </a:cubicBezTo>
                <a:cubicBezTo>
                  <a:pt x="0" y="32"/>
                  <a:pt x="0" y="32"/>
                  <a:pt x="0" y="31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2"/>
                  <a:pt x="1" y="22"/>
                </a:cubicBezTo>
                <a:cubicBezTo>
                  <a:pt x="7" y="21"/>
                  <a:pt x="7" y="21"/>
                  <a:pt x="7" y="21"/>
                </a:cubicBezTo>
                <a:cubicBezTo>
                  <a:pt x="8" y="20"/>
                  <a:pt x="8" y="19"/>
                  <a:pt x="9" y="18"/>
                </a:cubicBezTo>
                <a:cubicBezTo>
                  <a:pt x="8" y="16"/>
                  <a:pt x="6" y="14"/>
                  <a:pt x="5" y="13"/>
                </a:cubicBezTo>
                <a:cubicBezTo>
                  <a:pt x="5" y="13"/>
                  <a:pt x="5" y="12"/>
                  <a:pt x="5" y="12"/>
                </a:cubicBezTo>
                <a:cubicBezTo>
                  <a:pt x="5" y="12"/>
                  <a:pt x="5" y="11"/>
                  <a:pt x="5" y="11"/>
                </a:cubicBezTo>
                <a:cubicBezTo>
                  <a:pt x="6" y="10"/>
                  <a:pt x="11" y="5"/>
                  <a:pt x="12" y="5"/>
                </a:cubicBezTo>
                <a:cubicBezTo>
                  <a:pt x="12" y="5"/>
                  <a:pt x="12" y="5"/>
                  <a:pt x="13" y="5"/>
                </a:cubicBezTo>
                <a:cubicBezTo>
                  <a:pt x="18" y="9"/>
                  <a:pt x="18" y="9"/>
                  <a:pt x="18" y="9"/>
                </a:cubicBezTo>
                <a:cubicBezTo>
                  <a:pt x="19" y="8"/>
                  <a:pt x="20" y="8"/>
                  <a:pt x="21" y="8"/>
                </a:cubicBezTo>
                <a:cubicBezTo>
                  <a:pt x="21" y="5"/>
                  <a:pt x="21" y="3"/>
                  <a:pt x="22" y="1"/>
                </a:cubicBezTo>
                <a:cubicBezTo>
                  <a:pt x="22" y="0"/>
                  <a:pt x="23" y="0"/>
                  <a:pt x="23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32" y="0"/>
                  <a:pt x="32" y="0"/>
                  <a:pt x="32" y="1"/>
                </a:cubicBezTo>
                <a:cubicBezTo>
                  <a:pt x="33" y="8"/>
                  <a:pt x="33" y="8"/>
                  <a:pt x="33" y="8"/>
                </a:cubicBezTo>
                <a:cubicBezTo>
                  <a:pt x="35" y="8"/>
                  <a:pt x="36" y="8"/>
                  <a:pt x="37" y="9"/>
                </a:cubicBezTo>
                <a:cubicBezTo>
                  <a:pt x="42" y="5"/>
                  <a:pt x="42" y="5"/>
                  <a:pt x="42" y="5"/>
                </a:cubicBezTo>
                <a:cubicBezTo>
                  <a:pt x="42" y="5"/>
                  <a:pt x="42" y="5"/>
                  <a:pt x="43" y="5"/>
                </a:cubicBezTo>
                <a:cubicBezTo>
                  <a:pt x="43" y="5"/>
                  <a:pt x="43" y="5"/>
                  <a:pt x="43" y="5"/>
                </a:cubicBezTo>
                <a:cubicBezTo>
                  <a:pt x="45" y="7"/>
                  <a:pt x="48" y="9"/>
                  <a:pt x="49" y="11"/>
                </a:cubicBezTo>
                <a:cubicBezTo>
                  <a:pt x="50" y="11"/>
                  <a:pt x="50" y="12"/>
                  <a:pt x="50" y="12"/>
                </a:cubicBezTo>
                <a:cubicBezTo>
                  <a:pt x="50" y="12"/>
                  <a:pt x="49" y="13"/>
                  <a:pt x="49" y="13"/>
                </a:cubicBezTo>
                <a:cubicBezTo>
                  <a:pt x="48" y="14"/>
                  <a:pt x="47" y="16"/>
                  <a:pt x="46" y="18"/>
                </a:cubicBezTo>
                <a:cubicBezTo>
                  <a:pt x="46" y="19"/>
                  <a:pt x="47" y="20"/>
                  <a:pt x="47" y="21"/>
                </a:cubicBezTo>
                <a:cubicBezTo>
                  <a:pt x="54" y="22"/>
                  <a:pt x="54" y="22"/>
                  <a:pt x="54" y="22"/>
                </a:cubicBezTo>
                <a:cubicBezTo>
                  <a:pt x="54" y="22"/>
                  <a:pt x="55" y="23"/>
                  <a:pt x="55" y="23"/>
                </a:cubicBezTo>
                <a:lnTo>
                  <a:pt x="55" y="31"/>
                </a:lnTo>
                <a:close/>
                <a:moveTo>
                  <a:pt x="27" y="18"/>
                </a:moveTo>
                <a:cubicBezTo>
                  <a:pt x="22" y="18"/>
                  <a:pt x="18" y="22"/>
                  <a:pt x="18" y="27"/>
                </a:cubicBezTo>
                <a:cubicBezTo>
                  <a:pt x="18" y="32"/>
                  <a:pt x="22" y="36"/>
                  <a:pt x="27" y="36"/>
                </a:cubicBezTo>
                <a:cubicBezTo>
                  <a:pt x="32" y="36"/>
                  <a:pt x="36" y="32"/>
                  <a:pt x="36" y="27"/>
                </a:cubicBezTo>
                <a:cubicBezTo>
                  <a:pt x="36" y="22"/>
                  <a:pt x="32" y="18"/>
                  <a:pt x="27" y="18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/>
          </a:p>
        </p:txBody>
      </p:sp>
      <p:sp>
        <p:nvSpPr>
          <p:cNvPr id="15" name="Freeform 111"/>
          <p:cNvSpPr>
            <a:spLocks noEditPoints="1"/>
          </p:cNvSpPr>
          <p:nvPr/>
        </p:nvSpPr>
        <p:spPr bwMode="auto">
          <a:xfrm>
            <a:off x="6289075" y="2260357"/>
            <a:ext cx="605288" cy="417576"/>
          </a:xfrm>
          <a:custGeom>
            <a:avLst/>
            <a:gdLst/>
            <a:ahLst/>
            <a:cxnLst>
              <a:cxn ang="0">
                <a:pos x="73" y="36"/>
              </a:cxn>
              <a:cxn ang="0">
                <a:pos x="58" y="50"/>
              </a:cxn>
              <a:cxn ang="0">
                <a:pos x="58" y="50"/>
              </a:cxn>
              <a:cxn ang="0">
                <a:pos x="15" y="50"/>
              </a:cxn>
              <a:cxn ang="0">
                <a:pos x="15" y="50"/>
              </a:cxn>
              <a:cxn ang="0">
                <a:pos x="14" y="50"/>
              </a:cxn>
              <a:cxn ang="0">
                <a:pos x="14" y="50"/>
              </a:cxn>
              <a:cxn ang="0">
                <a:pos x="0" y="35"/>
              </a:cxn>
              <a:cxn ang="0">
                <a:pos x="7" y="23"/>
              </a:cxn>
              <a:cxn ang="0">
                <a:pos x="7" y="20"/>
              </a:cxn>
              <a:cxn ang="0">
                <a:pos x="17" y="10"/>
              </a:cxn>
              <a:cxn ang="0">
                <a:pos x="23" y="12"/>
              </a:cxn>
              <a:cxn ang="0">
                <a:pos x="42" y="0"/>
              </a:cxn>
              <a:cxn ang="0">
                <a:pos x="64" y="21"/>
              </a:cxn>
              <a:cxn ang="0">
                <a:pos x="64" y="23"/>
              </a:cxn>
              <a:cxn ang="0">
                <a:pos x="73" y="36"/>
              </a:cxn>
              <a:cxn ang="0">
                <a:pos x="27" y="42"/>
              </a:cxn>
              <a:cxn ang="0">
                <a:pos x="35" y="38"/>
              </a:cxn>
              <a:cxn ang="0">
                <a:pos x="32" y="34"/>
              </a:cxn>
              <a:cxn ang="0">
                <a:pos x="27" y="37"/>
              </a:cxn>
              <a:cxn ang="0">
                <a:pos x="22" y="32"/>
              </a:cxn>
              <a:cxn ang="0">
                <a:pos x="27" y="28"/>
              </a:cxn>
              <a:cxn ang="0">
                <a:pos x="48" y="42"/>
              </a:cxn>
              <a:cxn ang="0">
                <a:pos x="58" y="32"/>
              </a:cxn>
              <a:cxn ang="0">
                <a:pos x="48" y="23"/>
              </a:cxn>
              <a:cxn ang="0">
                <a:pos x="39" y="26"/>
              </a:cxn>
              <a:cxn ang="0">
                <a:pos x="43" y="30"/>
              </a:cxn>
              <a:cxn ang="0">
                <a:pos x="48" y="28"/>
              </a:cxn>
              <a:cxn ang="0">
                <a:pos x="52" y="32"/>
              </a:cxn>
              <a:cxn ang="0">
                <a:pos x="48" y="37"/>
              </a:cxn>
              <a:cxn ang="0">
                <a:pos x="27" y="23"/>
              </a:cxn>
              <a:cxn ang="0">
                <a:pos x="16" y="32"/>
              </a:cxn>
              <a:cxn ang="0">
                <a:pos x="27" y="42"/>
              </a:cxn>
            </a:cxnLst>
            <a:rect l="0" t="0" r="r" b="b"/>
            <a:pathLst>
              <a:path w="73" h="50">
                <a:moveTo>
                  <a:pt x="73" y="36"/>
                </a:moveTo>
                <a:cubicBezTo>
                  <a:pt x="73" y="44"/>
                  <a:pt x="66" y="50"/>
                  <a:pt x="58" y="50"/>
                </a:cubicBezTo>
                <a:cubicBezTo>
                  <a:pt x="58" y="50"/>
                  <a:pt x="58" y="50"/>
                  <a:pt x="58" y="50"/>
                </a:cubicBezTo>
                <a:cubicBezTo>
                  <a:pt x="15" y="50"/>
                  <a:pt x="15" y="50"/>
                  <a:pt x="15" y="50"/>
                </a:cubicBezTo>
                <a:cubicBezTo>
                  <a:pt x="15" y="50"/>
                  <a:pt x="15" y="50"/>
                  <a:pt x="15" y="50"/>
                </a:cubicBezTo>
                <a:cubicBezTo>
                  <a:pt x="14" y="50"/>
                  <a:pt x="14" y="50"/>
                  <a:pt x="14" y="50"/>
                </a:cubicBezTo>
                <a:cubicBezTo>
                  <a:pt x="14" y="50"/>
                  <a:pt x="14" y="50"/>
                  <a:pt x="14" y="50"/>
                </a:cubicBezTo>
                <a:cubicBezTo>
                  <a:pt x="6" y="50"/>
                  <a:pt x="0" y="43"/>
                  <a:pt x="0" y="35"/>
                </a:cubicBezTo>
                <a:cubicBezTo>
                  <a:pt x="0" y="30"/>
                  <a:pt x="3" y="26"/>
                  <a:pt x="7" y="23"/>
                </a:cubicBezTo>
                <a:cubicBezTo>
                  <a:pt x="7" y="22"/>
                  <a:pt x="7" y="21"/>
                  <a:pt x="7" y="20"/>
                </a:cubicBezTo>
                <a:cubicBezTo>
                  <a:pt x="7" y="15"/>
                  <a:pt x="11" y="10"/>
                  <a:pt x="17" y="10"/>
                </a:cubicBezTo>
                <a:cubicBezTo>
                  <a:pt x="19" y="10"/>
                  <a:pt x="21" y="11"/>
                  <a:pt x="23" y="12"/>
                </a:cubicBezTo>
                <a:cubicBezTo>
                  <a:pt x="26" y="5"/>
                  <a:pt x="34" y="0"/>
                  <a:pt x="42" y="0"/>
                </a:cubicBezTo>
                <a:cubicBezTo>
                  <a:pt x="54" y="0"/>
                  <a:pt x="64" y="10"/>
                  <a:pt x="64" y="21"/>
                </a:cubicBezTo>
                <a:cubicBezTo>
                  <a:pt x="64" y="22"/>
                  <a:pt x="64" y="22"/>
                  <a:pt x="64" y="23"/>
                </a:cubicBezTo>
                <a:cubicBezTo>
                  <a:pt x="69" y="25"/>
                  <a:pt x="73" y="30"/>
                  <a:pt x="73" y="36"/>
                </a:cubicBezTo>
                <a:close/>
                <a:moveTo>
                  <a:pt x="27" y="42"/>
                </a:moveTo>
                <a:cubicBezTo>
                  <a:pt x="30" y="42"/>
                  <a:pt x="33" y="41"/>
                  <a:pt x="35" y="38"/>
                </a:cubicBezTo>
                <a:cubicBezTo>
                  <a:pt x="34" y="37"/>
                  <a:pt x="33" y="36"/>
                  <a:pt x="32" y="34"/>
                </a:cubicBezTo>
                <a:cubicBezTo>
                  <a:pt x="31" y="36"/>
                  <a:pt x="29" y="37"/>
                  <a:pt x="27" y="37"/>
                </a:cubicBezTo>
                <a:cubicBezTo>
                  <a:pt x="25" y="37"/>
                  <a:pt x="22" y="35"/>
                  <a:pt x="22" y="32"/>
                </a:cubicBezTo>
                <a:cubicBezTo>
                  <a:pt x="22" y="30"/>
                  <a:pt x="25" y="28"/>
                  <a:pt x="27" y="28"/>
                </a:cubicBezTo>
                <a:cubicBezTo>
                  <a:pt x="35" y="28"/>
                  <a:pt x="37" y="42"/>
                  <a:pt x="48" y="42"/>
                </a:cubicBezTo>
                <a:cubicBezTo>
                  <a:pt x="54" y="42"/>
                  <a:pt x="58" y="38"/>
                  <a:pt x="58" y="32"/>
                </a:cubicBezTo>
                <a:cubicBezTo>
                  <a:pt x="58" y="26"/>
                  <a:pt x="53" y="23"/>
                  <a:pt x="48" y="23"/>
                </a:cubicBezTo>
                <a:cubicBezTo>
                  <a:pt x="44" y="23"/>
                  <a:pt x="42" y="24"/>
                  <a:pt x="39" y="26"/>
                </a:cubicBezTo>
                <a:cubicBezTo>
                  <a:pt x="40" y="28"/>
                  <a:pt x="41" y="29"/>
                  <a:pt x="43" y="30"/>
                </a:cubicBezTo>
                <a:cubicBezTo>
                  <a:pt x="44" y="29"/>
                  <a:pt x="46" y="28"/>
                  <a:pt x="48" y="28"/>
                </a:cubicBezTo>
                <a:cubicBezTo>
                  <a:pt x="50" y="28"/>
                  <a:pt x="52" y="30"/>
                  <a:pt x="52" y="32"/>
                </a:cubicBezTo>
                <a:cubicBezTo>
                  <a:pt x="52" y="35"/>
                  <a:pt x="50" y="37"/>
                  <a:pt x="48" y="37"/>
                </a:cubicBezTo>
                <a:cubicBezTo>
                  <a:pt x="40" y="37"/>
                  <a:pt x="38" y="23"/>
                  <a:pt x="27" y="23"/>
                </a:cubicBezTo>
                <a:cubicBezTo>
                  <a:pt x="21" y="23"/>
                  <a:pt x="16" y="26"/>
                  <a:pt x="16" y="32"/>
                </a:cubicBezTo>
                <a:cubicBezTo>
                  <a:pt x="16" y="38"/>
                  <a:pt x="21" y="42"/>
                  <a:pt x="27" y="4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/>
          </a:p>
        </p:txBody>
      </p:sp>
      <p:sp>
        <p:nvSpPr>
          <p:cNvPr id="16" name="Freeform 144"/>
          <p:cNvSpPr>
            <a:spLocks noEditPoints="1"/>
          </p:cNvSpPr>
          <p:nvPr/>
        </p:nvSpPr>
        <p:spPr bwMode="auto">
          <a:xfrm>
            <a:off x="5300215" y="5046457"/>
            <a:ext cx="490359" cy="425236"/>
          </a:xfrm>
          <a:custGeom>
            <a:avLst/>
            <a:gdLst/>
            <a:ahLst/>
            <a:cxnLst>
              <a:cxn ang="0">
                <a:pos x="59" y="26"/>
              </a:cxn>
              <a:cxn ang="0">
                <a:pos x="57" y="28"/>
              </a:cxn>
              <a:cxn ang="0">
                <a:pos x="20" y="32"/>
              </a:cxn>
              <a:cxn ang="0">
                <a:pos x="20" y="35"/>
              </a:cxn>
              <a:cxn ang="0">
                <a:pos x="19" y="37"/>
              </a:cxn>
              <a:cxn ang="0">
                <a:pos x="52" y="37"/>
              </a:cxn>
              <a:cxn ang="0">
                <a:pos x="55" y="39"/>
              </a:cxn>
              <a:cxn ang="0">
                <a:pos x="52" y="42"/>
              </a:cxn>
              <a:cxn ang="0">
                <a:pos x="16" y="42"/>
              </a:cxn>
              <a:cxn ang="0">
                <a:pos x="13" y="39"/>
              </a:cxn>
              <a:cxn ang="0">
                <a:pos x="16" y="34"/>
              </a:cxn>
              <a:cxn ang="0">
                <a:pos x="9" y="5"/>
              </a:cxn>
              <a:cxn ang="0">
                <a:pos x="2" y="5"/>
              </a:cxn>
              <a:cxn ang="0">
                <a:pos x="0" y="3"/>
              </a:cxn>
              <a:cxn ang="0">
                <a:pos x="2" y="0"/>
              </a:cxn>
              <a:cxn ang="0">
                <a:pos x="11" y="0"/>
              </a:cxn>
              <a:cxn ang="0">
                <a:pos x="14" y="5"/>
              </a:cxn>
              <a:cxn ang="0">
                <a:pos x="57" y="5"/>
              </a:cxn>
              <a:cxn ang="0">
                <a:pos x="59" y="7"/>
              </a:cxn>
              <a:cxn ang="0">
                <a:pos x="59" y="26"/>
              </a:cxn>
              <a:cxn ang="0">
                <a:pos x="18" y="51"/>
              </a:cxn>
              <a:cxn ang="0">
                <a:pos x="13" y="46"/>
              </a:cxn>
              <a:cxn ang="0">
                <a:pos x="18" y="42"/>
              </a:cxn>
              <a:cxn ang="0">
                <a:pos x="23" y="46"/>
              </a:cxn>
              <a:cxn ang="0">
                <a:pos x="18" y="51"/>
              </a:cxn>
              <a:cxn ang="0">
                <a:pos x="50" y="51"/>
              </a:cxn>
              <a:cxn ang="0">
                <a:pos x="45" y="46"/>
              </a:cxn>
              <a:cxn ang="0">
                <a:pos x="50" y="42"/>
              </a:cxn>
              <a:cxn ang="0">
                <a:pos x="55" y="46"/>
              </a:cxn>
              <a:cxn ang="0">
                <a:pos x="50" y="51"/>
              </a:cxn>
            </a:cxnLst>
            <a:rect l="0" t="0" r="r" b="b"/>
            <a:pathLst>
              <a:path w="59" h="51">
                <a:moveTo>
                  <a:pt x="59" y="26"/>
                </a:moveTo>
                <a:cubicBezTo>
                  <a:pt x="59" y="27"/>
                  <a:pt x="58" y="28"/>
                  <a:pt x="57" y="28"/>
                </a:cubicBezTo>
                <a:cubicBezTo>
                  <a:pt x="20" y="32"/>
                  <a:pt x="20" y="32"/>
                  <a:pt x="20" y="32"/>
                </a:cubicBezTo>
                <a:cubicBezTo>
                  <a:pt x="20" y="33"/>
                  <a:pt x="20" y="34"/>
                  <a:pt x="20" y="35"/>
                </a:cubicBezTo>
                <a:cubicBezTo>
                  <a:pt x="20" y="36"/>
                  <a:pt x="20" y="36"/>
                  <a:pt x="19" y="37"/>
                </a:cubicBezTo>
                <a:cubicBezTo>
                  <a:pt x="52" y="37"/>
                  <a:pt x="52" y="37"/>
                  <a:pt x="52" y="37"/>
                </a:cubicBezTo>
                <a:cubicBezTo>
                  <a:pt x="54" y="37"/>
                  <a:pt x="55" y="38"/>
                  <a:pt x="55" y="39"/>
                </a:cubicBezTo>
                <a:cubicBezTo>
                  <a:pt x="55" y="41"/>
                  <a:pt x="54" y="42"/>
                  <a:pt x="52" y="42"/>
                </a:cubicBezTo>
                <a:cubicBezTo>
                  <a:pt x="16" y="42"/>
                  <a:pt x="16" y="42"/>
                  <a:pt x="16" y="42"/>
                </a:cubicBezTo>
                <a:cubicBezTo>
                  <a:pt x="15" y="42"/>
                  <a:pt x="13" y="41"/>
                  <a:pt x="13" y="39"/>
                </a:cubicBezTo>
                <a:cubicBezTo>
                  <a:pt x="13" y="38"/>
                  <a:pt x="15" y="35"/>
                  <a:pt x="16" y="34"/>
                </a:cubicBezTo>
                <a:cubicBezTo>
                  <a:pt x="9" y="5"/>
                  <a:pt x="9" y="5"/>
                  <a:pt x="9" y="5"/>
                </a:cubicBezTo>
                <a:cubicBezTo>
                  <a:pt x="2" y="5"/>
                  <a:pt x="2" y="5"/>
                  <a:pt x="2" y="5"/>
                </a:cubicBezTo>
                <a:cubicBezTo>
                  <a:pt x="1" y="5"/>
                  <a:pt x="0" y="4"/>
                  <a:pt x="0" y="3"/>
                </a:cubicBezTo>
                <a:cubicBezTo>
                  <a:pt x="0" y="2"/>
                  <a:pt x="1" y="0"/>
                  <a:pt x="2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4" y="0"/>
                  <a:pt x="14" y="3"/>
                  <a:pt x="14" y="5"/>
                </a:cubicBezTo>
                <a:cubicBezTo>
                  <a:pt x="57" y="5"/>
                  <a:pt x="57" y="5"/>
                  <a:pt x="57" y="5"/>
                </a:cubicBezTo>
                <a:cubicBezTo>
                  <a:pt x="58" y="5"/>
                  <a:pt x="59" y="6"/>
                  <a:pt x="59" y="7"/>
                </a:cubicBezTo>
                <a:lnTo>
                  <a:pt x="59" y="26"/>
                </a:lnTo>
                <a:close/>
                <a:moveTo>
                  <a:pt x="18" y="51"/>
                </a:moveTo>
                <a:cubicBezTo>
                  <a:pt x="16" y="51"/>
                  <a:pt x="13" y="49"/>
                  <a:pt x="13" y="46"/>
                </a:cubicBezTo>
                <a:cubicBezTo>
                  <a:pt x="13" y="44"/>
                  <a:pt x="16" y="42"/>
                  <a:pt x="18" y="42"/>
                </a:cubicBezTo>
                <a:cubicBezTo>
                  <a:pt x="21" y="42"/>
                  <a:pt x="23" y="44"/>
                  <a:pt x="23" y="46"/>
                </a:cubicBezTo>
                <a:cubicBezTo>
                  <a:pt x="23" y="49"/>
                  <a:pt x="21" y="51"/>
                  <a:pt x="18" y="51"/>
                </a:cubicBezTo>
                <a:close/>
                <a:moveTo>
                  <a:pt x="50" y="51"/>
                </a:moveTo>
                <a:cubicBezTo>
                  <a:pt x="47" y="51"/>
                  <a:pt x="45" y="49"/>
                  <a:pt x="45" y="46"/>
                </a:cubicBezTo>
                <a:cubicBezTo>
                  <a:pt x="45" y="44"/>
                  <a:pt x="47" y="42"/>
                  <a:pt x="50" y="42"/>
                </a:cubicBezTo>
                <a:cubicBezTo>
                  <a:pt x="53" y="42"/>
                  <a:pt x="55" y="44"/>
                  <a:pt x="55" y="46"/>
                </a:cubicBezTo>
                <a:cubicBezTo>
                  <a:pt x="55" y="49"/>
                  <a:pt x="53" y="51"/>
                  <a:pt x="50" y="5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/>
          </a:p>
        </p:txBody>
      </p:sp>
      <p:sp>
        <p:nvSpPr>
          <p:cNvPr id="17" name="Freeform 145"/>
          <p:cNvSpPr/>
          <p:nvPr/>
        </p:nvSpPr>
        <p:spPr bwMode="auto">
          <a:xfrm>
            <a:off x="6319782" y="4962942"/>
            <a:ext cx="528669" cy="455886"/>
          </a:xfrm>
          <a:custGeom>
            <a:avLst/>
            <a:gdLst/>
            <a:ahLst/>
            <a:cxnLst>
              <a:cxn ang="0">
                <a:pos x="64" y="51"/>
              </a:cxn>
              <a:cxn ang="0">
                <a:pos x="60" y="55"/>
              </a:cxn>
              <a:cxn ang="0">
                <a:pos x="49" y="55"/>
              </a:cxn>
              <a:cxn ang="0">
                <a:pos x="45" y="51"/>
              </a:cxn>
              <a:cxn ang="0">
                <a:pos x="45" y="40"/>
              </a:cxn>
              <a:cxn ang="0">
                <a:pos x="49" y="36"/>
              </a:cxn>
              <a:cxn ang="0">
                <a:pos x="52" y="36"/>
              </a:cxn>
              <a:cxn ang="0">
                <a:pos x="52" y="30"/>
              </a:cxn>
              <a:cxn ang="0">
                <a:pos x="34" y="30"/>
              </a:cxn>
              <a:cxn ang="0">
                <a:pos x="34" y="36"/>
              </a:cxn>
              <a:cxn ang="0">
                <a:pos x="37" y="36"/>
              </a:cxn>
              <a:cxn ang="0">
                <a:pos x="41" y="40"/>
              </a:cxn>
              <a:cxn ang="0">
                <a:pos x="41" y="51"/>
              </a:cxn>
              <a:cxn ang="0">
                <a:pos x="37" y="55"/>
              </a:cxn>
              <a:cxn ang="0">
                <a:pos x="26" y="55"/>
              </a:cxn>
              <a:cxn ang="0">
                <a:pos x="23" y="51"/>
              </a:cxn>
              <a:cxn ang="0">
                <a:pos x="23" y="40"/>
              </a:cxn>
              <a:cxn ang="0">
                <a:pos x="26" y="36"/>
              </a:cxn>
              <a:cxn ang="0">
                <a:pos x="29" y="36"/>
              </a:cxn>
              <a:cxn ang="0">
                <a:pos x="29" y="30"/>
              </a:cxn>
              <a:cxn ang="0">
                <a:pos x="11" y="30"/>
              </a:cxn>
              <a:cxn ang="0">
                <a:pos x="11" y="36"/>
              </a:cxn>
              <a:cxn ang="0">
                <a:pos x="15" y="36"/>
              </a:cxn>
              <a:cxn ang="0">
                <a:pos x="18" y="40"/>
              </a:cxn>
              <a:cxn ang="0">
                <a:pos x="18" y="51"/>
              </a:cxn>
              <a:cxn ang="0">
                <a:pos x="15" y="55"/>
              </a:cxn>
              <a:cxn ang="0">
                <a:pos x="3" y="55"/>
              </a:cxn>
              <a:cxn ang="0">
                <a:pos x="0" y="51"/>
              </a:cxn>
              <a:cxn ang="0">
                <a:pos x="0" y="40"/>
              </a:cxn>
              <a:cxn ang="0">
                <a:pos x="3" y="36"/>
              </a:cxn>
              <a:cxn ang="0">
                <a:pos x="7" y="36"/>
              </a:cxn>
              <a:cxn ang="0">
                <a:pos x="7" y="30"/>
              </a:cxn>
              <a:cxn ang="0">
                <a:pos x="11" y="25"/>
              </a:cxn>
              <a:cxn ang="0">
                <a:pos x="29" y="25"/>
              </a:cxn>
              <a:cxn ang="0">
                <a:pos x="29" y="18"/>
              </a:cxn>
              <a:cxn ang="0">
                <a:pos x="26" y="18"/>
              </a:cxn>
              <a:cxn ang="0">
                <a:pos x="23" y="15"/>
              </a:cxn>
              <a:cxn ang="0">
                <a:pos x="23" y="3"/>
              </a:cxn>
              <a:cxn ang="0">
                <a:pos x="26" y="0"/>
              </a:cxn>
              <a:cxn ang="0">
                <a:pos x="37" y="0"/>
              </a:cxn>
              <a:cxn ang="0">
                <a:pos x="41" y="3"/>
              </a:cxn>
              <a:cxn ang="0">
                <a:pos x="41" y="15"/>
              </a:cxn>
              <a:cxn ang="0">
                <a:pos x="37" y="18"/>
              </a:cxn>
              <a:cxn ang="0">
                <a:pos x="34" y="18"/>
              </a:cxn>
              <a:cxn ang="0">
                <a:pos x="34" y="25"/>
              </a:cxn>
              <a:cxn ang="0">
                <a:pos x="52" y="25"/>
              </a:cxn>
              <a:cxn ang="0">
                <a:pos x="57" y="30"/>
              </a:cxn>
              <a:cxn ang="0">
                <a:pos x="57" y="36"/>
              </a:cxn>
              <a:cxn ang="0">
                <a:pos x="60" y="36"/>
              </a:cxn>
              <a:cxn ang="0">
                <a:pos x="64" y="40"/>
              </a:cxn>
              <a:cxn ang="0">
                <a:pos x="64" y="51"/>
              </a:cxn>
            </a:cxnLst>
            <a:rect l="0" t="0" r="r" b="b"/>
            <a:pathLst>
              <a:path w="64" h="55">
                <a:moveTo>
                  <a:pt x="64" y="51"/>
                </a:moveTo>
                <a:cubicBezTo>
                  <a:pt x="64" y="53"/>
                  <a:pt x="62" y="55"/>
                  <a:pt x="60" y="55"/>
                </a:cubicBezTo>
                <a:cubicBezTo>
                  <a:pt x="49" y="55"/>
                  <a:pt x="49" y="55"/>
                  <a:pt x="49" y="55"/>
                </a:cubicBezTo>
                <a:cubicBezTo>
                  <a:pt x="47" y="55"/>
                  <a:pt x="45" y="53"/>
                  <a:pt x="45" y="51"/>
                </a:cubicBezTo>
                <a:cubicBezTo>
                  <a:pt x="45" y="40"/>
                  <a:pt x="45" y="40"/>
                  <a:pt x="45" y="40"/>
                </a:cubicBezTo>
                <a:cubicBezTo>
                  <a:pt x="45" y="38"/>
                  <a:pt x="47" y="36"/>
                  <a:pt x="49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0"/>
                  <a:pt x="52" y="30"/>
                  <a:pt x="52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36"/>
                  <a:pt x="34" y="36"/>
                  <a:pt x="34" y="36"/>
                </a:cubicBezTo>
                <a:cubicBezTo>
                  <a:pt x="37" y="36"/>
                  <a:pt x="37" y="36"/>
                  <a:pt x="37" y="36"/>
                </a:cubicBezTo>
                <a:cubicBezTo>
                  <a:pt x="39" y="36"/>
                  <a:pt x="41" y="38"/>
                  <a:pt x="41" y="40"/>
                </a:cubicBezTo>
                <a:cubicBezTo>
                  <a:pt x="41" y="51"/>
                  <a:pt x="41" y="51"/>
                  <a:pt x="41" y="51"/>
                </a:cubicBezTo>
                <a:cubicBezTo>
                  <a:pt x="41" y="53"/>
                  <a:pt x="39" y="55"/>
                  <a:pt x="37" y="55"/>
                </a:cubicBezTo>
                <a:cubicBezTo>
                  <a:pt x="26" y="55"/>
                  <a:pt x="26" y="55"/>
                  <a:pt x="26" y="55"/>
                </a:cubicBezTo>
                <a:cubicBezTo>
                  <a:pt x="24" y="55"/>
                  <a:pt x="23" y="53"/>
                  <a:pt x="23" y="51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38"/>
                  <a:pt x="24" y="36"/>
                  <a:pt x="26" y="36"/>
                </a:cubicBezTo>
                <a:cubicBezTo>
                  <a:pt x="29" y="36"/>
                  <a:pt x="29" y="36"/>
                  <a:pt x="29" y="36"/>
                </a:cubicBezTo>
                <a:cubicBezTo>
                  <a:pt x="29" y="30"/>
                  <a:pt x="29" y="30"/>
                  <a:pt x="29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6"/>
                  <a:pt x="11" y="36"/>
                  <a:pt x="11" y="36"/>
                </a:cubicBezTo>
                <a:cubicBezTo>
                  <a:pt x="15" y="36"/>
                  <a:pt x="15" y="36"/>
                  <a:pt x="15" y="36"/>
                </a:cubicBezTo>
                <a:cubicBezTo>
                  <a:pt x="17" y="36"/>
                  <a:pt x="18" y="38"/>
                  <a:pt x="18" y="40"/>
                </a:cubicBezTo>
                <a:cubicBezTo>
                  <a:pt x="18" y="51"/>
                  <a:pt x="18" y="51"/>
                  <a:pt x="18" y="51"/>
                </a:cubicBezTo>
                <a:cubicBezTo>
                  <a:pt x="18" y="53"/>
                  <a:pt x="17" y="55"/>
                  <a:pt x="15" y="55"/>
                </a:cubicBezTo>
                <a:cubicBezTo>
                  <a:pt x="3" y="55"/>
                  <a:pt x="3" y="55"/>
                  <a:pt x="3" y="55"/>
                </a:cubicBezTo>
                <a:cubicBezTo>
                  <a:pt x="1" y="55"/>
                  <a:pt x="0" y="53"/>
                  <a:pt x="0" y="51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38"/>
                  <a:pt x="1" y="36"/>
                  <a:pt x="3" y="36"/>
                </a:cubicBezTo>
                <a:cubicBezTo>
                  <a:pt x="7" y="36"/>
                  <a:pt x="7" y="36"/>
                  <a:pt x="7" y="36"/>
                </a:cubicBezTo>
                <a:cubicBezTo>
                  <a:pt x="7" y="30"/>
                  <a:pt x="7" y="30"/>
                  <a:pt x="7" y="30"/>
                </a:cubicBezTo>
                <a:cubicBezTo>
                  <a:pt x="7" y="27"/>
                  <a:pt x="9" y="25"/>
                  <a:pt x="11" y="25"/>
                </a:cubicBezTo>
                <a:cubicBezTo>
                  <a:pt x="29" y="25"/>
                  <a:pt x="29" y="25"/>
                  <a:pt x="29" y="25"/>
                </a:cubicBezTo>
                <a:cubicBezTo>
                  <a:pt x="29" y="18"/>
                  <a:pt x="29" y="18"/>
                  <a:pt x="29" y="18"/>
                </a:cubicBezTo>
                <a:cubicBezTo>
                  <a:pt x="26" y="18"/>
                  <a:pt x="26" y="18"/>
                  <a:pt x="26" y="18"/>
                </a:cubicBezTo>
                <a:cubicBezTo>
                  <a:pt x="24" y="18"/>
                  <a:pt x="23" y="17"/>
                  <a:pt x="23" y="15"/>
                </a:cubicBezTo>
                <a:cubicBezTo>
                  <a:pt x="23" y="3"/>
                  <a:pt x="23" y="3"/>
                  <a:pt x="23" y="3"/>
                </a:cubicBezTo>
                <a:cubicBezTo>
                  <a:pt x="23" y="1"/>
                  <a:pt x="24" y="0"/>
                  <a:pt x="26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9" y="0"/>
                  <a:pt x="41" y="1"/>
                  <a:pt x="41" y="3"/>
                </a:cubicBezTo>
                <a:cubicBezTo>
                  <a:pt x="41" y="15"/>
                  <a:pt x="41" y="15"/>
                  <a:pt x="41" y="15"/>
                </a:cubicBezTo>
                <a:cubicBezTo>
                  <a:pt x="41" y="17"/>
                  <a:pt x="39" y="18"/>
                  <a:pt x="37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25"/>
                  <a:pt x="34" y="25"/>
                  <a:pt x="34" y="25"/>
                </a:cubicBezTo>
                <a:cubicBezTo>
                  <a:pt x="52" y="25"/>
                  <a:pt x="52" y="25"/>
                  <a:pt x="52" y="25"/>
                </a:cubicBezTo>
                <a:cubicBezTo>
                  <a:pt x="55" y="25"/>
                  <a:pt x="57" y="27"/>
                  <a:pt x="57" y="30"/>
                </a:cubicBezTo>
                <a:cubicBezTo>
                  <a:pt x="57" y="36"/>
                  <a:pt x="57" y="36"/>
                  <a:pt x="57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2" y="36"/>
                  <a:pt x="64" y="38"/>
                  <a:pt x="64" y="40"/>
                </a:cubicBezTo>
                <a:lnTo>
                  <a:pt x="64" y="51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/>
          </a:p>
        </p:txBody>
      </p:sp>
      <p:grpSp>
        <p:nvGrpSpPr>
          <p:cNvPr id="18" name="Group 16"/>
          <p:cNvGrpSpPr/>
          <p:nvPr/>
        </p:nvGrpSpPr>
        <p:grpSpPr>
          <a:xfrm>
            <a:off x="5300215" y="3103610"/>
            <a:ext cx="1548235" cy="1548234"/>
            <a:chOff x="3932739" y="2299201"/>
            <a:chExt cx="1278525" cy="1278524"/>
          </a:xfrm>
          <a:solidFill>
            <a:srgbClr val="7BB27D"/>
          </a:solidFill>
        </p:grpSpPr>
        <p:sp>
          <p:nvSpPr>
            <p:cNvPr id="19" name="Diamond 17"/>
            <p:cNvSpPr/>
            <p:nvPr/>
          </p:nvSpPr>
          <p:spPr bwMode="auto">
            <a:xfrm>
              <a:off x="3932739" y="2299201"/>
              <a:ext cx="1278525" cy="1278524"/>
            </a:xfrm>
            <a:prstGeom prst="diamond">
              <a:avLst/>
            </a:prstGeom>
            <a:solidFill>
              <a:srgbClr val="86BBBA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algn="ctr"/>
              <a:endParaRPr lang="en-US" dirty="0"/>
            </a:p>
          </p:txBody>
        </p:sp>
        <p:sp>
          <p:nvSpPr>
            <p:cNvPr id="20" name="Freeform 187"/>
            <p:cNvSpPr>
              <a:spLocks noEditPoints="1"/>
            </p:cNvSpPr>
            <p:nvPr/>
          </p:nvSpPr>
          <p:spPr bwMode="auto">
            <a:xfrm>
              <a:off x="4354382" y="2797825"/>
              <a:ext cx="435239" cy="281277"/>
            </a:xfrm>
            <a:custGeom>
              <a:avLst/>
              <a:gdLst/>
              <a:ahLst/>
              <a:cxnLst>
                <a:cxn ang="0">
                  <a:pos x="68" y="25"/>
                </a:cxn>
                <a:cxn ang="0">
                  <a:pos x="34" y="44"/>
                </a:cxn>
                <a:cxn ang="0">
                  <a:pos x="1" y="25"/>
                </a:cxn>
                <a:cxn ang="0">
                  <a:pos x="0" y="22"/>
                </a:cxn>
                <a:cxn ang="0">
                  <a:pos x="1" y="20"/>
                </a:cxn>
                <a:cxn ang="0">
                  <a:pos x="34" y="0"/>
                </a:cxn>
                <a:cxn ang="0">
                  <a:pos x="68" y="20"/>
                </a:cxn>
                <a:cxn ang="0">
                  <a:pos x="68" y="22"/>
                </a:cxn>
                <a:cxn ang="0">
                  <a:pos x="68" y="25"/>
                </a:cxn>
                <a:cxn ang="0">
                  <a:pos x="49" y="9"/>
                </a:cxn>
                <a:cxn ang="0">
                  <a:pos x="51" y="17"/>
                </a:cxn>
                <a:cxn ang="0">
                  <a:pos x="34" y="34"/>
                </a:cxn>
                <a:cxn ang="0">
                  <a:pos x="17" y="17"/>
                </a:cxn>
                <a:cxn ang="0">
                  <a:pos x="20" y="9"/>
                </a:cxn>
                <a:cxn ang="0">
                  <a:pos x="5" y="22"/>
                </a:cxn>
                <a:cxn ang="0">
                  <a:pos x="34" y="39"/>
                </a:cxn>
                <a:cxn ang="0">
                  <a:pos x="64" y="22"/>
                </a:cxn>
                <a:cxn ang="0">
                  <a:pos x="49" y="9"/>
                </a:cxn>
                <a:cxn ang="0">
                  <a:pos x="34" y="6"/>
                </a:cxn>
                <a:cxn ang="0">
                  <a:pos x="23" y="17"/>
                </a:cxn>
                <a:cxn ang="0">
                  <a:pos x="25" y="19"/>
                </a:cxn>
                <a:cxn ang="0">
                  <a:pos x="27" y="17"/>
                </a:cxn>
                <a:cxn ang="0">
                  <a:pos x="34" y="9"/>
                </a:cxn>
                <a:cxn ang="0">
                  <a:pos x="36" y="8"/>
                </a:cxn>
                <a:cxn ang="0">
                  <a:pos x="34" y="6"/>
                </a:cxn>
              </a:cxnLst>
              <a:rect l="0" t="0" r="r" b="b"/>
              <a:pathLst>
                <a:path w="68" h="44">
                  <a:moveTo>
                    <a:pt x="68" y="25"/>
                  </a:moveTo>
                  <a:cubicBezTo>
                    <a:pt x="61" y="36"/>
                    <a:pt x="48" y="44"/>
                    <a:pt x="34" y="44"/>
                  </a:cubicBezTo>
                  <a:cubicBezTo>
                    <a:pt x="21" y="44"/>
                    <a:pt x="8" y="36"/>
                    <a:pt x="1" y="25"/>
                  </a:cubicBezTo>
                  <a:cubicBezTo>
                    <a:pt x="1" y="24"/>
                    <a:pt x="0" y="23"/>
                    <a:pt x="0" y="22"/>
                  </a:cubicBezTo>
                  <a:cubicBezTo>
                    <a:pt x="0" y="21"/>
                    <a:pt x="1" y="20"/>
                    <a:pt x="1" y="20"/>
                  </a:cubicBezTo>
                  <a:cubicBezTo>
                    <a:pt x="8" y="8"/>
                    <a:pt x="21" y="0"/>
                    <a:pt x="34" y="0"/>
                  </a:cubicBezTo>
                  <a:cubicBezTo>
                    <a:pt x="48" y="0"/>
                    <a:pt x="61" y="8"/>
                    <a:pt x="68" y="20"/>
                  </a:cubicBezTo>
                  <a:cubicBezTo>
                    <a:pt x="68" y="20"/>
                    <a:pt x="68" y="21"/>
                    <a:pt x="68" y="22"/>
                  </a:cubicBezTo>
                  <a:cubicBezTo>
                    <a:pt x="68" y="23"/>
                    <a:pt x="68" y="24"/>
                    <a:pt x="68" y="25"/>
                  </a:cubicBezTo>
                  <a:close/>
                  <a:moveTo>
                    <a:pt x="49" y="9"/>
                  </a:moveTo>
                  <a:cubicBezTo>
                    <a:pt x="51" y="11"/>
                    <a:pt x="51" y="14"/>
                    <a:pt x="51" y="17"/>
                  </a:cubicBezTo>
                  <a:cubicBezTo>
                    <a:pt x="51" y="27"/>
                    <a:pt x="44" y="34"/>
                    <a:pt x="34" y="34"/>
                  </a:cubicBezTo>
                  <a:cubicBezTo>
                    <a:pt x="25" y="34"/>
                    <a:pt x="17" y="27"/>
                    <a:pt x="17" y="17"/>
                  </a:cubicBezTo>
                  <a:cubicBezTo>
                    <a:pt x="17" y="14"/>
                    <a:pt x="18" y="11"/>
                    <a:pt x="20" y="9"/>
                  </a:cubicBezTo>
                  <a:cubicBezTo>
                    <a:pt x="14" y="12"/>
                    <a:pt x="9" y="17"/>
                    <a:pt x="5" y="22"/>
                  </a:cubicBezTo>
                  <a:cubicBezTo>
                    <a:pt x="12" y="32"/>
                    <a:pt x="22" y="39"/>
                    <a:pt x="34" y="39"/>
                  </a:cubicBezTo>
                  <a:cubicBezTo>
                    <a:pt x="47" y="39"/>
                    <a:pt x="57" y="32"/>
                    <a:pt x="64" y="22"/>
                  </a:cubicBezTo>
                  <a:cubicBezTo>
                    <a:pt x="60" y="17"/>
                    <a:pt x="55" y="12"/>
                    <a:pt x="49" y="9"/>
                  </a:cubicBezTo>
                  <a:close/>
                  <a:moveTo>
                    <a:pt x="34" y="6"/>
                  </a:moveTo>
                  <a:cubicBezTo>
                    <a:pt x="28" y="6"/>
                    <a:pt x="23" y="11"/>
                    <a:pt x="23" y="17"/>
                  </a:cubicBezTo>
                  <a:cubicBezTo>
                    <a:pt x="23" y="18"/>
                    <a:pt x="24" y="19"/>
                    <a:pt x="25" y="19"/>
                  </a:cubicBezTo>
                  <a:cubicBezTo>
                    <a:pt x="26" y="19"/>
                    <a:pt x="27" y="18"/>
                    <a:pt x="27" y="17"/>
                  </a:cubicBezTo>
                  <a:cubicBezTo>
                    <a:pt x="27" y="13"/>
                    <a:pt x="30" y="9"/>
                    <a:pt x="34" y="9"/>
                  </a:cubicBezTo>
                  <a:cubicBezTo>
                    <a:pt x="35" y="9"/>
                    <a:pt x="36" y="9"/>
                    <a:pt x="36" y="8"/>
                  </a:cubicBezTo>
                  <a:cubicBezTo>
                    <a:pt x="36" y="7"/>
                    <a:pt x="35" y="6"/>
                    <a:pt x="34" y="6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</p:grpSp>
      <p:sp>
        <p:nvSpPr>
          <p:cNvPr id="21" name="Right Triangle 19"/>
          <p:cNvSpPr/>
          <p:nvPr/>
        </p:nvSpPr>
        <p:spPr>
          <a:xfrm rot="5400000">
            <a:off x="2242131" y="1902793"/>
            <a:ext cx="645923" cy="645923"/>
          </a:xfrm>
          <a:prstGeom prst="rtTriangle">
            <a:avLst/>
          </a:prstGeom>
          <a:solidFill>
            <a:srgbClr val="86BB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Triangle 20"/>
          <p:cNvSpPr/>
          <p:nvPr/>
        </p:nvSpPr>
        <p:spPr>
          <a:xfrm rot="16200000" flipH="1">
            <a:off x="9303946" y="1902793"/>
            <a:ext cx="645923" cy="645923"/>
          </a:xfrm>
          <a:prstGeom prst="rtTriangle">
            <a:avLst/>
          </a:prstGeom>
          <a:solidFill>
            <a:srgbClr val="86BB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ight Triangle 21"/>
          <p:cNvSpPr/>
          <p:nvPr/>
        </p:nvSpPr>
        <p:spPr>
          <a:xfrm rot="16200000" flipV="1">
            <a:off x="2242131" y="5221477"/>
            <a:ext cx="645923" cy="645923"/>
          </a:xfrm>
          <a:prstGeom prst="rtTriangle">
            <a:avLst/>
          </a:prstGeom>
          <a:solidFill>
            <a:srgbClr val="86BB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Triangle 22"/>
          <p:cNvSpPr/>
          <p:nvPr/>
        </p:nvSpPr>
        <p:spPr>
          <a:xfrm rot="5400000" flipH="1" flipV="1">
            <a:off x="9303946" y="5221477"/>
            <a:ext cx="645923" cy="645923"/>
          </a:xfrm>
          <a:prstGeom prst="rtTriangle">
            <a:avLst/>
          </a:prstGeom>
          <a:solidFill>
            <a:srgbClr val="86BB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5" name="组合 24"/>
          <p:cNvGrpSpPr/>
          <p:nvPr/>
        </p:nvGrpSpPr>
        <p:grpSpPr>
          <a:xfrm>
            <a:off x="2695975" y="2322786"/>
            <a:ext cx="2605713" cy="1333277"/>
            <a:chOff x="380590" y="4167075"/>
            <a:chExt cx="2605713" cy="1333277"/>
          </a:xfrm>
        </p:grpSpPr>
        <p:sp>
          <p:nvSpPr>
            <p:cNvPr id="26" name="文本框 25"/>
            <p:cNvSpPr txBox="1"/>
            <p:nvPr/>
          </p:nvSpPr>
          <p:spPr>
            <a:xfrm>
              <a:off x="380590" y="4167075"/>
              <a:ext cx="208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bg1"/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27" name="Text Placeholder 32"/>
            <p:cNvSpPr txBox="1"/>
            <p:nvPr/>
          </p:nvSpPr>
          <p:spPr>
            <a:xfrm>
              <a:off x="602471" y="4605225"/>
              <a:ext cx="2383832" cy="89512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2695975" y="4228316"/>
            <a:ext cx="2605713" cy="1333277"/>
            <a:chOff x="380590" y="4167075"/>
            <a:chExt cx="2605713" cy="1333277"/>
          </a:xfrm>
        </p:grpSpPr>
        <p:sp>
          <p:nvSpPr>
            <p:cNvPr id="29" name="文本框 28"/>
            <p:cNvSpPr txBox="1"/>
            <p:nvPr/>
          </p:nvSpPr>
          <p:spPr>
            <a:xfrm>
              <a:off x="380590" y="4167075"/>
              <a:ext cx="208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bg1"/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30" name="Text Placeholder 32"/>
            <p:cNvSpPr txBox="1"/>
            <p:nvPr/>
          </p:nvSpPr>
          <p:spPr>
            <a:xfrm>
              <a:off x="602471" y="4605225"/>
              <a:ext cx="2383832" cy="89512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6793936" y="2336388"/>
            <a:ext cx="2501487" cy="1356792"/>
            <a:chOff x="1647655" y="2318085"/>
            <a:chExt cx="2501487" cy="1356792"/>
          </a:xfrm>
        </p:grpSpPr>
        <p:sp>
          <p:nvSpPr>
            <p:cNvPr id="32" name="文本框 36"/>
            <p:cNvSpPr txBox="1"/>
            <p:nvPr/>
          </p:nvSpPr>
          <p:spPr>
            <a:xfrm>
              <a:off x="2060358" y="2318085"/>
              <a:ext cx="208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altLang="zh-CN" sz="2400" noProof="0" dirty="0">
                  <a:ln>
                    <a:noFill/>
                  </a:ln>
                  <a:solidFill>
                    <a:schemeClr val="bg1"/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33" name="Text Placeholder 32"/>
            <p:cNvSpPr txBox="1"/>
            <p:nvPr/>
          </p:nvSpPr>
          <p:spPr>
            <a:xfrm>
              <a:off x="1647655" y="2779750"/>
              <a:ext cx="2383832" cy="89512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sp>
        <p:nvSpPr>
          <p:cNvPr id="34" name="文本框 36"/>
          <p:cNvSpPr txBox="1"/>
          <p:nvPr/>
        </p:nvSpPr>
        <p:spPr>
          <a:xfrm>
            <a:off x="7206639" y="4316122"/>
            <a:ext cx="2088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zh-CN" sz="240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YOUR TEXT </a:t>
            </a:r>
          </a:p>
        </p:txBody>
      </p:sp>
      <p:sp>
        <p:nvSpPr>
          <p:cNvPr id="35" name="Text Placeholder 32"/>
          <p:cNvSpPr txBox="1"/>
          <p:nvPr/>
        </p:nvSpPr>
        <p:spPr>
          <a:xfrm>
            <a:off x="6793936" y="4777787"/>
            <a:ext cx="2383832" cy="8951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buNone/>
            </a:pPr>
            <a:r>
              <a:rPr 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danish cake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0" y="4251960"/>
            <a:ext cx="1859280" cy="260604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8549640" y="0"/>
            <a:ext cx="3642360" cy="2133600"/>
          </a:xfrm>
          <a:prstGeom prst="rect">
            <a:avLst/>
          </a:prstGeom>
        </p:spPr>
      </p:pic>
      <p:grpSp>
        <p:nvGrpSpPr>
          <p:cNvPr id="15" name="组合 14"/>
          <p:cNvGrpSpPr/>
          <p:nvPr/>
        </p:nvGrpSpPr>
        <p:grpSpPr>
          <a:xfrm>
            <a:off x="3822141" y="2502724"/>
            <a:ext cx="4547719" cy="1852553"/>
            <a:chOff x="1739646" y="2454354"/>
            <a:chExt cx="4547719" cy="1852553"/>
          </a:xfrm>
        </p:grpSpPr>
        <p:sp>
          <p:nvSpPr>
            <p:cNvPr id="16" name="0"/>
            <p:cNvSpPr>
              <a:spLocks noChangeArrowheads="1"/>
            </p:cNvSpPr>
            <p:nvPr/>
          </p:nvSpPr>
          <p:spPr bwMode="auto">
            <a:xfrm>
              <a:off x="1936014" y="3475910"/>
              <a:ext cx="415498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zh-CN" altLang="en-US" sz="5400" dirty="0">
                  <a:solidFill>
                    <a:srgbClr val="86BBBA"/>
                  </a:solidFill>
                  <a:latin typeface="+mn-ea"/>
                  <a:cs typeface="hakuyoxingshu7000" panose="02000600000000000000" pitchFamily="2" charset="-122"/>
                </a:rPr>
                <a:t>感谢各位观看</a:t>
              </a:r>
              <a:endParaRPr lang="en-US" altLang="zh-CN" sz="5400" dirty="0">
                <a:solidFill>
                  <a:srgbClr val="86BBBA"/>
                </a:solidFill>
                <a:latin typeface="+mn-ea"/>
                <a:cs typeface="hakuyoxingshu7000" panose="02000600000000000000" pitchFamily="2" charset="-122"/>
              </a:endParaRPr>
            </a:p>
          </p:txBody>
        </p:sp>
        <p:sp>
          <p:nvSpPr>
            <p:cNvPr id="17" name="0"/>
            <p:cNvSpPr>
              <a:spLocks noChangeArrowheads="1"/>
            </p:cNvSpPr>
            <p:nvPr/>
          </p:nvSpPr>
          <p:spPr bwMode="auto">
            <a:xfrm>
              <a:off x="1739646" y="2454354"/>
              <a:ext cx="4547719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CN" sz="6600" dirty="0">
                  <a:solidFill>
                    <a:srgbClr val="86BBBA"/>
                  </a:solidFill>
                  <a:latin typeface="+mn-ea"/>
                  <a:cs typeface="hakuyoxingshu7000" panose="02000600000000000000" pitchFamily="2" charset="-122"/>
                </a:rPr>
                <a:t>THANK YOU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0" y="4251960"/>
            <a:ext cx="1859280" cy="260604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8549640" y="0"/>
            <a:ext cx="3642360" cy="2133600"/>
          </a:xfrm>
          <a:prstGeom prst="rect">
            <a:avLst/>
          </a:prstGeom>
        </p:spPr>
      </p:pic>
      <p:grpSp>
        <p:nvGrpSpPr>
          <p:cNvPr id="86" name="组合 85"/>
          <p:cNvGrpSpPr/>
          <p:nvPr/>
        </p:nvGrpSpPr>
        <p:grpSpPr>
          <a:xfrm>
            <a:off x="2439134" y="3612046"/>
            <a:ext cx="7313733" cy="1813349"/>
            <a:chOff x="1539982" y="3276144"/>
            <a:chExt cx="7313733" cy="1813349"/>
          </a:xfrm>
        </p:grpSpPr>
        <p:sp>
          <p:nvSpPr>
            <p:cNvPr id="87" name="Oval 5"/>
            <p:cNvSpPr>
              <a:spLocks noChangeArrowheads="1"/>
            </p:cNvSpPr>
            <p:nvPr/>
          </p:nvSpPr>
          <p:spPr bwMode="auto">
            <a:xfrm>
              <a:off x="1539982" y="4365361"/>
              <a:ext cx="724644" cy="722736"/>
            </a:xfrm>
            <a:prstGeom prst="ellipse">
              <a:avLst/>
            </a:prstGeom>
            <a:noFill/>
            <a:ln>
              <a:noFill/>
            </a:ln>
          </p:spPr>
          <p:txBody>
            <a:bodyPr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endParaRPr lang="zh-CN" altLang="en-US" sz="2000">
                <a:solidFill>
                  <a:srgbClr val="86BBBA"/>
                </a:solidFill>
                <a:latin typeface="+mj-ea"/>
                <a:ea typeface="+mj-ea"/>
              </a:endParaRPr>
            </a:p>
          </p:txBody>
        </p:sp>
        <p:sp>
          <p:nvSpPr>
            <p:cNvPr id="88" name="Oval 6"/>
            <p:cNvSpPr>
              <a:spLocks noChangeArrowheads="1"/>
            </p:cNvSpPr>
            <p:nvPr/>
          </p:nvSpPr>
          <p:spPr bwMode="auto">
            <a:xfrm>
              <a:off x="1604819" y="4430198"/>
              <a:ext cx="596878" cy="59497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endParaRPr lang="zh-CN" altLang="en-US" sz="2000">
                <a:solidFill>
                  <a:srgbClr val="86BBBA"/>
                </a:solidFill>
                <a:latin typeface="+mj-ea"/>
                <a:ea typeface="+mj-ea"/>
              </a:endParaRPr>
            </a:p>
          </p:txBody>
        </p:sp>
        <p:sp>
          <p:nvSpPr>
            <p:cNvPr id="89" name="TextBox 14"/>
            <p:cNvSpPr txBox="1">
              <a:spLocks noChangeArrowheads="1"/>
            </p:cNvSpPr>
            <p:nvPr/>
          </p:nvSpPr>
          <p:spPr bwMode="auto">
            <a:xfrm>
              <a:off x="1617270" y="4473223"/>
              <a:ext cx="56297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zh-CN" sz="2800" dirty="0">
                  <a:solidFill>
                    <a:srgbClr val="86BBBA"/>
                  </a:solidFill>
                  <a:latin typeface="+mn-ea"/>
                  <a:ea typeface="+mn-ea"/>
                </a:rPr>
                <a:t>03</a:t>
              </a:r>
              <a:endParaRPr lang="zh-CN" altLang="en-US" sz="2800" dirty="0">
                <a:solidFill>
                  <a:srgbClr val="86BBBA"/>
                </a:solidFill>
                <a:latin typeface="+mn-ea"/>
                <a:ea typeface="+mn-ea"/>
              </a:endParaRPr>
            </a:p>
          </p:txBody>
        </p:sp>
        <p:sp>
          <p:nvSpPr>
            <p:cNvPr id="90" name="文本框 48"/>
            <p:cNvSpPr txBox="1">
              <a:spLocks noChangeArrowheads="1"/>
            </p:cNvSpPr>
            <p:nvPr/>
          </p:nvSpPr>
          <p:spPr bwMode="auto">
            <a:xfrm>
              <a:off x="2326875" y="4390055"/>
              <a:ext cx="2747403" cy="673005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5pPr>
              <a:lvl6pPr marL="25146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6pPr>
              <a:lvl7pPr marL="29718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7pPr>
              <a:lvl8pPr marL="34290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8pPr>
              <a:lvl9pPr marL="38862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9pPr>
            </a:lstStyle>
            <a:p>
              <a:pPr>
                <a:lnSpc>
                  <a:spcPct val="150000"/>
                </a:lnSpc>
                <a:defRPr/>
              </a:pPr>
              <a:r>
                <a:rPr lang="zh-CN" altLang="en-US" sz="2800" dirty="0">
                  <a:solidFill>
                    <a:srgbClr val="86BBBA"/>
                  </a:solidFill>
                  <a:latin typeface="+mn-ea"/>
                  <a:ea typeface="+mn-ea"/>
                </a:rPr>
                <a:t>研究成果与应用</a:t>
              </a:r>
              <a:endParaRPr lang="id-ID" altLang="zh-CN" sz="2800" dirty="0">
                <a:solidFill>
                  <a:srgbClr val="86BBBA"/>
                </a:solidFill>
                <a:latin typeface="+mn-ea"/>
                <a:ea typeface="+mn-ea"/>
              </a:endParaRPr>
            </a:p>
          </p:txBody>
        </p:sp>
        <p:sp>
          <p:nvSpPr>
            <p:cNvPr id="91" name="Oval 5"/>
            <p:cNvSpPr>
              <a:spLocks noChangeArrowheads="1"/>
            </p:cNvSpPr>
            <p:nvPr/>
          </p:nvSpPr>
          <p:spPr bwMode="auto">
            <a:xfrm>
              <a:off x="1539982" y="3350310"/>
              <a:ext cx="724644" cy="722736"/>
            </a:xfrm>
            <a:prstGeom prst="ellipse">
              <a:avLst/>
            </a:prstGeom>
            <a:noFill/>
            <a:ln>
              <a:noFill/>
            </a:ln>
          </p:spPr>
          <p:txBody>
            <a:bodyPr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endParaRPr lang="zh-CN" altLang="en-US" sz="2000">
                <a:solidFill>
                  <a:srgbClr val="86BBBA"/>
                </a:solidFill>
                <a:latin typeface="+mj-ea"/>
                <a:ea typeface="+mj-ea"/>
              </a:endParaRPr>
            </a:p>
          </p:txBody>
        </p:sp>
        <p:sp>
          <p:nvSpPr>
            <p:cNvPr id="92" name="Oval 6"/>
            <p:cNvSpPr>
              <a:spLocks noChangeArrowheads="1"/>
            </p:cNvSpPr>
            <p:nvPr/>
          </p:nvSpPr>
          <p:spPr bwMode="auto">
            <a:xfrm>
              <a:off x="1604819" y="3415147"/>
              <a:ext cx="596879" cy="59497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endParaRPr lang="zh-CN" altLang="en-US" sz="2000" dirty="0">
                <a:solidFill>
                  <a:srgbClr val="86BBBA"/>
                </a:solidFill>
                <a:latin typeface="+mj-ea"/>
                <a:ea typeface="+mj-ea"/>
              </a:endParaRPr>
            </a:p>
          </p:txBody>
        </p:sp>
        <p:sp>
          <p:nvSpPr>
            <p:cNvPr id="93" name="TextBox 14"/>
            <p:cNvSpPr txBox="1">
              <a:spLocks noChangeArrowheads="1"/>
            </p:cNvSpPr>
            <p:nvPr/>
          </p:nvSpPr>
          <p:spPr bwMode="auto">
            <a:xfrm>
              <a:off x="1602231" y="3451090"/>
              <a:ext cx="562975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zh-CN" sz="2800" dirty="0">
                  <a:solidFill>
                    <a:srgbClr val="86BBBA"/>
                  </a:solidFill>
                  <a:latin typeface="+mn-ea"/>
                  <a:ea typeface="+mn-ea"/>
                </a:rPr>
                <a:t>01</a:t>
              </a:r>
              <a:endParaRPr lang="zh-CN" altLang="en-US" sz="2800" dirty="0">
                <a:solidFill>
                  <a:srgbClr val="86BBBA"/>
                </a:solidFill>
                <a:latin typeface="+mn-ea"/>
                <a:ea typeface="+mn-ea"/>
              </a:endParaRPr>
            </a:p>
          </p:txBody>
        </p:sp>
        <p:sp>
          <p:nvSpPr>
            <p:cNvPr id="94" name="文本框 48"/>
            <p:cNvSpPr txBox="1">
              <a:spLocks noChangeArrowheads="1"/>
            </p:cNvSpPr>
            <p:nvPr/>
          </p:nvSpPr>
          <p:spPr bwMode="auto">
            <a:xfrm>
              <a:off x="2326875" y="3324183"/>
              <a:ext cx="2106848" cy="673005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5pPr>
              <a:lvl6pPr marL="25146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6pPr>
              <a:lvl7pPr marL="29718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7pPr>
              <a:lvl8pPr marL="34290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8pPr>
              <a:lvl9pPr marL="38862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9pPr>
            </a:lstStyle>
            <a:p>
              <a:pPr>
                <a:lnSpc>
                  <a:spcPct val="150000"/>
                </a:lnSpc>
                <a:defRPr/>
              </a:pPr>
              <a:r>
                <a:rPr lang="zh-CN" altLang="en-US" sz="2800" dirty="0">
                  <a:solidFill>
                    <a:srgbClr val="86BBBA"/>
                  </a:solidFill>
                  <a:latin typeface="+mn-ea"/>
                  <a:ea typeface="+mn-ea"/>
                </a:rPr>
                <a:t>选题背景</a:t>
              </a:r>
              <a:endParaRPr lang="id-ID" altLang="zh-CN" sz="2800" dirty="0">
                <a:solidFill>
                  <a:srgbClr val="86BBBA"/>
                </a:solidFill>
                <a:latin typeface="+mn-ea"/>
                <a:ea typeface="+mn-ea"/>
              </a:endParaRPr>
            </a:p>
          </p:txBody>
        </p:sp>
        <p:sp>
          <p:nvSpPr>
            <p:cNvPr id="95" name="Oval 5"/>
            <p:cNvSpPr>
              <a:spLocks noChangeArrowheads="1"/>
            </p:cNvSpPr>
            <p:nvPr/>
          </p:nvSpPr>
          <p:spPr bwMode="auto">
            <a:xfrm>
              <a:off x="5996561" y="4366757"/>
              <a:ext cx="724644" cy="722736"/>
            </a:xfrm>
            <a:prstGeom prst="ellipse">
              <a:avLst/>
            </a:prstGeom>
            <a:noFill/>
            <a:ln>
              <a:noFill/>
            </a:ln>
          </p:spPr>
          <p:txBody>
            <a:bodyPr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endParaRPr lang="zh-CN" altLang="en-US" sz="2000">
                <a:solidFill>
                  <a:srgbClr val="86BBBA"/>
                </a:solidFill>
                <a:latin typeface="+mj-ea"/>
                <a:ea typeface="+mj-ea"/>
              </a:endParaRPr>
            </a:p>
          </p:txBody>
        </p:sp>
        <p:sp>
          <p:nvSpPr>
            <p:cNvPr id="96" name="Oval 6"/>
            <p:cNvSpPr>
              <a:spLocks noChangeArrowheads="1"/>
            </p:cNvSpPr>
            <p:nvPr/>
          </p:nvSpPr>
          <p:spPr bwMode="auto">
            <a:xfrm>
              <a:off x="6061398" y="4431594"/>
              <a:ext cx="596878" cy="59497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endParaRPr lang="zh-CN" altLang="en-US" sz="2000">
                <a:solidFill>
                  <a:srgbClr val="86BBBA"/>
                </a:solidFill>
                <a:latin typeface="+mj-ea"/>
                <a:ea typeface="+mj-ea"/>
              </a:endParaRPr>
            </a:p>
          </p:txBody>
        </p:sp>
        <p:sp>
          <p:nvSpPr>
            <p:cNvPr id="97" name="TextBox 14"/>
            <p:cNvSpPr txBox="1">
              <a:spLocks noChangeArrowheads="1"/>
            </p:cNvSpPr>
            <p:nvPr/>
          </p:nvSpPr>
          <p:spPr bwMode="auto">
            <a:xfrm>
              <a:off x="6068246" y="4464948"/>
              <a:ext cx="56297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zh-CN" sz="2800" dirty="0">
                  <a:solidFill>
                    <a:srgbClr val="86BBBA"/>
                  </a:solidFill>
                  <a:latin typeface="+mn-ea"/>
                  <a:ea typeface="+mn-ea"/>
                </a:rPr>
                <a:t>04</a:t>
              </a:r>
              <a:endParaRPr lang="zh-CN" altLang="en-US" sz="2800" dirty="0">
                <a:solidFill>
                  <a:srgbClr val="86BBBA"/>
                </a:solidFill>
                <a:latin typeface="+mn-ea"/>
                <a:ea typeface="+mn-ea"/>
              </a:endParaRPr>
            </a:p>
          </p:txBody>
        </p:sp>
        <p:sp>
          <p:nvSpPr>
            <p:cNvPr id="98" name="文本框 48"/>
            <p:cNvSpPr txBox="1">
              <a:spLocks noChangeArrowheads="1"/>
            </p:cNvSpPr>
            <p:nvPr/>
          </p:nvSpPr>
          <p:spPr bwMode="auto">
            <a:xfrm>
              <a:off x="6753624" y="4365361"/>
              <a:ext cx="2100091" cy="673005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5pPr>
              <a:lvl6pPr marL="25146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6pPr>
              <a:lvl7pPr marL="29718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7pPr>
              <a:lvl8pPr marL="34290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8pPr>
              <a:lvl9pPr marL="38862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9pPr>
            </a:lstStyle>
            <a:p>
              <a:pPr>
                <a:lnSpc>
                  <a:spcPct val="150000"/>
                </a:lnSpc>
                <a:defRPr/>
              </a:pPr>
              <a:r>
                <a:rPr lang="zh-CN" altLang="en-US" sz="2800" dirty="0">
                  <a:solidFill>
                    <a:srgbClr val="86BBBA"/>
                  </a:solidFill>
                  <a:latin typeface="+mn-ea"/>
                  <a:ea typeface="+mn-ea"/>
                </a:rPr>
                <a:t>论文总结</a:t>
              </a:r>
              <a:endParaRPr lang="id-ID" altLang="zh-CN" sz="2800" dirty="0">
                <a:solidFill>
                  <a:srgbClr val="86BBBA"/>
                </a:solidFill>
                <a:latin typeface="+mn-ea"/>
                <a:ea typeface="+mn-ea"/>
              </a:endParaRPr>
            </a:p>
          </p:txBody>
        </p:sp>
        <p:sp>
          <p:nvSpPr>
            <p:cNvPr id="99" name="Oval 6"/>
            <p:cNvSpPr>
              <a:spLocks noChangeArrowheads="1"/>
            </p:cNvSpPr>
            <p:nvPr/>
          </p:nvSpPr>
          <p:spPr bwMode="auto">
            <a:xfrm>
              <a:off x="6061398" y="3362742"/>
              <a:ext cx="596878" cy="59497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endParaRPr lang="zh-CN" altLang="en-US" sz="2000">
                <a:solidFill>
                  <a:srgbClr val="86BBBA"/>
                </a:solidFill>
                <a:latin typeface="+mj-ea"/>
                <a:ea typeface="+mj-ea"/>
              </a:endParaRPr>
            </a:p>
          </p:txBody>
        </p:sp>
        <p:sp>
          <p:nvSpPr>
            <p:cNvPr id="100" name="TextBox 14"/>
            <p:cNvSpPr txBox="1">
              <a:spLocks noChangeArrowheads="1"/>
            </p:cNvSpPr>
            <p:nvPr/>
          </p:nvSpPr>
          <p:spPr bwMode="auto">
            <a:xfrm>
              <a:off x="6073849" y="3397111"/>
              <a:ext cx="56297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zh-CN" sz="2800" dirty="0">
                  <a:solidFill>
                    <a:srgbClr val="86BBBA"/>
                  </a:solidFill>
                  <a:latin typeface="+mn-ea"/>
                  <a:ea typeface="+mn-ea"/>
                </a:rPr>
                <a:t>02</a:t>
              </a:r>
              <a:endParaRPr lang="zh-CN" altLang="en-US" sz="2800" dirty="0">
                <a:solidFill>
                  <a:srgbClr val="86BBBA"/>
                </a:solidFill>
                <a:latin typeface="+mn-ea"/>
                <a:ea typeface="+mn-ea"/>
              </a:endParaRPr>
            </a:p>
          </p:txBody>
        </p:sp>
        <p:sp>
          <p:nvSpPr>
            <p:cNvPr id="101" name="文本框 48"/>
            <p:cNvSpPr txBox="1">
              <a:spLocks noChangeArrowheads="1"/>
            </p:cNvSpPr>
            <p:nvPr/>
          </p:nvSpPr>
          <p:spPr bwMode="auto">
            <a:xfrm>
              <a:off x="6753624" y="3276144"/>
              <a:ext cx="2100091" cy="673005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5pPr>
              <a:lvl6pPr marL="25146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6pPr>
              <a:lvl7pPr marL="29718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7pPr>
              <a:lvl8pPr marL="34290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8pPr>
              <a:lvl9pPr marL="38862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9pPr>
            </a:lstStyle>
            <a:p>
              <a:pPr>
                <a:lnSpc>
                  <a:spcPct val="150000"/>
                </a:lnSpc>
                <a:defRPr/>
              </a:pPr>
              <a:r>
                <a:rPr lang="zh-CN" altLang="en-US" sz="2800" dirty="0">
                  <a:solidFill>
                    <a:srgbClr val="86BBBA"/>
                  </a:solidFill>
                  <a:latin typeface="+mn-ea"/>
                  <a:ea typeface="+mn-ea"/>
                </a:rPr>
                <a:t>研究意义</a:t>
              </a:r>
              <a:endParaRPr lang="id-ID" altLang="zh-CN" sz="2800" dirty="0">
                <a:solidFill>
                  <a:srgbClr val="86BBBA"/>
                </a:solidFill>
                <a:latin typeface="+mn-ea"/>
                <a:ea typeface="+mn-ea"/>
              </a:endParaRPr>
            </a:p>
          </p:txBody>
        </p:sp>
      </p:grpSp>
      <p:grpSp>
        <p:nvGrpSpPr>
          <p:cNvPr id="105" name="组合 104"/>
          <p:cNvGrpSpPr/>
          <p:nvPr/>
        </p:nvGrpSpPr>
        <p:grpSpPr>
          <a:xfrm>
            <a:off x="4624618" y="1786574"/>
            <a:ext cx="3177330" cy="923330"/>
            <a:chOff x="4675783" y="1397955"/>
            <a:chExt cx="3177330" cy="923330"/>
          </a:xfrm>
        </p:grpSpPr>
        <p:sp>
          <p:nvSpPr>
            <p:cNvPr id="106" name="TextBox 5"/>
            <p:cNvSpPr txBox="1">
              <a:spLocks noChangeArrowheads="1"/>
            </p:cNvSpPr>
            <p:nvPr/>
          </p:nvSpPr>
          <p:spPr bwMode="auto">
            <a:xfrm>
              <a:off x="4675783" y="1397955"/>
              <a:ext cx="156966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zh-CN" altLang="en-US" sz="5400" dirty="0">
                  <a:solidFill>
                    <a:srgbClr val="86BBBA"/>
                  </a:solidFill>
                  <a:latin typeface="+mn-ea"/>
                  <a:ea typeface="+mn-ea"/>
                </a:rPr>
                <a:t>目录</a:t>
              </a:r>
            </a:p>
          </p:txBody>
        </p:sp>
        <p:sp>
          <p:nvSpPr>
            <p:cNvPr id="107" name="TextBox 6"/>
            <p:cNvSpPr txBox="1">
              <a:spLocks noChangeArrowheads="1"/>
            </p:cNvSpPr>
            <p:nvPr/>
          </p:nvSpPr>
          <p:spPr bwMode="auto">
            <a:xfrm>
              <a:off x="6288261" y="1672581"/>
              <a:ext cx="156485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zh-CN" sz="2800" dirty="0">
                  <a:solidFill>
                    <a:srgbClr val="86BBBA"/>
                  </a:solidFill>
                  <a:latin typeface="+mn-ea"/>
                  <a:ea typeface="+mn-ea"/>
                </a:rPr>
                <a:t>Contents</a:t>
              </a:r>
              <a:endParaRPr lang="zh-CN" altLang="en-US" sz="2800" dirty="0">
                <a:solidFill>
                  <a:srgbClr val="86BBBA"/>
                </a:solidFill>
                <a:latin typeface="+mn-ea"/>
                <a:ea typeface="+mn-ea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0" y="4251960"/>
            <a:ext cx="1859280" cy="260604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8549640" y="0"/>
            <a:ext cx="3642360" cy="2133600"/>
          </a:xfrm>
          <a:prstGeom prst="rect">
            <a:avLst/>
          </a:prstGeom>
        </p:spPr>
      </p:pic>
      <p:grpSp>
        <p:nvGrpSpPr>
          <p:cNvPr id="25" name="组合 24"/>
          <p:cNvGrpSpPr/>
          <p:nvPr/>
        </p:nvGrpSpPr>
        <p:grpSpPr>
          <a:xfrm>
            <a:off x="3964641" y="2062112"/>
            <a:ext cx="4262718" cy="2733776"/>
            <a:chOff x="3964641" y="1971081"/>
            <a:chExt cx="4262718" cy="2733776"/>
          </a:xfrm>
        </p:grpSpPr>
        <p:sp>
          <p:nvSpPr>
            <p:cNvPr id="26" name="Oval 5"/>
            <p:cNvSpPr>
              <a:spLocks noChangeArrowheads="1"/>
            </p:cNvSpPr>
            <p:nvPr/>
          </p:nvSpPr>
          <p:spPr bwMode="auto">
            <a:xfrm>
              <a:off x="5418956" y="1971081"/>
              <a:ext cx="1306286" cy="1302848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</p:spPr>
          <p:txBody>
            <a:bodyPr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endParaRPr lang="zh-CN" altLang="en-US" sz="2000" dirty="0">
                <a:solidFill>
                  <a:srgbClr val="7AABA6"/>
                </a:solidFill>
              </a:endParaRPr>
            </a:p>
          </p:txBody>
        </p:sp>
        <p:sp>
          <p:nvSpPr>
            <p:cNvPr id="27" name="文本框 3"/>
            <p:cNvSpPr txBox="1">
              <a:spLocks noChangeArrowheads="1"/>
            </p:cNvSpPr>
            <p:nvPr/>
          </p:nvSpPr>
          <p:spPr bwMode="auto">
            <a:xfrm>
              <a:off x="5441561" y="2160840"/>
              <a:ext cx="1261075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5400" b="1" dirty="0">
                  <a:solidFill>
                    <a:srgbClr val="86BBBA"/>
                  </a:solidFill>
                  <a:latin typeface="+mn-ea"/>
                </a:rPr>
                <a:t>01</a:t>
              </a:r>
              <a:endParaRPr lang="zh-CN" altLang="en-US" sz="5400" b="1" dirty="0">
                <a:solidFill>
                  <a:srgbClr val="86BBBA"/>
                </a:solidFill>
                <a:latin typeface="+mn-ea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3964641" y="3381417"/>
              <a:ext cx="426271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000" spc="600" dirty="0">
                  <a:solidFill>
                    <a:srgbClr val="86BBBA"/>
                  </a:solidFill>
                  <a:latin typeface="+mn-ea"/>
                </a:rPr>
                <a:t>选题背景</a:t>
              </a:r>
            </a:p>
          </p:txBody>
        </p:sp>
        <p:sp>
          <p:nvSpPr>
            <p:cNvPr id="29" name="矩形 28"/>
            <p:cNvSpPr/>
            <p:nvPr/>
          </p:nvSpPr>
          <p:spPr>
            <a:xfrm>
              <a:off x="4207503" y="4304747"/>
              <a:ext cx="377699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rgbClr val="86BBBA"/>
                  </a:solidFill>
                  <a:latin typeface="+mn-ea"/>
                </a:rPr>
                <a:t>SELECTED TOPIC BACKGROUND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等腰三角形 13"/>
          <p:cNvSpPr/>
          <p:nvPr/>
        </p:nvSpPr>
        <p:spPr>
          <a:xfrm rot="16200000" flipH="1" flipV="1">
            <a:off x="258700" y="400923"/>
            <a:ext cx="281288" cy="287160"/>
          </a:xfrm>
          <a:prstGeom prst="triangle">
            <a:avLst/>
          </a:prstGeom>
          <a:solidFill>
            <a:srgbClr val="86BBBA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5659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31318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6977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62636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8295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940175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596765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253355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800">
              <a:solidFill>
                <a:srgbClr val="22232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542925" y="268192"/>
            <a:ext cx="3527643" cy="552621"/>
            <a:chOff x="1114599" y="354033"/>
            <a:chExt cx="3527643" cy="552621"/>
          </a:xfrm>
        </p:grpSpPr>
        <p:sp>
          <p:nvSpPr>
            <p:cNvPr id="16" name="文本框 15"/>
            <p:cNvSpPr txBox="1"/>
            <p:nvPr/>
          </p:nvSpPr>
          <p:spPr>
            <a:xfrm>
              <a:off x="1137042" y="354033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选题背景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1114599" y="652738"/>
              <a:ext cx="2262158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05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SELECTED TOPIC BACKGROUND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415880" y="2094162"/>
            <a:ext cx="9049997" cy="3375486"/>
            <a:chOff x="1359522" y="2237747"/>
            <a:chExt cx="9049997" cy="3375486"/>
          </a:xfrm>
        </p:grpSpPr>
        <p:grpSp>
          <p:nvGrpSpPr>
            <p:cNvPr id="7" name="Group 2"/>
            <p:cNvGrpSpPr/>
            <p:nvPr/>
          </p:nvGrpSpPr>
          <p:grpSpPr>
            <a:xfrm>
              <a:off x="1359522" y="2780906"/>
              <a:ext cx="853184" cy="853184"/>
              <a:chOff x="1613522" y="2095357"/>
              <a:chExt cx="853184" cy="853184"/>
            </a:xfrm>
          </p:grpSpPr>
          <p:sp>
            <p:nvSpPr>
              <p:cNvPr id="30" name="Oval 23"/>
              <p:cNvSpPr/>
              <p:nvPr/>
            </p:nvSpPr>
            <p:spPr>
              <a:xfrm>
                <a:off x="1613522" y="2095357"/>
                <a:ext cx="853184" cy="853184"/>
              </a:xfrm>
              <a:prstGeom prst="ellipse">
                <a:avLst/>
              </a:prstGeom>
              <a:noFill/>
              <a:ln w="9525">
                <a:solidFill>
                  <a:srgbClr val="86BBB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31" name="Freeform 11"/>
              <p:cNvSpPr>
                <a:spLocks noEditPoints="1"/>
              </p:cNvSpPr>
              <p:nvPr/>
            </p:nvSpPr>
            <p:spPr bwMode="auto">
              <a:xfrm>
                <a:off x="1804281" y="2326836"/>
                <a:ext cx="464319" cy="412544"/>
              </a:xfrm>
              <a:custGeom>
                <a:avLst/>
                <a:gdLst>
                  <a:gd name="T0" fmla="*/ 133 w 134"/>
                  <a:gd name="T1" fmla="*/ 16 h 119"/>
                  <a:gd name="T2" fmla="*/ 121 w 134"/>
                  <a:gd name="T3" fmla="*/ 5 h 119"/>
                  <a:gd name="T4" fmla="*/ 115 w 134"/>
                  <a:gd name="T5" fmla="*/ 5 h 119"/>
                  <a:gd name="T6" fmla="*/ 114 w 134"/>
                  <a:gd name="T7" fmla="*/ 8 h 119"/>
                  <a:gd name="T8" fmla="*/ 111 w 134"/>
                  <a:gd name="T9" fmla="*/ 9 h 119"/>
                  <a:gd name="T10" fmla="*/ 111 w 134"/>
                  <a:gd name="T11" fmla="*/ 9 h 119"/>
                  <a:gd name="T12" fmla="*/ 81 w 134"/>
                  <a:gd name="T13" fmla="*/ 39 h 119"/>
                  <a:gd name="T14" fmla="*/ 79 w 134"/>
                  <a:gd name="T15" fmla="*/ 47 h 119"/>
                  <a:gd name="T16" fmla="*/ 82 w 134"/>
                  <a:gd name="T17" fmla="*/ 50 h 119"/>
                  <a:gd name="T18" fmla="*/ 82 w 134"/>
                  <a:gd name="T19" fmla="*/ 50 h 119"/>
                  <a:gd name="T20" fmla="*/ 83 w 134"/>
                  <a:gd name="T21" fmla="*/ 51 h 119"/>
                  <a:gd name="T22" fmla="*/ 76 w 134"/>
                  <a:gd name="T23" fmla="*/ 57 h 119"/>
                  <a:gd name="T24" fmla="*/ 54 w 134"/>
                  <a:gd name="T25" fmla="*/ 35 h 119"/>
                  <a:gd name="T26" fmla="*/ 47 w 134"/>
                  <a:gd name="T27" fmla="*/ 10 h 119"/>
                  <a:gd name="T28" fmla="*/ 21 w 134"/>
                  <a:gd name="T29" fmla="*/ 3 h 119"/>
                  <a:gd name="T30" fmla="*/ 36 w 134"/>
                  <a:gd name="T31" fmla="*/ 18 h 119"/>
                  <a:gd name="T32" fmla="*/ 32 w 134"/>
                  <a:gd name="T33" fmla="*/ 32 h 119"/>
                  <a:gd name="T34" fmla="*/ 18 w 134"/>
                  <a:gd name="T35" fmla="*/ 36 h 119"/>
                  <a:gd name="T36" fmla="*/ 3 w 134"/>
                  <a:gd name="T37" fmla="*/ 21 h 119"/>
                  <a:gd name="T38" fmla="*/ 10 w 134"/>
                  <a:gd name="T39" fmla="*/ 47 h 119"/>
                  <a:gd name="T40" fmla="*/ 36 w 134"/>
                  <a:gd name="T41" fmla="*/ 53 h 119"/>
                  <a:gd name="T42" fmla="*/ 37 w 134"/>
                  <a:gd name="T43" fmla="*/ 53 h 119"/>
                  <a:gd name="T44" fmla="*/ 58 w 134"/>
                  <a:gd name="T45" fmla="*/ 75 h 119"/>
                  <a:gd name="T46" fmla="*/ 38 w 134"/>
                  <a:gd name="T47" fmla="*/ 96 h 119"/>
                  <a:gd name="T48" fmla="*/ 36 w 134"/>
                  <a:gd name="T49" fmla="*/ 95 h 119"/>
                  <a:gd name="T50" fmla="*/ 31 w 134"/>
                  <a:gd name="T51" fmla="*/ 99 h 119"/>
                  <a:gd name="T52" fmla="*/ 21 w 134"/>
                  <a:gd name="T53" fmla="*/ 115 h 119"/>
                  <a:gd name="T54" fmla="*/ 23 w 134"/>
                  <a:gd name="T55" fmla="*/ 117 h 119"/>
                  <a:gd name="T56" fmla="*/ 39 w 134"/>
                  <a:gd name="T57" fmla="*/ 107 h 119"/>
                  <a:gd name="T58" fmla="*/ 43 w 134"/>
                  <a:gd name="T59" fmla="*/ 101 h 119"/>
                  <a:gd name="T60" fmla="*/ 42 w 134"/>
                  <a:gd name="T61" fmla="*/ 100 h 119"/>
                  <a:gd name="T62" fmla="*/ 63 w 134"/>
                  <a:gd name="T63" fmla="*/ 80 h 119"/>
                  <a:gd name="T64" fmla="*/ 98 w 134"/>
                  <a:gd name="T65" fmla="*/ 115 h 119"/>
                  <a:gd name="T66" fmla="*/ 107 w 134"/>
                  <a:gd name="T67" fmla="*/ 119 h 119"/>
                  <a:gd name="T68" fmla="*/ 116 w 134"/>
                  <a:gd name="T69" fmla="*/ 115 h 119"/>
                  <a:gd name="T70" fmla="*/ 116 w 134"/>
                  <a:gd name="T71" fmla="*/ 97 h 119"/>
                  <a:gd name="T72" fmla="*/ 81 w 134"/>
                  <a:gd name="T73" fmla="*/ 62 h 119"/>
                  <a:gd name="T74" fmla="*/ 87 w 134"/>
                  <a:gd name="T75" fmla="*/ 56 h 119"/>
                  <a:gd name="T76" fmla="*/ 90 w 134"/>
                  <a:gd name="T77" fmla="*/ 59 h 119"/>
                  <a:gd name="T78" fmla="*/ 98 w 134"/>
                  <a:gd name="T79" fmla="*/ 57 h 119"/>
                  <a:gd name="T80" fmla="*/ 128 w 134"/>
                  <a:gd name="T81" fmla="*/ 26 h 119"/>
                  <a:gd name="T82" fmla="*/ 128 w 134"/>
                  <a:gd name="T83" fmla="*/ 26 h 119"/>
                  <a:gd name="T84" fmla="*/ 128 w 134"/>
                  <a:gd name="T85" fmla="*/ 26 h 119"/>
                  <a:gd name="T86" fmla="*/ 129 w 134"/>
                  <a:gd name="T87" fmla="*/ 23 h 119"/>
                  <a:gd name="T88" fmla="*/ 133 w 134"/>
                  <a:gd name="T89" fmla="*/ 22 h 119"/>
                  <a:gd name="T90" fmla="*/ 133 w 134"/>
                  <a:gd name="T91" fmla="*/ 16 h 119"/>
                  <a:gd name="T92" fmla="*/ 108 w 134"/>
                  <a:gd name="T93" fmla="*/ 103 h 119"/>
                  <a:gd name="T94" fmla="*/ 113 w 134"/>
                  <a:gd name="T95" fmla="*/ 108 h 119"/>
                  <a:gd name="T96" fmla="*/ 108 w 134"/>
                  <a:gd name="T97" fmla="*/ 113 h 119"/>
                  <a:gd name="T98" fmla="*/ 103 w 134"/>
                  <a:gd name="T99" fmla="*/ 108 h 119"/>
                  <a:gd name="T100" fmla="*/ 108 w 134"/>
                  <a:gd name="T101" fmla="*/ 103 h 119"/>
                  <a:gd name="T102" fmla="*/ 91 w 134"/>
                  <a:gd name="T103" fmla="*/ 41 h 119"/>
                  <a:gd name="T104" fmla="*/ 89 w 134"/>
                  <a:gd name="T105" fmla="*/ 39 h 119"/>
                  <a:gd name="T106" fmla="*/ 112 w 134"/>
                  <a:gd name="T107" fmla="*/ 17 h 119"/>
                  <a:gd name="T108" fmla="*/ 114 w 134"/>
                  <a:gd name="T109" fmla="*/ 19 h 119"/>
                  <a:gd name="T110" fmla="*/ 91 w 134"/>
                  <a:gd name="T111" fmla="*/ 41 h 119"/>
                  <a:gd name="T112" fmla="*/ 98 w 134"/>
                  <a:gd name="T113" fmla="*/ 48 h 119"/>
                  <a:gd name="T114" fmla="*/ 96 w 134"/>
                  <a:gd name="T115" fmla="*/ 47 h 119"/>
                  <a:gd name="T116" fmla="*/ 119 w 134"/>
                  <a:gd name="T117" fmla="*/ 24 h 119"/>
                  <a:gd name="T118" fmla="*/ 121 w 134"/>
                  <a:gd name="T119" fmla="*/ 26 h 119"/>
                  <a:gd name="T120" fmla="*/ 98 w 134"/>
                  <a:gd name="T121" fmla="*/ 48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34" h="119">
                    <a:moveTo>
                      <a:pt x="133" y="16"/>
                    </a:moveTo>
                    <a:cubicBezTo>
                      <a:pt x="121" y="5"/>
                      <a:pt x="121" y="5"/>
                      <a:pt x="121" y="5"/>
                    </a:cubicBezTo>
                    <a:cubicBezTo>
                      <a:pt x="119" y="3"/>
                      <a:pt x="117" y="3"/>
                      <a:pt x="115" y="5"/>
                    </a:cubicBezTo>
                    <a:cubicBezTo>
                      <a:pt x="114" y="6"/>
                      <a:pt x="114" y="7"/>
                      <a:pt x="114" y="8"/>
                    </a:cubicBezTo>
                    <a:cubicBezTo>
                      <a:pt x="113" y="8"/>
                      <a:pt x="112" y="8"/>
                      <a:pt x="111" y="9"/>
                    </a:cubicBezTo>
                    <a:cubicBezTo>
                      <a:pt x="111" y="9"/>
                      <a:pt x="111" y="9"/>
                      <a:pt x="111" y="9"/>
                    </a:cubicBezTo>
                    <a:cubicBezTo>
                      <a:pt x="81" y="39"/>
                      <a:pt x="81" y="39"/>
                      <a:pt x="81" y="39"/>
                    </a:cubicBezTo>
                    <a:cubicBezTo>
                      <a:pt x="81" y="42"/>
                      <a:pt x="80" y="45"/>
                      <a:pt x="79" y="47"/>
                    </a:cubicBezTo>
                    <a:cubicBezTo>
                      <a:pt x="82" y="50"/>
                      <a:pt x="82" y="50"/>
                      <a:pt x="82" y="50"/>
                    </a:cubicBezTo>
                    <a:cubicBezTo>
                      <a:pt x="82" y="50"/>
                      <a:pt x="82" y="50"/>
                      <a:pt x="82" y="50"/>
                    </a:cubicBezTo>
                    <a:cubicBezTo>
                      <a:pt x="83" y="51"/>
                      <a:pt x="83" y="51"/>
                      <a:pt x="83" y="51"/>
                    </a:cubicBezTo>
                    <a:cubicBezTo>
                      <a:pt x="76" y="57"/>
                      <a:pt x="76" y="57"/>
                      <a:pt x="76" y="57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6" y="26"/>
                      <a:pt x="54" y="17"/>
                      <a:pt x="47" y="10"/>
                    </a:cubicBezTo>
                    <a:cubicBezTo>
                      <a:pt x="40" y="3"/>
                      <a:pt x="30" y="0"/>
                      <a:pt x="21" y="3"/>
                    </a:cubicBezTo>
                    <a:cubicBezTo>
                      <a:pt x="36" y="18"/>
                      <a:pt x="36" y="18"/>
                      <a:pt x="36" y="18"/>
                    </a:cubicBezTo>
                    <a:cubicBezTo>
                      <a:pt x="32" y="32"/>
                      <a:pt x="32" y="32"/>
                      <a:pt x="32" y="32"/>
                    </a:cubicBezTo>
                    <a:cubicBezTo>
                      <a:pt x="18" y="36"/>
                      <a:pt x="18" y="36"/>
                      <a:pt x="18" y="36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0" y="30"/>
                      <a:pt x="3" y="40"/>
                      <a:pt x="10" y="47"/>
                    </a:cubicBezTo>
                    <a:cubicBezTo>
                      <a:pt x="17" y="54"/>
                      <a:pt x="27" y="56"/>
                      <a:pt x="36" y="53"/>
                    </a:cubicBezTo>
                    <a:cubicBezTo>
                      <a:pt x="37" y="53"/>
                      <a:pt x="37" y="53"/>
                      <a:pt x="37" y="53"/>
                    </a:cubicBezTo>
                    <a:cubicBezTo>
                      <a:pt x="58" y="75"/>
                      <a:pt x="58" y="75"/>
                      <a:pt x="58" y="75"/>
                    </a:cubicBezTo>
                    <a:cubicBezTo>
                      <a:pt x="38" y="96"/>
                      <a:pt x="38" y="96"/>
                      <a:pt x="38" y="96"/>
                    </a:cubicBezTo>
                    <a:cubicBezTo>
                      <a:pt x="36" y="95"/>
                      <a:pt x="36" y="95"/>
                      <a:pt x="36" y="95"/>
                    </a:cubicBezTo>
                    <a:cubicBezTo>
                      <a:pt x="31" y="99"/>
                      <a:pt x="31" y="99"/>
                      <a:pt x="31" y="99"/>
                    </a:cubicBezTo>
                    <a:cubicBezTo>
                      <a:pt x="21" y="115"/>
                      <a:pt x="21" y="115"/>
                      <a:pt x="21" y="115"/>
                    </a:cubicBezTo>
                    <a:cubicBezTo>
                      <a:pt x="23" y="117"/>
                      <a:pt x="23" y="117"/>
                      <a:pt x="23" y="117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43" y="101"/>
                      <a:pt x="43" y="101"/>
                      <a:pt x="43" y="101"/>
                    </a:cubicBezTo>
                    <a:cubicBezTo>
                      <a:pt x="42" y="100"/>
                      <a:pt x="42" y="100"/>
                      <a:pt x="42" y="100"/>
                    </a:cubicBezTo>
                    <a:cubicBezTo>
                      <a:pt x="63" y="80"/>
                      <a:pt x="63" y="80"/>
                      <a:pt x="63" y="80"/>
                    </a:cubicBezTo>
                    <a:cubicBezTo>
                      <a:pt x="98" y="115"/>
                      <a:pt x="98" y="115"/>
                      <a:pt x="98" y="115"/>
                    </a:cubicBezTo>
                    <a:cubicBezTo>
                      <a:pt x="101" y="117"/>
                      <a:pt x="104" y="119"/>
                      <a:pt x="107" y="119"/>
                    </a:cubicBezTo>
                    <a:cubicBezTo>
                      <a:pt x="110" y="119"/>
                      <a:pt x="113" y="117"/>
                      <a:pt x="116" y="115"/>
                    </a:cubicBezTo>
                    <a:cubicBezTo>
                      <a:pt x="121" y="110"/>
                      <a:pt x="121" y="102"/>
                      <a:pt x="116" y="97"/>
                    </a:cubicBezTo>
                    <a:cubicBezTo>
                      <a:pt x="81" y="62"/>
                      <a:pt x="81" y="62"/>
                      <a:pt x="81" y="62"/>
                    </a:cubicBezTo>
                    <a:cubicBezTo>
                      <a:pt x="87" y="56"/>
                      <a:pt x="87" y="56"/>
                      <a:pt x="87" y="56"/>
                    </a:cubicBezTo>
                    <a:cubicBezTo>
                      <a:pt x="90" y="59"/>
                      <a:pt x="90" y="59"/>
                      <a:pt x="90" y="59"/>
                    </a:cubicBezTo>
                    <a:cubicBezTo>
                      <a:pt x="92" y="57"/>
                      <a:pt x="95" y="56"/>
                      <a:pt x="98" y="57"/>
                    </a:cubicBezTo>
                    <a:cubicBezTo>
                      <a:pt x="128" y="26"/>
                      <a:pt x="128" y="26"/>
                      <a:pt x="128" y="26"/>
                    </a:cubicBezTo>
                    <a:cubicBezTo>
                      <a:pt x="128" y="26"/>
                      <a:pt x="128" y="26"/>
                      <a:pt x="128" y="26"/>
                    </a:cubicBezTo>
                    <a:cubicBezTo>
                      <a:pt x="128" y="26"/>
                      <a:pt x="128" y="26"/>
                      <a:pt x="128" y="26"/>
                    </a:cubicBezTo>
                    <a:cubicBezTo>
                      <a:pt x="129" y="25"/>
                      <a:pt x="129" y="24"/>
                      <a:pt x="129" y="23"/>
                    </a:cubicBezTo>
                    <a:cubicBezTo>
                      <a:pt x="130" y="24"/>
                      <a:pt x="132" y="23"/>
                      <a:pt x="133" y="22"/>
                    </a:cubicBezTo>
                    <a:cubicBezTo>
                      <a:pt x="134" y="21"/>
                      <a:pt x="134" y="18"/>
                      <a:pt x="133" y="16"/>
                    </a:cubicBezTo>
                    <a:close/>
                    <a:moveTo>
                      <a:pt x="108" y="103"/>
                    </a:moveTo>
                    <a:cubicBezTo>
                      <a:pt x="111" y="103"/>
                      <a:pt x="113" y="106"/>
                      <a:pt x="113" y="108"/>
                    </a:cubicBezTo>
                    <a:cubicBezTo>
                      <a:pt x="113" y="111"/>
                      <a:pt x="111" y="113"/>
                      <a:pt x="108" y="113"/>
                    </a:cubicBezTo>
                    <a:cubicBezTo>
                      <a:pt x="105" y="113"/>
                      <a:pt x="103" y="111"/>
                      <a:pt x="103" y="108"/>
                    </a:cubicBezTo>
                    <a:cubicBezTo>
                      <a:pt x="103" y="106"/>
                      <a:pt x="105" y="103"/>
                      <a:pt x="108" y="103"/>
                    </a:cubicBezTo>
                    <a:close/>
                    <a:moveTo>
                      <a:pt x="91" y="41"/>
                    </a:moveTo>
                    <a:cubicBezTo>
                      <a:pt x="89" y="39"/>
                      <a:pt x="89" y="39"/>
                      <a:pt x="89" y="39"/>
                    </a:cubicBezTo>
                    <a:cubicBezTo>
                      <a:pt x="112" y="17"/>
                      <a:pt x="112" y="17"/>
                      <a:pt x="112" y="17"/>
                    </a:cubicBezTo>
                    <a:cubicBezTo>
                      <a:pt x="114" y="19"/>
                      <a:pt x="114" y="19"/>
                      <a:pt x="114" y="19"/>
                    </a:cubicBezTo>
                    <a:lnTo>
                      <a:pt x="91" y="41"/>
                    </a:lnTo>
                    <a:close/>
                    <a:moveTo>
                      <a:pt x="98" y="48"/>
                    </a:moveTo>
                    <a:cubicBezTo>
                      <a:pt x="96" y="47"/>
                      <a:pt x="96" y="47"/>
                      <a:pt x="96" y="47"/>
                    </a:cubicBezTo>
                    <a:cubicBezTo>
                      <a:pt x="119" y="24"/>
                      <a:pt x="119" y="24"/>
                      <a:pt x="119" y="24"/>
                    </a:cubicBezTo>
                    <a:cubicBezTo>
                      <a:pt x="121" y="26"/>
                      <a:pt x="121" y="26"/>
                      <a:pt x="121" y="26"/>
                    </a:cubicBezTo>
                    <a:lnTo>
                      <a:pt x="98" y="48"/>
                    </a:lnTo>
                    <a:close/>
                  </a:path>
                </a:pathLst>
              </a:custGeom>
              <a:solidFill>
                <a:srgbClr val="86BBBA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</p:grpSp>
        <p:grpSp>
          <p:nvGrpSpPr>
            <p:cNvPr id="8" name="Group 3"/>
            <p:cNvGrpSpPr/>
            <p:nvPr/>
          </p:nvGrpSpPr>
          <p:grpSpPr>
            <a:xfrm>
              <a:off x="9556335" y="2780906"/>
              <a:ext cx="853184" cy="853184"/>
              <a:chOff x="9810335" y="2095357"/>
              <a:chExt cx="853184" cy="853184"/>
            </a:xfrm>
          </p:grpSpPr>
          <p:sp>
            <p:nvSpPr>
              <p:cNvPr id="28" name="Oval 63"/>
              <p:cNvSpPr/>
              <p:nvPr/>
            </p:nvSpPr>
            <p:spPr>
              <a:xfrm>
                <a:off x="9810335" y="2095357"/>
                <a:ext cx="853184" cy="853184"/>
              </a:xfrm>
              <a:prstGeom prst="ellipse">
                <a:avLst/>
              </a:prstGeom>
              <a:noFill/>
              <a:ln w="9525">
                <a:solidFill>
                  <a:srgbClr val="86BBB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29" name="Freeform 101"/>
              <p:cNvSpPr>
                <a:spLocks noEditPoints="1"/>
              </p:cNvSpPr>
              <p:nvPr/>
            </p:nvSpPr>
            <p:spPr bwMode="auto">
              <a:xfrm>
                <a:off x="10003940" y="2327447"/>
                <a:ext cx="444986" cy="411686"/>
              </a:xfrm>
              <a:custGeom>
                <a:avLst/>
                <a:gdLst/>
                <a:ahLst/>
                <a:cxnLst>
                  <a:cxn ang="0">
                    <a:pos x="39" y="36"/>
                  </a:cxn>
                  <a:cxn ang="0">
                    <a:pos x="41" y="44"/>
                  </a:cxn>
                  <a:cxn ang="0">
                    <a:pos x="35" y="50"/>
                  </a:cxn>
                  <a:cxn ang="0">
                    <a:pos x="27" y="53"/>
                  </a:cxn>
                  <a:cxn ang="0">
                    <a:pos x="18" y="53"/>
                  </a:cxn>
                  <a:cxn ang="0">
                    <a:pos x="11" y="50"/>
                  </a:cxn>
                  <a:cxn ang="0">
                    <a:pos x="4" y="44"/>
                  </a:cxn>
                  <a:cxn ang="0">
                    <a:pos x="6" y="36"/>
                  </a:cxn>
                  <a:cxn ang="0">
                    <a:pos x="0" y="28"/>
                  </a:cxn>
                  <a:cxn ang="0">
                    <a:pos x="7" y="23"/>
                  </a:cxn>
                  <a:cxn ang="0">
                    <a:pos x="4" y="18"/>
                  </a:cxn>
                  <a:cxn ang="0">
                    <a:pos x="15" y="16"/>
                  </a:cxn>
                  <a:cxn ang="0">
                    <a:pos x="19" y="8"/>
                  </a:cxn>
                  <a:cxn ang="0">
                    <a:pos x="28" y="15"/>
                  </a:cxn>
                  <a:cxn ang="0">
                    <a:pos x="35" y="12"/>
                  </a:cxn>
                  <a:cxn ang="0">
                    <a:pos x="41" y="19"/>
                  </a:cxn>
                  <a:cxn ang="0">
                    <a:pos x="45" y="27"/>
                  </a:cxn>
                  <a:cxn ang="0">
                    <a:pos x="23" y="22"/>
                  </a:cxn>
                  <a:cxn ang="0">
                    <a:pos x="32" y="31"/>
                  </a:cxn>
                  <a:cxn ang="0">
                    <a:pos x="63" y="16"/>
                  </a:cxn>
                  <a:cxn ang="0">
                    <a:pos x="64" y="24"/>
                  </a:cxn>
                  <a:cxn ang="0">
                    <a:pos x="55" y="22"/>
                  </a:cxn>
                  <a:cxn ang="0">
                    <a:pos x="46" y="24"/>
                  </a:cxn>
                  <a:cxn ang="0">
                    <a:pos x="46" y="16"/>
                  </a:cxn>
                  <a:cxn ang="0">
                    <a:pos x="46" y="9"/>
                  </a:cxn>
                  <a:cxn ang="0">
                    <a:pos x="46" y="2"/>
                  </a:cxn>
                  <a:cxn ang="0">
                    <a:pos x="55" y="4"/>
                  </a:cxn>
                  <a:cxn ang="0">
                    <a:pos x="59" y="0"/>
                  </a:cxn>
                  <a:cxn ang="0">
                    <a:pos x="62" y="7"/>
                  </a:cxn>
                  <a:cxn ang="0">
                    <a:pos x="68" y="15"/>
                  </a:cxn>
                  <a:cxn ang="0">
                    <a:pos x="62" y="55"/>
                  </a:cxn>
                  <a:cxn ang="0">
                    <a:pos x="59" y="63"/>
                  </a:cxn>
                  <a:cxn ang="0">
                    <a:pos x="54" y="59"/>
                  </a:cxn>
                  <a:cxn ang="0">
                    <a:pos x="45" y="60"/>
                  </a:cxn>
                  <a:cxn ang="0">
                    <a:pos x="41" y="52"/>
                  </a:cxn>
                  <a:cxn ang="0">
                    <a:pos x="47" y="44"/>
                  </a:cxn>
                  <a:cxn ang="0">
                    <a:pos x="50" y="36"/>
                  </a:cxn>
                  <a:cxn ang="0">
                    <a:pos x="56" y="40"/>
                  </a:cxn>
                  <a:cxn ang="0">
                    <a:pos x="64" y="39"/>
                  </a:cxn>
                  <a:cxn ang="0">
                    <a:pos x="63" y="46"/>
                  </a:cxn>
                  <a:cxn ang="0">
                    <a:pos x="55" y="8"/>
                  </a:cxn>
                  <a:cxn ang="0">
                    <a:pos x="59" y="13"/>
                  </a:cxn>
                  <a:cxn ang="0">
                    <a:pos x="50" y="49"/>
                  </a:cxn>
                  <a:cxn ang="0">
                    <a:pos x="55" y="45"/>
                  </a:cxn>
                </a:cxnLst>
                <a:rect l="0" t="0" r="r" b="b"/>
                <a:pathLst>
                  <a:path w="68" h="63">
                    <a:moveTo>
                      <a:pt x="45" y="35"/>
                    </a:moveTo>
                    <a:cubicBezTo>
                      <a:pt x="45" y="35"/>
                      <a:pt x="45" y="36"/>
                      <a:pt x="45" y="36"/>
                    </a:cubicBezTo>
                    <a:cubicBezTo>
                      <a:pt x="39" y="36"/>
                      <a:pt x="39" y="36"/>
                      <a:pt x="39" y="36"/>
                    </a:cubicBezTo>
                    <a:cubicBezTo>
                      <a:pt x="39" y="37"/>
                      <a:pt x="38" y="38"/>
                      <a:pt x="38" y="39"/>
                    </a:cubicBezTo>
                    <a:cubicBezTo>
                      <a:pt x="39" y="41"/>
                      <a:pt x="40" y="42"/>
                      <a:pt x="41" y="43"/>
                    </a:cubicBezTo>
                    <a:cubicBezTo>
                      <a:pt x="41" y="43"/>
                      <a:pt x="41" y="44"/>
                      <a:pt x="41" y="44"/>
                    </a:cubicBezTo>
                    <a:cubicBezTo>
                      <a:pt x="41" y="44"/>
                      <a:pt x="41" y="44"/>
                      <a:pt x="41" y="45"/>
                    </a:cubicBezTo>
                    <a:cubicBezTo>
                      <a:pt x="40" y="46"/>
                      <a:pt x="36" y="50"/>
                      <a:pt x="35" y="50"/>
                    </a:cubicBezTo>
                    <a:cubicBezTo>
                      <a:pt x="35" y="50"/>
                      <a:pt x="35" y="50"/>
                      <a:pt x="35" y="50"/>
                    </a:cubicBezTo>
                    <a:cubicBezTo>
                      <a:pt x="31" y="47"/>
                      <a:pt x="31" y="47"/>
                      <a:pt x="31" y="47"/>
                    </a:cubicBezTo>
                    <a:cubicBezTo>
                      <a:pt x="30" y="47"/>
                      <a:pt x="29" y="47"/>
                      <a:pt x="28" y="48"/>
                    </a:cubicBezTo>
                    <a:cubicBezTo>
                      <a:pt x="28" y="49"/>
                      <a:pt x="27" y="51"/>
                      <a:pt x="27" y="53"/>
                    </a:cubicBezTo>
                    <a:cubicBezTo>
                      <a:pt x="27" y="54"/>
                      <a:pt x="26" y="54"/>
                      <a:pt x="26" y="54"/>
                    </a:cubicBezTo>
                    <a:cubicBezTo>
                      <a:pt x="19" y="54"/>
                      <a:pt x="19" y="54"/>
                      <a:pt x="19" y="54"/>
                    </a:cubicBezTo>
                    <a:cubicBezTo>
                      <a:pt x="19" y="54"/>
                      <a:pt x="18" y="54"/>
                      <a:pt x="18" y="53"/>
                    </a:cubicBezTo>
                    <a:cubicBezTo>
                      <a:pt x="17" y="48"/>
                      <a:pt x="17" y="48"/>
                      <a:pt x="17" y="48"/>
                    </a:cubicBezTo>
                    <a:cubicBezTo>
                      <a:pt x="16" y="47"/>
                      <a:pt x="16" y="47"/>
                      <a:pt x="15" y="47"/>
                    </a:cubicBezTo>
                    <a:cubicBezTo>
                      <a:pt x="11" y="50"/>
                      <a:pt x="11" y="50"/>
                      <a:pt x="11" y="50"/>
                    </a:cubicBezTo>
                    <a:cubicBezTo>
                      <a:pt x="10" y="50"/>
                      <a:pt x="10" y="50"/>
                      <a:pt x="10" y="50"/>
                    </a:cubicBezTo>
                    <a:cubicBezTo>
                      <a:pt x="10" y="50"/>
                      <a:pt x="9" y="50"/>
                      <a:pt x="9" y="50"/>
                    </a:cubicBezTo>
                    <a:cubicBezTo>
                      <a:pt x="8" y="49"/>
                      <a:pt x="4" y="45"/>
                      <a:pt x="4" y="44"/>
                    </a:cubicBezTo>
                    <a:cubicBezTo>
                      <a:pt x="4" y="44"/>
                      <a:pt x="4" y="44"/>
                      <a:pt x="4" y="43"/>
                    </a:cubicBezTo>
                    <a:cubicBezTo>
                      <a:pt x="5" y="42"/>
                      <a:pt x="6" y="41"/>
                      <a:pt x="7" y="39"/>
                    </a:cubicBezTo>
                    <a:cubicBezTo>
                      <a:pt x="7" y="38"/>
                      <a:pt x="6" y="37"/>
                      <a:pt x="6" y="36"/>
                    </a:cubicBezTo>
                    <a:cubicBezTo>
                      <a:pt x="1" y="35"/>
                      <a:pt x="1" y="35"/>
                      <a:pt x="1" y="35"/>
                    </a:cubicBezTo>
                    <a:cubicBezTo>
                      <a:pt x="0" y="35"/>
                      <a:pt x="0" y="35"/>
                      <a:pt x="0" y="34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27"/>
                      <a:pt x="0" y="27"/>
                      <a:pt x="1" y="27"/>
                    </a:cubicBezTo>
                    <a:cubicBezTo>
                      <a:pt x="6" y="26"/>
                      <a:pt x="6" y="26"/>
                      <a:pt x="6" y="26"/>
                    </a:cubicBezTo>
                    <a:cubicBezTo>
                      <a:pt x="6" y="25"/>
                      <a:pt x="7" y="24"/>
                      <a:pt x="7" y="23"/>
                    </a:cubicBezTo>
                    <a:cubicBezTo>
                      <a:pt x="6" y="22"/>
                      <a:pt x="5" y="20"/>
                      <a:pt x="4" y="19"/>
                    </a:cubicBezTo>
                    <a:cubicBezTo>
                      <a:pt x="4" y="19"/>
                      <a:pt x="4" y="19"/>
                      <a:pt x="4" y="18"/>
                    </a:cubicBezTo>
                    <a:cubicBezTo>
                      <a:pt x="4" y="18"/>
                      <a:pt x="4" y="18"/>
                      <a:pt x="4" y="18"/>
                    </a:cubicBezTo>
                    <a:cubicBezTo>
                      <a:pt x="5" y="17"/>
                      <a:pt x="9" y="12"/>
                      <a:pt x="10" y="12"/>
                    </a:cubicBezTo>
                    <a:cubicBezTo>
                      <a:pt x="10" y="12"/>
                      <a:pt x="10" y="12"/>
                      <a:pt x="11" y="13"/>
                    </a:cubicBezTo>
                    <a:cubicBezTo>
                      <a:pt x="15" y="16"/>
                      <a:pt x="15" y="16"/>
                      <a:pt x="15" y="16"/>
                    </a:cubicBezTo>
                    <a:cubicBezTo>
                      <a:pt x="16" y="15"/>
                      <a:pt x="16" y="15"/>
                      <a:pt x="17" y="15"/>
                    </a:cubicBezTo>
                    <a:cubicBezTo>
                      <a:pt x="18" y="13"/>
                      <a:pt x="18" y="11"/>
                      <a:pt x="18" y="9"/>
                    </a:cubicBezTo>
                    <a:cubicBezTo>
                      <a:pt x="18" y="9"/>
                      <a:pt x="19" y="8"/>
                      <a:pt x="19" y="8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6" y="8"/>
                      <a:pt x="27" y="9"/>
                      <a:pt x="27" y="9"/>
                    </a:cubicBezTo>
                    <a:cubicBezTo>
                      <a:pt x="28" y="15"/>
                      <a:pt x="28" y="15"/>
                      <a:pt x="28" y="15"/>
                    </a:cubicBezTo>
                    <a:cubicBezTo>
                      <a:pt x="29" y="15"/>
                      <a:pt x="30" y="15"/>
                      <a:pt x="31" y="16"/>
                    </a:cubicBezTo>
                    <a:cubicBezTo>
                      <a:pt x="35" y="13"/>
                      <a:pt x="35" y="13"/>
                      <a:pt x="35" y="13"/>
                    </a:cubicBezTo>
                    <a:cubicBezTo>
                      <a:pt x="35" y="12"/>
                      <a:pt x="35" y="12"/>
                      <a:pt x="35" y="12"/>
                    </a:cubicBezTo>
                    <a:cubicBezTo>
                      <a:pt x="36" y="12"/>
                      <a:pt x="36" y="12"/>
                      <a:pt x="36" y="13"/>
                    </a:cubicBezTo>
                    <a:cubicBezTo>
                      <a:pt x="37" y="13"/>
                      <a:pt x="41" y="17"/>
                      <a:pt x="41" y="18"/>
                    </a:cubicBezTo>
                    <a:cubicBezTo>
                      <a:pt x="41" y="19"/>
                      <a:pt x="41" y="19"/>
                      <a:pt x="41" y="19"/>
                    </a:cubicBezTo>
                    <a:cubicBezTo>
                      <a:pt x="40" y="20"/>
                      <a:pt x="39" y="22"/>
                      <a:pt x="38" y="23"/>
                    </a:cubicBezTo>
                    <a:cubicBezTo>
                      <a:pt x="38" y="24"/>
                      <a:pt x="39" y="25"/>
                      <a:pt x="39" y="26"/>
                    </a:cubicBezTo>
                    <a:cubicBezTo>
                      <a:pt x="45" y="27"/>
                      <a:pt x="45" y="27"/>
                      <a:pt x="45" y="27"/>
                    </a:cubicBezTo>
                    <a:cubicBezTo>
                      <a:pt x="45" y="27"/>
                      <a:pt x="45" y="27"/>
                      <a:pt x="45" y="28"/>
                    </a:cubicBezTo>
                    <a:lnTo>
                      <a:pt x="45" y="35"/>
                    </a:lnTo>
                    <a:close/>
                    <a:moveTo>
                      <a:pt x="23" y="22"/>
                    </a:moveTo>
                    <a:cubicBezTo>
                      <a:pt x="18" y="22"/>
                      <a:pt x="13" y="26"/>
                      <a:pt x="13" y="31"/>
                    </a:cubicBezTo>
                    <a:cubicBezTo>
                      <a:pt x="13" y="36"/>
                      <a:pt x="18" y="40"/>
                      <a:pt x="23" y="40"/>
                    </a:cubicBezTo>
                    <a:cubicBezTo>
                      <a:pt x="28" y="40"/>
                      <a:pt x="32" y="36"/>
                      <a:pt x="32" y="31"/>
                    </a:cubicBezTo>
                    <a:cubicBezTo>
                      <a:pt x="32" y="26"/>
                      <a:pt x="28" y="22"/>
                      <a:pt x="23" y="22"/>
                    </a:cubicBezTo>
                    <a:close/>
                    <a:moveTo>
                      <a:pt x="68" y="15"/>
                    </a:moveTo>
                    <a:cubicBezTo>
                      <a:pt x="68" y="16"/>
                      <a:pt x="64" y="16"/>
                      <a:pt x="63" y="16"/>
                    </a:cubicBezTo>
                    <a:cubicBezTo>
                      <a:pt x="63" y="17"/>
                      <a:pt x="62" y="18"/>
                      <a:pt x="62" y="18"/>
                    </a:cubicBezTo>
                    <a:cubicBezTo>
                      <a:pt x="62" y="19"/>
                      <a:pt x="64" y="23"/>
                      <a:pt x="64" y="23"/>
                    </a:cubicBezTo>
                    <a:cubicBezTo>
                      <a:pt x="64" y="23"/>
                      <a:pt x="64" y="23"/>
                      <a:pt x="64" y="24"/>
                    </a:cubicBezTo>
                    <a:cubicBezTo>
                      <a:pt x="63" y="24"/>
                      <a:pt x="59" y="26"/>
                      <a:pt x="59" y="26"/>
                    </a:cubicBezTo>
                    <a:cubicBezTo>
                      <a:pt x="59" y="26"/>
                      <a:pt x="56" y="22"/>
                      <a:pt x="56" y="22"/>
                    </a:cubicBezTo>
                    <a:cubicBezTo>
                      <a:pt x="55" y="22"/>
                      <a:pt x="55" y="22"/>
                      <a:pt x="55" y="22"/>
                    </a:cubicBezTo>
                    <a:cubicBezTo>
                      <a:pt x="54" y="22"/>
                      <a:pt x="54" y="22"/>
                      <a:pt x="54" y="22"/>
                    </a:cubicBezTo>
                    <a:cubicBezTo>
                      <a:pt x="53" y="22"/>
                      <a:pt x="50" y="26"/>
                      <a:pt x="50" y="26"/>
                    </a:cubicBezTo>
                    <a:cubicBezTo>
                      <a:pt x="50" y="26"/>
                      <a:pt x="46" y="24"/>
                      <a:pt x="46" y="24"/>
                    </a:cubicBezTo>
                    <a:cubicBezTo>
                      <a:pt x="45" y="23"/>
                      <a:pt x="45" y="23"/>
                      <a:pt x="45" y="23"/>
                    </a:cubicBezTo>
                    <a:cubicBezTo>
                      <a:pt x="45" y="23"/>
                      <a:pt x="47" y="19"/>
                      <a:pt x="47" y="18"/>
                    </a:cubicBezTo>
                    <a:cubicBezTo>
                      <a:pt x="47" y="18"/>
                      <a:pt x="46" y="17"/>
                      <a:pt x="46" y="16"/>
                    </a:cubicBezTo>
                    <a:cubicBezTo>
                      <a:pt x="45" y="16"/>
                      <a:pt x="41" y="16"/>
                      <a:pt x="41" y="15"/>
                    </a:cubicBezTo>
                    <a:cubicBezTo>
                      <a:pt x="41" y="10"/>
                      <a:pt x="41" y="10"/>
                      <a:pt x="41" y="10"/>
                    </a:cubicBezTo>
                    <a:cubicBezTo>
                      <a:pt x="41" y="10"/>
                      <a:pt x="45" y="9"/>
                      <a:pt x="46" y="9"/>
                    </a:cubicBezTo>
                    <a:cubicBezTo>
                      <a:pt x="46" y="9"/>
                      <a:pt x="47" y="8"/>
                      <a:pt x="47" y="7"/>
                    </a:cubicBezTo>
                    <a:cubicBezTo>
                      <a:pt x="47" y="7"/>
                      <a:pt x="45" y="3"/>
                      <a:pt x="45" y="2"/>
                    </a:cubicBezTo>
                    <a:cubicBezTo>
                      <a:pt x="45" y="2"/>
                      <a:pt x="45" y="2"/>
                      <a:pt x="46" y="2"/>
                    </a:cubicBezTo>
                    <a:cubicBezTo>
                      <a:pt x="46" y="2"/>
                      <a:pt x="50" y="0"/>
                      <a:pt x="50" y="0"/>
                    </a:cubicBezTo>
                    <a:cubicBezTo>
                      <a:pt x="50" y="0"/>
                      <a:pt x="53" y="3"/>
                      <a:pt x="54" y="4"/>
                    </a:cubicBezTo>
                    <a:cubicBezTo>
                      <a:pt x="54" y="4"/>
                      <a:pt x="54" y="4"/>
                      <a:pt x="55" y="4"/>
                    </a:cubicBezTo>
                    <a:cubicBezTo>
                      <a:pt x="55" y="4"/>
                      <a:pt x="55" y="4"/>
                      <a:pt x="56" y="4"/>
                    </a:cubicBezTo>
                    <a:cubicBezTo>
                      <a:pt x="57" y="2"/>
                      <a:pt x="58" y="1"/>
                      <a:pt x="59" y="0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3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3"/>
                      <a:pt x="62" y="7"/>
                      <a:pt x="62" y="7"/>
                    </a:cubicBezTo>
                    <a:cubicBezTo>
                      <a:pt x="62" y="8"/>
                      <a:pt x="63" y="9"/>
                      <a:pt x="63" y="9"/>
                    </a:cubicBezTo>
                    <a:cubicBezTo>
                      <a:pt x="64" y="9"/>
                      <a:pt x="68" y="10"/>
                      <a:pt x="68" y="10"/>
                    </a:cubicBezTo>
                    <a:lnTo>
                      <a:pt x="68" y="15"/>
                    </a:lnTo>
                    <a:close/>
                    <a:moveTo>
                      <a:pt x="68" y="52"/>
                    </a:moveTo>
                    <a:cubicBezTo>
                      <a:pt x="68" y="52"/>
                      <a:pt x="64" y="53"/>
                      <a:pt x="63" y="53"/>
                    </a:cubicBezTo>
                    <a:cubicBezTo>
                      <a:pt x="63" y="54"/>
                      <a:pt x="62" y="54"/>
                      <a:pt x="62" y="55"/>
                    </a:cubicBezTo>
                    <a:cubicBezTo>
                      <a:pt x="62" y="56"/>
                      <a:pt x="64" y="59"/>
                      <a:pt x="64" y="60"/>
                    </a:cubicBezTo>
                    <a:cubicBezTo>
                      <a:pt x="64" y="60"/>
                      <a:pt x="64" y="60"/>
                      <a:pt x="64" y="60"/>
                    </a:cubicBezTo>
                    <a:cubicBezTo>
                      <a:pt x="63" y="60"/>
                      <a:pt x="59" y="63"/>
                      <a:pt x="59" y="63"/>
                    </a:cubicBezTo>
                    <a:cubicBezTo>
                      <a:pt x="59" y="63"/>
                      <a:pt x="56" y="59"/>
                      <a:pt x="56" y="59"/>
                    </a:cubicBezTo>
                    <a:cubicBezTo>
                      <a:pt x="55" y="59"/>
                      <a:pt x="55" y="59"/>
                      <a:pt x="55" y="59"/>
                    </a:cubicBezTo>
                    <a:cubicBezTo>
                      <a:pt x="54" y="59"/>
                      <a:pt x="54" y="59"/>
                      <a:pt x="54" y="59"/>
                    </a:cubicBezTo>
                    <a:cubicBezTo>
                      <a:pt x="53" y="59"/>
                      <a:pt x="50" y="63"/>
                      <a:pt x="50" y="63"/>
                    </a:cubicBezTo>
                    <a:cubicBezTo>
                      <a:pt x="50" y="63"/>
                      <a:pt x="46" y="60"/>
                      <a:pt x="46" y="60"/>
                    </a:cubicBezTo>
                    <a:cubicBezTo>
                      <a:pt x="45" y="60"/>
                      <a:pt x="45" y="60"/>
                      <a:pt x="45" y="60"/>
                    </a:cubicBezTo>
                    <a:cubicBezTo>
                      <a:pt x="45" y="59"/>
                      <a:pt x="47" y="56"/>
                      <a:pt x="47" y="55"/>
                    </a:cubicBezTo>
                    <a:cubicBezTo>
                      <a:pt x="47" y="54"/>
                      <a:pt x="46" y="54"/>
                      <a:pt x="46" y="53"/>
                    </a:cubicBezTo>
                    <a:cubicBezTo>
                      <a:pt x="45" y="53"/>
                      <a:pt x="41" y="52"/>
                      <a:pt x="41" y="52"/>
                    </a:cubicBezTo>
                    <a:cubicBezTo>
                      <a:pt x="41" y="47"/>
                      <a:pt x="41" y="47"/>
                      <a:pt x="41" y="47"/>
                    </a:cubicBezTo>
                    <a:cubicBezTo>
                      <a:pt x="41" y="46"/>
                      <a:pt x="45" y="46"/>
                      <a:pt x="46" y="46"/>
                    </a:cubicBezTo>
                    <a:cubicBezTo>
                      <a:pt x="46" y="45"/>
                      <a:pt x="47" y="45"/>
                      <a:pt x="47" y="44"/>
                    </a:cubicBezTo>
                    <a:cubicBezTo>
                      <a:pt x="47" y="43"/>
                      <a:pt x="45" y="40"/>
                      <a:pt x="45" y="39"/>
                    </a:cubicBezTo>
                    <a:cubicBezTo>
                      <a:pt x="45" y="39"/>
                      <a:pt x="45" y="39"/>
                      <a:pt x="46" y="39"/>
                    </a:cubicBezTo>
                    <a:cubicBezTo>
                      <a:pt x="46" y="39"/>
                      <a:pt x="50" y="36"/>
                      <a:pt x="50" y="36"/>
                    </a:cubicBezTo>
                    <a:cubicBezTo>
                      <a:pt x="50" y="36"/>
                      <a:pt x="53" y="40"/>
                      <a:pt x="54" y="40"/>
                    </a:cubicBezTo>
                    <a:cubicBezTo>
                      <a:pt x="54" y="40"/>
                      <a:pt x="54" y="40"/>
                      <a:pt x="55" y="40"/>
                    </a:cubicBezTo>
                    <a:cubicBezTo>
                      <a:pt x="55" y="40"/>
                      <a:pt x="55" y="40"/>
                      <a:pt x="56" y="40"/>
                    </a:cubicBezTo>
                    <a:cubicBezTo>
                      <a:pt x="57" y="39"/>
                      <a:pt x="58" y="38"/>
                      <a:pt x="59" y="36"/>
                    </a:cubicBezTo>
                    <a:cubicBezTo>
                      <a:pt x="59" y="36"/>
                      <a:pt x="59" y="36"/>
                      <a:pt x="59" y="36"/>
                    </a:cubicBezTo>
                    <a:cubicBezTo>
                      <a:pt x="59" y="36"/>
                      <a:pt x="63" y="39"/>
                      <a:pt x="64" y="39"/>
                    </a:cubicBezTo>
                    <a:cubicBezTo>
                      <a:pt x="64" y="39"/>
                      <a:pt x="64" y="39"/>
                      <a:pt x="64" y="39"/>
                    </a:cubicBezTo>
                    <a:cubicBezTo>
                      <a:pt x="64" y="40"/>
                      <a:pt x="62" y="43"/>
                      <a:pt x="62" y="44"/>
                    </a:cubicBezTo>
                    <a:cubicBezTo>
                      <a:pt x="62" y="45"/>
                      <a:pt x="63" y="45"/>
                      <a:pt x="63" y="46"/>
                    </a:cubicBezTo>
                    <a:cubicBezTo>
                      <a:pt x="64" y="46"/>
                      <a:pt x="68" y="46"/>
                      <a:pt x="68" y="47"/>
                    </a:cubicBezTo>
                    <a:lnTo>
                      <a:pt x="68" y="52"/>
                    </a:lnTo>
                    <a:close/>
                    <a:moveTo>
                      <a:pt x="55" y="8"/>
                    </a:moveTo>
                    <a:cubicBezTo>
                      <a:pt x="52" y="8"/>
                      <a:pt x="50" y="10"/>
                      <a:pt x="50" y="13"/>
                    </a:cubicBezTo>
                    <a:cubicBezTo>
                      <a:pt x="50" y="15"/>
                      <a:pt x="52" y="17"/>
                      <a:pt x="55" y="17"/>
                    </a:cubicBezTo>
                    <a:cubicBezTo>
                      <a:pt x="57" y="17"/>
                      <a:pt x="59" y="15"/>
                      <a:pt x="59" y="13"/>
                    </a:cubicBezTo>
                    <a:cubicBezTo>
                      <a:pt x="59" y="10"/>
                      <a:pt x="57" y="8"/>
                      <a:pt x="55" y="8"/>
                    </a:cubicBezTo>
                    <a:close/>
                    <a:moveTo>
                      <a:pt x="55" y="45"/>
                    </a:moveTo>
                    <a:cubicBezTo>
                      <a:pt x="52" y="45"/>
                      <a:pt x="50" y="47"/>
                      <a:pt x="50" y="49"/>
                    </a:cubicBezTo>
                    <a:cubicBezTo>
                      <a:pt x="50" y="52"/>
                      <a:pt x="52" y="54"/>
                      <a:pt x="55" y="54"/>
                    </a:cubicBezTo>
                    <a:cubicBezTo>
                      <a:pt x="57" y="54"/>
                      <a:pt x="59" y="52"/>
                      <a:pt x="59" y="49"/>
                    </a:cubicBezTo>
                    <a:cubicBezTo>
                      <a:pt x="59" y="47"/>
                      <a:pt x="57" y="45"/>
                      <a:pt x="55" y="45"/>
                    </a:cubicBezTo>
                    <a:close/>
                  </a:path>
                </a:pathLst>
              </a:custGeom>
              <a:solidFill>
                <a:srgbClr val="86BBBA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/>
              </a:p>
            </p:txBody>
          </p:sp>
        </p:grpSp>
        <p:grpSp>
          <p:nvGrpSpPr>
            <p:cNvPr id="9" name="Group 40"/>
            <p:cNvGrpSpPr/>
            <p:nvPr/>
          </p:nvGrpSpPr>
          <p:grpSpPr>
            <a:xfrm>
              <a:off x="3201006" y="2237747"/>
              <a:ext cx="5865332" cy="3375486"/>
              <a:chOff x="8440747" y="4796156"/>
              <a:chExt cx="2786063" cy="1603375"/>
            </a:xfrm>
          </p:grpSpPr>
          <p:sp>
            <p:nvSpPr>
              <p:cNvPr id="10" name="Freeform 45"/>
              <p:cNvSpPr/>
              <p:nvPr/>
            </p:nvSpPr>
            <p:spPr bwMode="auto">
              <a:xfrm>
                <a:off x="8440747" y="6337618"/>
                <a:ext cx="1403350" cy="61913"/>
              </a:xfrm>
              <a:custGeom>
                <a:avLst/>
                <a:gdLst>
                  <a:gd name="T0" fmla="*/ 0 w 885"/>
                  <a:gd name="T1" fmla="*/ 16 h 39"/>
                  <a:gd name="T2" fmla="*/ 78 w 885"/>
                  <a:gd name="T3" fmla="*/ 39 h 39"/>
                  <a:gd name="T4" fmla="*/ 885 w 885"/>
                  <a:gd name="T5" fmla="*/ 39 h 39"/>
                  <a:gd name="T6" fmla="*/ 885 w 885"/>
                  <a:gd name="T7" fmla="*/ 0 h 39"/>
                  <a:gd name="T8" fmla="*/ 0 w 885"/>
                  <a:gd name="T9" fmla="*/ 0 h 39"/>
                  <a:gd name="T10" fmla="*/ 0 w 885"/>
                  <a:gd name="T11" fmla="*/ 1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5" h="39">
                    <a:moveTo>
                      <a:pt x="0" y="16"/>
                    </a:moveTo>
                    <a:cubicBezTo>
                      <a:pt x="0" y="23"/>
                      <a:pt x="30" y="39"/>
                      <a:pt x="78" y="39"/>
                    </a:cubicBezTo>
                    <a:cubicBezTo>
                      <a:pt x="126" y="39"/>
                      <a:pt x="885" y="39"/>
                      <a:pt x="885" y="39"/>
                    </a:cubicBezTo>
                    <a:cubicBezTo>
                      <a:pt x="885" y="0"/>
                      <a:pt x="885" y="0"/>
                      <a:pt x="885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B3B4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11" name="Freeform 46"/>
              <p:cNvSpPr/>
              <p:nvPr/>
            </p:nvSpPr>
            <p:spPr bwMode="auto">
              <a:xfrm>
                <a:off x="9823459" y="6337618"/>
                <a:ext cx="1403350" cy="61913"/>
              </a:xfrm>
              <a:custGeom>
                <a:avLst/>
                <a:gdLst>
                  <a:gd name="T0" fmla="*/ 884 w 884"/>
                  <a:gd name="T1" fmla="*/ 16 h 39"/>
                  <a:gd name="T2" fmla="*/ 806 w 884"/>
                  <a:gd name="T3" fmla="*/ 39 h 39"/>
                  <a:gd name="T4" fmla="*/ 0 w 884"/>
                  <a:gd name="T5" fmla="*/ 39 h 39"/>
                  <a:gd name="T6" fmla="*/ 0 w 884"/>
                  <a:gd name="T7" fmla="*/ 0 h 39"/>
                  <a:gd name="T8" fmla="*/ 884 w 884"/>
                  <a:gd name="T9" fmla="*/ 0 h 39"/>
                  <a:gd name="T10" fmla="*/ 884 w 884"/>
                  <a:gd name="T11" fmla="*/ 1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4" h="39">
                    <a:moveTo>
                      <a:pt x="884" y="16"/>
                    </a:moveTo>
                    <a:cubicBezTo>
                      <a:pt x="884" y="23"/>
                      <a:pt x="854" y="39"/>
                      <a:pt x="806" y="39"/>
                    </a:cubicBezTo>
                    <a:cubicBezTo>
                      <a:pt x="758" y="39"/>
                      <a:pt x="0" y="39"/>
                      <a:pt x="0" y="3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884" y="0"/>
                      <a:pt x="884" y="0"/>
                      <a:pt x="884" y="0"/>
                    </a:cubicBezTo>
                    <a:lnTo>
                      <a:pt x="884" y="16"/>
                    </a:lnTo>
                    <a:close/>
                  </a:path>
                </a:pathLst>
              </a:custGeom>
              <a:solidFill>
                <a:srgbClr val="B3B4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12" name="Freeform 47"/>
              <p:cNvSpPr/>
              <p:nvPr/>
            </p:nvSpPr>
            <p:spPr bwMode="auto">
              <a:xfrm>
                <a:off x="8715384" y="4796156"/>
                <a:ext cx="2257425" cy="1546225"/>
              </a:xfrm>
              <a:custGeom>
                <a:avLst/>
                <a:gdLst>
                  <a:gd name="T0" fmla="*/ 1378 w 1423"/>
                  <a:gd name="T1" fmla="*/ 0 h 974"/>
                  <a:gd name="T2" fmla="*/ 45 w 1423"/>
                  <a:gd name="T3" fmla="*/ 0 h 974"/>
                  <a:gd name="T4" fmla="*/ 0 w 1423"/>
                  <a:gd name="T5" fmla="*/ 45 h 974"/>
                  <a:gd name="T6" fmla="*/ 0 w 1423"/>
                  <a:gd name="T7" fmla="*/ 218 h 974"/>
                  <a:gd name="T8" fmla="*/ 0 w 1423"/>
                  <a:gd name="T9" fmla="*/ 929 h 974"/>
                  <a:gd name="T10" fmla="*/ 45 w 1423"/>
                  <a:gd name="T11" fmla="*/ 974 h 974"/>
                  <a:gd name="T12" fmla="*/ 1378 w 1423"/>
                  <a:gd name="T13" fmla="*/ 974 h 974"/>
                  <a:gd name="T14" fmla="*/ 1423 w 1423"/>
                  <a:gd name="T15" fmla="*/ 929 h 974"/>
                  <a:gd name="T16" fmla="*/ 1423 w 1423"/>
                  <a:gd name="T17" fmla="*/ 45 h 974"/>
                  <a:gd name="T18" fmla="*/ 1378 w 1423"/>
                  <a:gd name="T19" fmla="*/ 0 h 9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23" h="974">
                    <a:moveTo>
                      <a:pt x="1378" y="0"/>
                    </a:moveTo>
                    <a:cubicBezTo>
                      <a:pt x="45" y="0"/>
                      <a:pt x="45" y="0"/>
                      <a:pt x="45" y="0"/>
                    </a:cubicBezTo>
                    <a:cubicBezTo>
                      <a:pt x="20" y="0"/>
                      <a:pt x="0" y="20"/>
                      <a:pt x="0" y="45"/>
                    </a:cubicBezTo>
                    <a:cubicBezTo>
                      <a:pt x="0" y="218"/>
                      <a:pt x="0" y="218"/>
                      <a:pt x="0" y="218"/>
                    </a:cubicBezTo>
                    <a:cubicBezTo>
                      <a:pt x="0" y="929"/>
                      <a:pt x="0" y="929"/>
                      <a:pt x="0" y="929"/>
                    </a:cubicBezTo>
                    <a:cubicBezTo>
                      <a:pt x="0" y="954"/>
                      <a:pt x="20" y="974"/>
                      <a:pt x="45" y="974"/>
                    </a:cubicBezTo>
                    <a:cubicBezTo>
                      <a:pt x="1378" y="974"/>
                      <a:pt x="1378" y="974"/>
                      <a:pt x="1378" y="974"/>
                    </a:cubicBezTo>
                    <a:cubicBezTo>
                      <a:pt x="1403" y="974"/>
                      <a:pt x="1423" y="954"/>
                      <a:pt x="1423" y="929"/>
                    </a:cubicBezTo>
                    <a:cubicBezTo>
                      <a:pt x="1423" y="45"/>
                      <a:pt x="1423" y="45"/>
                      <a:pt x="1423" y="45"/>
                    </a:cubicBezTo>
                    <a:cubicBezTo>
                      <a:pt x="1423" y="20"/>
                      <a:pt x="1403" y="0"/>
                      <a:pt x="1378" y="0"/>
                    </a:cubicBezTo>
                    <a:close/>
                  </a:path>
                </a:pathLst>
              </a:custGeom>
              <a:solidFill>
                <a:srgbClr val="D2D3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13" name="Freeform 48"/>
              <p:cNvSpPr/>
              <p:nvPr/>
            </p:nvSpPr>
            <p:spPr bwMode="auto">
              <a:xfrm>
                <a:off x="8723322" y="4804093"/>
                <a:ext cx="2243138" cy="1530350"/>
              </a:xfrm>
              <a:custGeom>
                <a:avLst/>
                <a:gdLst>
                  <a:gd name="T0" fmla="*/ 40 w 1414"/>
                  <a:gd name="T1" fmla="*/ 964 h 964"/>
                  <a:gd name="T2" fmla="*/ 0 w 1414"/>
                  <a:gd name="T3" fmla="*/ 924 h 964"/>
                  <a:gd name="T4" fmla="*/ 0 w 1414"/>
                  <a:gd name="T5" fmla="*/ 40 h 964"/>
                  <a:gd name="T6" fmla="*/ 40 w 1414"/>
                  <a:gd name="T7" fmla="*/ 0 h 964"/>
                  <a:gd name="T8" fmla="*/ 1373 w 1414"/>
                  <a:gd name="T9" fmla="*/ 0 h 964"/>
                  <a:gd name="T10" fmla="*/ 1414 w 1414"/>
                  <a:gd name="T11" fmla="*/ 40 h 964"/>
                  <a:gd name="T12" fmla="*/ 1414 w 1414"/>
                  <a:gd name="T13" fmla="*/ 924 h 964"/>
                  <a:gd name="T14" fmla="*/ 1373 w 1414"/>
                  <a:gd name="T15" fmla="*/ 964 h 964"/>
                  <a:gd name="T16" fmla="*/ 40 w 1414"/>
                  <a:gd name="T17" fmla="*/ 964 h 9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14" h="964">
                    <a:moveTo>
                      <a:pt x="40" y="964"/>
                    </a:moveTo>
                    <a:cubicBezTo>
                      <a:pt x="18" y="964"/>
                      <a:pt x="0" y="946"/>
                      <a:pt x="0" y="924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18"/>
                      <a:pt x="18" y="0"/>
                      <a:pt x="40" y="0"/>
                    </a:cubicBezTo>
                    <a:cubicBezTo>
                      <a:pt x="1373" y="0"/>
                      <a:pt x="1373" y="0"/>
                      <a:pt x="1373" y="0"/>
                    </a:cubicBezTo>
                    <a:cubicBezTo>
                      <a:pt x="1396" y="0"/>
                      <a:pt x="1414" y="18"/>
                      <a:pt x="1414" y="40"/>
                    </a:cubicBezTo>
                    <a:cubicBezTo>
                      <a:pt x="1414" y="924"/>
                      <a:pt x="1414" y="924"/>
                      <a:pt x="1414" y="924"/>
                    </a:cubicBezTo>
                    <a:cubicBezTo>
                      <a:pt x="1414" y="946"/>
                      <a:pt x="1396" y="964"/>
                      <a:pt x="1373" y="964"/>
                    </a:cubicBezTo>
                    <a:lnTo>
                      <a:pt x="40" y="964"/>
                    </a:lnTo>
                    <a:close/>
                  </a:path>
                </a:pathLst>
              </a:custGeom>
              <a:solidFill>
                <a:srgbClr val="1818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18" name="Freeform 49"/>
              <p:cNvSpPr/>
              <p:nvPr/>
            </p:nvSpPr>
            <p:spPr bwMode="auto">
              <a:xfrm>
                <a:off x="8723322" y="6269356"/>
                <a:ext cx="2243138" cy="65088"/>
              </a:xfrm>
              <a:custGeom>
                <a:avLst/>
                <a:gdLst>
                  <a:gd name="T0" fmla="*/ 1414 w 1414"/>
                  <a:gd name="T1" fmla="*/ 0 h 41"/>
                  <a:gd name="T2" fmla="*/ 1396 w 1414"/>
                  <a:gd name="T3" fmla="*/ 9 h 41"/>
                  <a:gd name="T4" fmla="*/ 18 w 1414"/>
                  <a:gd name="T5" fmla="*/ 9 h 41"/>
                  <a:gd name="T6" fmla="*/ 0 w 1414"/>
                  <a:gd name="T7" fmla="*/ 0 h 41"/>
                  <a:gd name="T8" fmla="*/ 0 w 1414"/>
                  <a:gd name="T9" fmla="*/ 1 h 41"/>
                  <a:gd name="T10" fmla="*/ 40 w 1414"/>
                  <a:gd name="T11" fmla="*/ 41 h 41"/>
                  <a:gd name="T12" fmla="*/ 1373 w 1414"/>
                  <a:gd name="T13" fmla="*/ 41 h 41"/>
                  <a:gd name="T14" fmla="*/ 1414 w 1414"/>
                  <a:gd name="T15" fmla="*/ 1 h 41"/>
                  <a:gd name="T16" fmla="*/ 1414 w 1414"/>
                  <a:gd name="T17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14" h="41">
                    <a:moveTo>
                      <a:pt x="1414" y="0"/>
                    </a:moveTo>
                    <a:cubicBezTo>
                      <a:pt x="1409" y="6"/>
                      <a:pt x="1403" y="9"/>
                      <a:pt x="1396" y="9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10" y="9"/>
                      <a:pt x="4" y="6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3"/>
                      <a:pt x="18" y="41"/>
                      <a:pt x="40" y="41"/>
                    </a:cubicBezTo>
                    <a:cubicBezTo>
                      <a:pt x="1373" y="41"/>
                      <a:pt x="1373" y="41"/>
                      <a:pt x="1373" y="41"/>
                    </a:cubicBezTo>
                    <a:cubicBezTo>
                      <a:pt x="1396" y="41"/>
                      <a:pt x="1414" y="23"/>
                      <a:pt x="1414" y="1"/>
                    </a:cubicBezTo>
                    <a:lnTo>
                      <a:pt x="1414" y="0"/>
                    </a:lnTo>
                    <a:close/>
                  </a:path>
                </a:pathLst>
              </a:custGeom>
              <a:solidFill>
                <a:srgbClr val="0C0D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19" name="Rectangle 50"/>
              <p:cNvSpPr>
                <a:spLocks noChangeArrowheads="1"/>
              </p:cNvSpPr>
              <p:nvPr/>
            </p:nvSpPr>
            <p:spPr bwMode="auto">
              <a:xfrm>
                <a:off x="8440747" y="6312218"/>
                <a:ext cx="2786063" cy="50800"/>
              </a:xfrm>
              <a:prstGeom prst="rect">
                <a:avLst/>
              </a:prstGeom>
              <a:solidFill>
                <a:srgbClr val="D2D6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20" name="Freeform 51"/>
              <p:cNvSpPr/>
              <p:nvPr/>
            </p:nvSpPr>
            <p:spPr bwMode="auto">
              <a:xfrm>
                <a:off x="9632959" y="6312218"/>
                <a:ext cx="400050" cy="28575"/>
              </a:xfrm>
              <a:custGeom>
                <a:avLst/>
                <a:gdLst>
                  <a:gd name="T0" fmla="*/ 0 w 252"/>
                  <a:gd name="T1" fmla="*/ 0 h 18"/>
                  <a:gd name="T2" fmla="*/ 22 w 252"/>
                  <a:gd name="T3" fmla="*/ 18 h 18"/>
                  <a:gd name="T4" fmla="*/ 230 w 252"/>
                  <a:gd name="T5" fmla="*/ 18 h 18"/>
                  <a:gd name="T6" fmla="*/ 252 w 252"/>
                  <a:gd name="T7" fmla="*/ 0 h 18"/>
                  <a:gd name="T8" fmla="*/ 0 w 252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2" h="18">
                    <a:moveTo>
                      <a:pt x="0" y="0"/>
                    </a:moveTo>
                    <a:cubicBezTo>
                      <a:pt x="2" y="10"/>
                      <a:pt x="11" y="18"/>
                      <a:pt x="22" y="18"/>
                    </a:cubicBezTo>
                    <a:cubicBezTo>
                      <a:pt x="230" y="18"/>
                      <a:pt x="230" y="18"/>
                      <a:pt x="230" y="18"/>
                    </a:cubicBezTo>
                    <a:cubicBezTo>
                      <a:pt x="241" y="18"/>
                      <a:pt x="250" y="10"/>
                      <a:pt x="252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3B4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21" name="Rectangle 52"/>
              <p:cNvSpPr>
                <a:spLocks noChangeArrowheads="1"/>
              </p:cNvSpPr>
              <p:nvPr/>
            </p:nvSpPr>
            <p:spPr bwMode="auto">
              <a:xfrm>
                <a:off x="8797934" y="4900931"/>
                <a:ext cx="2093913" cy="1322388"/>
              </a:xfrm>
              <a:prstGeom prst="rect">
                <a:avLst/>
              </a:prstGeom>
              <a:solidFill>
                <a:srgbClr val="0C0D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22" name="Rectangle 53"/>
              <p:cNvSpPr>
                <a:spLocks noChangeArrowheads="1"/>
              </p:cNvSpPr>
              <p:nvPr/>
            </p:nvSpPr>
            <p:spPr bwMode="auto">
              <a:xfrm>
                <a:off x="8804284" y="4908868"/>
                <a:ext cx="2079625" cy="1308100"/>
              </a:xfrm>
              <a:prstGeom prst="rect">
                <a:avLst/>
              </a:prstGeom>
              <a:solidFill>
                <a:srgbClr val="C6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23" name="Oval 54"/>
              <p:cNvSpPr>
                <a:spLocks noChangeArrowheads="1"/>
              </p:cNvSpPr>
              <p:nvPr/>
            </p:nvSpPr>
            <p:spPr bwMode="auto">
              <a:xfrm>
                <a:off x="9831397" y="4845368"/>
                <a:ext cx="23813" cy="23813"/>
              </a:xfrm>
              <a:prstGeom prst="ellipse">
                <a:avLst/>
              </a:prstGeom>
              <a:solidFill>
                <a:srgbClr val="2C2C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24" name="Oval 55"/>
              <p:cNvSpPr>
                <a:spLocks noChangeArrowheads="1"/>
              </p:cNvSpPr>
              <p:nvPr/>
            </p:nvSpPr>
            <p:spPr bwMode="auto">
              <a:xfrm>
                <a:off x="9831397" y="4843781"/>
                <a:ext cx="23813" cy="22225"/>
              </a:xfrm>
              <a:prstGeom prst="ellipse">
                <a:avLst/>
              </a:prstGeom>
              <a:solidFill>
                <a:srgbClr val="0A0A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25" name="Oval 56"/>
              <p:cNvSpPr>
                <a:spLocks noChangeArrowheads="1"/>
              </p:cNvSpPr>
              <p:nvPr/>
            </p:nvSpPr>
            <p:spPr bwMode="auto">
              <a:xfrm>
                <a:off x="9836159" y="4846956"/>
                <a:ext cx="14288" cy="15875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26" name="Oval 57"/>
              <p:cNvSpPr>
                <a:spLocks noChangeArrowheads="1"/>
              </p:cNvSpPr>
              <p:nvPr/>
            </p:nvSpPr>
            <p:spPr bwMode="auto">
              <a:xfrm>
                <a:off x="9839334" y="4851718"/>
                <a:ext cx="7938" cy="7938"/>
              </a:xfrm>
              <a:prstGeom prst="ellipse">
                <a:avLst/>
              </a:prstGeom>
              <a:solidFill>
                <a:srgbClr val="2C99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27" name="Freeform 58"/>
              <p:cNvSpPr/>
              <p:nvPr/>
            </p:nvSpPr>
            <p:spPr bwMode="auto">
              <a:xfrm>
                <a:off x="9842509" y="4853306"/>
                <a:ext cx="1588" cy="3175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2 h 2"/>
                  <a:gd name="T4" fmla="*/ 0 w 1"/>
                  <a:gd name="T5" fmla="*/ 1 h 2"/>
                  <a:gd name="T6" fmla="*/ 1 w 1"/>
                  <a:gd name="T7" fmla="*/ 0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lnTo>
                      <a:pt x="1" y="2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</p:grpSp>
      </p:grpSp>
      <p:pic>
        <p:nvPicPr>
          <p:cNvPr id="32" name="图片 3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057050" y="2314739"/>
            <a:ext cx="4357126" cy="2732452"/>
          </a:xfrm>
          <a:prstGeom prst="rect">
            <a:avLst/>
          </a:prstGeom>
        </p:spPr>
      </p:pic>
      <p:grpSp>
        <p:nvGrpSpPr>
          <p:cNvPr id="33" name="组合 32"/>
          <p:cNvGrpSpPr/>
          <p:nvPr/>
        </p:nvGrpSpPr>
        <p:grpSpPr>
          <a:xfrm>
            <a:off x="796599" y="3654275"/>
            <a:ext cx="2253318" cy="1392916"/>
            <a:chOff x="2341102" y="4268009"/>
            <a:chExt cx="2253318" cy="1392916"/>
          </a:xfrm>
        </p:grpSpPr>
        <p:sp>
          <p:nvSpPr>
            <p:cNvPr id="34" name="文本框 36"/>
            <p:cNvSpPr txBox="1"/>
            <p:nvPr/>
          </p:nvSpPr>
          <p:spPr>
            <a:xfrm>
              <a:off x="2457553" y="4268009"/>
              <a:ext cx="19913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35" name="Text Placeholder 32"/>
            <p:cNvSpPr txBox="1"/>
            <p:nvPr/>
          </p:nvSpPr>
          <p:spPr>
            <a:xfrm>
              <a:off x="2341102" y="4678711"/>
              <a:ext cx="2253318" cy="98221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9027781" y="3654275"/>
            <a:ext cx="2253318" cy="1392916"/>
            <a:chOff x="2341102" y="4268009"/>
            <a:chExt cx="2253318" cy="1392916"/>
          </a:xfrm>
        </p:grpSpPr>
        <p:sp>
          <p:nvSpPr>
            <p:cNvPr id="37" name="文本框 36"/>
            <p:cNvSpPr txBox="1"/>
            <p:nvPr/>
          </p:nvSpPr>
          <p:spPr>
            <a:xfrm>
              <a:off x="2457553" y="4268009"/>
              <a:ext cx="19913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38" name="Text Placeholder 32"/>
            <p:cNvSpPr txBox="1"/>
            <p:nvPr/>
          </p:nvSpPr>
          <p:spPr>
            <a:xfrm>
              <a:off x="2341102" y="4678711"/>
              <a:ext cx="2253318" cy="98221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pic>
        <p:nvPicPr>
          <p:cNvPr id="39" name="图片 38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022698" y="2256851"/>
            <a:ext cx="4378110" cy="283514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等腰三角形 13"/>
          <p:cNvSpPr/>
          <p:nvPr/>
        </p:nvSpPr>
        <p:spPr>
          <a:xfrm rot="16200000" flipH="1" flipV="1">
            <a:off x="258700" y="400923"/>
            <a:ext cx="281288" cy="287160"/>
          </a:xfrm>
          <a:prstGeom prst="triangle">
            <a:avLst/>
          </a:prstGeom>
          <a:solidFill>
            <a:srgbClr val="86BBBA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5659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31318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6977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62636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8295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940175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596765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253355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800">
              <a:solidFill>
                <a:srgbClr val="22232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542925" y="268192"/>
            <a:ext cx="3527643" cy="552621"/>
            <a:chOff x="1114599" y="354033"/>
            <a:chExt cx="3527643" cy="552621"/>
          </a:xfrm>
        </p:grpSpPr>
        <p:sp>
          <p:nvSpPr>
            <p:cNvPr id="16" name="文本框 15"/>
            <p:cNvSpPr txBox="1"/>
            <p:nvPr/>
          </p:nvSpPr>
          <p:spPr>
            <a:xfrm>
              <a:off x="1137042" y="354033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选题背景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1114599" y="652738"/>
              <a:ext cx="2262158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05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SELECTED TOPIC BACKGROUND</a:t>
              </a:r>
            </a:p>
          </p:txBody>
        </p:sp>
      </p:grpSp>
      <p:sp>
        <p:nvSpPr>
          <p:cNvPr id="6" name="Chevron 3"/>
          <p:cNvSpPr/>
          <p:nvPr/>
        </p:nvSpPr>
        <p:spPr>
          <a:xfrm>
            <a:off x="1555376" y="2912877"/>
            <a:ext cx="1816249" cy="593437"/>
          </a:xfrm>
          <a:prstGeom prst="chevron">
            <a:avLst>
              <a:gd name="adj" fmla="val 31257"/>
            </a:avLst>
          </a:prstGeom>
          <a:solidFill>
            <a:srgbClr val="86BBB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7" tIns="121899" rIns="243797" bIns="301752"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Lato Light"/>
                <a:cs typeface="Lato Light"/>
              </a:rPr>
              <a:t>Quality</a:t>
            </a:r>
          </a:p>
        </p:txBody>
      </p:sp>
      <p:sp>
        <p:nvSpPr>
          <p:cNvPr id="7" name="Chevron 30"/>
          <p:cNvSpPr/>
          <p:nvPr/>
        </p:nvSpPr>
        <p:spPr>
          <a:xfrm>
            <a:off x="3371626" y="2912877"/>
            <a:ext cx="1816249" cy="593437"/>
          </a:xfrm>
          <a:prstGeom prst="chevron">
            <a:avLst>
              <a:gd name="adj" fmla="val 31257"/>
            </a:avLst>
          </a:prstGeom>
          <a:solidFill>
            <a:srgbClr val="86BBB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7" tIns="121899" rIns="243797" bIns="301752"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Lato Light"/>
                <a:cs typeface="Lato Light"/>
              </a:rPr>
              <a:t>Design</a:t>
            </a:r>
          </a:p>
        </p:txBody>
      </p:sp>
      <p:sp>
        <p:nvSpPr>
          <p:cNvPr id="8" name="Chevron 31"/>
          <p:cNvSpPr/>
          <p:nvPr/>
        </p:nvSpPr>
        <p:spPr>
          <a:xfrm>
            <a:off x="5187876" y="2912877"/>
            <a:ext cx="1816249" cy="593437"/>
          </a:xfrm>
          <a:prstGeom prst="chevron">
            <a:avLst>
              <a:gd name="adj" fmla="val 31257"/>
            </a:avLst>
          </a:prstGeom>
          <a:solidFill>
            <a:srgbClr val="86BBB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7" tIns="121899" rIns="243797" bIns="301752"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Lato Light"/>
                <a:cs typeface="Lato Light"/>
              </a:rPr>
              <a:t>Image</a:t>
            </a:r>
          </a:p>
        </p:txBody>
      </p:sp>
      <p:sp>
        <p:nvSpPr>
          <p:cNvPr id="9" name="Chevron 32"/>
          <p:cNvSpPr/>
          <p:nvPr/>
        </p:nvSpPr>
        <p:spPr>
          <a:xfrm>
            <a:off x="7004124" y="2912877"/>
            <a:ext cx="1816249" cy="593437"/>
          </a:xfrm>
          <a:prstGeom prst="chevron">
            <a:avLst>
              <a:gd name="adj" fmla="val 31257"/>
            </a:avLst>
          </a:prstGeom>
          <a:solidFill>
            <a:srgbClr val="86BBB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7" tIns="121899" rIns="243797" bIns="301752"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Lato Light"/>
                <a:cs typeface="Lato Light"/>
              </a:rPr>
              <a:t>Global</a:t>
            </a:r>
          </a:p>
        </p:txBody>
      </p:sp>
      <p:sp>
        <p:nvSpPr>
          <p:cNvPr id="10" name="Chevron 33"/>
          <p:cNvSpPr/>
          <p:nvPr/>
        </p:nvSpPr>
        <p:spPr>
          <a:xfrm>
            <a:off x="8820375" y="2912877"/>
            <a:ext cx="1816249" cy="593437"/>
          </a:xfrm>
          <a:prstGeom prst="chevron">
            <a:avLst>
              <a:gd name="adj" fmla="val 31257"/>
            </a:avLst>
          </a:prstGeom>
          <a:solidFill>
            <a:srgbClr val="86BBB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7" tIns="121899" rIns="243797" bIns="301752"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Lato Light"/>
                <a:cs typeface="Lato Light"/>
              </a:rPr>
              <a:t>Security</a:t>
            </a:r>
          </a:p>
        </p:txBody>
      </p:sp>
      <p:sp>
        <p:nvSpPr>
          <p:cNvPr id="11" name="Freeform 92"/>
          <p:cNvSpPr>
            <a:spLocks noEditPoints="1"/>
          </p:cNvSpPr>
          <p:nvPr/>
        </p:nvSpPr>
        <p:spPr bwMode="auto">
          <a:xfrm>
            <a:off x="2136594" y="2170154"/>
            <a:ext cx="645433" cy="485500"/>
          </a:xfrm>
          <a:custGeom>
            <a:avLst/>
            <a:gdLst/>
            <a:ahLst/>
            <a:cxnLst>
              <a:cxn ang="0">
                <a:pos x="101" y="2"/>
              </a:cxn>
              <a:cxn ang="0">
                <a:pos x="27" y="0"/>
              </a:cxn>
              <a:cxn ang="0">
                <a:pos x="2" y="22"/>
              </a:cxn>
              <a:cxn ang="0">
                <a:pos x="2" y="32"/>
              </a:cxn>
              <a:cxn ang="0">
                <a:pos x="61" y="92"/>
              </a:cxn>
              <a:cxn ang="0">
                <a:pos x="121" y="32"/>
              </a:cxn>
              <a:cxn ang="0">
                <a:pos x="120" y="22"/>
              </a:cxn>
              <a:cxn ang="0">
                <a:pos x="86" y="14"/>
              </a:cxn>
              <a:cxn ang="0">
                <a:pos x="93" y="8"/>
              </a:cxn>
              <a:cxn ang="0">
                <a:pos x="76" y="27"/>
              </a:cxn>
              <a:cxn ang="0">
                <a:pos x="93" y="27"/>
              </a:cxn>
              <a:cxn ang="0">
                <a:pos x="73" y="25"/>
              </a:cxn>
              <a:cxn ang="0">
                <a:pos x="75" y="9"/>
              </a:cxn>
              <a:cxn ang="0">
                <a:pos x="70" y="27"/>
              </a:cxn>
              <a:cxn ang="0">
                <a:pos x="61" y="20"/>
              </a:cxn>
              <a:cxn ang="0">
                <a:pos x="70" y="8"/>
              </a:cxn>
              <a:cxn ang="0">
                <a:pos x="53" y="8"/>
              </a:cxn>
              <a:cxn ang="0">
                <a:pos x="58" y="17"/>
              </a:cxn>
              <a:cxn ang="0">
                <a:pos x="40" y="16"/>
              </a:cxn>
              <a:cxn ang="0">
                <a:pos x="58" y="17"/>
              </a:cxn>
              <a:cxn ang="0">
                <a:pos x="30" y="27"/>
              </a:cxn>
              <a:cxn ang="0">
                <a:pos x="47" y="27"/>
              </a:cxn>
              <a:cxn ang="0">
                <a:pos x="37" y="14"/>
              </a:cxn>
              <a:cxn ang="0">
                <a:pos x="43" y="8"/>
              </a:cxn>
              <a:cxn ang="0">
                <a:pos x="34" y="17"/>
              </a:cxn>
              <a:cxn ang="0">
                <a:pos x="8" y="27"/>
              </a:cxn>
              <a:cxn ang="0">
                <a:pos x="11" y="31"/>
              </a:cxn>
              <a:cxn ang="0">
                <a:pos x="49" y="71"/>
              </a:cxn>
              <a:cxn ang="0">
                <a:pos x="29" y="31"/>
              </a:cxn>
              <a:cxn ang="0">
                <a:pos x="57" y="78"/>
              </a:cxn>
              <a:cxn ang="0">
                <a:pos x="52" y="31"/>
              </a:cxn>
              <a:cxn ang="0">
                <a:pos x="61" y="79"/>
              </a:cxn>
              <a:cxn ang="0">
                <a:pos x="65" y="78"/>
              </a:cxn>
              <a:cxn ang="0">
                <a:pos x="94" y="31"/>
              </a:cxn>
              <a:cxn ang="0">
                <a:pos x="74" y="71"/>
              </a:cxn>
              <a:cxn ang="0">
                <a:pos x="112" y="31"/>
              </a:cxn>
              <a:cxn ang="0">
                <a:pos x="99" y="27"/>
              </a:cxn>
              <a:cxn ang="0">
                <a:pos x="97" y="9"/>
              </a:cxn>
              <a:cxn ang="0">
                <a:pos x="99" y="27"/>
              </a:cxn>
              <a:cxn ang="0">
                <a:pos x="99" y="27"/>
              </a:cxn>
            </a:cxnLst>
            <a:rect l="0" t="0" r="r" b="b"/>
            <a:pathLst>
              <a:path w="123" h="92">
                <a:moveTo>
                  <a:pt x="120" y="22"/>
                </a:moveTo>
                <a:cubicBezTo>
                  <a:pt x="101" y="2"/>
                  <a:pt x="101" y="2"/>
                  <a:pt x="101" y="2"/>
                </a:cubicBezTo>
                <a:cubicBezTo>
                  <a:pt x="100" y="1"/>
                  <a:pt x="98" y="0"/>
                  <a:pt x="96" y="0"/>
                </a:cubicBezTo>
                <a:cubicBezTo>
                  <a:pt x="27" y="0"/>
                  <a:pt x="27" y="0"/>
                  <a:pt x="27" y="0"/>
                </a:cubicBezTo>
                <a:cubicBezTo>
                  <a:pt x="25" y="0"/>
                  <a:pt x="23" y="1"/>
                  <a:pt x="22" y="2"/>
                </a:cubicBezTo>
                <a:cubicBezTo>
                  <a:pt x="2" y="22"/>
                  <a:pt x="2" y="22"/>
                  <a:pt x="2" y="22"/>
                </a:cubicBezTo>
                <a:cubicBezTo>
                  <a:pt x="1" y="23"/>
                  <a:pt x="0" y="25"/>
                  <a:pt x="0" y="27"/>
                </a:cubicBezTo>
                <a:cubicBezTo>
                  <a:pt x="0" y="29"/>
                  <a:pt x="1" y="31"/>
                  <a:pt x="2" y="32"/>
                </a:cubicBezTo>
                <a:cubicBezTo>
                  <a:pt x="56" y="90"/>
                  <a:pt x="56" y="90"/>
                  <a:pt x="56" y="90"/>
                </a:cubicBezTo>
                <a:cubicBezTo>
                  <a:pt x="57" y="91"/>
                  <a:pt x="59" y="92"/>
                  <a:pt x="61" y="92"/>
                </a:cubicBezTo>
                <a:cubicBezTo>
                  <a:pt x="64" y="92"/>
                  <a:pt x="66" y="91"/>
                  <a:pt x="67" y="90"/>
                </a:cubicBezTo>
                <a:cubicBezTo>
                  <a:pt x="121" y="32"/>
                  <a:pt x="121" y="32"/>
                  <a:pt x="121" y="32"/>
                </a:cubicBezTo>
                <a:cubicBezTo>
                  <a:pt x="122" y="31"/>
                  <a:pt x="123" y="29"/>
                  <a:pt x="123" y="27"/>
                </a:cubicBezTo>
                <a:cubicBezTo>
                  <a:pt x="123" y="25"/>
                  <a:pt x="122" y="23"/>
                  <a:pt x="120" y="22"/>
                </a:cubicBezTo>
                <a:close/>
                <a:moveTo>
                  <a:pt x="93" y="8"/>
                </a:moveTo>
                <a:cubicBezTo>
                  <a:pt x="86" y="14"/>
                  <a:pt x="86" y="14"/>
                  <a:pt x="86" y="14"/>
                </a:cubicBezTo>
                <a:cubicBezTo>
                  <a:pt x="79" y="8"/>
                  <a:pt x="79" y="8"/>
                  <a:pt x="79" y="8"/>
                </a:cubicBezTo>
                <a:lnTo>
                  <a:pt x="93" y="8"/>
                </a:lnTo>
                <a:close/>
                <a:moveTo>
                  <a:pt x="93" y="27"/>
                </a:moveTo>
                <a:cubicBezTo>
                  <a:pt x="76" y="27"/>
                  <a:pt x="76" y="27"/>
                  <a:pt x="76" y="27"/>
                </a:cubicBezTo>
                <a:cubicBezTo>
                  <a:pt x="85" y="19"/>
                  <a:pt x="85" y="19"/>
                  <a:pt x="85" y="19"/>
                </a:cubicBezTo>
                <a:lnTo>
                  <a:pt x="93" y="27"/>
                </a:lnTo>
                <a:close/>
                <a:moveTo>
                  <a:pt x="83" y="16"/>
                </a:moveTo>
                <a:cubicBezTo>
                  <a:pt x="73" y="25"/>
                  <a:pt x="73" y="25"/>
                  <a:pt x="73" y="25"/>
                </a:cubicBezTo>
                <a:cubicBezTo>
                  <a:pt x="64" y="17"/>
                  <a:pt x="64" y="17"/>
                  <a:pt x="64" y="17"/>
                </a:cubicBezTo>
                <a:cubicBezTo>
                  <a:pt x="75" y="9"/>
                  <a:pt x="75" y="9"/>
                  <a:pt x="75" y="9"/>
                </a:cubicBezTo>
                <a:lnTo>
                  <a:pt x="83" y="16"/>
                </a:lnTo>
                <a:close/>
                <a:moveTo>
                  <a:pt x="70" y="27"/>
                </a:moveTo>
                <a:cubicBezTo>
                  <a:pt x="53" y="27"/>
                  <a:pt x="53" y="27"/>
                  <a:pt x="53" y="27"/>
                </a:cubicBezTo>
                <a:cubicBezTo>
                  <a:pt x="61" y="20"/>
                  <a:pt x="61" y="20"/>
                  <a:pt x="61" y="20"/>
                </a:cubicBezTo>
                <a:lnTo>
                  <a:pt x="70" y="27"/>
                </a:lnTo>
                <a:close/>
                <a:moveTo>
                  <a:pt x="70" y="8"/>
                </a:moveTo>
                <a:cubicBezTo>
                  <a:pt x="61" y="15"/>
                  <a:pt x="61" y="15"/>
                  <a:pt x="61" y="15"/>
                </a:cubicBezTo>
                <a:cubicBezTo>
                  <a:pt x="53" y="8"/>
                  <a:pt x="53" y="8"/>
                  <a:pt x="53" y="8"/>
                </a:cubicBezTo>
                <a:lnTo>
                  <a:pt x="70" y="8"/>
                </a:lnTo>
                <a:close/>
                <a:moveTo>
                  <a:pt x="58" y="17"/>
                </a:moveTo>
                <a:cubicBezTo>
                  <a:pt x="50" y="25"/>
                  <a:pt x="50" y="25"/>
                  <a:pt x="50" y="25"/>
                </a:cubicBezTo>
                <a:cubicBezTo>
                  <a:pt x="40" y="16"/>
                  <a:pt x="40" y="16"/>
                  <a:pt x="40" y="16"/>
                </a:cubicBezTo>
                <a:cubicBezTo>
                  <a:pt x="48" y="9"/>
                  <a:pt x="48" y="9"/>
                  <a:pt x="48" y="9"/>
                </a:cubicBezTo>
                <a:lnTo>
                  <a:pt x="58" y="17"/>
                </a:lnTo>
                <a:close/>
                <a:moveTo>
                  <a:pt x="47" y="27"/>
                </a:moveTo>
                <a:cubicBezTo>
                  <a:pt x="30" y="27"/>
                  <a:pt x="30" y="27"/>
                  <a:pt x="30" y="27"/>
                </a:cubicBezTo>
                <a:cubicBezTo>
                  <a:pt x="37" y="19"/>
                  <a:pt x="37" y="19"/>
                  <a:pt x="37" y="19"/>
                </a:cubicBezTo>
                <a:lnTo>
                  <a:pt x="47" y="27"/>
                </a:lnTo>
                <a:close/>
                <a:moveTo>
                  <a:pt x="43" y="8"/>
                </a:moveTo>
                <a:cubicBezTo>
                  <a:pt x="37" y="14"/>
                  <a:pt x="37" y="14"/>
                  <a:pt x="37" y="14"/>
                </a:cubicBezTo>
                <a:cubicBezTo>
                  <a:pt x="30" y="8"/>
                  <a:pt x="30" y="8"/>
                  <a:pt x="30" y="8"/>
                </a:cubicBezTo>
                <a:lnTo>
                  <a:pt x="43" y="8"/>
                </a:lnTo>
                <a:close/>
                <a:moveTo>
                  <a:pt x="26" y="9"/>
                </a:moveTo>
                <a:cubicBezTo>
                  <a:pt x="34" y="17"/>
                  <a:pt x="34" y="17"/>
                  <a:pt x="34" y="17"/>
                </a:cubicBezTo>
                <a:cubicBezTo>
                  <a:pt x="24" y="27"/>
                  <a:pt x="24" y="27"/>
                  <a:pt x="24" y="27"/>
                </a:cubicBezTo>
                <a:cubicBezTo>
                  <a:pt x="8" y="27"/>
                  <a:pt x="8" y="27"/>
                  <a:pt x="8" y="27"/>
                </a:cubicBezTo>
                <a:lnTo>
                  <a:pt x="26" y="9"/>
                </a:lnTo>
                <a:close/>
                <a:moveTo>
                  <a:pt x="11" y="31"/>
                </a:moveTo>
                <a:cubicBezTo>
                  <a:pt x="25" y="31"/>
                  <a:pt x="25" y="31"/>
                  <a:pt x="25" y="31"/>
                </a:cubicBezTo>
                <a:cubicBezTo>
                  <a:pt x="49" y="71"/>
                  <a:pt x="49" y="71"/>
                  <a:pt x="49" y="71"/>
                </a:cubicBezTo>
                <a:lnTo>
                  <a:pt x="11" y="31"/>
                </a:lnTo>
                <a:close/>
                <a:moveTo>
                  <a:pt x="29" y="31"/>
                </a:moveTo>
                <a:cubicBezTo>
                  <a:pt x="48" y="31"/>
                  <a:pt x="48" y="31"/>
                  <a:pt x="48" y="31"/>
                </a:cubicBezTo>
                <a:cubicBezTo>
                  <a:pt x="57" y="78"/>
                  <a:pt x="57" y="78"/>
                  <a:pt x="57" y="78"/>
                </a:cubicBezTo>
                <a:lnTo>
                  <a:pt x="29" y="31"/>
                </a:lnTo>
                <a:close/>
                <a:moveTo>
                  <a:pt x="52" y="31"/>
                </a:moveTo>
                <a:cubicBezTo>
                  <a:pt x="71" y="31"/>
                  <a:pt x="71" y="31"/>
                  <a:pt x="71" y="31"/>
                </a:cubicBezTo>
                <a:cubicBezTo>
                  <a:pt x="61" y="79"/>
                  <a:pt x="61" y="79"/>
                  <a:pt x="61" y="79"/>
                </a:cubicBezTo>
                <a:lnTo>
                  <a:pt x="52" y="31"/>
                </a:lnTo>
                <a:close/>
                <a:moveTo>
                  <a:pt x="65" y="78"/>
                </a:moveTo>
                <a:cubicBezTo>
                  <a:pt x="75" y="31"/>
                  <a:pt x="75" y="31"/>
                  <a:pt x="75" y="31"/>
                </a:cubicBezTo>
                <a:cubicBezTo>
                  <a:pt x="94" y="31"/>
                  <a:pt x="94" y="31"/>
                  <a:pt x="94" y="31"/>
                </a:cubicBezTo>
                <a:lnTo>
                  <a:pt x="65" y="78"/>
                </a:lnTo>
                <a:close/>
                <a:moveTo>
                  <a:pt x="74" y="71"/>
                </a:moveTo>
                <a:cubicBezTo>
                  <a:pt x="98" y="31"/>
                  <a:pt x="98" y="31"/>
                  <a:pt x="98" y="31"/>
                </a:cubicBezTo>
                <a:cubicBezTo>
                  <a:pt x="112" y="31"/>
                  <a:pt x="112" y="31"/>
                  <a:pt x="112" y="31"/>
                </a:cubicBezTo>
                <a:lnTo>
                  <a:pt x="74" y="71"/>
                </a:lnTo>
                <a:close/>
                <a:moveTo>
                  <a:pt x="99" y="27"/>
                </a:moveTo>
                <a:cubicBezTo>
                  <a:pt x="88" y="17"/>
                  <a:pt x="88" y="17"/>
                  <a:pt x="88" y="17"/>
                </a:cubicBezTo>
                <a:cubicBezTo>
                  <a:pt x="97" y="9"/>
                  <a:pt x="97" y="9"/>
                  <a:pt x="97" y="9"/>
                </a:cubicBezTo>
                <a:cubicBezTo>
                  <a:pt x="115" y="27"/>
                  <a:pt x="115" y="27"/>
                  <a:pt x="115" y="27"/>
                </a:cubicBezTo>
                <a:lnTo>
                  <a:pt x="99" y="27"/>
                </a:lnTo>
                <a:close/>
                <a:moveTo>
                  <a:pt x="99" y="27"/>
                </a:moveTo>
                <a:cubicBezTo>
                  <a:pt x="99" y="27"/>
                  <a:pt x="99" y="27"/>
                  <a:pt x="99" y="27"/>
                </a:cubicBezTo>
              </a:path>
            </a:pathLst>
          </a:custGeom>
          <a:solidFill>
            <a:srgbClr val="86BBBA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/>
          </a:p>
        </p:txBody>
      </p:sp>
      <p:grpSp>
        <p:nvGrpSpPr>
          <p:cNvPr id="12" name="Group 73"/>
          <p:cNvGrpSpPr>
            <a:grpSpLocks noChangeAspect="1"/>
          </p:cNvGrpSpPr>
          <p:nvPr/>
        </p:nvGrpSpPr>
        <p:grpSpPr>
          <a:xfrm>
            <a:off x="9493438" y="2143477"/>
            <a:ext cx="421080" cy="562262"/>
            <a:chOff x="754063" y="1211263"/>
            <a:chExt cx="269875" cy="360363"/>
          </a:xfrm>
          <a:solidFill>
            <a:srgbClr val="86BBBA"/>
          </a:solidFill>
        </p:grpSpPr>
        <p:sp>
          <p:nvSpPr>
            <p:cNvPr id="13" name="Freeform 9"/>
            <p:cNvSpPr>
              <a:spLocks noEditPoints="1"/>
            </p:cNvSpPr>
            <p:nvPr/>
          </p:nvSpPr>
          <p:spPr bwMode="auto">
            <a:xfrm>
              <a:off x="754063" y="1211263"/>
              <a:ext cx="269875" cy="360363"/>
            </a:xfrm>
            <a:custGeom>
              <a:avLst/>
              <a:gdLst/>
              <a:ahLst/>
              <a:cxnLst>
                <a:cxn ang="0">
                  <a:pos x="80" y="50"/>
                </a:cxn>
                <a:cxn ang="0">
                  <a:pos x="80" y="35"/>
                </a:cxn>
                <a:cxn ang="0">
                  <a:pos x="46" y="0"/>
                </a:cxn>
                <a:cxn ang="0">
                  <a:pos x="11" y="35"/>
                </a:cxn>
                <a:cxn ang="0">
                  <a:pos x="11" y="50"/>
                </a:cxn>
                <a:cxn ang="0">
                  <a:pos x="0" y="61"/>
                </a:cxn>
                <a:cxn ang="0">
                  <a:pos x="0" y="88"/>
                </a:cxn>
                <a:cxn ang="0">
                  <a:pos x="34" y="123"/>
                </a:cxn>
                <a:cxn ang="0">
                  <a:pos x="57" y="123"/>
                </a:cxn>
                <a:cxn ang="0">
                  <a:pos x="92" y="88"/>
                </a:cxn>
                <a:cxn ang="0">
                  <a:pos x="92" y="61"/>
                </a:cxn>
                <a:cxn ang="0">
                  <a:pos x="80" y="50"/>
                </a:cxn>
                <a:cxn ang="0">
                  <a:pos x="19" y="35"/>
                </a:cxn>
                <a:cxn ang="0">
                  <a:pos x="46" y="8"/>
                </a:cxn>
                <a:cxn ang="0">
                  <a:pos x="73" y="35"/>
                </a:cxn>
                <a:cxn ang="0">
                  <a:pos x="73" y="50"/>
                </a:cxn>
                <a:cxn ang="0">
                  <a:pos x="65" y="50"/>
                </a:cxn>
                <a:cxn ang="0">
                  <a:pos x="65" y="35"/>
                </a:cxn>
                <a:cxn ang="0">
                  <a:pos x="46" y="15"/>
                </a:cxn>
                <a:cxn ang="0">
                  <a:pos x="27" y="35"/>
                </a:cxn>
                <a:cxn ang="0">
                  <a:pos x="27" y="50"/>
                </a:cxn>
                <a:cxn ang="0">
                  <a:pos x="19" y="50"/>
                </a:cxn>
                <a:cxn ang="0">
                  <a:pos x="19" y="35"/>
                </a:cxn>
                <a:cxn ang="0">
                  <a:pos x="61" y="35"/>
                </a:cxn>
                <a:cxn ang="0">
                  <a:pos x="61" y="50"/>
                </a:cxn>
                <a:cxn ang="0">
                  <a:pos x="31" y="50"/>
                </a:cxn>
                <a:cxn ang="0">
                  <a:pos x="31" y="35"/>
                </a:cxn>
                <a:cxn ang="0">
                  <a:pos x="46" y="19"/>
                </a:cxn>
                <a:cxn ang="0">
                  <a:pos x="61" y="35"/>
                </a:cxn>
                <a:cxn ang="0">
                  <a:pos x="84" y="73"/>
                </a:cxn>
                <a:cxn ang="0">
                  <a:pos x="84" y="88"/>
                </a:cxn>
                <a:cxn ang="0">
                  <a:pos x="57" y="115"/>
                </a:cxn>
                <a:cxn ang="0">
                  <a:pos x="34" y="115"/>
                </a:cxn>
                <a:cxn ang="0">
                  <a:pos x="8" y="88"/>
                </a:cxn>
                <a:cxn ang="0">
                  <a:pos x="8" y="61"/>
                </a:cxn>
                <a:cxn ang="0">
                  <a:pos x="11" y="58"/>
                </a:cxn>
                <a:cxn ang="0">
                  <a:pos x="80" y="58"/>
                </a:cxn>
                <a:cxn ang="0">
                  <a:pos x="84" y="61"/>
                </a:cxn>
                <a:cxn ang="0">
                  <a:pos x="84" y="73"/>
                </a:cxn>
                <a:cxn ang="0">
                  <a:pos x="84" y="73"/>
                </a:cxn>
                <a:cxn ang="0">
                  <a:pos x="84" y="73"/>
                </a:cxn>
              </a:cxnLst>
              <a:rect l="0" t="0" r="r" b="b"/>
              <a:pathLst>
                <a:path w="92" h="123">
                  <a:moveTo>
                    <a:pt x="80" y="50"/>
                  </a:moveTo>
                  <a:cubicBezTo>
                    <a:pt x="80" y="35"/>
                    <a:pt x="80" y="35"/>
                    <a:pt x="80" y="35"/>
                  </a:cubicBezTo>
                  <a:cubicBezTo>
                    <a:pt x="80" y="16"/>
                    <a:pt x="65" y="0"/>
                    <a:pt x="46" y="0"/>
                  </a:cubicBezTo>
                  <a:cubicBezTo>
                    <a:pt x="27" y="0"/>
                    <a:pt x="11" y="16"/>
                    <a:pt x="11" y="35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5" y="50"/>
                    <a:pt x="0" y="55"/>
                    <a:pt x="0" y="61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107"/>
                    <a:pt x="15" y="123"/>
                    <a:pt x="34" y="123"/>
                  </a:cubicBezTo>
                  <a:cubicBezTo>
                    <a:pt x="57" y="123"/>
                    <a:pt x="57" y="123"/>
                    <a:pt x="57" y="123"/>
                  </a:cubicBezTo>
                  <a:cubicBezTo>
                    <a:pt x="76" y="123"/>
                    <a:pt x="92" y="107"/>
                    <a:pt x="92" y="88"/>
                  </a:cubicBezTo>
                  <a:cubicBezTo>
                    <a:pt x="92" y="61"/>
                    <a:pt x="92" y="61"/>
                    <a:pt x="92" y="61"/>
                  </a:cubicBezTo>
                  <a:cubicBezTo>
                    <a:pt x="92" y="55"/>
                    <a:pt x="87" y="50"/>
                    <a:pt x="80" y="50"/>
                  </a:cubicBezTo>
                  <a:close/>
                  <a:moveTo>
                    <a:pt x="19" y="35"/>
                  </a:moveTo>
                  <a:cubicBezTo>
                    <a:pt x="19" y="20"/>
                    <a:pt x="31" y="8"/>
                    <a:pt x="46" y="8"/>
                  </a:cubicBezTo>
                  <a:cubicBezTo>
                    <a:pt x="61" y="8"/>
                    <a:pt x="73" y="20"/>
                    <a:pt x="73" y="35"/>
                  </a:cubicBezTo>
                  <a:cubicBezTo>
                    <a:pt x="73" y="50"/>
                    <a:pt x="73" y="50"/>
                    <a:pt x="73" y="50"/>
                  </a:cubicBezTo>
                  <a:cubicBezTo>
                    <a:pt x="65" y="50"/>
                    <a:pt x="65" y="50"/>
                    <a:pt x="65" y="50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24"/>
                    <a:pt x="56" y="15"/>
                    <a:pt x="46" y="15"/>
                  </a:cubicBezTo>
                  <a:cubicBezTo>
                    <a:pt x="35" y="15"/>
                    <a:pt x="27" y="24"/>
                    <a:pt x="27" y="35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19" y="50"/>
                    <a:pt x="19" y="50"/>
                    <a:pt x="19" y="50"/>
                  </a:cubicBezTo>
                  <a:lnTo>
                    <a:pt x="19" y="35"/>
                  </a:lnTo>
                  <a:close/>
                  <a:moveTo>
                    <a:pt x="61" y="35"/>
                  </a:moveTo>
                  <a:cubicBezTo>
                    <a:pt x="61" y="50"/>
                    <a:pt x="61" y="50"/>
                    <a:pt x="61" y="50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31" y="26"/>
                    <a:pt x="37" y="19"/>
                    <a:pt x="46" y="19"/>
                  </a:cubicBezTo>
                  <a:cubicBezTo>
                    <a:pt x="54" y="19"/>
                    <a:pt x="61" y="26"/>
                    <a:pt x="61" y="35"/>
                  </a:cubicBezTo>
                  <a:close/>
                  <a:moveTo>
                    <a:pt x="84" y="73"/>
                  </a:moveTo>
                  <a:cubicBezTo>
                    <a:pt x="84" y="88"/>
                    <a:pt x="84" y="88"/>
                    <a:pt x="84" y="88"/>
                  </a:cubicBezTo>
                  <a:cubicBezTo>
                    <a:pt x="84" y="103"/>
                    <a:pt x="72" y="115"/>
                    <a:pt x="57" y="115"/>
                  </a:cubicBezTo>
                  <a:cubicBezTo>
                    <a:pt x="34" y="115"/>
                    <a:pt x="34" y="115"/>
                    <a:pt x="34" y="115"/>
                  </a:cubicBezTo>
                  <a:cubicBezTo>
                    <a:pt x="20" y="115"/>
                    <a:pt x="8" y="103"/>
                    <a:pt x="8" y="88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8" y="59"/>
                    <a:pt x="9" y="58"/>
                    <a:pt x="11" y="58"/>
                  </a:cubicBezTo>
                  <a:cubicBezTo>
                    <a:pt x="80" y="58"/>
                    <a:pt x="80" y="58"/>
                    <a:pt x="80" y="58"/>
                  </a:cubicBezTo>
                  <a:cubicBezTo>
                    <a:pt x="83" y="58"/>
                    <a:pt x="84" y="59"/>
                    <a:pt x="84" y="61"/>
                  </a:cubicBezTo>
                  <a:lnTo>
                    <a:pt x="84" y="73"/>
                  </a:lnTo>
                  <a:close/>
                  <a:moveTo>
                    <a:pt x="84" y="73"/>
                  </a:moveTo>
                  <a:cubicBezTo>
                    <a:pt x="84" y="73"/>
                    <a:pt x="84" y="73"/>
                    <a:pt x="84" y="73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18" name="Freeform 10"/>
            <p:cNvSpPr>
              <a:spLocks noEditPoints="1"/>
            </p:cNvSpPr>
            <p:nvPr/>
          </p:nvSpPr>
          <p:spPr bwMode="auto">
            <a:xfrm>
              <a:off x="865188" y="1425576"/>
              <a:ext cx="47625" cy="66675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8"/>
                </a:cxn>
                <a:cxn ang="0">
                  <a:pos x="3" y="18"/>
                </a:cxn>
                <a:cxn ang="0">
                  <a:pos x="8" y="23"/>
                </a:cxn>
                <a:cxn ang="0">
                  <a:pos x="13" y="18"/>
                </a:cxn>
                <a:cxn ang="0">
                  <a:pos x="16" y="8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6" h="23">
                  <a:moveTo>
                    <a:pt x="8" y="0"/>
                  </a:moveTo>
                  <a:cubicBezTo>
                    <a:pt x="4" y="0"/>
                    <a:pt x="0" y="3"/>
                    <a:pt x="0" y="8"/>
                  </a:cubicBezTo>
                  <a:cubicBezTo>
                    <a:pt x="0" y="10"/>
                    <a:pt x="1" y="14"/>
                    <a:pt x="3" y="18"/>
                  </a:cubicBezTo>
                  <a:cubicBezTo>
                    <a:pt x="4" y="21"/>
                    <a:pt x="5" y="23"/>
                    <a:pt x="8" y="23"/>
                  </a:cubicBezTo>
                  <a:cubicBezTo>
                    <a:pt x="11" y="23"/>
                    <a:pt x="12" y="21"/>
                    <a:pt x="13" y="18"/>
                  </a:cubicBezTo>
                  <a:cubicBezTo>
                    <a:pt x="14" y="14"/>
                    <a:pt x="16" y="10"/>
                    <a:pt x="16" y="8"/>
                  </a:cubicBezTo>
                  <a:cubicBezTo>
                    <a:pt x="16" y="3"/>
                    <a:pt x="12" y="0"/>
                    <a:pt x="8" y="0"/>
                  </a:cubicBezTo>
                  <a:close/>
                  <a:moveTo>
                    <a:pt x="8" y="0"/>
                  </a:moveTo>
                  <a:cubicBezTo>
                    <a:pt x="8" y="0"/>
                    <a:pt x="8" y="0"/>
                    <a:pt x="8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</p:grpSp>
      <p:grpSp>
        <p:nvGrpSpPr>
          <p:cNvPr id="19" name="Group 79"/>
          <p:cNvGrpSpPr>
            <a:grpSpLocks noChangeAspect="1"/>
          </p:cNvGrpSpPr>
          <p:nvPr/>
        </p:nvGrpSpPr>
        <p:grpSpPr>
          <a:xfrm>
            <a:off x="5783752" y="2157829"/>
            <a:ext cx="637693" cy="536112"/>
            <a:chOff x="4856163" y="2736851"/>
            <a:chExt cx="358775" cy="301625"/>
          </a:xfrm>
          <a:solidFill>
            <a:srgbClr val="86BBBA"/>
          </a:solidFill>
        </p:grpSpPr>
        <p:sp>
          <p:nvSpPr>
            <p:cNvPr id="20" name="Freeform 128"/>
            <p:cNvSpPr>
              <a:spLocks noEditPoints="1"/>
            </p:cNvSpPr>
            <p:nvPr/>
          </p:nvSpPr>
          <p:spPr bwMode="auto">
            <a:xfrm>
              <a:off x="4946650" y="2814638"/>
              <a:ext cx="177800" cy="179388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0" y="30"/>
                </a:cxn>
                <a:cxn ang="0">
                  <a:pos x="31" y="61"/>
                </a:cxn>
                <a:cxn ang="0">
                  <a:pos x="61" y="30"/>
                </a:cxn>
                <a:cxn ang="0">
                  <a:pos x="31" y="0"/>
                </a:cxn>
                <a:cxn ang="0">
                  <a:pos x="48" y="45"/>
                </a:cxn>
                <a:cxn ang="0">
                  <a:pos x="16" y="48"/>
                </a:cxn>
                <a:cxn ang="0">
                  <a:pos x="13" y="15"/>
                </a:cxn>
                <a:cxn ang="0">
                  <a:pos x="46" y="13"/>
                </a:cxn>
                <a:cxn ang="0">
                  <a:pos x="48" y="45"/>
                </a:cxn>
                <a:cxn ang="0">
                  <a:pos x="48" y="45"/>
                </a:cxn>
                <a:cxn ang="0">
                  <a:pos x="48" y="45"/>
                </a:cxn>
              </a:cxnLst>
              <a:rect l="0" t="0" r="r" b="b"/>
              <a:pathLst>
                <a:path w="61" h="61">
                  <a:moveTo>
                    <a:pt x="31" y="0"/>
                  </a:moveTo>
                  <a:cubicBezTo>
                    <a:pt x="14" y="0"/>
                    <a:pt x="0" y="13"/>
                    <a:pt x="0" y="30"/>
                  </a:cubicBezTo>
                  <a:cubicBezTo>
                    <a:pt x="0" y="47"/>
                    <a:pt x="14" y="61"/>
                    <a:pt x="31" y="61"/>
                  </a:cubicBezTo>
                  <a:cubicBezTo>
                    <a:pt x="48" y="61"/>
                    <a:pt x="61" y="47"/>
                    <a:pt x="61" y="30"/>
                  </a:cubicBezTo>
                  <a:cubicBezTo>
                    <a:pt x="61" y="13"/>
                    <a:pt x="48" y="0"/>
                    <a:pt x="31" y="0"/>
                  </a:cubicBezTo>
                  <a:close/>
                  <a:moveTo>
                    <a:pt x="48" y="45"/>
                  </a:moveTo>
                  <a:cubicBezTo>
                    <a:pt x="40" y="55"/>
                    <a:pt x="25" y="56"/>
                    <a:pt x="16" y="48"/>
                  </a:cubicBezTo>
                  <a:cubicBezTo>
                    <a:pt x="6" y="39"/>
                    <a:pt x="5" y="25"/>
                    <a:pt x="13" y="15"/>
                  </a:cubicBezTo>
                  <a:cubicBezTo>
                    <a:pt x="22" y="6"/>
                    <a:pt x="36" y="5"/>
                    <a:pt x="46" y="13"/>
                  </a:cubicBezTo>
                  <a:cubicBezTo>
                    <a:pt x="55" y="21"/>
                    <a:pt x="57" y="36"/>
                    <a:pt x="48" y="45"/>
                  </a:cubicBezTo>
                  <a:close/>
                  <a:moveTo>
                    <a:pt x="48" y="45"/>
                  </a:moveTo>
                  <a:cubicBezTo>
                    <a:pt x="48" y="45"/>
                    <a:pt x="48" y="45"/>
                    <a:pt x="48" y="45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21" name="Freeform 129"/>
            <p:cNvSpPr>
              <a:spLocks noEditPoints="1"/>
            </p:cNvSpPr>
            <p:nvPr/>
          </p:nvSpPr>
          <p:spPr bwMode="auto">
            <a:xfrm>
              <a:off x="4989513" y="2859088"/>
              <a:ext cx="53975" cy="50800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0" y="15"/>
                </a:cxn>
                <a:cxn ang="0">
                  <a:pos x="2" y="17"/>
                </a:cxn>
                <a:cxn ang="0">
                  <a:pos x="4" y="15"/>
                </a:cxn>
                <a:cxn ang="0">
                  <a:pos x="16" y="4"/>
                </a:cxn>
                <a:cxn ang="0">
                  <a:pos x="18" y="2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18" h="17">
                  <a:moveTo>
                    <a:pt x="16" y="0"/>
                  </a:moveTo>
                  <a:cubicBezTo>
                    <a:pt x="7" y="0"/>
                    <a:pt x="0" y="7"/>
                    <a:pt x="0" y="15"/>
                  </a:cubicBezTo>
                  <a:cubicBezTo>
                    <a:pt x="0" y="16"/>
                    <a:pt x="1" y="17"/>
                    <a:pt x="2" y="17"/>
                  </a:cubicBezTo>
                  <a:cubicBezTo>
                    <a:pt x="3" y="17"/>
                    <a:pt x="4" y="16"/>
                    <a:pt x="4" y="15"/>
                  </a:cubicBezTo>
                  <a:cubicBezTo>
                    <a:pt x="4" y="9"/>
                    <a:pt x="9" y="4"/>
                    <a:pt x="16" y="4"/>
                  </a:cubicBezTo>
                  <a:cubicBezTo>
                    <a:pt x="17" y="4"/>
                    <a:pt x="18" y="3"/>
                    <a:pt x="18" y="2"/>
                  </a:cubicBezTo>
                  <a:cubicBezTo>
                    <a:pt x="18" y="1"/>
                    <a:pt x="17" y="0"/>
                    <a:pt x="16" y="0"/>
                  </a:cubicBezTo>
                  <a:close/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22" name="Freeform 130"/>
            <p:cNvSpPr>
              <a:spLocks noEditPoints="1"/>
            </p:cNvSpPr>
            <p:nvPr/>
          </p:nvSpPr>
          <p:spPr bwMode="auto">
            <a:xfrm>
              <a:off x="4856163" y="2736851"/>
              <a:ext cx="358775" cy="301625"/>
            </a:xfrm>
            <a:custGeom>
              <a:avLst/>
              <a:gdLst/>
              <a:ahLst/>
              <a:cxnLst>
                <a:cxn ang="0">
                  <a:pos x="114" y="23"/>
                </a:cxn>
                <a:cxn ang="0">
                  <a:pos x="97" y="20"/>
                </a:cxn>
                <a:cxn ang="0">
                  <a:pos x="92" y="7"/>
                </a:cxn>
                <a:cxn ang="0">
                  <a:pos x="81" y="0"/>
                </a:cxn>
                <a:cxn ang="0">
                  <a:pos x="43" y="0"/>
                </a:cxn>
                <a:cxn ang="0">
                  <a:pos x="32" y="7"/>
                </a:cxn>
                <a:cxn ang="0">
                  <a:pos x="27" y="20"/>
                </a:cxn>
                <a:cxn ang="0">
                  <a:pos x="10" y="23"/>
                </a:cxn>
                <a:cxn ang="0">
                  <a:pos x="0" y="34"/>
                </a:cxn>
                <a:cxn ang="0">
                  <a:pos x="0" y="92"/>
                </a:cxn>
                <a:cxn ang="0">
                  <a:pos x="12" y="103"/>
                </a:cxn>
                <a:cxn ang="0">
                  <a:pos x="112" y="103"/>
                </a:cxn>
                <a:cxn ang="0">
                  <a:pos x="123" y="92"/>
                </a:cxn>
                <a:cxn ang="0">
                  <a:pos x="123" y="34"/>
                </a:cxn>
                <a:cxn ang="0">
                  <a:pos x="114" y="23"/>
                </a:cxn>
                <a:cxn ang="0">
                  <a:pos x="115" y="92"/>
                </a:cxn>
                <a:cxn ang="0">
                  <a:pos x="112" y="96"/>
                </a:cxn>
                <a:cxn ang="0">
                  <a:pos x="12" y="96"/>
                </a:cxn>
                <a:cxn ang="0">
                  <a:pos x="8" y="92"/>
                </a:cxn>
                <a:cxn ang="0">
                  <a:pos x="8" y="34"/>
                </a:cxn>
                <a:cxn ang="0">
                  <a:pos x="11" y="30"/>
                </a:cxn>
                <a:cxn ang="0">
                  <a:pos x="32" y="27"/>
                </a:cxn>
                <a:cxn ang="0">
                  <a:pos x="39" y="10"/>
                </a:cxn>
                <a:cxn ang="0">
                  <a:pos x="43" y="7"/>
                </a:cxn>
                <a:cxn ang="0">
                  <a:pos x="81" y="7"/>
                </a:cxn>
                <a:cxn ang="0">
                  <a:pos x="85" y="10"/>
                </a:cxn>
                <a:cxn ang="0">
                  <a:pos x="91" y="27"/>
                </a:cxn>
                <a:cxn ang="0">
                  <a:pos x="112" y="30"/>
                </a:cxn>
                <a:cxn ang="0">
                  <a:pos x="115" y="34"/>
                </a:cxn>
                <a:cxn ang="0">
                  <a:pos x="115" y="92"/>
                </a:cxn>
                <a:cxn ang="0">
                  <a:pos x="115" y="92"/>
                </a:cxn>
                <a:cxn ang="0">
                  <a:pos x="115" y="92"/>
                </a:cxn>
              </a:cxnLst>
              <a:rect l="0" t="0" r="r" b="b"/>
              <a:pathLst>
                <a:path w="123" h="103">
                  <a:moveTo>
                    <a:pt x="114" y="23"/>
                  </a:moveTo>
                  <a:cubicBezTo>
                    <a:pt x="97" y="20"/>
                    <a:pt x="97" y="20"/>
                    <a:pt x="97" y="20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0" y="3"/>
                    <a:pt x="86" y="0"/>
                    <a:pt x="81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0"/>
                    <a:pt x="34" y="3"/>
                    <a:pt x="32" y="7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4" y="24"/>
                    <a:pt x="0" y="29"/>
                    <a:pt x="0" y="34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8"/>
                    <a:pt x="6" y="103"/>
                    <a:pt x="12" y="103"/>
                  </a:cubicBezTo>
                  <a:cubicBezTo>
                    <a:pt x="112" y="103"/>
                    <a:pt x="112" y="103"/>
                    <a:pt x="112" y="103"/>
                  </a:cubicBezTo>
                  <a:cubicBezTo>
                    <a:pt x="118" y="103"/>
                    <a:pt x="123" y="98"/>
                    <a:pt x="123" y="92"/>
                  </a:cubicBezTo>
                  <a:cubicBezTo>
                    <a:pt x="123" y="34"/>
                    <a:pt x="123" y="34"/>
                    <a:pt x="123" y="34"/>
                  </a:cubicBezTo>
                  <a:cubicBezTo>
                    <a:pt x="123" y="29"/>
                    <a:pt x="119" y="24"/>
                    <a:pt x="114" y="23"/>
                  </a:cubicBezTo>
                  <a:close/>
                  <a:moveTo>
                    <a:pt x="115" y="92"/>
                  </a:moveTo>
                  <a:cubicBezTo>
                    <a:pt x="115" y="94"/>
                    <a:pt x="114" y="96"/>
                    <a:pt x="112" y="96"/>
                  </a:cubicBezTo>
                  <a:cubicBezTo>
                    <a:pt x="12" y="96"/>
                    <a:pt x="12" y="96"/>
                    <a:pt x="12" y="96"/>
                  </a:cubicBezTo>
                  <a:cubicBezTo>
                    <a:pt x="10" y="96"/>
                    <a:pt x="8" y="94"/>
                    <a:pt x="8" y="92"/>
                  </a:cubicBezTo>
                  <a:cubicBezTo>
                    <a:pt x="8" y="34"/>
                    <a:pt x="8" y="34"/>
                    <a:pt x="8" y="34"/>
                  </a:cubicBezTo>
                  <a:cubicBezTo>
                    <a:pt x="8" y="32"/>
                    <a:pt x="9" y="31"/>
                    <a:pt x="11" y="30"/>
                  </a:cubicBezTo>
                  <a:cubicBezTo>
                    <a:pt x="32" y="27"/>
                    <a:pt x="32" y="27"/>
                    <a:pt x="32" y="27"/>
                  </a:cubicBezTo>
                  <a:cubicBezTo>
                    <a:pt x="39" y="10"/>
                    <a:pt x="39" y="10"/>
                    <a:pt x="39" y="10"/>
                  </a:cubicBezTo>
                  <a:cubicBezTo>
                    <a:pt x="40" y="8"/>
                    <a:pt x="41" y="7"/>
                    <a:pt x="43" y="7"/>
                  </a:cubicBezTo>
                  <a:cubicBezTo>
                    <a:pt x="81" y="7"/>
                    <a:pt x="81" y="7"/>
                    <a:pt x="81" y="7"/>
                  </a:cubicBezTo>
                  <a:cubicBezTo>
                    <a:pt x="83" y="7"/>
                    <a:pt x="84" y="8"/>
                    <a:pt x="85" y="10"/>
                  </a:cubicBezTo>
                  <a:cubicBezTo>
                    <a:pt x="91" y="27"/>
                    <a:pt x="91" y="27"/>
                    <a:pt x="91" y="27"/>
                  </a:cubicBezTo>
                  <a:cubicBezTo>
                    <a:pt x="112" y="30"/>
                    <a:pt x="112" y="30"/>
                    <a:pt x="112" y="30"/>
                  </a:cubicBezTo>
                  <a:cubicBezTo>
                    <a:pt x="114" y="31"/>
                    <a:pt x="115" y="32"/>
                    <a:pt x="115" y="34"/>
                  </a:cubicBezTo>
                  <a:lnTo>
                    <a:pt x="115" y="92"/>
                  </a:lnTo>
                  <a:close/>
                  <a:moveTo>
                    <a:pt x="115" y="92"/>
                  </a:moveTo>
                  <a:cubicBezTo>
                    <a:pt x="115" y="92"/>
                    <a:pt x="115" y="92"/>
                    <a:pt x="115" y="92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</p:grpSp>
      <p:sp>
        <p:nvSpPr>
          <p:cNvPr id="23" name="Freeform 144"/>
          <p:cNvSpPr>
            <a:spLocks noChangeAspect="1" noEditPoints="1"/>
          </p:cNvSpPr>
          <p:nvPr/>
        </p:nvSpPr>
        <p:spPr bwMode="auto">
          <a:xfrm>
            <a:off x="4069101" y="2130944"/>
            <a:ext cx="547920" cy="536112"/>
          </a:xfrm>
          <a:custGeom>
            <a:avLst/>
            <a:gdLst/>
            <a:ahLst/>
            <a:cxnLst>
              <a:cxn ang="0">
                <a:pos x="90" y="0"/>
              </a:cxn>
              <a:cxn ang="0">
                <a:pos x="53" y="26"/>
              </a:cxn>
              <a:cxn ang="0">
                <a:pos x="53" y="26"/>
              </a:cxn>
              <a:cxn ang="0">
                <a:pos x="13" y="66"/>
              </a:cxn>
              <a:cxn ang="0">
                <a:pos x="0" y="106"/>
              </a:cxn>
              <a:cxn ang="0">
                <a:pos x="13" y="123"/>
              </a:cxn>
              <a:cxn ang="0">
                <a:pos x="50" y="114"/>
              </a:cxn>
              <a:cxn ang="0">
                <a:pos x="115" y="51"/>
              </a:cxn>
              <a:cxn ang="0">
                <a:pos x="61" y="91"/>
              </a:cxn>
              <a:cxn ang="0">
                <a:pos x="95" y="45"/>
              </a:cxn>
              <a:cxn ang="0">
                <a:pos x="91" y="64"/>
              </a:cxn>
              <a:cxn ang="0">
                <a:pos x="61" y="94"/>
              </a:cxn>
              <a:cxn ang="0">
                <a:pos x="56" y="78"/>
              </a:cxn>
              <a:cxn ang="0">
                <a:pos x="43" y="66"/>
              </a:cxn>
              <a:cxn ang="0">
                <a:pos x="88" y="34"/>
              </a:cxn>
              <a:cxn ang="0">
                <a:pos x="56" y="78"/>
              </a:cxn>
              <a:cxn ang="0">
                <a:pos x="29" y="61"/>
              </a:cxn>
              <a:cxn ang="0">
                <a:pos x="76" y="28"/>
              </a:cxn>
              <a:cxn ang="0">
                <a:pos x="16" y="115"/>
              </a:cxn>
              <a:cxn ang="0">
                <a:pos x="7" y="110"/>
              </a:cxn>
              <a:cxn ang="0">
                <a:pos x="12" y="93"/>
              </a:cxn>
              <a:cxn ang="0">
                <a:pos x="30" y="111"/>
              </a:cxn>
              <a:cxn ang="0">
                <a:pos x="34" y="110"/>
              </a:cxn>
              <a:cxn ang="0">
                <a:pos x="13" y="89"/>
              </a:cxn>
              <a:cxn ang="0">
                <a:pos x="18" y="72"/>
              </a:cxn>
              <a:cxn ang="0">
                <a:pos x="49" y="106"/>
              </a:cxn>
              <a:cxn ang="0">
                <a:pos x="34" y="110"/>
              </a:cxn>
              <a:cxn ang="0">
                <a:pos x="103" y="52"/>
              </a:cxn>
              <a:cxn ang="0">
                <a:pos x="93" y="29"/>
              </a:cxn>
              <a:cxn ang="0">
                <a:pos x="77" y="13"/>
              </a:cxn>
              <a:cxn ang="0">
                <a:pos x="107" y="16"/>
              </a:cxn>
              <a:cxn ang="0">
                <a:pos x="110" y="45"/>
              </a:cxn>
              <a:cxn ang="0">
                <a:pos x="110" y="45"/>
              </a:cxn>
            </a:cxnLst>
            <a:rect l="0" t="0" r="r" b="b"/>
            <a:pathLst>
              <a:path w="126" h="123">
                <a:moveTo>
                  <a:pt x="112" y="10"/>
                </a:moveTo>
                <a:cubicBezTo>
                  <a:pt x="106" y="4"/>
                  <a:pt x="98" y="0"/>
                  <a:pt x="90" y="0"/>
                </a:cubicBezTo>
                <a:cubicBezTo>
                  <a:pt x="83" y="0"/>
                  <a:pt x="76" y="3"/>
                  <a:pt x="72" y="7"/>
                </a:cubicBezTo>
                <a:cubicBezTo>
                  <a:pt x="53" y="26"/>
                  <a:pt x="53" y="26"/>
                  <a:pt x="53" y="26"/>
                </a:cubicBezTo>
                <a:cubicBezTo>
                  <a:pt x="53" y="26"/>
                  <a:pt x="53" y="26"/>
                  <a:pt x="53" y="26"/>
                </a:cubicBezTo>
                <a:cubicBezTo>
                  <a:pt x="53" y="26"/>
                  <a:pt x="53" y="26"/>
                  <a:pt x="53" y="26"/>
                </a:cubicBezTo>
                <a:cubicBezTo>
                  <a:pt x="53" y="26"/>
                  <a:pt x="53" y="26"/>
                  <a:pt x="53" y="26"/>
                </a:cubicBezTo>
                <a:cubicBezTo>
                  <a:pt x="13" y="66"/>
                  <a:pt x="13" y="66"/>
                  <a:pt x="13" y="66"/>
                </a:cubicBezTo>
                <a:cubicBezTo>
                  <a:pt x="11" y="68"/>
                  <a:pt x="10" y="70"/>
                  <a:pt x="9" y="73"/>
                </a:cubicBezTo>
                <a:cubicBezTo>
                  <a:pt x="0" y="106"/>
                  <a:pt x="0" y="106"/>
                  <a:pt x="0" y="106"/>
                </a:cubicBezTo>
                <a:cubicBezTo>
                  <a:pt x="0" y="106"/>
                  <a:pt x="0" y="108"/>
                  <a:pt x="0" y="110"/>
                </a:cubicBezTo>
                <a:cubicBezTo>
                  <a:pt x="0" y="117"/>
                  <a:pt x="6" y="123"/>
                  <a:pt x="13" y="123"/>
                </a:cubicBezTo>
                <a:cubicBezTo>
                  <a:pt x="15" y="123"/>
                  <a:pt x="17" y="122"/>
                  <a:pt x="18" y="122"/>
                </a:cubicBezTo>
                <a:cubicBezTo>
                  <a:pt x="50" y="114"/>
                  <a:pt x="50" y="114"/>
                  <a:pt x="50" y="114"/>
                </a:cubicBezTo>
                <a:cubicBezTo>
                  <a:pt x="52" y="113"/>
                  <a:pt x="55" y="112"/>
                  <a:pt x="57" y="110"/>
                </a:cubicBezTo>
                <a:cubicBezTo>
                  <a:pt x="115" y="51"/>
                  <a:pt x="115" y="51"/>
                  <a:pt x="115" y="51"/>
                </a:cubicBezTo>
                <a:cubicBezTo>
                  <a:pt x="126" y="40"/>
                  <a:pt x="125" y="22"/>
                  <a:pt x="112" y="10"/>
                </a:cubicBezTo>
                <a:close/>
                <a:moveTo>
                  <a:pt x="61" y="91"/>
                </a:moveTo>
                <a:cubicBezTo>
                  <a:pt x="61" y="88"/>
                  <a:pt x="60" y="85"/>
                  <a:pt x="58" y="81"/>
                </a:cubicBezTo>
                <a:cubicBezTo>
                  <a:pt x="95" y="45"/>
                  <a:pt x="95" y="45"/>
                  <a:pt x="95" y="45"/>
                </a:cubicBezTo>
                <a:cubicBezTo>
                  <a:pt x="97" y="52"/>
                  <a:pt x="96" y="59"/>
                  <a:pt x="91" y="64"/>
                </a:cubicBezTo>
                <a:cubicBezTo>
                  <a:pt x="91" y="64"/>
                  <a:pt x="91" y="64"/>
                  <a:pt x="91" y="64"/>
                </a:cubicBezTo>
                <a:cubicBezTo>
                  <a:pt x="91" y="64"/>
                  <a:pt x="91" y="64"/>
                  <a:pt x="91" y="64"/>
                </a:cubicBezTo>
                <a:cubicBezTo>
                  <a:pt x="61" y="94"/>
                  <a:pt x="61" y="94"/>
                  <a:pt x="61" y="94"/>
                </a:cubicBezTo>
                <a:cubicBezTo>
                  <a:pt x="61" y="93"/>
                  <a:pt x="61" y="92"/>
                  <a:pt x="61" y="91"/>
                </a:cubicBezTo>
                <a:close/>
                <a:moveTo>
                  <a:pt x="56" y="78"/>
                </a:moveTo>
                <a:cubicBezTo>
                  <a:pt x="55" y="76"/>
                  <a:pt x="53" y="73"/>
                  <a:pt x="51" y="71"/>
                </a:cubicBezTo>
                <a:cubicBezTo>
                  <a:pt x="49" y="69"/>
                  <a:pt x="46" y="67"/>
                  <a:pt x="43" y="66"/>
                </a:cubicBezTo>
                <a:cubicBezTo>
                  <a:pt x="80" y="29"/>
                  <a:pt x="80" y="29"/>
                  <a:pt x="80" y="29"/>
                </a:cubicBezTo>
                <a:cubicBezTo>
                  <a:pt x="83" y="30"/>
                  <a:pt x="86" y="32"/>
                  <a:pt x="88" y="34"/>
                </a:cubicBezTo>
                <a:cubicBezTo>
                  <a:pt x="90" y="37"/>
                  <a:pt x="92" y="39"/>
                  <a:pt x="93" y="41"/>
                </a:cubicBezTo>
                <a:lnTo>
                  <a:pt x="56" y="78"/>
                </a:lnTo>
                <a:close/>
                <a:moveTo>
                  <a:pt x="40" y="64"/>
                </a:moveTo>
                <a:cubicBezTo>
                  <a:pt x="36" y="62"/>
                  <a:pt x="33" y="61"/>
                  <a:pt x="29" y="61"/>
                </a:cubicBezTo>
                <a:cubicBezTo>
                  <a:pt x="58" y="32"/>
                  <a:pt x="58" y="32"/>
                  <a:pt x="58" y="32"/>
                </a:cubicBezTo>
                <a:cubicBezTo>
                  <a:pt x="63" y="27"/>
                  <a:pt x="69" y="26"/>
                  <a:pt x="76" y="28"/>
                </a:cubicBezTo>
                <a:lnTo>
                  <a:pt x="40" y="64"/>
                </a:lnTo>
                <a:close/>
                <a:moveTo>
                  <a:pt x="16" y="115"/>
                </a:moveTo>
                <a:cubicBezTo>
                  <a:pt x="15" y="115"/>
                  <a:pt x="14" y="115"/>
                  <a:pt x="13" y="115"/>
                </a:cubicBezTo>
                <a:cubicBezTo>
                  <a:pt x="10" y="115"/>
                  <a:pt x="7" y="113"/>
                  <a:pt x="7" y="110"/>
                </a:cubicBezTo>
                <a:cubicBezTo>
                  <a:pt x="7" y="109"/>
                  <a:pt x="8" y="108"/>
                  <a:pt x="8" y="107"/>
                </a:cubicBezTo>
                <a:cubicBezTo>
                  <a:pt x="12" y="93"/>
                  <a:pt x="12" y="93"/>
                  <a:pt x="12" y="93"/>
                </a:cubicBezTo>
                <a:cubicBezTo>
                  <a:pt x="16" y="93"/>
                  <a:pt x="21" y="94"/>
                  <a:pt x="25" y="98"/>
                </a:cubicBezTo>
                <a:cubicBezTo>
                  <a:pt x="28" y="102"/>
                  <a:pt x="30" y="107"/>
                  <a:pt x="30" y="111"/>
                </a:cubicBezTo>
                <a:lnTo>
                  <a:pt x="16" y="115"/>
                </a:lnTo>
                <a:close/>
                <a:moveTo>
                  <a:pt x="34" y="110"/>
                </a:moveTo>
                <a:cubicBezTo>
                  <a:pt x="34" y="105"/>
                  <a:pt x="31" y="100"/>
                  <a:pt x="27" y="95"/>
                </a:cubicBezTo>
                <a:cubicBezTo>
                  <a:pt x="23" y="91"/>
                  <a:pt x="18" y="89"/>
                  <a:pt x="13" y="89"/>
                </a:cubicBezTo>
                <a:cubicBezTo>
                  <a:pt x="17" y="75"/>
                  <a:pt x="17" y="75"/>
                  <a:pt x="17" y="75"/>
                </a:cubicBezTo>
                <a:cubicBezTo>
                  <a:pt x="17" y="74"/>
                  <a:pt x="17" y="73"/>
                  <a:pt x="18" y="72"/>
                </a:cubicBezTo>
                <a:cubicBezTo>
                  <a:pt x="26" y="67"/>
                  <a:pt x="38" y="68"/>
                  <a:pt x="46" y="77"/>
                </a:cubicBezTo>
                <a:cubicBezTo>
                  <a:pt x="55" y="85"/>
                  <a:pt x="56" y="98"/>
                  <a:pt x="49" y="106"/>
                </a:cubicBezTo>
                <a:cubicBezTo>
                  <a:pt x="49" y="106"/>
                  <a:pt x="48" y="106"/>
                  <a:pt x="48" y="106"/>
                </a:cubicBezTo>
                <a:lnTo>
                  <a:pt x="34" y="110"/>
                </a:lnTo>
                <a:close/>
                <a:moveTo>
                  <a:pt x="110" y="45"/>
                </a:moveTo>
                <a:cubicBezTo>
                  <a:pt x="103" y="52"/>
                  <a:pt x="103" y="52"/>
                  <a:pt x="103" y="52"/>
                </a:cubicBezTo>
                <a:cubicBezTo>
                  <a:pt x="103" y="51"/>
                  <a:pt x="103" y="50"/>
                  <a:pt x="103" y="49"/>
                </a:cubicBezTo>
                <a:cubicBezTo>
                  <a:pt x="103" y="42"/>
                  <a:pt x="99" y="35"/>
                  <a:pt x="93" y="29"/>
                </a:cubicBezTo>
                <a:cubicBezTo>
                  <a:pt x="87" y="23"/>
                  <a:pt x="79" y="19"/>
                  <a:pt x="71" y="19"/>
                </a:cubicBezTo>
                <a:cubicBezTo>
                  <a:pt x="77" y="13"/>
                  <a:pt x="77" y="13"/>
                  <a:pt x="77" y="13"/>
                </a:cubicBezTo>
                <a:cubicBezTo>
                  <a:pt x="80" y="10"/>
                  <a:pt x="85" y="8"/>
                  <a:pt x="90" y="8"/>
                </a:cubicBezTo>
                <a:cubicBezTo>
                  <a:pt x="96" y="8"/>
                  <a:pt x="102" y="11"/>
                  <a:pt x="107" y="16"/>
                </a:cubicBezTo>
                <a:cubicBezTo>
                  <a:pt x="112" y="20"/>
                  <a:pt x="114" y="26"/>
                  <a:pt x="115" y="32"/>
                </a:cubicBezTo>
                <a:cubicBezTo>
                  <a:pt x="115" y="37"/>
                  <a:pt x="113" y="42"/>
                  <a:pt x="110" y="45"/>
                </a:cubicBezTo>
                <a:close/>
                <a:moveTo>
                  <a:pt x="110" y="45"/>
                </a:moveTo>
                <a:cubicBezTo>
                  <a:pt x="110" y="45"/>
                  <a:pt x="110" y="45"/>
                  <a:pt x="110" y="45"/>
                </a:cubicBezTo>
              </a:path>
            </a:pathLst>
          </a:custGeom>
          <a:solidFill>
            <a:srgbClr val="86BBBA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/>
          </a:p>
        </p:txBody>
      </p:sp>
      <p:sp>
        <p:nvSpPr>
          <p:cNvPr id="24" name="Freeform 153"/>
          <p:cNvSpPr>
            <a:spLocks noChangeAspect="1" noEditPoints="1"/>
          </p:cNvSpPr>
          <p:nvPr/>
        </p:nvSpPr>
        <p:spPr bwMode="auto">
          <a:xfrm>
            <a:off x="7570270" y="2164950"/>
            <a:ext cx="528798" cy="536112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118" y="59"/>
              </a:cxn>
              <a:cxn ang="0">
                <a:pos x="111" y="57"/>
              </a:cxn>
              <a:cxn ang="0">
                <a:pos x="83" y="33"/>
              </a:cxn>
              <a:cxn ang="0">
                <a:pos x="111" y="57"/>
              </a:cxn>
              <a:cxn ang="0">
                <a:pos x="41" y="91"/>
              </a:cxn>
              <a:cxn ang="0">
                <a:pos x="57" y="111"/>
              </a:cxn>
              <a:cxn ang="0">
                <a:pos x="61" y="8"/>
              </a:cxn>
              <a:cxn ang="0">
                <a:pos x="61" y="34"/>
              </a:cxn>
              <a:cxn ang="0">
                <a:pos x="61" y="8"/>
              </a:cxn>
              <a:cxn ang="0">
                <a:pos x="95" y="22"/>
              </a:cxn>
              <a:cxn ang="0">
                <a:pos x="67" y="8"/>
              </a:cxn>
              <a:cxn ang="0">
                <a:pos x="57" y="34"/>
              </a:cxn>
              <a:cxn ang="0">
                <a:pos x="57" y="8"/>
              </a:cxn>
              <a:cxn ang="0">
                <a:pos x="36" y="30"/>
              </a:cxn>
              <a:cxn ang="0">
                <a:pos x="50" y="8"/>
              </a:cxn>
              <a:cxn ang="0">
                <a:pos x="38" y="35"/>
              </a:cxn>
              <a:cxn ang="0">
                <a:pos x="57" y="57"/>
              </a:cxn>
              <a:cxn ang="0">
                <a:pos x="38" y="35"/>
              </a:cxn>
              <a:cxn ang="0">
                <a:pos x="57" y="84"/>
              </a:cxn>
              <a:cxn ang="0">
                <a:pos x="34" y="61"/>
              </a:cxn>
              <a:cxn ang="0">
                <a:pos x="50" y="110"/>
              </a:cxn>
              <a:cxn ang="0">
                <a:pos x="38" y="92"/>
              </a:cxn>
              <a:cxn ang="0">
                <a:pos x="61" y="111"/>
              </a:cxn>
              <a:cxn ang="0">
                <a:pos x="77" y="91"/>
              </a:cxn>
              <a:cxn ang="0">
                <a:pos x="61" y="111"/>
              </a:cxn>
              <a:cxn ang="0">
                <a:pos x="93" y="99"/>
              </a:cxn>
              <a:cxn ang="0">
                <a:pos x="80" y="92"/>
              </a:cxn>
              <a:cxn ang="0">
                <a:pos x="61" y="84"/>
              </a:cxn>
              <a:cxn ang="0">
                <a:pos x="84" y="61"/>
              </a:cxn>
              <a:cxn ang="0">
                <a:pos x="61" y="57"/>
              </a:cxn>
              <a:cxn ang="0">
                <a:pos x="80" y="35"/>
              </a:cxn>
              <a:cxn ang="0">
                <a:pos x="61" y="57"/>
              </a:cxn>
              <a:cxn ang="0">
                <a:pos x="35" y="33"/>
              </a:cxn>
              <a:cxn ang="0">
                <a:pos x="7" y="57"/>
              </a:cxn>
              <a:cxn ang="0">
                <a:pos x="7" y="61"/>
              </a:cxn>
              <a:cxn ang="0">
                <a:pos x="36" y="89"/>
              </a:cxn>
              <a:cxn ang="0">
                <a:pos x="7" y="61"/>
              </a:cxn>
              <a:cxn ang="0">
                <a:pos x="82" y="89"/>
              </a:cxn>
              <a:cxn ang="0">
                <a:pos x="111" y="61"/>
              </a:cxn>
              <a:cxn ang="0">
                <a:pos x="95" y="96"/>
              </a:cxn>
            </a:cxnLst>
            <a:rect l="0" t="0" r="r" b="b"/>
            <a:pathLst>
              <a:path w="118" h="119">
                <a:moveTo>
                  <a:pt x="59" y="0"/>
                </a:moveTo>
                <a:cubicBezTo>
                  <a:pt x="26" y="0"/>
                  <a:pt x="0" y="27"/>
                  <a:pt x="0" y="59"/>
                </a:cubicBezTo>
                <a:cubicBezTo>
                  <a:pt x="0" y="92"/>
                  <a:pt x="26" y="119"/>
                  <a:pt x="59" y="119"/>
                </a:cubicBezTo>
                <a:cubicBezTo>
                  <a:pt x="92" y="119"/>
                  <a:pt x="118" y="92"/>
                  <a:pt x="118" y="59"/>
                </a:cubicBezTo>
                <a:cubicBezTo>
                  <a:pt x="118" y="27"/>
                  <a:pt x="92" y="0"/>
                  <a:pt x="59" y="0"/>
                </a:cubicBezTo>
                <a:close/>
                <a:moveTo>
                  <a:pt x="111" y="57"/>
                </a:moveTo>
                <a:cubicBezTo>
                  <a:pt x="88" y="57"/>
                  <a:pt x="88" y="57"/>
                  <a:pt x="88" y="57"/>
                </a:cubicBezTo>
                <a:cubicBezTo>
                  <a:pt x="87" y="49"/>
                  <a:pt x="86" y="41"/>
                  <a:pt x="83" y="33"/>
                </a:cubicBezTo>
                <a:cubicBezTo>
                  <a:pt x="88" y="31"/>
                  <a:pt x="93" y="28"/>
                  <a:pt x="98" y="25"/>
                </a:cubicBezTo>
                <a:cubicBezTo>
                  <a:pt x="105" y="34"/>
                  <a:pt x="110" y="45"/>
                  <a:pt x="111" y="57"/>
                </a:cubicBezTo>
                <a:close/>
                <a:moveTo>
                  <a:pt x="57" y="111"/>
                </a:moveTo>
                <a:cubicBezTo>
                  <a:pt x="50" y="106"/>
                  <a:pt x="45" y="99"/>
                  <a:pt x="41" y="91"/>
                </a:cubicBezTo>
                <a:cubicBezTo>
                  <a:pt x="46" y="89"/>
                  <a:pt x="52" y="88"/>
                  <a:pt x="57" y="88"/>
                </a:cubicBezTo>
                <a:cubicBezTo>
                  <a:pt x="57" y="111"/>
                  <a:pt x="57" y="111"/>
                  <a:pt x="57" y="111"/>
                </a:cubicBezTo>
                <a:cubicBezTo>
                  <a:pt x="57" y="111"/>
                  <a:pt x="57" y="111"/>
                  <a:pt x="57" y="111"/>
                </a:cubicBezTo>
                <a:close/>
                <a:moveTo>
                  <a:pt x="61" y="8"/>
                </a:moveTo>
                <a:cubicBezTo>
                  <a:pt x="68" y="14"/>
                  <a:pt x="74" y="22"/>
                  <a:pt x="78" y="31"/>
                </a:cubicBezTo>
                <a:cubicBezTo>
                  <a:pt x="73" y="33"/>
                  <a:pt x="67" y="34"/>
                  <a:pt x="61" y="34"/>
                </a:cubicBezTo>
                <a:cubicBezTo>
                  <a:pt x="61" y="8"/>
                  <a:pt x="61" y="8"/>
                  <a:pt x="61" y="8"/>
                </a:cubicBezTo>
                <a:cubicBezTo>
                  <a:pt x="61" y="8"/>
                  <a:pt x="61" y="8"/>
                  <a:pt x="61" y="8"/>
                </a:cubicBezTo>
                <a:close/>
                <a:moveTo>
                  <a:pt x="67" y="8"/>
                </a:moveTo>
                <a:cubicBezTo>
                  <a:pt x="78" y="10"/>
                  <a:pt x="88" y="15"/>
                  <a:pt x="95" y="22"/>
                </a:cubicBezTo>
                <a:cubicBezTo>
                  <a:pt x="91" y="25"/>
                  <a:pt x="87" y="28"/>
                  <a:pt x="82" y="30"/>
                </a:cubicBezTo>
                <a:cubicBezTo>
                  <a:pt x="78" y="22"/>
                  <a:pt x="73" y="14"/>
                  <a:pt x="67" y="8"/>
                </a:cubicBezTo>
                <a:close/>
                <a:moveTo>
                  <a:pt x="57" y="8"/>
                </a:moveTo>
                <a:cubicBezTo>
                  <a:pt x="57" y="34"/>
                  <a:pt x="57" y="34"/>
                  <a:pt x="57" y="34"/>
                </a:cubicBezTo>
                <a:cubicBezTo>
                  <a:pt x="51" y="34"/>
                  <a:pt x="45" y="33"/>
                  <a:pt x="40" y="31"/>
                </a:cubicBezTo>
                <a:cubicBezTo>
                  <a:pt x="44" y="22"/>
                  <a:pt x="50" y="14"/>
                  <a:pt x="57" y="8"/>
                </a:cubicBezTo>
                <a:cubicBezTo>
                  <a:pt x="57" y="8"/>
                  <a:pt x="57" y="8"/>
                  <a:pt x="57" y="8"/>
                </a:cubicBezTo>
                <a:close/>
                <a:moveTo>
                  <a:pt x="36" y="30"/>
                </a:moveTo>
                <a:cubicBezTo>
                  <a:pt x="31" y="28"/>
                  <a:pt x="27" y="25"/>
                  <a:pt x="23" y="22"/>
                </a:cubicBezTo>
                <a:cubicBezTo>
                  <a:pt x="30" y="15"/>
                  <a:pt x="40" y="10"/>
                  <a:pt x="50" y="8"/>
                </a:cubicBezTo>
                <a:cubicBezTo>
                  <a:pt x="45" y="14"/>
                  <a:pt x="40" y="22"/>
                  <a:pt x="36" y="30"/>
                </a:cubicBezTo>
                <a:close/>
                <a:moveTo>
                  <a:pt x="38" y="35"/>
                </a:moveTo>
                <a:cubicBezTo>
                  <a:pt x="44" y="37"/>
                  <a:pt x="50" y="38"/>
                  <a:pt x="57" y="38"/>
                </a:cubicBezTo>
                <a:cubicBezTo>
                  <a:pt x="57" y="57"/>
                  <a:pt x="57" y="57"/>
                  <a:pt x="57" y="57"/>
                </a:cubicBezTo>
                <a:cubicBezTo>
                  <a:pt x="34" y="57"/>
                  <a:pt x="34" y="57"/>
                  <a:pt x="34" y="57"/>
                </a:cubicBezTo>
                <a:cubicBezTo>
                  <a:pt x="34" y="49"/>
                  <a:pt x="36" y="42"/>
                  <a:pt x="38" y="35"/>
                </a:cubicBezTo>
                <a:close/>
                <a:moveTo>
                  <a:pt x="57" y="61"/>
                </a:moveTo>
                <a:cubicBezTo>
                  <a:pt x="57" y="84"/>
                  <a:pt x="57" y="84"/>
                  <a:pt x="57" y="84"/>
                </a:cubicBezTo>
                <a:cubicBezTo>
                  <a:pt x="51" y="85"/>
                  <a:pt x="45" y="86"/>
                  <a:pt x="40" y="87"/>
                </a:cubicBezTo>
                <a:cubicBezTo>
                  <a:pt x="36" y="79"/>
                  <a:pt x="34" y="71"/>
                  <a:pt x="34" y="61"/>
                </a:cubicBezTo>
                <a:lnTo>
                  <a:pt x="57" y="61"/>
                </a:lnTo>
                <a:close/>
                <a:moveTo>
                  <a:pt x="50" y="110"/>
                </a:moveTo>
                <a:cubicBezTo>
                  <a:pt x="41" y="109"/>
                  <a:pt x="32" y="105"/>
                  <a:pt x="25" y="99"/>
                </a:cubicBezTo>
                <a:cubicBezTo>
                  <a:pt x="29" y="96"/>
                  <a:pt x="33" y="94"/>
                  <a:pt x="38" y="92"/>
                </a:cubicBezTo>
                <a:cubicBezTo>
                  <a:pt x="41" y="99"/>
                  <a:pt x="45" y="105"/>
                  <a:pt x="50" y="110"/>
                </a:cubicBezTo>
                <a:close/>
                <a:moveTo>
                  <a:pt x="61" y="111"/>
                </a:moveTo>
                <a:cubicBezTo>
                  <a:pt x="61" y="88"/>
                  <a:pt x="61" y="88"/>
                  <a:pt x="61" y="88"/>
                </a:cubicBezTo>
                <a:cubicBezTo>
                  <a:pt x="66" y="88"/>
                  <a:pt x="72" y="89"/>
                  <a:pt x="77" y="91"/>
                </a:cubicBezTo>
                <a:cubicBezTo>
                  <a:pt x="73" y="99"/>
                  <a:pt x="67" y="106"/>
                  <a:pt x="61" y="111"/>
                </a:cubicBezTo>
                <a:cubicBezTo>
                  <a:pt x="61" y="111"/>
                  <a:pt x="61" y="111"/>
                  <a:pt x="61" y="111"/>
                </a:cubicBezTo>
                <a:close/>
                <a:moveTo>
                  <a:pt x="80" y="92"/>
                </a:moveTo>
                <a:cubicBezTo>
                  <a:pt x="85" y="94"/>
                  <a:pt x="89" y="96"/>
                  <a:pt x="93" y="99"/>
                </a:cubicBezTo>
                <a:cubicBezTo>
                  <a:pt x="86" y="105"/>
                  <a:pt x="77" y="109"/>
                  <a:pt x="67" y="110"/>
                </a:cubicBezTo>
                <a:cubicBezTo>
                  <a:pt x="73" y="105"/>
                  <a:pt x="77" y="99"/>
                  <a:pt x="80" y="92"/>
                </a:cubicBezTo>
                <a:close/>
                <a:moveTo>
                  <a:pt x="78" y="87"/>
                </a:moveTo>
                <a:cubicBezTo>
                  <a:pt x="73" y="86"/>
                  <a:pt x="67" y="85"/>
                  <a:pt x="61" y="84"/>
                </a:cubicBezTo>
                <a:cubicBezTo>
                  <a:pt x="61" y="61"/>
                  <a:pt x="61" y="61"/>
                  <a:pt x="61" y="61"/>
                </a:cubicBezTo>
                <a:cubicBezTo>
                  <a:pt x="84" y="61"/>
                  <a:pt x="84" y="61"/>
                  <a:pt x="84" y="61"/>
                </a:cubicBezTo>
                <a:cubicBezTo>
                  <a:pt x="84" y="71"/>
                  <a:pt x="82" y="79"/>
                  <a:pt x="78" y="87"/>
                </a:cubicBezTo>
                <a:close/>
                <a:moveTo>
                  <a:pt x="61" y="57"/>
                </a:moveTo>
                <a:cubicBezTo>
                  <a:pt x="61" y="38"/>
                  <a:pt x="61" y="38"/>
                  <a:pt x="61" y="38"/>
                </a:cubicBezTo>
                <a:cubicBezTo>
                  <a:pt x="67" y="38"/>
                  <a:pt x="74" y="37"/>
                  <a:pt x="80" y="35"/>
                </a:cubicBezTo>
                <a:cubicBezTo>
                  <a:pt x="82" y="42"/>
                  <a:pt x="84" y="49"/>
                  <a:pt x="84" y="57"/>
                </a:cubicBezTo>
                <a:lnTo>
                  <a:pt x="61" y="57"/>
                </a:lnTo>
                <a:close/>
                <a:moveTo>
                  <a:pt x="20" y="25"/>
                </a:moveTo>
                <a:cubicBezTo>
                  <a:pt x="25" y="28"/>
                  <a:pt x="30" y="31"/>
                  <a:pt x="35" y="33"/>
                </a:cubicBezTo>
                <a:cubicBezTo>
                  <a:pt x="32" y="41"/>
                  <a:pt x="30" y="49"/>
                  <a:pt x="30" y="57"/>
                </a:cubicBezTo>
                <a:cubicBezTo>
                  <a:pt x="7" y="57"/>
                  <a:pt x="7" y="57"/>
                  <a:pt x="7" y="57"/>
                </a:cubicBezTo>
                <a:cubicBezTo>
                  <a:pt x="8" y="45"/>
                  <a:pt x="13" y="34"/>
                  <a:pt x="20" y="25"/>
                </a:cubicBezTo>
                <a:close/>
                <a:moveTo>
                  <a:pt x="7" y="61"/>
                </a:moveTo>
                <a:cubicBezTo>
                  <a:pt x="30" y="61"/>
                  <a:pt x="30" y="61"/>
                  <a:pt x="30" y="61"/>
                </a:cubicBezTo>
                <a:cubicBezTo>
                  <a:pt x="31" y="71"/>
                  <a:pt x="33" y="80"/>
                  <a:pt x="36" y="89"/>
                </a:cubicBezTo>
                <a:cubicBezTo>
                  <a:pt x="31" y="91"/>
                  <a:pt x="27" y="93"/>
                  <a:pt x="22" y="96"/>
                </a:cubicBezTo>
                <a:cubicBezTo>
                  <a:pt x="13" y="87"/>
                  <a:pt x="8" y="75"/>
                  <a:pt x="7" y="61"/>
                </a:cubicBezTo>
                <a:close/>
                <a:moveTo>
                  <a:pt x="95" y="96"/>
                </a:moveTo>
                <a:cubicBezTo>
                  <a:pt x="91" y="93"/>
                  <a:pt x="87" y="91"/>
                  <a:pt x="82" y="89"/>
                </a:cubicBezTo>
                <a:cubicBezTo>
                  <a:pt x="85" y="80"/>
                  <a:pt x="87" y="71"/>
                  <a:pt x="88" y="61"/>
                </a:cubicBezTo>
                <a:cubicBezTo>
                  <a:pt x="111" y="61"/>
                  <a:pt x="111" y="61"/>
                  <a:pt x="111" y="61"/>
                </a:cubicBezTo>
                <a:cubicBezTo>
                  <a:pt x="110" y="75"/>
                  <a:pt x="104" y="87"/>
                  <a:pt x="95" y="96"/>
                </a:cubicBezTo>
                <a:close/>
                <a:moveTo>
                  <a:pt x="95" y="96"/>
                </a:moveTo>
                <a:cubicBezTo>
                  <a:pt x="95" y="96"/>
                  <a:pt x="95" y="96"/>
                  <a:pt x="95" y="96"/>
                </a:cubicBezTo>
              </a:path>
            </a:pathLst>
          </a:custGeom>
          <a:solidFill>
            <a:srgbClr val="86BBBA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/>
          </a:p>
        </p:txBody>
      </p:sp>
      <p:grpSp>
        <p:nvGrpSpPr>
          <p:cNvPr id="25" name="组合 24"/>
          <p:cNvGrpSpPr/>
          <p:nvPr/>
        </p:nvGrpSpPr>
        <p:grpSpPr>
          <a:xfrm>
            <a:off x="1369262" y="4082083"/>
            <a:ext cx="9453476" cy="1392916"/>
            <a:chOff x="1414316" y="4368952"/>
            <a:chExt cx="9453476" cy="1392916"/>
          </a:xfrm>
        </p:grpSpPr>
        <p:grpSp>
          <p:nvGrpSpPr>
            <p:cNvPr id="26" name="组合 25"/>
            <p:cNvGrpSpPr/>
            <p:nvPr/>
          </p:nvGrpSpPr>
          <p:grpSpPr>
            <a:xfrm>
              <a:off x="1414316" y="4368952"/>
              <a:ext cx="2253318" cy="1392916"/>
              <a:chOff x="1144625" y="4632383"/>
              <a:chExt cx="2253318" cy="1392916"/>
            </a:xfrm>
          </p:grpSpPr>
          <p:sp>
            <p:nvSpPr>
              <p:cNvPr id="36" name="文本框 36"/>
              <p:cNvSpPr txBox="1"/>
              <p:nvPr/>
            </p:nvSpPr>
            <p:spPr>
              <a:xfrm>
                <a:off x="1261076" y="4632383"/>
                <a:ext cx="19913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  <p:sp>
            <p:nvSpPr>
              <p:cNvPr id="37" name="Text Placeholder 32"/>
              <p:cNvSpPr txBox="1"/>
              <p:nvPr/>
            </p:nvSpPr>
            <p:spPr>
              <a:xfrm>
                <a:off x="1144625" y="5043085"/>
                <a:ext cx="2253318" cy="98221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3879195" y="4368952"/>
              <a:ext cx="2253318" cy="1392916"/>
              <a:chOff x="1144625" y="4632383"/>
              <a:chExt cx="2253318" cy="1392916"/>
            </a:xfrm>
          </p:grpSpPr>
          <p:sp>
            <p:nvSpPr>
              <p:cNvPr id="34" name="文本框 36"/>
              <p:cNvSpPr txBox="1"/>
              <p:nvPr/>
            </p:nvSpPr>
            <p:spPr>
              <a:xfrm>
                <a:off x="1261076" y="4632383"/>
                <a:ext cx="19913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  <p:sp>
            <p:nvSpPr>
              <p:cNvPr id="35" name="Text Placeholder 32"/>
              <p:cNvSpPr txBox="1"/>
              <p:nvPr/>
            </p:nvSpPr>
            <p:spPr>
              <a:xfrm>
                <a:off x="1144625" y="5043085"/>
                <a:ext cx="2253318" cy="98221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6149595" y="4368952"/>
              <a:ext cx="2253318" cy="1392916"/>
              <a:chOff x="1144625" y="4632383"/>
              <a:chExt cx="2253318" cy="1392916"/>
            </a:xfrm>
          </p:grpSpPr>
          <p:sp>
            <p:nvSpPr>
              <p:cNvPr id="32" name="文本框 36"/>
              <p:cNvSpPr txBox="1"/>
              <p:nvPr/>
            </p:nvSpPr>
            <p:spPr>
              <a:xfrm>
                <a:off x="1261076" y="4632383"/>
                <a:ext cx="19913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  <p:sp>
            <p:nvSpPr>
              <p:cNvPr id="33" name="Text Placeholder 32"/>
              <p:cNvSpPr txBox="1"/>
              <p:nvPr/>
            </p:nvSpPr>
            <p:spPr>
              <a:xfrm>
                <a:off x="1144625" y="5043085"/>
                <a:ext cx="2253318" cy="98221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8614474" y="4368952"/>
              <a:ext cx="2253318" cy="1392916"/>
              <a:chOff x="1144625" y="4632383"/>
              <a:chExt cx="2253318" cy="1392916"/>
            </a:xfrm>
          </p:grpSpPr>
          <p:sp>
            <p:nvSpPr>
              <p:cNvPr id="30" name="文本框 36"/>
              <p:cNvSpPr txBox="1"/>
              <p:nvPr/>
            </p:nvSpPr>
            <p:spPr>
              <a:xfrm>
                <a:off x="1261076" y="4632383"/>
                <a:ext cx="19913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  <p:sp>
            <p:nvSpPr>
              <p:cNvPr id="31" name="Text Placeholder 32"/>
              <p:cNvSpPr txBox="1"/>
              <p:nvPr/>
            </p:nvSpPr>
            <p:spPr>
              <a:xfrm>
                <a:off x="1144625" y="5043085"/>
                <a:ext cx="2253318" cy="98221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等腰三角形 13"/>
          <p:cNvSpPr/>
          <p:nvPr/>
        </p:nvSpPr>
        <p:spPr>
          <a:xfrm rot="16200000" flipH="1" flipV="1">
            <a:off x="258700" y="400923"/>
            <a:ext cx="281288" cy="287160"/>
          </a:xfrm>
          <a:prstGeom prst="triangle">
            <a:avLst/>
          </a:prstGeom>
          <a:solidFill>
            <a:srgbClr val="86BBBA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5659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31318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6977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62636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8295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940175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596765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253355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800">
              <a:solidFill>
                <a:srgbClr val="22232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542925" y="268192"/>
            <a:ext cx="3527643" cy="552621"/>
            <a:chOff x="1114599" y="354033"/>
            <a:chExt cx="3527643" cy="552621"/>
          </a:xfrm>
        </p:grpSpPr>
        <p:sp>
          <p:nvSpPr>
            <p:cNvPr id="16" name="文本框 15"/>
            <p:cNvSpPr txBox="1"/>
            <p:nvPr/>
          </p:nvSpPr>
          <p:spPr>
            <a:xfrm>
              <a:off x="1137042" y="354033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选题背景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1114599" y="652738"/>
              <a:ext cx="2262158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05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SELECTED TOPIC BACKGROUND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350325" y="2276865"/>
            <a:ext cx="9491350" cy="3441672"/>
            <a:chOff x="1374825" y="2276865"/>
            <a:chExt cx="9491350" cy="3441672"/>
          </a:xfrm>
        </p:grpSpPr>
        <p:grpSp>
          <p:nvGrpSpPr>
            <p:cNvPr id="7" name="组合 6"/>
            <p:cNvGrpSpPr/>
            <p:nvPr/>
          </p:nvGrpSpPr>
          <p:grpSpPr>
            <a:xfrm>
              <a:off x="4375445" y="2276865"/>
              <a:ext cx="3441110" cy="3441672"/>
              <a:chOff x="4375445" y="1725536"/>
              <a:chExt cx="3441110" cy="3441672"/>
            </a:xfrm>
          </p:grpSpPr>
          <p:sp>
            <p:nvSpPr>
              <p:cNvPr id="24" name="椭圆 6"/>
              <p:cNvSpPr/>
              <p:nvPr/>
            </p:nvSpPr>
            <p:spPr>
              <a:xfrm flipH="1" flipV="1">
                <a:off x="6125321" y="3219332"/>
                <a:ext cx="1691234" cy="1947876"/>
              </a:xfrm>
              <a:custGeom>
                <a:avLst/>
                <a:gdLst/>
                <a:ahLst/>
                <a:cxnLst/>
                <a:rect l="l" t="t" r="r" b="b"/>
                <a:pathLst>
                  <a:path w="1352978" h="1558290">
                    <a:moveTo>
                      <a:pt x="779145" y="0"/>
                    </a:moveTo>
                    <a:cubicBezTo>
                      <a:pt x="1007226" y="0"/>
                      <a:pt x="1212417" y="98002"/>
                      <a:pt x="1352978" y="255954"/>
                    </a:cubicBezTo>
                    <a:cubicBezTo>
                      <a:pt x="1230457" y="395537"/>
                      <a:pt x="1158327" y="578918"/>
                      <a:pt x="1158327" y="779145"/>
                    </a:cubicBezTo>
                    <a:cubicBezTo>
                      <a:pt x="1158327" y="979373"/>
                      <a:pt x="1230457" y="1162753"/>
                      <a:pt x="1352978" y="1302337"/>
                    </a:cubicBezTo>
                    <a:cubicBezTo>
                      <a:pt x="1212417" y="1460288"/>
                      <a:pt x="1007226" y="1558290"/>
                      <a:pt x="779145" y="1558290"/>
                    </a:cubicBezTo>
                    <a:cubicBezTo>
                      <a:pt x="348835" y="1558290"/>
                      <a:pt x="0" y="1209455"/>
                      <a:pt x="0" y="779145"/>
                    </a:cubicBezTo>
                    <a:cubicBezTo>
                      <a:pt x="0" y="611543"/>
                      <a:pt x="52919" y="456302"/>
                      <a:pt x="144162" y="330069"/>
                    </a:cubicBezTo>
                    <a:lnTo>
                      <a:pt x="109784" y="108908"/>
                    </a:lnTo>
                    <a:lnTo>
                      <a:pt x="331101" y="143310"/>
                    </a:lnTo>
                    <a:cubicBezTo>
                      <a:pt x="457190" y="52617"/>
                      <a:pt x="612023" y="0"/>
                      <a:pt x="779145" y="0"/>
                    </a:cubicBezTo>
                    <a:close/>
                  </a:path>
                </a:pathLst>
              </a:custGeom>
              <a:solidFill>
                <a:srgbClr val="86BBBA"/>
              </a:solidFill>
              <a:ln w="76200" cap="flat" cmpd="sng" algn="ctr">
                <a:solidFill>
                  <a:schemeClr val="bg1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5" name="椭圆 61"/>
              <p:cNvSpPr/>
              <p:nvPr/>
            </p:nvSpPr>
            <p:spPr>
              <a:xfrm flipH="1" flipV="1">
                <a:off x="4375445" y="3475742"/>
                <a:ext cx="1947876" cy="1691465"/>
              </a:xfrm>
              <a:custGeom>
                <a:avLst/>
                <a:gdLst/>
                <a:ahLst/>
                <a:cxnLst/>
                <a:rect l="l" t="t" r="r" b="b"/>
                <a:pathLst>
                  <a:path w="1558290" h="1353163">
                    <a:moveTo>
                      <a:pt x="779145" y="0"/>
                    </a:moveTo>
                    <a:cubicBezTo>
                      <a:pt x="946584" y="0"/>
                      <a:pt x="1101686" y="52816"/>
                      <a:pt x="1227870" y="143872"/>
                    </a:cubicBezTo>
                    <a:lnTo>
                      <a:pt x="1452805" y="108907"/>
                    </a:lnTo>
                    <a:lnTo>
                      <a:pt x="1417746" y="334454"/>
                    </a:lnTo>
                    <a:cubicBezTo>
                      <a:pt x="1506649" y="460075"/>
                      <a:pt x="1558290" y="613579"/>
                      <a:pt x="1558290" y="779145"/>
                    </a:cubicBezTo>
                    <a:cubicBezTo>
                      <a:pt x="1558290" y="1007122"/>
                      <a:pt x="1460378" y="1212230"/>
                      <a:pt x="1302560" y="1352794"/>
                    </a:cubicBezTo>
                    <a:cubicBezTo>
                      <a:pt x="1163008" y="1230383"/>
                      <a:pt x="979715" y="1158329"/>
                      <a:pt x="779593" y="1158329"/>
                    </a:cubicBezTo>
                    <a:cubicBezTo>
                      <a:pt x="579261" y="1158329"/>
                      <a:pt x="395794" y="1230534"/>
                      <a:pt x="256179" y="1353163"/>
                    </a:cubicBezTo>
                    <a:cubicBezTo>
                      <a:pt x="98093" y="1212607"/>
                      <a:pt x="0" y="1007331"/>
                      <a:pt x="0" y="779145"/>
                    </a:cubicBezTo>
                    <a:cubicBezTo>
                      <a:pt x="0" y="348835"/>
                      <a:pt x="348835" y="0"/>
                      <a:pt x="779145" y="0"/>
                    </a:cubicBezTo>
                    <a:close/>
                  </a:path>
                </a:pathLst>
              </a:custGeom>
              <a:solidFill>
                <a:srgbClr val="86BBBA"/>
              </a:solidFill>
              <a:ln w="76200" cap="flat" cmpd="sng" algn="ctr">
                <a:solidFill>
                  <a:schemeClr val="bg1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6" name="椭圆 6"/>
              <p:cNvSpPr/>
              <p:nvPr/>
            </p:nvSpPr>
            <p:spPr>
              <a:xfrm>
                <a:off x="4375445" y="1725536"/>
                <a:ext cx="1691234" cy="1947876"/>
              </a:xfrm>
              <a:custGeom>
                <a:avLst/>
                <a:gdLst/>
                <a:ahLst/>
                <a:cxnLst/>
                <a:rect l="l" t="t" r="r" b="b"/>
                <a:pathLst>
                  <a:path w="1352978" h="1558290">
                    <a:moveTo>
                      <a:pt x="779145" y="0"/>
                    </a:moveTo>
                    <a:cubicBezTo>
                      <a:pt x="1007226" y="0"/>
                      <a:pt x="1212417" y="98002"/>
                      <a:pt x="1352978" y="255954"/>
                    </a:cubicBezTo>
                    <a:cubicBezTo>
                      <a:pt x="1230457" y="395537"/>
                      <a:pt x="1158327" y="578918"/>
                      <a:pt x="1158327" y="779145"/>
                    </a:cubicBezTo>
                    <a:cubicBezTo>
                      <a:pt x="1158327" y="979373"/>
                      <a:pt x="1230457" y="1162753"/>
                      <a:pt x="1352978" y="1302337"/>
                    </a:cubicBezTo>
                    <a:cubicBezTo>
                      <a:pt x="1212417" y="1460288"/>
                      <a:pt x="1007226" y="1558290"/>
                      <a:pt x="779145" y="1558290"/>
                    </a:cubicBezTo>
                    <a:cubicBezTo>
                      <a:pt x="348835" y="1558290"/>
                      <a:pt x="0" y="1209455"/>
                      <a:pt x="0" y="779145"/>
                    </a:cubicBezTo>
                    <a:cubicBezTo>
                      <a:pt x="0" y="611543"/>
                      <a:pt x="52919" y="456302"/>
                      <a:pt x="144162" y="330069"/>
                    </a:cubicBezTo>
                    <a:lnTo>
                      <a:pt x="109784" y="108908"/>
                    </a:lnTo>
                    <a:lnTo>
                      <a:pt x="331101" y="143310"/>
                    </a:lnTo>
                    <a:cubicBezTo>
                      <a:pt x="457190" y="52617"/>
                      <a:pt x="612023" y="0"/>
                      <a:pt x="779145" y="0"/>
                    </a:cubicBezTo>
                    <a:close/>
                  </a:path>
                </a:pathLst>
              </a:custGeom>
              <a:solidFill>
                <a:srgbClr val="86BBBA"/>
              </a:solidFill>
              <a:ln w="76200" cap="flat" cmpd="sng" algn="ctr">
                <a:solidFill>
                  <a:schemeClr val="bg1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7" name="椭圆 61"/>
              <p:cNvSpPr/>
              <p:nvPr/>
            </p:nvSpPr>
            <p:spPr>
              <a:xfrm>
                <a:off x="5868679" y="1725538"/>
                <a:ext cx="1947876" cy="1691465"/>
              </a:xfrm>
              <a:custGeom>
                <a:avLst/>
                <a:gdLst/>
                <a:ahLst/>
                <a:cxnLst/>
                <a:rect l="l" t="t" r="r" b="b"/>
                <a:pathLst>
                  <a:path w="1558290" h="1353163">
                    <a:moveTo>
                      <a:pt x="779145" y="0"/>
                    </a:moveTo>
                    <a:cubicBezTo>
                      <a:pt x="946584" y="0"/>
                      <a:pt x="1101686" y="52816"/>
                      <a:pt x="1227870" y="143872"/>
                    </a:cubicBezTo>
                    <a:lnTo>
                      <a:pt x="1452805" y="108907"/>
                    </a:lnTo>
                    <a:lnTo>
                      <a:pt x="1417746" y="334454"/>
                    </a:lnTo>
                    <a:cubicBezTo>
                      <a:pt x="1506649" y="460075"/>
                      <a:pt x="1558290" y="613579"/>
                      <a:pt x="1558290" y="779145"/>
                    </a:cubicBezTo>
                    <a:cubicBezTo>
                      <a:pt x="1558290" y="1007122"/>
                      <a:pt x="1460378" y="1212230"/>
                      <a:pt x="1302560" y="1352794"/>
                    </a:cubicBezTo>
                    <a:cubicBezTo>
                      <a:pt x="1163008" y="1230383"/>
                      <a:pt x="979715" y="1158329"/>
                      <a:pt x="779593" y="1158329"/>
                    </a:cubicBezTo>
                    <a:cubicBezTo>
                      <a:pt x="579261" y="1158329"/>
                      <a:pt x="395794" y="1230534"/>
                      <a:pt x="256179" y="1353163"/>
                    </a:cubicBezTo>
                    <a:cubicBezTo>
                      <a:pt x="98093" y="1212607"/>
                      <a:pt x="0" y="1007331"/>
                      <a:pt x="0" y="779145"/>
                    </a:cubicBezTo>
                    <a:cubicBezTo>
                      <a:pt x="0" y="348835"/>
                      <a:pt x="348835" y="0"/>
                      <a:pt x="779145" y="0"/>
                    </a:cubicBezTo>
                    <a:close/>
                  </a:path>
                </a:pathLst>
              </a:custGeom>
              <a:solidFill>
                <a:srgbClr val="86BBBA"/>
              </a:solidFill>
              <a:ln w="76200" cap="flat" cmpd="sng" algn="ctr">
                <a:solidFill>
                  <a:schemeClr val="bg1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8" name="TextBox 121"/>
              <p:cNvSpPr txBox="1"/>
              <p:nvPr/>
            </p:nvSpPr>
            <p:spPr>
              <a:xfrm>
                <a:off x="4682052" y="2309688"/>
                <a:ext cx="1105592" cy="60641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zh-CN" sz="4800" b="1" kern="0" dirty="0">
                    <a:solidFill>
                      <a:sysClr val="window" lastClr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S</a:t>
                </a:r>
                <a:endParaRPr kumimoji="0" lang="zh-CN" altLang="en-US" sz="4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9" name="TextBox 122"/>
              <p:cNvSpPr txBox="1"/>
              <p:nvPr/>
            </p:nvSpPr>
            <p:spPr>
              <a:xfrm>
                <a:off x="6333231" y="2285801"/>
                <a:ext cx="1018773" cy="60641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48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W</a:t>
                </a:r>
                <a:endParaRPr kumimoji="0" lang="zh-CN" altLang="en-US" sz="4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0" name="TextBox 123"/>
              <p:cNvSpPr txBox="1"/>
              <p:nvPr/>
            </p:nvSpPr>
            <p:spPr>
              <a:xfrm>
                <a:off x="4735632" y="3982824"/>
                <a:ext cx="1139401" cy="60641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48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</a:t>
                </a:r>
                <a:endParaRPr kumimoji="0" lang="zh-CN" altLang="en-US" sz="4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1" name="TextBox 124"/>
              <p:cNvSpPr txBox="1"/>
              <p:nvPr/>
            </p:nvSpPr>
            <p:spPr>
              <a:xfrm>
                <a:off x="6454985" y="3911383"/>
                <a:ext cx="1053116" cy="60641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zh-CN" sz="4800" b="1" kern="0" dirty="0">
                    <a:solidFill>
                      <a:sysClr val="window" lastClr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O</a:t>
                </a:r>
                <a:endParaRPr kumimoji="0" lang="zh-CN" altLang="en-US" sz="4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1374825" y="2413869"/>
              <a:ext cx="2501487" cy="1356792"/>
              <a:chOff x="1455950" y="2074960"/>
              <a:chExt cx="2501487" cy="1356792"/>
            </a:xfrm>
          </p:grpSpPr>
          <p:sp>
            <p:nvSpPr>
              <p:cNvPr id="22" name="文本框 36"/>
              <p:cNvSpPr txBox="1"/>
              <p:nvPr/>
            </p:nvSpPr>
            <p:spPr>
              <a:xfrm>
                <a:off x="1868653" y="2074960"/>
                <a:ext cx="20887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  <p:sp>
            <p:nvSpPr>
              <p:cNvPr id="23" name="Text Placeholder 32"/>
              <p:cNvSpPr txBox="1"/>
              <p:nvPr/>
            </p:nvSpPr>
            <p:spPr>
              <a:xfrm>
                <a:off x="1455950" y="2536625"/>
                <a:ext cx="2383832" cy="895127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1374825" y="4361744"/>
              <a:ext cx="2501487" cy="1356792"/>
              <a:chOff x="1455950" y="2074960"/>
              <a:chExt cx="2501487" cy="1356792"/>
            </a:xfrm>
          </p:grpSpPr>
          <p:sp>
            <p:nvSpPr>
              <p:cNvPr id="20" name="文本框 36"/>
              <p:cNvSpPr txBox="1"/>
              <p:nvPr/>
            </p:nvSpPr>
            <p:spPr>
              <a:xfrm>
                <a:off x="1868653" y="2074960"/>
                <a:ext cx="20887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  <p:sp>
            <p:nvSpPr>
              <p:cNvPr id="21" name="Text Placeholder 32"/>
              <p:cNvSpPr txBox="1"/>
              <p:nvPr/>
            </p:nvSpPr>
            <p:spPr>
              <a:xfrm>
                <a:off x="1455950" y="2536625"/>
                <a:ext cx="2383832" cy="895127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8315672" y="2413869"/>
              <a:ext cx="2550503" cy="1356792"/>
              <a:chOff x="8159987" y="2918405"/>
              <a:chExt cx="2550503" cy="1356792"/>
            </a:xfrm>
          </p:grpSpPr>
          <p:sp>
            <p:nvSpPr>
              <p:cNvPr id="18" name="文本框 36"/>
              <p:cNvSpPr txBox="1"/>
              <p:nvPr/>
            </p:nvSpPr>
            <p:spPr>
              <a:xfrm>
                <a:off x="8159987" y="2918405"/>
                <a:ext cx="20887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YOUR TEXT </a:t>
                </a:r>
              </a:p>
            </p:txBody>
          </p:sp>
          <p:sp>
            <p:nvSpPr>
              <p:cNvPr id="19" name="Text Placeholder 32"/>
              <p:cNvSpPr txBox="1"/>
              <p:nvPr/>
            </p:nvSpPr>
            <p:spPr>
              <a:xfrm>
                <a:off x="8326658" y="3380070"/>
                <a:ext cx="2383832" cy="895127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8315672" y="4361744"/>
              <a:ext cx="2550503" cy="1356792"/>
              <a:chOff x="8159987" y="2918405"/>
              <a:chExt cx="2550503" cy="1356792"/>
            </a:xfrm>
          </p:grpSpPr>
          <p:sp>
            <p:nvSpPr>
              <p:cNvPr id="12" name="文本框 36"/>
              <p:cNvSpPr txBox="1"/>
              <p:nvPr/>
            </p:nvSpPr>
            <p:spPr>
              <a:xfrm>
                <a:off x="8159987" y="2918405"/>
                <a:ext cx="20887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YOUR TEXT </a:t>
                </a:r>
              </a:p>
            </p:txBody>
          </p:sp>
          <p:sp>
            <p:nvSpPr>
              <p:cNvPr id="13" name="Text Placeholder 32"/>
              <p:cNvSpPr txBox="1"/>
              <p:nvPr/>
            </p:nvSpPr>
            <p:spPr>
              <a:xfrm>
                <a:off x="8326658" y="3380070"/>
                <a:ext cx="2383832" cy="895127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0" y="4251960"/>
            <a:ext cx="1859280" cy="260604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8549640" y="0"/>
            <a:ext cx="3642360" cy="2133600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3964641" y="2042236"/>
            <a:ext cx="4262718" cy="2773528"/>
            <a:chOff x="3964641" y="1971081"/>
            <a:chExt cx="4262718" cy="2773528"/>
          </a:xfrm>
        </p:grpSpPr>
        <p:sp>
          <p:nvSpPr>
            <p:cNvPr id="10" name="Oval 5"/>
            <p:cNvSpPr>
              <a:spLocks noChangeArrowheads="1"/>
            </p:cNvSpPr>
            <p:nvPr/>
          </p:nvSpPr>
          <p:spPr bwMode="auto">
            <a:xfrm>
              <a:off x="5418956" y="1971081"/>
              <a:ext cx="1306286" cy="1302848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</p:spPr>
          <p:txBody>
            <a:bodyPr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endParaRPr lang="zh-CN" altLang="en-US" sz="2000">
                <a:solidFill>
                  <a:srgbClr val="7AABA6"/>
                </a:solidFill>
                <a:latin typeface="+mn-ea"/>
                <a:ea typeface="+mn-ea"/>
              </a:endParaRPr>
            </a:p>
          </p:txBody>
        </p:sp>
        <p:sp>
          <p:nvSpPr>
            <p:cNvPr id="11" name="文本框 3"/>
            <p:cNvSpPr txBox="1">
              <a:spLocks noChangeArrowheads="1"/>
            </p:cNvSpPr>
            <p:nvPr/>
          </p:nvSpPr>
          <p:spPr bwMode="auto">
            <a:xfrm>
              <a:off x="5441561" y="2160840"/>
              <a:ext cx="1261075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5400" b="1" dirty="0">
                  <a:solidFill>
                    <a:srgbClr val="86BBBA"/>
                  </a:solidFill>
                  <a:latin typeface="+mn-ea"/>
                </a:rPr>
                <a:t>02</a:t>
              </a:r>
              <a:endParaRPr lang="zh-CN" altLang="en-US" sz="5400" b="1" dirty="0">
                <a:solidFill>
                  <a:srgbClr val="86BBBA"/>
                </a:solidFill>
                <a:latin typeface="+mn-ea"/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3964641" y="3390689"/>
              <a:ext cx="4262718" cy="1353920"/>
              <a:chOff x="3964641" y="3461809"/>
              <a:chExt cx="4262718" cy="1353920"/>
            </a:xfrm>
          </p:grpSpPr>
          <p:sp>
            <p:nvSpPr>
              <p:cNvPr id="13" name="文本框 12"/>
              <p:cNvSpPr txBox="1"/>
              <p:nvPr/>
            </p:nvSpPr>
            <p:spPr>
              <a:xfrm>
                <a:off x="3964641" y="3461809"/>
                <a:ext cx="426271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6000" spc="600" dirty="0">
                    <a:solidFill>
                      <a:srgbClr val="86BBBA"/>
                    </a:solidFill>
                    <a:latin typeface="+mn-ea"/>
                  </a:rPr>
                  <a:t>研究意义</a:t>
                </a: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4276431" y="4415619"/>
                <a:ext cx="363913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sz="2000" dirty="0">
                    <a:solidFill>
                      <a:srgbClr val="86BBBA"/>
                    </a:solidFill>
                    <a:latin typeface="+mn-ea"/>
                  </a:rPr>
                  <a:t>RESEARCH AND SIGNIFICANCE</a:t>
                </a:r>
                <a:endParaRPr lang="zh-CN" altLang="en-US" sz="2000" dirty="0">
                  <a:solidFill>
                    <a:srgbClr val="86BBBA"/>
                  </a:solidFill>
                  <a:latin typeface="+mn-ea"/>
                </a:endParaRPr>
              </a:p>
            </p:txBody>
          </p: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等腰三角形 5"/>
          <p:cNvSpPr/>
          <p:nvPr/>
        </p:nvSpPr>
        <p:spPr>
          <a:xfrm rot="16200000" flipH="1" flipV="1">
            <a:off x="258700" y="400923"/>
            <a:ext cx="281288" cy="287160"/>
          </a:xfrm>
          <a:prstGeom prst="triangle">
            <a:avLst/>
          </a:prstGeom>
          <a:solidFill>
            <a:srgbClr val="86BBBA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5659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31318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6977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62636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8295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940175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596765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253355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800">
              <a:solidFill>
                <a:srgbClr val="22232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542925" y="259517"/>
            <a:ext cx="3511234" cy="569972"/>
            <a:chOff x="1131008" y="354033"/>
            <a:chExt cx="3511234" cy="569972"/>
          </a:xfrm>
        </p:grpSpPr>
        <p:sp>
          <p:nvSpPr>
            <p:cNvPr id="11" name="文本框 10"/>
            <p:cNvSpPr txBox="1"/>
            <p:nvPr/>
          </p:nvSpPr>
          <p:spPr>
            <a:xfrm>
              <a:off x="1137042" y="354033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研究意义</a:t>
              </a:r>
            </a:p>
          </p:txBody>
        </p:sp>
        <p:sp>
          <p:nvSpPr>
            <p:cNvPr id="12" name="矩形 11"/>
            <p:cNvSpPr/>
            <p:nvPr/>
          </p:nvSpPr>
          <p:spPr>
            <a:xfrm>
              <a:off x="1131008" y="670089"/>
              <a:ext cx="2194832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RESEARCH AND SIGNIFICANCE</a:t>
              </a: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387441" y="2343612"/>
            <a:ext cx="9417118" cy="3613930"/>
            <a:chOff x="1446800" y="2400762"/>
            <a:chExt cx="9417118" cy="3613930"/>
          </a:xfrm>
        </p:grpSpPr>
        <p:sp>
          <p:nvSpPr>
            <p:cNvPr id="8" name="椭圆 7"/>
            <p:cNvSpPr/>
            <p:nvPr/>
          </p:nvSpPr>
          <p:spPr>
            <a:xfrm>
              <a:off x="1619151" y="2400762"/>
              <a:ext cx="1733748" cy="1733748"/>
            </a:xfrm>
            <a:prstGeom prst="ellipse">
              <a:avLst/>
            </a:prstGeom>
            <a:solidFill>
              <a:srgbClr val="86BBBA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5229126" y="2400762"/>
              <a:ext cx="1733748" cy="1733748"/>
            </a:xfrm>
            <a:prstGeom prst="ellipse">
              <a:avLst/>
            </a:prstGeom>
            <a:solidFill>
              <a:srgbClr val="86BBBA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8839101" y="2400762"/>
              <a:ext cx="1733748" cy="1733748"/>
            </a:xfrm>
            <a:prstGeom prst="ellipse">
              <a:avLst/>
            </a:prstGeom>
            <a:solidFill>
              <a:srgbClr val="86BBBA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14" name="椭圆 11"/>
            <p:cNvSpPr/>
            <p:nvPr/>
          </p:nvSpPr>
          <p:spPr>
            <a:xfrm>
              <a:off x="2011179" y="2792792"/>
              <a:ext cx="949692" cy="949688"/>
            </a:xfrm>
            <a:custGeom>
              <a:avLst/>
              <a:gdLst>
                <a:gd name="connsiteX0" fmla="*/ 199497 w 331788"/>
                <a:gd name="connsiteY0" fmla="*/ 265112 h 331787"/>
                <a:gd name="connsiteX1" fmla="*/ 209798 w 331788"/>
                <a:gd name="connsiteY1" fmla="*/ 279217 h 331787"/>
                <a:gd name="connsiteX2" fmla="*/ 238126 w 331788"/>
                <a:gd name="connsiteY2" fmla="*/ 315118 h 331787"/>
                <a:gd name="connsiteX3" fmla="*/ 166018 w 331788"/>
                <a:gd name="connsiteY3" fmla="*/ 331787 h 331787"/>
                <a:gd name="connsiteX4" fmla="*/ 122238 w 331788"/>
                <a:gd name="connsiteY4" fmla="*/ 325376 h 331787"/>
                <a:gd name="connsiteX5" fmla="*/ 199497 w 331788"/>
                <a:gd name="connsiteY5" fmla="*/ 265112 h 331787"/>
                <a:gd name="connsiteX6" fmla="*/ 190500 w 331788"/>
                <a:gd name="connsiteY6" fmla="*/ 228600 h 331787"/>
                <a:gd name="connsiteX7" fmla="*/ 201490 w 331788"/>
                <a:gd name="connsiteY7" fmla="*/ 228600 h 331787"/>
                <a:gd name="connsiteX8" fmla="*/ 206375 w 331788"/>
                <a:gd name="connsiteY8" fmla="*/ 236394 h 331787"/>
                <a:gd name="connsiteX9" fmla="*/ 200269 w 331788"/>
                <a:gd name="connsiteY9" fmla="*/ 242888 h 331787"/>
                <a:gd name="connsiteX10" fmla="*/ 190500 w 331788"/>
                <a:gd name="connsiteY10" fmla="*/ 228600 h 331787"/>
                <a:gd name="connsiteX11" fmla="*/ 146452 w 331788"/>
                <a:gd name="connsiteY11" fmla="*/ 228600 h 331787"/>
                <a:gd name="connsiteX12" fmla="*/ 164590 w 331788"/>
                <a:gd name="connsiteY12" fmla="*/ 229897 h 331787"/>
                <a:gd name="connsiteX13" fmla="*/ 165885 w 331788"/>
                <a:gd name="connsiteY13" fmla="*/ 229897 h 331787"/>
                <a:gd name="connsiteX14" fmla="*/ 173659 w 331788"/>
                <a:gd name="connsiteY14" fmla="*/ 229897 h 331787"/>
                <a:gd name="connsiteX15" fmla="*/ 190501 w 331788"/>
                <a:gd name="connsiteY15" fmla="*/ 253240 h 331787"/>
                <a:gd name="connsiteX16" fmla="*/ 103699 w 331788"/>
                <a:gd name="connsiteY16" fmla="*/ 320675 h 331787"/>
                <a:gd name="connsiteX17" fmla="*/ 77788 w 331788"/>
                <a:gd name="connsiteY17" fmla="*/ 306410 h 331787"/>
                <a:gd name="connsiteX18" fmla="*/ 112768 w 331788"/>
                <a:gd name="connsiteY18" fmla="*/ 244162 h 331787"/>
                <a:gd name="connsiteX19" fmla="*/ 121837 w 331788"/>
                <a:gd name="connsiteY19" fmla="*/ 245459 h 331787"/>
                <a:gd name="connsiteX20" fmla="*/ 146452 w 331788"/>
                <a:gd name="connsiteY20" fmla="*/ 228600 h 331787"/>
                <a:gd name="connsiteX21" fmla="*/ 323851 w 331788"/>
                <a:gd name="connsiteY21" fmla="*/ 217487 h 331787"/>
                <a:gd name="connsiteX22" fmla="*/ 249631 w 331788"/>
                <a:gd name="connsiteY22" fmla="*/ 307975 h 331787"/>
                <a:gd name="connsiteX23" fmla="*/ 207963 w 331788"/>
                <a:gd name="connsiteY23" fmla="*/ 253682 h 331787"/>
                <a:gd name="connsiteX24" fmla="*/ 218380 w 331788"/>
                <a:gd name="connsiteY24" fmla="*/ 243341 h 331787"/>
                <a:gd name="connsiteX25" fmla="*/ 227495 w 331788"/>
                <a:gd name="connsiteY25" fmla="*/ 244634 h 331787"/>
                <a:gd name="connsiteX26" fmla="*/ 253537 w 331788"/>
                <a:gd name="connsiteY26" fmla="*/ 225243 h 331787"/>
                <a:gd name="connsiteX27" fmla="*/ 323851 w 331788"/>
                <a:gd name="connsiteY27" fmla="*/ 217487 h 331787"/>
                <a:gd name="connsiteX28" fmla="*/ 3175 w 331788"/>
                <a:gd name="connsiteY28" fmla="*/ 196850 h 331787"/>
                <a:gd name="connsiteX29" fmla="*/ 93642 w 331788"/>
                <a:gd name="connsiteY29" fmla="*/ 222902 h 331787"/>
                <a:gd name="connsiteX30" fmla="*/ 100013 w 331788"/>
                <a:gd name="connsiteY30" fmla="*/ 235927 h 331787"/>
                <a:gd name="connsiteX31" fmla="*/ 65610 w 331788"/>
                <a:gd name="connsiteY31" fmla="*/ 298450 h 331787"/>
                <a:gd name="connsiteX32" fmla="*/ 3175 w 331788"/>
                <a:gd name="connsiteY32" fmla="*/ 196850 h 331787"/>
                <a:gd name="connsiteX33" fmla="*/ 146517 w 331788"/>
                <a:gd name="connsiteY33" fmla="*/ 192087 h 331787"/>
                <a:gd name="connsiteX34" fmla="*/ 163513 w 331788"/>
                <a:gd name="connsiteY34" fmla="*/ 215900 h 331787"/>
                <a:gd name="connsiteX35" fmla="*/ 147825 w 331788"/>
                <a:gd name="connsiteY35" fmla="*/ 214577 h 331787"/>
                <a:gd name="connsiteX36" fmla="*/ 141288 w 331788"/>
                <a:gd name="connsiteY36" fmla="*/ 200025 h 331787"/>
                <a:gd name="connsiteX37" fmla="*/ 146517 w 331788"/>
                <a:gd name="connsiteY37" fmla="*/ 192087 h 331787"/>
                <a:gd name="connsiteX38" fmla="*/ 277877 w 331788"/>
                <a:gd name="connsiteY38" fmla="*/ 160337 h 331787"/>
                <a:gd name="connsiteX39" fmla="*/ 314326 w 331788"/>
                <a:gd name="connsiteY39" fmla="*/ 204624 h 331787"/>
                <a:gd name="connsiteX40" fmla="*/ 253143 w 331788"/>
                <a:gd name="connsiteY40" fmla="*/ 211137 h 331787"/>
                <a:gd name="connsiteX41" fmla="*/ 249238 w 331788"/>
                <a:gd name="connsiteY41" fmla="*/ 203322 h 331787"/>
                <a:gd name="connsiteX42" fmla="*/ 277877 w 331788"/>
                <a:gd name="connsiteY42" fmla="*/ 160337 h 331787"/>
                <a:gd name="connsiteX43" fmla="*/ 290513 w 331788"/>
                <a:gd name="connsiteY43" fmla="*/ 153987 h 331787"/>
                <a:gd name="connsiteX44" fmla="*/ 331788 w 331788"/>
                <a:gd name="connsiteY44" fmla="*/ 167061 h 331787"/>
                <a:gd name="connsiteX45" fmla="*/ 329125 w 331788"/>
                <a:gd name="connsiteY45" fmla="*/ 198437 h 331787"/>
                <a:gd name="connsiteX46" fmla="*/ 290513 w 331788"/>
                <a:gd name="connsiteY46" fmla="*/ 153987 h 331787"/>
                <a:gd name="connsiteX47" fmla="*/ 113341 w 331788"/>
                <a:gd name="connsiteY47" fmla="*/ 139700 h 331787"/>
                <a:gd name="connsiteX48" fmla="*/ 130085 w 331788"/>
                <a:gd name="connsiteY48" fmla="*/ 169324 h 331787"/>
                <a:gd name="connsiteX49" fmla="*/ 136525 w 331788"/>
                <a:gd name="connsiteY49" fmla="*/ 178340 h 331787"/>
                <a:gd name="connsiteX50" fmla="*/ 128797 w 331788"/>
                <a:gd name="connsiteY50" fmla="*/ 191219 h 331787"/>
                <a:gd name="connsiteX51" fmla="*/ 121069 w 331788"/>
                <a:gd name="connsiteY51" fmla="*/ 189932 h 331787"/>
                <a:gd name="connsiteX52" fmla="*/ 95310 w 331788"/>
                <a:gd name="connsiteY52" fmla="*/ 207963 h 331787"/>
                <a:gd name="connsiteX53" fmla="*/ 1288 w 331788"/>
                <a:gd name="connsiteY53" fmla="*/ 179628 h 331787"/>
                <a:gd name="connsiteX54" fmla="*/ 0 w 331788"/>
                <a:gd name="connsiteY54" fmla="*/ 165460 h 331787"/>
                <a:gd name="connsiteX55" fmla="*/ 1288 w 331788"/>
                <a:gd name="connsiteY55" fmla="*/ 151292 h 331787"/>
                <a:gd name="connsiteX56" fmla="*/ 113341 w 331788"/>
                <a:gd name="connsiteY56" fmla="*/ 139700 h 331787"/>
                <a:gd name="connsiteX57" fmla="*/ 186315 w 331788"/>
                <a:gd name="connsiteY57" fmla="*/ 138112 h 331787"/>
                <a:gd name="connsiteX58" fmla="*/ 268288 w 331788"/>
                <a:gd name="connsiteY58" fmla="*/ 149780 h 331787"/>
                <a:gd name="connsiteX59" fmla="*/ 238829 w 331788"/>
                <a:gd name="connsiteY59" fmla="*/ 193860 h 331787"/>
                <a:gd name="connsiteX60" fmla="*/ 227301 w 331788"/>
                <a:gd name="connsiteY60" fmla="*/ 191267 h 331787"/>
                <a:gd name="connsiteX61" fmla="*/ 200404 w 331788"/>
                <a:gd name="connsiteY61" fmla="*/ 214604 h 331787"/>
                <a:gd name="connsiteX62" fmla="*/ 179911 w 331788"/>
                <a:gd name="connsiteY62" fmla="*/ 215900 h 331787"/>
                <a:gd name="connsiteX63" fmla="*/ 155575 w 331788"/>
                <a:gd name="connsiteY63" fmla="*/ 179599 h 331787"/>
                <a:gd name="connsiteX64" fmla="*/ 173507 w 331788"/>
                <a:gd name="connsiteY64" fmla="*/ 154966 h 331787"/>
                <a:gd name="connsiteX65" fmla="*/ 186315 w 331788"/>
                <a:gd name="connsiteY65" fmla="*/ 138112 h 331787"/>
                <a:gd name="connsiteX66" fmla="*/ 168276 w 331788"/>
                <a:gd name="connsiteY66" fmla="*/ 138112 h 331787"/>
                <a:gd name="connsiteX67" fmla="*/ 161661 w 331788"/>
                <a:gd name="connsiteY67" fmla="*/ 145566 h 331787"/>
                <a:gd name="connsiteX68" fmla="*/ 145786 w 331788"/>
                <a:gd name="connsiteY68" fmla="*/ 166687 h 331787"/>
                <a:gd name="connsiteX69" fmla="*/ 141817 w 331788"/>
                <a:gd name="connsiteY69" fmla="*/ 161718 h 331787"/>
                <a:gd name="connsiteX70" fmla="*/ 128588 w 331788"/>
                <a:gd name="connsiteY70" fmla="*/ 139354 h 331787"/>
                <a:gd name="connsiteX71" fmla="*/ 168276 w 331788"/>
                <a:gd name="connsiteY71" fmla="*/ 138112 h 331787"/>
                <a:gd name="connsiteX72" fmla="*/ 220028 w 331788"/>
                <a:gd name="connsiteY72" fmla="*/ 103187 h 331787"/>
                <a:gd name="connsiteX73" fmla="*/ 232728 w 331788"/>
                <a:gd name="connsiteY73" fmla="*/ 105784 h 331787"/>
                <a:gd name="connsiteX74" fmla="*/ 237808 w 331788"/>
                <a:gd name="connsiteY74" fmla="*/ 105784 h 331787"/>
                <a:gd name="connsiteX75" fmla="*/ 246698 w 331788"/>
                <a:gd name="connsiteY75" fmla="*/ 118773 h 331787"/>
                <a:gd name="connsiteX76" fmla="*/ 255588 w 331788"/>
                <a:gd name="connsiteY76" fmla="*/ 131762 h 331787"/>
                <a:gd name="connsiteX77" fmla="*/ 198438 w 331788"/>
                <a:gd name="connsiteY77" fmla="*/ 125267 h 331787"/>
                <a:gd name="connsiteX78" fmla="*/ 220028 w 331788"/>
                <a:gd name="connsiteY78" fmla="*/ 103187 h 331787"/>
                <a:gd name="connsiteX79" fmla="*/ 317236 w 331788"/>
                <a:gd name="connsiteY79" fmla="*/ 98425 h 331787"/>
                <a:gd name="connsiteX80" fmla="*/ 331788 w 331788"/>
                <a:gd name="connsiteY80" fmla="*/ 152400 h 331787"/>
                <a:gd name="connsiteX81" fmla="*/ 292100 w 331788"/>
                <a:gd name="connsiteY81" fmla="*/ 140552 h 331787"/>
                <a:gd name="connsiteX82" fmla="*/ 317236 w 331788"/>
                <a:gd name="connsiteY82" fmla="*/ 98425 h 331787"/>
                <a:gd name="connsiteX83" fmla="*/ 286068 w 331788"/>
                <a:gd name="connsiteY83" fmla="*/ 52387 h 331787"/>
                <a:gd name="connsiteX84" fmla="*/ 309563 w 331788"/>
                <a:gd name="connsiteY84" fmla="*/ 84748 h 331787"/>
                <a:gd name="connsiteX85" fmla="*/ 278236 w 331788"/>
                <a:gd name="connsiteY85" fmla="*/ 136525 h 331787"/>
                <a:gd name="connsiteX86" fmla="*/ 276931 w 331788"/>
                <a:gd name="connsiteY86" fmla="*/ 136525 h 331787"/>
                <a:gd name="connsiteX87" fmla="*/ 258657 w 331788"/>
                <a:gd name="connsiteY87" fmla="*/ 110636 h 331787"/>
                <a:gd name="connsiteX88" fmla="*/ 250825 w 331788"/>
                <a:gd name="connsiteY88" fmla="*/ 98986 h 331787"/>
                <a:gd name="connsiteX89" fmla="*/ 259962 w 331788"/>
                <a:gd name="connsiteY89" fmla="*/ 78275 h 331787"/>
                <a:gd name="connsiteX90" fmla="*/ 258657 w 331788"/>
                <a:gd name="connsiteY90" fmla="*/ 70509 h 331787"/>
                <a:gd name="connsiteX91" fmla="*/ 286068 w 331788"/>
                <a:gd name="connsiteY91" fmla="*/ 52387 h 331787"/>
                <a:gd name="connsiteX92" fmla="*/ 73025 w 331788"/>
                <a:gd name="connsiteY92" fmla="*/ 28575 h 331787"/>
                <a:gd name="connsiteX93" fmla="*/ 107950 w 331788"/>
                <a:gd name="connsiteY93" fmla="*/ 126377 h 331787"/>
                <a:gd name="connsiteX94" fmla="*/ 3175 w 331788"/>
                <a:gd name="connsiteY94" fmla="*/ 138113 h 331787"/>
                <a:gd name="connsiteX95" fmla="*/ 73025 w 331788"/>
                <a:gd name="connsiteY95" fmla="*/ 28575 h 331787"/>
                <a:gd name="connsiteX96" fmla="*/ 203200 w 331788"/>
                <a:gd name="connsiteY96" fmla="*/ 4762 h 331787"/>
                <a:gd name="connsiteX97" fmla="*/ 274638 w 331788"/>
                <a:gd name="connsiteY97" fmla="*/ 41817 h 331787"/>
                <a:gd name="connsiteX98" fmla="*/ 251258 w 331788"/>
                <a:gd name="connsiteY98" fmla="*/ 57150 h 331787"/>
                <a:gd name="connsiteX99" fmla="*/ 233074 w 331788"/>
                <a:gd name="connsiteY99" fmla="*/ 50761 h 331787"/>
                <a:gd name="connsiteX100" fmla="*/ 225281 w 331788"/>
                <a:gd name="connsiteY100" fmla="*/ 52039 h 331787"/>
                <a:gd name="connsiteX101" fmla="*/ 203200 w 331788"/>
                <a:gd name="connsiteY101" fmla="*/ 4762 h 331787"/>
                <a:gd name="connsiteX102" fmla="*/ 165260 w 331788"/>
                <a:gd name="connsiteY102" fmla="*/ 0 h 331787"/>
                <a:gd name="connsiteX103" fmla="*/ 185786 w 331788"/>
                <a:gd name="connsiteY103" fmla="*/ 1290 h 331787"/>
                <a:gd name="connsiteX104" fmla="*/ 212725 w 331788"/>
                <a:gd name="connsiteY104" fmla="*/ 59333 h 331787"/>
                <a:gd name="connsiteX105" fmla="*/ 205028 w 331788"/>
                <a:gd name="connsiteY105" fmla="*/ 77390 h 331787"/>
                <a:gd name="connsiteX106" fmla="*/ 208876 w 331788"/>
                <a:gd name="connsiteY106" fmla="*/ 91579 h 331787"/>
                <a:gd name="connsiteX107" fmla="*/ 179371 w 331788"/>
                <a:gd name="connsiteY107" fmla="*/ 122535 h 331787"/>
                <a:gd name="connsiteX108" fmla="*/ 176806 w 331788"/>
                <a:gd name="connsiteY108" fmla="*/ 122535 h 331787"/>
                <a:gd name="connsiteX109" fmla="*/ 122927 w 331788"/>
                <a:gd name="connsiteY109" fmla="*/ 123825 h 331787"/>
                <a:gd name="connsiteX110" fmla="*/ 85725 w 331788"/>
                <a:gd name="connsiteY110" fmla="*/ 20637 h 331787"/>
                <a:gd name="connsiteX111" fmla="*/ 165260 w 331788"/>
                <a:gd name="connsiteY111" fmla="*/ 0 h 331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</a:cxnLst>
              <a:rect l="l" t="t" r="r" b="b"/>
              <a:pathLst>
                <a:path w="331788" h="331787">
                  <a:moveTo>
                    <a:pt x="199497" y="265112"/>
                  </a:moveTo>
                  <a:cubicBezTo>
                    <a:pt x="203360" y="270241"/>
                    <a:pt x="205935" y="274088"/>
                    <a:pt x="209798" y="279217"/>
                  </a:cubicBezTo>
                  <a:cubicBezTo>
                    <a:pt x="222674" y="295885"/>
                    <a:pt x="231688" y="307425"/>
                    <a:pt x="238126" y="315118"/>
                  </a:cubicBezTo>
                  <a:cubicBezTo>
                    <a:pt x="216236" y="325376"/>
                    <a:pt x="191771" y="331787"/>
                    <a:pt x="166018" y="331787"/>
                  </a:cubicBezTo>
                  <a:cubicBezTo>
                    <a:pt x="150566" y="331787"/>
                    <a:pt x="136402" y="329223"/>
                    <a:pt x="122238" y="325376"/>
                  </a:cubicBezTo>
                  <a:cubicBezTo>
                    <a:pt x="141553" y="312554"/>
                    <a:pt x="169881" y="293321"/>
                    <a:pt x="199497" y="265112"/>
                  </a:cubicBezTo>
                  <a:close/>
                  <a:moveTo>
                    <a:pt x="190500" y="228600"/>
                  </a:moveTo>
                  <a:cubicBezTo>
                    <a:pt x="194163" y="228600"/>
                    <a:pt x="197827" y="228600"/>
                    <a:pt x="201490" y="228600"/>
                  </a:cubicBezTo>
                  <a:cubicBezTo>
                    <a:pt x="202712" y="231198"/>
                    <a:pt x="203933" y="233796"/>
                    <a:pt x="206375" y="236394"/>
                  </a:cubicBezTo>
                  <a:cubicBezTo>
                    <a:pt x="203933" y="237693"/>
                    <a:pt x="201490" y="240290"/>
                    <a:pt x="200269" y="242888"/>
                  </a:cubicBezTo>
                  <a:cubicBezTo>
                    <a:pt x="196606" y="237693"/>
                    <a:pt x="194163" y="233796"/>
                    <a:pt x="190500" y="228600"/>
                  </a:cubicBezTo>
                  <a:close/>
                  <a:moveTo>
                    <a:pt x="146452" y="228600"/>
                  </a:moveTo>
                  <a:cubicBezTo>
                    <a:pt x="152930" y="228600"/>
                    <a:pt x="159408" y="229897"/>
                    <a:pt x="164590" y="229897"/>
                  </a:cubicBezTo>
                  <a:cubicBezTo>
                    <a:pt x="164590" y="229897"/>
                    <a:pt x="164590" y="229897"/>
                    <a:pt x="165885" y="229897"/>
                  </a:cubicBezTo>
                  <a:cubicBezTo>
                    <a:pt x="168477" y="229897"/>
                    <a:pt x="171068" y="229897"/>
                    <a:pt x="173659" y="229897"/>
                  </a:cubicBezTo>
                  <a:cubicBezTo>
                    <a:pt x="178841" y="237678"/>
                    <a:pt x="185319" y="245459"/>
                    <a:pt x="190501" y="253240"/>
                  </a:cubicBezTo>
                  <a:cubicBezTo>
                    <a:pt x="156817" y="286958"/>
                    <a:pt x="123132" y="309004"/>
                    <a:pt x="103699" y="320675"/>
                  </a:cubicBezTo>
                  <a:cubicBezTo>
                    <a:pt x="94630" y="316785"/>
                    <a:pt x="85561" y="311597"/>
                    <a:pt x="77788" y="306410"/>
                  </a:cubicBezTo>
                  <a:cubicBezTo>
                    <a:pt x="84266" y="293442"/>
                    <a:pt x="97221" y="271396"/>
                    <a:pt x="112768" y="244162"/>
                  </a:cubicBezTo>
                  <a:cubicBezTo>
                    <a:pt x="115359" y="245459"/>
                    <a:pt x="117950" y="245459"/>
                    <a:pt x="121837" y="245459"/>
                  </a:cubicBezTo>
                  <a:cubicBezTo>
                    <a:pt x="132201" y="245459"/>
                    <a:pt x="142566" y="238975"/>
                    <a:pt x="146452" y="228600"/>
                  </a:cubicBezTo>
                  <a:close/>
                  <a:moveTo>
                    <a:pt x="323851" y="217487"/>
                  </a:moveTo>
                  <a:cubicBezTo>
                    <a:pt x="310830" y="256268"/>
                    <a:pt x="284788" y="287292"/>
                    <a:pt x="249631" y="307975"/>
                  </a:cubicBezTo>
                  <a:cubicBezTo>
                    <a:pt x="240516" y="295048"/>
                    <a:pt x="224890" y="275658"/>
                    <a:pt x="207963" y="253682"/>
                  </a:cubicBezTo>
                  <a:cubicBezTo>
                    <a:pt x="211869" y="249804"/>
                    <a:pt x="214474" y="247219"/>
                    <a:pt x="218380" y="243341"/>
                  </a:cubicBezTo>
                  <a:cubicBezTo>
                    <a:pt x="220984" y="244634"/>
                    <a:pt x="223588" y="244634"/>
                    <a:pt x="227495" y="244634"/>
                  </a:cubicBezTo>
                  <a:cubicBezTo>
                    <a:pt x="239214" y="244634"/>
                    <a:pt x="250933" y="236878"/>
                    <a:pt x="253537" y="225243"/>
                  </a:cubicBezTo>
                  <a:cubicBezTo>
                    <a:pt x="280881" y="222658"/>
                    <a:pt x="304319" y="220073"/>
                    <a:pt x="323851" y="217487"/>
                  </a:cubicBezTo>
                  <a:close/>
                  <a:moveTo>
                    <a:pt x="3175" y="196850"/>
                  </a:moveTo>
                  <a:cubicBezTo>
                    <a:pt x="23562" y="204666"/>
                    <a:pt x="55417" y="215086"/>
                    <a:pt x="93642" y="222902"/>
                  </a:cubicBezTo>
                  <a:cubicBezTo>
                    <a:pt x="94916" y="228112"/>
                    <a:pt x="96190" y="232019"/>
                    <a:pt x="100013" y="235927"/>
                  </a:cubicBezTo>
                  <a:cubicBezTo>
                    <a:pt x="84723" y="261978"/>
                    <a:pt x="71981" y="284122"/>
                    <a:pt x="65610" y="298450"/>
                  </a:cubicBezTo>
                  <a:cubicBezTo>
                    <a:pt x="33755" y="273702"/>
                    <a:pt x="10820" y="237230"/>
                    <a:pt x="3175" y="196850"/>
                  </a:cubicBezTo>
                  <a:close/>
                  <a:moveTo>
                    <a:pt x="146517" y="192087"/>
                  </a:moveTo>
                  <a:cubicBezTo>
                    <a:pt x="151747" y="200025"/>
                    <a:pt x="156976" y="207963"/>
                    <a:pt x="163513" y="215900"/>
                  </a:cubicBezTo>
                  <a:cubicBezTo>
                    <a:pt x="158284" y="215900"/>
                    <a:pt x="153054" y="214577"/>
                    <a:pt x="147825" y="214577"/>
                  </a:cubicBezTo>
                  <a:cubicBezTo>
                    <a:pt x="147825" y="209286"/>
                    <a:pt x="145210" y="203994"/>
                    <a:pt x="141288" y="200025"/>
                  </a:cubicBezTo>
                  <a:cubicBezTo>
                    <a:pt x="142595" y="197379"/>
                    <a:pt x="145210" y="194733"/>
                    <a:pt x="146517" y="192087"/>
                  </a:cubicBezTo>
                  <a:close/>
                  <a:moveTo>
                    <a:pt x="277877" y="160337"/>
                  </a:moveTo>
                  <a:cubicBezTo>
                    <a:pt x="290894" y="175968"/>
                    <a:pt x="302610" y="190296"/>
                    <a:pt x="314326" y="204624"/>
                  </a:cubicBezTo>
                  <a:cubicBezTo>
                    <a:pt x="297403" y="205927"/>
                    <a:pt x="276575" y="208532"/>
                    <a:pt x="253143" y="211137"/>
                  </a:cubicBezTo>
                  <a:cubicBezTo>
                    <a:pt x="251842" y="207230"/>
                    <a:pt x="251842" y="204624"/>
                    <a:pt x="249238" y="203322"/>
                  </a:cubicBezTo>
                  <a:cubicBezTo>
                    <a:pt x="259652" y="188994"/>
                    <a:pt x="270066" y="174665"/>
                    <a:pt x="277877" y="160337"/>
                  </a:cubicBezTo>
                  <a:close/>
                  <a:moveTo>
                    <a:pt x="290513" y="153987"/>
                  </a:moveTo>
                  <a:cubicBezTo>
                    <a:pt x="306490" y="159216"/>
                    <a:pt x="321136" y="163139"/>
                    <a:pt x="331788" y="167061"/>
                  </a:cubicBezTo>
                  <a:cubicBezTo>
                    <a:pt x="331788" y="178827"/>
                    <a:pt x="330457" y="187978"/>
                    <a:pt x="329125" y="198437"/>
                  </a:cubicBezTo>
                  <a:cubicBezTo>
                    <a:pt x="317142" y="185364"/>
                    <a:pt x="303828" y="170983"/>
                    <a:pt x="290513" y="153987"/>
                  </a:cubicBezTo>
                  <a:close/>
                  <a:moveTo>
                    <a:pt x="113341" y="139700"/>
                  </a:moveTo>
                  <a:cubicBezTo>
                    <a:pt x="118493" y="150004"/>
                    <a:pt x="124933" y="160307"/>
                    <a:pt x="130085" y="169324"/>
                  </a:cubicBezTo>
                  <a:cubicBezTo>
                    <a:pt x="132661" y="171900"/>
                    <a:pt x="135237" y="175764"/>
                    <a:pt x="136525" y="178340"/>
                  </a:cubicBezTo>
                  <a:cubicBezTo>
                    <a:pt x="133949" y="183492"/>
                    <a:pt x="131373" y="187356"/>
                    <a:pt x="128797" y="191219"/>
                  </a:cubicBezTo>
                  <a:cubicBezTo>
                    <a:pt x="126221" y="189932"/>
                    <a:pt x="123645" y="189932"/>
                    <a:pt x="121069" y="189932"/>
                  </a:cubicBezTo>
                  <a:cubicBezTo>
                    <a:pt x="109478" y="189932"/>
                    <a:pt x="99174" y="197659"/>
                    <a:pt x="95310" y="207963"/>
                  </a:cubicBezTo>
                  <a:cubicBezTo>
                    <a:pt x="52807" y="200235"/>
                    <a:pt x="19320" y="187356"/>
                    <a:pt x="1288" y="179628"/>
                  </a:cubicBezTo>
                  <a:cubicBezTo>
                    <a:pt x="0" y="174476"/>
                    <a:pt x="0" y="170612"/>
                    <a:pt x="0" y="165460"/>
                  </a:cubicBezTo>
                  <a:cubicBezTo>
                    <a:pt x="0" y="160307"/>
                    <a:pt x="0" y="156444"/>
                    <a:pt x="1288" y="151292"/>
                  </a:cubicBezTo>
                  <a:cubicBezTo>
                    <a:pt x="23183" y="147428"/>
                    <a:pt x="64399" y="142276"/>
                    <a:pt x="113341" y="139700"/>
                  </a:cubicBezTo>
                  <a:close/>
                  <a:moveTo>
                    <a:pt x="186315" y="138112"/>
                  </a:moveTo>
                  <a:cubicBezTo>
                    <a:pt x="215774" y="139408"/>
                    <a:pt x="243952" y="143298"/>
                    <a:pt x="268288" y="149780"/>
                  </a:cubicBezTo>
                  <a:cubicBezTo>
                    <a:pt x="259322" y="164042"/>
                    <a:pt x="249076" y="179599"/>
                    <a:pt x="238829" y="193860"/>
                  </a:cubicBezTo>
                  <a:cubicBezTo>
                    <a:pt x="234986" y="192564"/>
                    <a:pt x="231144" y="191267"/>
                    <a:pt x="227301" y="191267"/>
                  </a:cubicBezTo>
                  <a:cubicBezTo>
                    <a:pt x="213212" y="191267"/>
                    <a:pt x="201685" y="201639"/>
                    <a:pt x="200404" y="214604"/>
                  </a:cubicBezTo>
                  <a:cubicBezTo>
                    <a:pt x="194000" y="214604"/>
                    <a:pt x="186315" y="214604"/>
                    <a:pt x="179911" y="215900"/>
                  </a:cubicBezTo>
                  <a:cubicBezTo>
                    <a:pt x="170945" y="202936"/>
                    <a:pt x="163260" y="191267"/>
                    <a:pt x="155575" y="179599"/>
                  </a:cubicBezTo>
                  <a:cubicBezTo>
                    <a:pt x="160698" y="171820"/>
                    <a:pt x="167102" y="162745"/>
                    <a:pt x="173507" y="154966"/>
                  </a:cubicBezTo>
                  <a:cubicBezTo>
                    <a:pt x="177349" y="148483"/>
                    <a:pt x="182472" y="143298"/>
                    <a:pt x="186315" y="138112"/>
                  </a:cubicBezTo>
                  <a:close/>
                  <a:moveTo>
                    <a:pt x="168276" y="138112"/>
                  </a:moveTo>
                  <a:cubicBezTo>
                    <a:pt x="165630" y="140597"/>
                    <a:pt x="164307" y="143081"/>
                    <a:pt x="161661" y="145566"/>
                  </a:cubicBezTo>
                  <a:cubicBezTo>
                    <a:pt x="156370" y="153020"/>
                    <a:pt x="151078" y="159232"/>
                    <a:pt x="145786" y="166687"/>
                  </a:cubicBezTo>
                  <a:cubicBezTo>
                    <a:pt x="144463" y="165445"/>
                    <a:pt x="143140" y="162960"/>
                    <a:pt x="141817" y="161718"/>
                  </a:cubicBezTo>
                  <a:cubicBezTo>
                    <a:pt x="137849" y="154263"/>
                    <a:pt x="132557" y="146808"/>
                    <a:pt x="128588" y="139354"/>
                  </a:cubicBezTo>
                  <a:cubicBezTo>
                    <a:pt x="141817" y="139354"/>
                    <a:pt x="155047" y="138112"/>
                    <a:pt x="168276" y="138112"/>
                  </a:cubicBezTo>
                  <a:close/>
                  <a:moveTo>
                    <a:pt x="220028" y="103187"/>
                  </a:moveTo>
                  <a:cubicBezTo>
                    <a:pt x="223838" y="104486"/>
                    <a:pt x="227648" y="105784"/>
                    <a:pt x="232728" y="105784"/>
                  </a:cubicBezTo>
                  <a:cubicBezTo>
                    <a:pt x="233998" y="105784"/>
                    <a:pt x="236538" y="105784"/>
                    <a:pt x="237808" y="105784"/>
                  </a:cubicBezTo>
                  <a:cubicBezTo>
                    <a:pt x="241618" y="109681"/>
                    <a:pt x="244158" y="114877"/>
                    <a:pt x="246698" y="118773"/>
                  </a:cubicBezTo>
                  <a:cubicBezTo>
                    <a:pt x="249238" y="122670"/>
                    <a:pt x="253048" y="127865"/>
                    <a:pt x="255588" y="131762"/>
                  </a:cubicBezTo>
                  <a:cubicBezTo>
                    <a:pt x="237808" y="129164"/>
                    <a:pt x="218758" y="126566"/>
                    <a:pt x="198438" y="125267"/>
                  </a:cubicBezTo>
                  <a:cubicBezTo>
                    <a:pt x="206058" y="117474"/>
                    <a:pt x="213678" y="109681"/>
                    <a:pt x="220028" y="103187"/>
                  </a:cubicBezTo>
                  <a:close/>
                  <a:moveTo>
                    <a:pt x="317236" y="98425"/>
                  </a:moveTo>
                  <a:cubicBezTo>
                    <a:pt x="325173" y="115539"/>
                    <a:pt x="329142" y="133969"/>
                    <a:pt x="331788" y="152400"/>
                  </a:cubicBezTo>
                  <a:cubicBezTo>
                    <a:pt x="319882" y="148450"/>
                    <a:pt x="306652" y="144501"/>
                    <a:pt x="292100" y="140552"/>
                  </a:cubicBezTo>
                  <a:cubicBezTo>
                    <a:pt x="301361" y="124754"/>
                    <a:pt x="310621" y="111589"/>
                    <a:pt x="317236" y="98425"/>
                  </a:cubicBezTo>
                  <a:close/>
                  <a:moveTo>
                    <a:pt x="286068" y="52387"/>
                  </a:moveTo>
                  <a:cubicBezTo>
                    <a:pt x="295205" y="61448"/>
                    <a:pt x="303037" y="71803"/>
                    <a:pt x="309563" y="84748"/>
                  </a:cubicBezTo>
                  <a:cubicBezTo>
                    <a:pt x="301731" y="98986"/>
                    <a:pt x="289984" y="117108"/>
                    <a:pt x="278236" y="136525"/>
                  </a:cubicBezTo>
                  <a:cubicBezTo>
                    <a:pt x="278236" y="136525"/>
                    <a:pt x="276931" y="136525"/>
                    <a:pt x="276931" y="136525"/>
                  </a:cubicBezTo>
                  <a:cubicBezTo>
                    <a:pt x="270404" y="127464"/>
                    <a:pt x="265183" y="119697"/>
                    <a:pt x="258657" y="110636"/>
                  </a:cubicBezTo>
                  <a:cubicBezTo>
                    <a:pt x="256046" y="106753"/>
                    <a:pt x="253436" y="102870"/>
                    <a:pt x="250825" y="98986"/>
                  </a:cubicBezTo>
                  <a:cubicBezTo>
                    <a:pt x="256046" y="93809"/>
                    <a:pt x="259962" y="86042"/>
                    <a:pt x="259962" y="78275"/>
                  </a:cubicBezTo>
                  <a:cubicBezTo>
                    <a:pt x="259962" y="75687"/>
                    <a:pt x="259962" y="73098"/>
                    <a:pt x="258657" y="70509"/>
                  </a:cubicBezTo>
                  <a:cubicBezTo>
                    <a:pt x="269099" y="62742"/>
                    <a:pt x="278236" y="57564"/>
                    <a:pt x="286068" y="52387"/>
                  </a:cubicBezTo>
                  <a:close/>
                  <a:moveTo>
                    <a:pt x="73025" y="28575"/>
                  </a:moveTo>
                  <a:cubicBezTo>
                    <a:pt x="79493" y="54655"/>
                    <a:pt x="92428" y="92472"/>
                    <a:pt x="107950" y="126377"/>
                  </a:cubicBezTo>
                  <a:cubicBezTo>
                    <a:pt x="63970" y="128985"/>
                    <a:pt x="25165" y="134201"/>
                    <a:pt x="3175" y="138113"/>
                  </a:cubicBezTo>
                  <a:cubicBezTo>
                    <a:pt x="10936" y="92472"/>
                    <a:pt x="36806" y="53351"/>
                    <a:pt x="73025" y="28575"/>
                  </a:cubicBezTo>
                  <a:close/>
                  <a:moveTo>
                    <a:pt x="203200" y="4762"/>
                  </a:moveTo>
                  <a:cubicBezTo>
                    <a:pt x="230476" y="11151"/>
                    <a:pt x="255155" y="23928"/>
                    <a:pt x="274638" y="41817"/>
                  </a:cubicBezTo>
                  <a:cubicBezTo>
                    <a:pt x="268144" y="45650"/>
                    <a:pt x="260350" y="52039"/>
                    <a:pt x="251258" y="57150"/>
                  </a:cubicBezTo>
                  <a:cubicBezTo>
                    <a:pt x="246063" y="53316"/>
                    <a:pt x="239568" y="50761"/>
                    <a:pt x="233074" y="50761"/>
                  </a:cubicBezTo>
                  <a:cubicBezTo>
                    <a:pt x="230476" y="50761"/>
                    <a:pt x="227879" y="50761"/>
                    <a:pt x="225281" y="52039"/>
                  </a:cubicBezTo>
                  <a:cubicBezTo>
                    <a:pt x="216189" y="34150"/>
                    <a:pt x="208395" y="17539"/>
                    <a:pt x="203200" y="4762"/>
                  </a:cubicBezTo>
                  <a:close/>
                  <a:moveTo>
                    <a:pt x="165260" y="0"/>
                  </a:moveTo>
                  <a:cubicBezTo>
                    <a:pt x="172957" y="0"/>
                    <a:pt x="179371" y="0"/>
                    <a:pt x="185786" y="1290"/>
                  </a:cubicBezTo>
                  <a:cubicBezTo>
                    <a:pt x="192200" y="15478"/>
                    <a:pt x="199897" y="36115"/>
                    <a:pt x="212725" y="59333"/>
                  </a:cubicBezTo>
                  <a:cubicBezTo>
                    <a:pt x="207594" y="63202"/>
                    <a:pt x="205028" y="69651"/>
                    <a:pt x="205028" y="77390"/>
                  </a:cubicBezTo>
                  <a:cubicBezTo>
                    <a:pt x="205028" y="82550"/>
                    <a:pt x="206311" y="87709"/>
                    <a:pt x="208876" y="91579"/>
                  </a:cubicBezTo>
                  <a:cubicBezTo>
                    <a:pt x="198614" y="100608"/>
                    <a:pt x="188351" y="110926"/>
                    <a:pt x="179371" y="122535"/>
                  </a:cubicBezTo>
                  <a:cubicBezTo>
                    <a:pt x="178089" y="122535"/>
                    <a:pt x="178089" y="122535"/>
                    <a:pt x="176806" y="122535"/>
                  </a:cubicBezTo>
                  <a:cubicBezTo>
                    <a:pt x="158846" y="122535"/>
                    <a:pt x="139604" y="123825"/>
                    <a:pt x="122927" y="123825"/>
                  </a:cubicBezTo>
                  <a:cubicBezTo>
                    <a:pt x="104967" y="87709"/>
                    <a:pt x="92139" y="45144"/>
                    <a:pt x="85725" y="20637"/>
                  </a:cubicBezTo>
                  <a:cubicBezTo>
                    <a:pt x="108816" y="7739"/>
                    <a:pt x="135755" y="0"/>
                    <a:pt x="16526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15" name="椭圆 12"/>
            <p:cNvSpPr/>
            <p:nvPr/>
          </p:nvSpPr>
          <p:spPr>
            <a:xfrm>
              <a:off x="5652364" y="2792790"/>
              <a:ext cx="887272" cy="949692"/>
            </a:xfrm>
            <a:custGeom>
              <a:avLst/>
              <a:gdLst>
                <a:gd name="connsiteX0" fmla="*/ 270013 w 315913"/>
                <a:gd name="connsiteY0" fmla="*/ 244475 h 338138"/>
                <a:gd name="connsiteX1" fmla="*/ 315913 w 315913"/>
                <a:gd name="connsiteY1" fmla="*/ 290647 h 338138"/>
                <a:gd name="connsiteX2" fmla="*/ 315913 w 315913"/>
                <a:gd name="connsiteY2" fmla="*/ 331542 h 338138"/>
                <a:gd name="connsiteX3" fmla="*/ 313290 w 315913"/>
                <a:gd name="connsiteY3" fmla="*/ 335500 h 338138"/>
                <a:gd name="connsiteX4" fmla="*/ 309356 w 315913"/>
                <a:gd name="connsiteY4" fmla="*/ 338138 h 338138"/>
                <a:gd name="connsiteX5" fmla="*/ 231982 w 315913"/>
                <a:gd name="connsiteY5" fmla="*/ 338138 h 338138"/>
                <a:gd name="connsiteX6" fmla="*/ 225425 w 315913"/>
                <a:gd name="connsiteY6" fmla="*/ 331542 h 338138"/>
                <a:gd name="connsiteX7" fmla="*/ 225425 w 315913"/>
                <a:gd name="connsiteY7" fmla="*/ 290647 h 338138"/>
                <a:gd name="connsiteX8" fmla="*/ 270013 w 315913"/>
                <a:gd name="connsiteY8" fmla="*/ 244475 h 338138"/>
                <a:gd name="connsiteX9" fmla="*/ 157956 w 315913"/>
                <a:gd name="connsiteY9" fmla="*/ 244475 h 338138"/>
                <a:gd name="connsiteX10" fmla="*/ 203200 w 315913"/>
                <a:gd name="connsiteY10" fmla="*/ 290647 h 338138"/>
                <a:gd name="connsiteX11" fmla="*/ 203200 w 315913"/>
                <a:gd name="connsiteY11" fmla="*/ 331542 h 338138"/>
                <a:gd name="connsiteX12" fmla="*/ 201869 w 315913"/>
                <a:gd name="connsiteY12" fmla="*/ 335500 h 338138"/>
                <a:gd name="connsiteX13" fmla="*/ 196546 w 315913"/>
                <a:gd name="connsiteY13" fmla="*/ 338138 h 338138"/>
                <a:gd name="connsiteX14" fmla="*/ 119365 w 315913"/>
                <a:gd name="connsiteY14" fmla="*/ 338138 h 338138"/>
                <a:gd name="connsiteX15" fmla="*/ 112712 w 315913"/>
                <a:gd name="connsiteY15" fmla="*/ 331542 h 338138"/>
                <a:gd name="connsiteX16" fmla="*/ 112712 w 315913"/>
                <a:gd name="connsiteY16" fmla="*/ 290647 h 338138"/>
                <a:gd name="connsiteX17" fmla="*/ 157956 w 315913"/>
                <a:gd name="connsiteY17" fmla="*/ 244475 h 338138"/>
                <a:gd name="connsiteX18" fmla="*/ 45900 w 315913"/>
                <a:gd name="connsiteY18" fmla="*/ 244475 h 338138"/>
                <a:gd name="connsiteX19" fmla="*/ 90488 w 315913"/>
                <a:gd name="connsiteY19" fmla="*/ 290647 h 338138"/>
                <a:gd name="connsiteX20" fmla="*/ 90488 w 315913"/>
                <a:gd name="connsiteY20" fmla="*/ 331542 h 338138"/>
                <a:gd name="connsiteX21" fmla="*/ 89176 w 315913"/>
                <a:gd name="connsiteY21" fmla="*/ 335500 h 338138"/>
                <a:gd name="connsiteX22" fmla="*/ 83931 w 315913"/>
                <a:gd name="connsiteY22" fmla="*/ 338138 h 338138"/>
                <a:gd name="connsiteX23" fmla="*/ 6557 w 315913"/>
                <a:gd name="connsiteY23" fmla="*/ 338138 h 338138"/>
                <a:gd name="connsiteX24" fmla="*/ 0 w 315913"/>
                <a:gd name="connsiteY24" fmla="*/ 331542 h 338138"/>
                <a:gd name="connsiteX25" fmla="*/ 0 w 315913"/>
                <a:gd name="connsiteY25" fmla="*/ 290647 h 338138"/>
                <a:gd name="connsiteX26" fmla="*/ 45900 w 315913"/>
                <a:gd name="connsiteY26" fmla="*/ 244475 h 338138"/>
                <a:gd name="connsiteX27" fmla="*/ 271463 w 315913"/>
                <a:gd name="connsiteY27" fmla="*/ 180975 h 338138"/>
                <a:gd name="connsiteX28" fmla="*/ 301625 w 315913"/>
                <a:gd name="connsiteY28" fmla="*/ 211138 h 338138"/>
                <a:gd name="connsiteX29" fmla="*/ 271463 w 315913"/>
                <a:gd name="connsiteY29" fmla="*/ 241300 h 338138"/>
                <a:gd name="connsiteX30" fmla="*/ 241300 w 315913"/>
                <a:gd name="connsiteY30" fmla="*/ 211138 h 338138"/>
                <a:gd name="connsiteX31" fmla="*/ 271463 w 315913"/>
                <a:gd name="connsiteY31" fmla="*/ 180975 h 338138"/>
                <a:gd name="connsiteX32" fmla="*/ 159420 w 315913"/>
                <a:gd name="connsiteY32" fmla="*/ 180975 h 338138"/>
                <a:gd name="connsiteX33" fmla="*/ 188912 w 315913"/>
                <a:gd name="connsiteY33" fmla="*/ 211138 h 338138"/>
                <a:gd name="connsiteX34" fmla="*/ 159420 w 315913"/>
                <a:gd name="connsiteY34" fmla="*/ 241300 h 338138"/>
                <a:gd name="connsiteX35" fmla="*/ 128587 w 315913"/>
                <a:gd name="connsiteY35" fmla="*/ 211138 h 338138"/>
                <a:gd name="connsiteX36" fmla="*/ 159420 w 315913"/>
                <a:gd name="connsiteY36" fmla="*/ 180975 h 338138"/>
                <a:gd name="connsiteX37" fmla="*/ 46038 w 315913"/>
                <a:gd name="connsiteY37" fmla="*/ 180975 h 338138"/>
                <a:gd name="connsiteX38" fmla="*/ 76201 w 315913"/>
                <a:gd name="connsiteY38" fmla="*/ 211138 h 338138"/>
                <a:gd name="connsiteX39" fmla="*/ 46038 w 315913"/>
                <a:gd name="connsiteY39" fmla="*/ 241301 h 338138"/>
                <a:gd name="connsiteX40" fmla="*/ 15875 w 315913"/>
                <a:gd name="connsiteY40" fmla="*/ 211138 h 338138"/>
                <a:gd name="connsiteX41" fmla="*/ 46038 w 315913"/>
                <a:gd name="connsiteY41" fmla="*/ 180975 h 338138"/>
                <a:gd name="connsiteX42" fmla="*/ 270005 w 315913"/>
                <a:gd name="connsiteY42" fmla="*/ 77788 h 338138"/>
                <a:gd name="connsiteX43" fmla="*/ 238125 w 315913"/>
                <a:gd name="connsiteY43" fmla="*/ 109792 h 338138"/>
                <a:gd name="connsiteX44" fmla="*/ 238125 w 315913"/>
                <a:gd name="connsiteY44" fmla="*/ 144463 h 338138"/>
                <a:gd name="connsiteX45" fmla="*/ 303213 w 315913"/>
                <a:gd name="connsiteY45" fmla="*/ 144463 h 338138"/>
                <a:gd name="connsiteX46" fmla="*/ 303213 w 315913"/>
                <a:gd name="connsiteY46" fmla="*/ 109792 h 338138"/>
                <a:gd name="connsiteX47" fmla="*/ 270005 w 315913"/>
                <a:gd name="connsiteY47" fmla="*/ 77788 h 338138"/>
                <a:gd name="connsiteX48" fmla="*/ 270013 w 315913"/>
                <a:gd name="connsiteY48" fmla="*/ 65088 h 338138"/>
                <a:gd name="connsiteX49" fmla="*/ 315913 w 315913"/>
                <a:gd name="connsiteY49" fmla="*/ 109941 h 338138"/>
                <a:gd name="connsiteX50" fmla="*/ 315913 w 315913"/>
                <a:gd name="connsiteY50" fmla="*/ 150836 h 338138"/>
                <a:gd name="connsiteX51" fmla="*/ 313290 w 315913"/>
                <a:gd name="connsiteY51" fmla="*/ 156113 h 338138"/>
                <a:gd name="connsiteX52" fmla="*/ 309356 w 315913"/>
                <a:gd name="connsiteY52" fmla="*/ 158751 h 338138"/>
                <a:gd name="connsiteX53" fmla="*/ 231982 w 315913"/>
                <a:gd name="connsiteY53" fmla="*/ 158751 h 338138"/>
                <a:gd name="connsiteX54" fmla="*/ 225425 w 315913"/>
                <a:gd name="connsiteY54" fmla="*/ 150836 h 338138"/>
                <a:gd name="connsiteX55" fmla="*/ 225425 w 315913"/>
                <a:gd name="connsiteY55" fmla="*/ 109941 h 338138"/>
                <a:gd name="connsiteX56" fmla="*/ 270013 w 315913"/>
                <a:gd name="connsiteY56" fmla="*/ 65088 h 338138"/>
                <a:gd name="connsiteX57" fmla="*/ 157956 w 315913"/>
                <a:gd name="connsiteY57" fmla="*/ 65088 h 338138"/>
                <a:gd name="connsiteX58" fmla="*/ 203200 w 315913"/>
                <a:gd name="connsiteY58" fmla="*/ 109941 h 338138"/>
                <a:gd name="connsiteX59" fmla="*/ 203200 w 315913"/>
                <a:gd name="connsiteY59" fmla="*/ 150836 h 338138"/>
                <a:gd name="connsiteX60" fmla="*/ 201869 w 315913"/>
                <a:gd name="connsiteY60" fmla="*/ 156113 h 338138"/>
                <a:gd name="connsiteX61" fmla="*/ 196546 w 315913"/>
                <a:gd name="connsiteY61" fmla="*/ 158751 h 338138"/>
                <a:gd name="connsiteX62" fmla="*/ 119365 w 315913"/>
                <a:gd name="connsiteY62" fmla="*/ 158751 h 338138"/>
                <a:gd name="connsiteX63" fmla="*/ 112712 w 315913"/>
                <a:gd name="connsiteY63" fmla="*/ 150836 h 338138"/>
                <a:gd name="connsiteX64" fmla="*/ 112712 w 315913"/>
                <a:gd name="connsiteY64" fmla="*/ 109941 h 338138"/>
                <a:gd name="connsiteX65" fmla="*/ 157956 w 315913"/>
                <a:gd name="connsiteY65" fmla="*/ 65088 h 338138"/>
                <a:gd name="connsiteX66" fmla="*/ 45900 w 315913"/>
                <a:gd name="connsiteY66" fmla="*/ 65088 h 338138"/>
                <a:gd name="connsiteX67" fmla="*/ 90488 w 315913"/>
                <a:gd name="connsiteY67" fmla="*/ 109941 h 338138"/>
                <a:gd name="connsiteX68" fmla="*/ 90488 w 315913"/>
                <a:gd name="connsiteY68" fmla="*/ 150836 h 338138"/>
                <a:gd name="connsiteX69" fmla="*/ 89176 w 315913"/>
                <a:gd name="connsiteY69" fmla="*/ 156113 h 338138"/>
                <a:gd name="connsiteX70" fmla="*/ 83931 w 315913"/>
                <a:gd name="connsiteY70" fmla="*/ 158751 h 338138"/>
                <a:gd name="connsiteX71" fmla="*/ 6557 w 315913"/>
                <a:gd name="connsiteY71" fmla="*/ 158751 h 338138"/>
                <a:gd name="connsiteX72" fmla="*/ 0 w 315913"/>
                <a:gd name="connsiteY72" fmla="*/ 150836 h 338138"/>
                <a:gd name="connsiteX73" fmla="*/ 0 w 315913"/>
                <a:gd name="connsiteY73" fmla="*/ 109941 h 338138"/>
                <a:gd name="connsiteX74" fmla="*/ 45900 w 315913"/>
                <a:gd name="connsiteY74" fmla="*/ 65088 h 338138"/>
                <a:gd name="connsiteX75" fmla="*/ 270669 w 315913"/>
                <a:gd name="connsiteY75" fmla="*/ 14288 h 338138"/>
                <a:gd name="connsiteX76" fmla="*/ 254000 w 315913"/>
                <a:gd name="connsiteY76" fmla="*/ 30957 h 338138"/>
                <a:gd name="connsiteX77" fmla="*/ 270669 w 315913"/>
                <a:gd name="connsiteY77" fmla="*/ 47626 h 338138"/>
                <a:gd name="connsiteX78" fmla="*/ 287338 w 315913"/>
                <a:gd name="connsiteY78" fmla="*/ 30957 h 338138"/>
                <a:gd name="connsiteX79" fmla="*/ 270669 w 315913"/>
                <a:gd name="connsiteY79" fmla="*/ 14288 h 338138"/>
                <a:gd name="connsiteX80" fmla="*/ 271463 w 315913"/>
                <a:gd name="connsiteY80" fmla="*/ 0 h 338138"/>
                <a:gd name="connsiteX81" fmla="*/ 301625 w 315913"/>
                <a:gd name="connsiteY81" fmla="*/ 30957 h 338138"/>
                <a:gd name="connsiteX82" fmla="*/ 271463 w 315913"/>
                <a:gd name="connsiteY82" fmla="*/ 61913 h 338138"/>
                <a:gd name="connsiteX83" fmla="*/ 241300 w 315913"/>
                <a:gd name="connsiteY83" fmla="*/ 30957 h 338138"/>
                <a:gd name="connsiteX84" fmla="*/ 271463 w 315913"/>
                <a:gd name="connsiteY84" fmla="*/ 0 h 338138"/>
                <a:gd name="connsiteX85" fmla="*/ 159420 w 315913"/>
                <a:gd name="connsiteY85" fmla="*/ 0 h 338138"/>
                <a:gd name="connsiteX86" fmla="*/ 188912 w 315913"/>
                <a:gd name="connsiteY86" fmla="*/ 30957 h 338138"/>
                <a:gd name="connsiteX87" fmla="*/ 159420 w 315913"/>
                <a:gd name="connsiteY87" fmla="*/ 61913 h 338138"/>
                <a:gd name="connsiteX88" fmla="*/ 128587 w 315913"/>
                <a:gd name="connsiteY88" fmla="*/ 30957 h 338138"/>
                <a:gd name="connsiteX89" fmla="*/ 159420 w 315913"/>
                <a:gd name="connsiteY89" fmla="*/ 0 h 338138"/>
                <a:gd name="connsiteX90" fmla="*/ 46037 w 315913"/>
                <a:gd name="connsiteY90" fmla="*/ 0 h 338138"/>
                <a:gd name="connsiteX91" fmla="*/ 76200 w 315913"/>
                <a:gd name="connsiteY91" fmla="*/ 30957 h 338138"/>
                <a:gd name="connsiteX92" fmla="*/ 46037 w 315913"/>
                <a:gd name="connsiteY92" fmla="*/ 61913 h 338138"/>
                <a:gd name="connsiteX93" fmla="*/ 15875 w 315913"/>
                <a:gd name="connsiteY93" fmla="*/ 30957 h 338138"/>
                <a:gd name="connsiteX94" fmla="*/ 46037 w 315913"/>
                <a:gd name="connsiteY9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315913" h="338138">
                  <a:moveTo>
                    <a:pt x="270013" y="244475"/>
                  </a:moveTo>
                  <a:cubicBezTo>
                    <a:pt x="294930" y="244475"/>
                    <a:pt x="315913" y="265582"/>
                    <a:pt x="315913" y="290647"/>
                  </a:cubicBezTo>
                  <a:cubicBezTo>
                    <a:pt x="315913" y="290647"/>
                    <a:pt x="315913" y="290647"/>
                    <a:pt x="315913" y="331542"/>
                  </a:cubicBezTo>
                  <a:cubicBezTo>
                    <a:pt x="315913" y="332861"/>
                    <a:pt x="314602" y="335500"/>
                    <a:pt x="313290" y="335500"/>
                  </a:cubicBezTo>
                  <a:cubicBezTo>
                    <a:pt x="313290" y="336819"/>
                    <a:pt x="310667" y="338138"/>
                    <a:pt x="309356" y="338138"/>
                  </a:cubicBezTo>
                  <a:cubicBezTo>
                    <a:pt x="309356" y="338138"/>
                    <a:pt x="309356" y="338138"/>
                    <a:pt x="231982" y="338138"/>
                  </a:cubicBezTo>
                  <a:cubicBezTo>
                    <a:pt x="228048" y="338138"/>
                    <a:pt x="225425" y="335500"/>
                    <a:pt x="225425" y="331542"/>
                  </a:cubicBezTo>
                  <a:cubicBezTo>
                    <a:pt x="225425" y="331542"/>
                    <a:pt x="225425" y="331542"/>
                    <a:pt x="225425" y="290647"/>
                  </a:cubicBezTo>
                  <a:cubicBezTo>
                    <a:pt x="225425" y="265582"/>
                    <a:pt x="246408" y="244475"/>
                    <a:pt x="270013" y="244475"/>
                  </a:cubicBezTo>
                  <a:close/>
                  <a:moveTo>
                    <a:pt x="157956" y="244475"/>
                  </a:moveTo>
                  <a:cubicBezTo>
                    <a:pt x="183239" y="244475"/>
                    <a:pt x="203200" y="265582"/>
                    <a:pt x="203200" y="290647"/>
                  </a:cubicBezTo>
                  <a:cubicBezTo>
                    <a:pt x="203200" y="290647"/>
                    <a:pt x="203200" y="290647"/>
                    <a:pt x="203200" y="331542"/>
                  </a:cubicBezTo>
                  <a:cubicBezTo>
                    <a:pt x="203200" y="332861"/>
                    <a:pt x="203200" y="335500"/>
                    <a:pt x="201869" y="335500"/>
                  </a:cubicBezTo>
                  <a:cubicBezTo>
                    <a:pt x="200538" y="336819"/>
                    <a:pt x="199208" y="338138"/>
                    <a:pt x="196546" y="338138"/>
                  </a:cubicBezTo>
                  <a:cubicBezTo>
                    <a:pt x="196546" y="338138"/>
                    <a:pt x="196546" y="338138"/>
                    <a:pt x="119365" y="338138"/>
                  </a:cubicBezTo>
                  <a:cubicBezTo>
                    <a:pt x="115373" y="338138"/>
                    <a:pt x="112712" y="335500"/>
                    <a:pt x="112712" y="331542"/>
                  </a:cubicBezTo>
                  <a:cubicBezTo>
                    <a:pt x="112712" y="331542"/>
                    <a:pt x="112712" y="331542"/>
                    <a:pt x="112712" y="290647"/>
                  </a:cubicBezTo>
                  <a:cubicBezTo>
                    <a:pt x="112712" y="265582"/>
                    <a:pt x="132672" y="244475"/>
                    <a:pt x="157956" y="244475"/>
                  </a:cubicBezTo>
                  <a:close/>
                  <a:moveTo>
                    <a:pt x="45900" y="244475"/>
                  </a:moveTo>
                  <a:cubicBezTo>
                    <a:pt x="69505" y="244475"/>
                    <a:pt x="90488" y="265582"/>
                    <a:pt x="90488" y="290647"/>
                  </a:cubicBezTo>
                  <a:cubicBezTo>
                    <a:pt x="90488" y="290647"/>
                    <a:pt x="90488" y="290647"/>
                    <a:pt x="90488" y="331542"/>
                  </a:cubicBezTo>
                  <a:cubicBezTo>
                    <a:pt x="90488" y="332861"/>
                    <a:pt x="90488" y="335500"/>
                    <a:pt x="89176" y="335500"/>
                  </a:cubicBezTo>
                  <a:cubicBezTo>
                    <a:pt x="87865" y="336819"/>
                    <a:pt x="85242" y="338138"/>
                    <a:pt x="83931" y="338138"/>
                  </a:cubicBezTo>
                  <a:cubicBezTo>
                    <a:pt x="83931" y="338138"/>
                    <a:pt x="83931" y="338138"/>
                    <a:pt x="6557" y="338138"/>
                  </a:cubicBezTo>
                  <a:cubicBezTo>
                    <a:pt x="3934" y="338138"/>
                    <a:pt x="0" y="335500"/>
                    <a:pt x="0" y="331542"/>
                  </a:cubicBezTo>
                  <a:cubicBezTo>
                    <a:pt x="0" y="331542"/>
                    <a:pt x="0" y="331542"/>
                    <a:pt x="0" y="290647"/>
                  </a:cubicBezTo>
                  <a:cubicBezTo>
                    <a:pt x="0" y="265582"/>
                    <a:pt x="20983" y="244475"/>
                    <a:pt x="45900" y="244475"/>
                  </a:cubicBezTo>
                  <a:close/>
                  <a:moveTo>
                    <a:pt x="271463" y="180975"/>
                  </a:moveTo>
                  <a:cubicBezTo>
                    <a:pt x="287200" y="180975"/>
                    <a:pt x="301625" y="194089"/>
                    <a:pt x="301625" y="211138"/>
                  </a:cubicBezTo>
                  <a:cubicBezTo>
                    <a:pt x="301625" y="228186"/>
                    <a:pt x="287200" y="241300"/>
                    <a:pt x="271463" y="241300"/>
                  </a:cubicBezTo>
                  <a:cubicBezTo>
                    <a:pt x="254414" y="241300"/>
                    <a:pt x="241300" y="228186"/>
                    <a:pt x="241300" y="211138"/>
                  </a:cubicBezTo>
                  <a:cubicBezTo>
                    <a:pt x="241300" y="194089"/>
                    <a:pt x="254414" y="180975"/>
                    <a:pt x="271463" y="180975"/>
                  </a:cubicBezTo>
                  <a:close/>
                  <a:moveTo>
                    <a:pt x="159420" y="180975"/>
                  </a:moveTo>
                  <a:cubicBezTo>
                    <a:pt x="175506" y="180975"/>
                    <a:pt x="188912" y="194089"/>
                    <a:pt x="188912" y="211138"/>
                  </a:cubicBezTo>
                  <a:cubicBezTo>
                    <a:pt x="188912" y="228186"/>
                    <a:pt x="175506" y="241300"/>
                    <a:pt x="159420" y="241300"/>
                  </a:cubicBezTo>
                  <a:cubicBezTo>
                    <a:pt x="141992" y="241300"/>
                    <a:pt x="128587" y="228186"/>
                    <a:pt x="128587" y="211138"/>
                  </a:cubicBezTo>
                  <a:cubicBezTo>
                    <a:pt x="128587" y="194089"/>
                    <a:pt x="141992" y="180975"/>
                    <a:pt x="159420" y="180975"/>
                  </a:cubicBezTo>
                  <a:close/>
                  <a:moveTo>
                    <a:pt x="46038" y="180975"/>
                  </a:moveTo>
                  <a:cubicBezTo>
                    <a:pt x="62697" y="180975"/>
                    <a:pt x="76201" y="194479"/>
                    <a:pt x="76201" y="211138"/>
                  </a:cubicBezTo>
                  <a:cubicBezTo>
                    <a:pt x="76201" y="227797"/>
                    <a:pt x="62697" y="241301"/>
                    <a:pt x="46038" y="241301"/>
                  </a:cubicBezTo>
                  <a:cubicBezTo>
                    <a:pt x="29379" y="241301"/>
                    <a:pt x="15875" y="227797"/>
                    <a:pt x="15875" y="211138"/>
                  </a:cubicBezTo>
                  <a:cubicBezTo>
                    <a:pt x="15875" y="194479"/>
                    <a:pt x="29379" y="180975"/>
                    <a:pt x="46038" y="180975"/>
                  </a:cubicBezTo>
                  <a:close/>
                  <a:moveTo>
                    <a:pt x="270005" y="77788"/>
                  </a:moveTo>
                  <a:cubicBezTo>
                    <a:pt x="252736" y="77788"/>
                    <a:pt x="238125" y="92457"/>
                    <a:pt x="238125" y="109792"/>
                  </a:cubicBezTo>
                  <a:cubicBezTo>
                    <a:pt x="238125" y="109792"/>
                    <a:pt x="238125" y="109792"/>
                    <a:pt x="238125" y="144463"/>
                  </a:cubicBezTo>
                  <a:cubicBezTo>
                    <a:pt x="238125" y="144463"/>
                    <a:pt x="238125" y="144463"/>
                    <a:pt x="303213" y="144463"/>
                  </a:cubicBezTo>
                  <a:lnTo>
                    <a:pt x="303213" y="109792"/>
                  </a:lnTo>
                  <a:cubicBezTo>
                    <a:pt x="303213" y="92457"/>
                    <a:pt x="288602" y="77788"/>
                    <a:pt x="270005" y="77788"/>
                  </a:cubicBezTo>
                  <a:close/>
                  <a:moveTo>
                    <a:pt x="270013" y="65088"/>
                  </a:moveTo>
                  <a:cubicBezTo>
                    <a:pt x="294930" y="65088"/>
                    <a:pt x="315913" y="84876"/>
                    <a:pt x="315913" y="109941"/>
                  </a:cubicBezTo>
                  <a:cubicBezTo>
                    <a:pt x="315913" y="109941"/>
                    <a:pt x="315913" y="109941"/>
                    <a:pt x="315913" y="150836"/>
                  </a:cubicBezTo>
                  <a:cubicBezTo>
                    <a:pt x="315913" y="153474"/>
                    <a:pt x="314602" y="154794"/>
                    <a:pt x="313290" y="156113"/>
                  </a:cubicBezTo>
                  <a:cubicBezTo>
                    <a:pt x="313290" y="157432"/>
                    <a:pt x="310667" y="158751"/>
                    <a:pt x="309356" y="158751"/>
                  </a:cubicBezTo>
                  <a:cubicBezTo>
                    <a:pt x="309356" y="158751"/>
                    <a:pt x="309356" y="158751"/>
                    <a:pt x="231982" y="158751"/>
                  </a:cubicBezTo>
                  <a:cubicBezTo>
                    <a:pt x="228048" y="158751"/>
                    <a:pt x="225425" y="154794"/>
                    <a:pt x="225425" y="150836"/>
                  </a:cubicBezTo>
                  <a:cubicBezTo>
                    <a:pt x="225425" y="150836"/>
                    <a:pt x="225425" y="150836"/>
                    <a:pt x="225425" y="109941"/>
                  </a:cubicBezTo>
                  <a:cubicBezTo>
                    <a:pt x="225425" y="84876"/>
                    <a:pt x="246408" y="65088"/>
                    <a:pt x="270013" y="65088"/>
                  </a:cubicBezTo>
                  <a:close/>
                  <a:moveTo>
                    <a:pt x="157956" y="65088"/>
                  </a:moveTo>
                  <a:cubicBezTo>
                    <a:pt x="183239" y="65088"/>
                    <a:pt x="203200" y="84876"/>
                    <a:pt x="203200" y="109941"/>
                  </a:cubicBezTo>
                  <a:cubicBezTo>
                    <a:pt x="203200" y="109941"/>
                    <a:pt x="203200" y="109941"/>
                    <a:pt x="203200" y="150836"/>
                  </a:cubicBezTo>
                  <a:cubicBezTo>
                    <a:pt x="203200" y="153474"/>
                    <a:pt x="203200" y="154794"/>
                    <a:pt x="201869" y="156113"/>
                  </a:cubicBezTo>
                  <a:cubicBezTo>
                    <a:pt x="200538" y="157432"/>
                    <a:pt x="199208" y="158751"/>
                    <a:pt x="196546" y="158751"/>
                  </a:cubicBezTo>
                  <a:cubicBezTo>
                    <a:pt x="196546" y="158751"/>
                    <a:pt x="196546" y="158751"/>
                    <a:pt x="119365" y="158751"/>
                  </a:cubicBezTo>
                  <a:cubicBezTo>
                    <a:pt x="115373" y="158751"/>
                    <a:pt x="112712" y="154794"/>
                    <a:pt x="112712" y="150836"/>
                  </a:cubicBezTo>
                  <a:cubicBezTo>
                    <a:pt x="112712" y="150836"/>
                    <a:pt x="112712" y="150836"/>
                    <a:pt x="112712" y="109941"/>
                  </a:cubicBezTo>
                  <a:cubicBezTo>
                    <a:pt x="112712" y="84876"/>
                    <a:pt x="132672" y="65088"/>
                    <a:pt x="157956" y="65088"/>
                  </a:cubicBezTo>
                  <a:close/>
                  <a:moveTo>
                    <a:pt x="45900" y="65088"/>
                  </a:moveTo>
                  <a:cubicBezTo>
                    <a:pt x="69505" y="65088"/>
                    <a:pt x="90488" y="84876"/>
                    <a:pt x="90488" y="109941"/>
                  </a:cubicBezTo>
                  <a:cubicBezTo>
                    <a:pt x="90488" y="109941"/>
                    <a:pt x="90488" y="109941"/>
                    <a:pt x="90488" y="150836"/>
                  </a:cubicBezTo>
                  <a:cubicBezTo>
                    <a:pt x="90488" y="153474"/>
                    <a:pt x="90488" y="154794"/>
                    <a:pt x="89176" y="156113"/>
                  </a:cubicBezTo>
                  <a:cubicBezTo>
                    <a:pt x="87865" y="157432"/>
                    <a:pt x="85242" y="158751"/>
                    <a:pt x="83931" y="158751"/>
                  </a:cubicBezTo>
                  <a:cubicBezTo>
                    <a:pt x="83931" y="158751"/>
                    <a:pt x="83931" y="158751"/>
                    <a:pt x="6557" y="158751"/>
                  </a:cubicBezTo>
                  <a:cubicBezTo>
                    <a:pt x="3934" y="158751"/>
                    <a:pt x="0" y="154794"/>
                    <a:pt x="0" y="150836"/>
                  </a:cubicBezTo>
                  <a:cubicBezTo>
                    <a:pt x="0" y="150836"/>
                    <a:pt x="0" y="150836"/>
                    <a:pt x="0" y="109941"/>
                  </a:cubicBezTo>
                  <a:cubicBezTo>
                    <a:pt x="0" y="84876"/>
                    <a:pt x="20983" y="65088"/>
                    <a:pt x="45900" y="65088"/>
                  </a:cubicBezTo>
                  <a:close/>
                  <a:moveTo>
                    <a:pt x="270669" y="14288"/>
                  </a:moveTo>
                  <a:cubicBezTo>
                    <a:pt x="261463" y="14288"/>
                    <a:pt x="254000" y="21751"/>
                    <a:pt x="254000" y="30957"/>
                  </a:cubicBezTo>
                  <a:cubicBezTo>
                    <a:pt x="254000" y="40163"/>
                    <a:pt x="261463" y="47626"/>
                    <a:pt x="270669" y="47626"/>
                  </a:cubicBezTo>
                  <a:cubicBezTo>
                    <a:pt x="279875" y="47626"/>
                    <a:pt x="287338" y="40163"/>
                    <a:pt x="287338" y="30957"/>
                  </a:cubicBezTo>
                  <a:cubicBezTo>
                    <a:pt x="287338" y="21751"/>
                    <a:pt x="279875" y="14288"/>
                    <a:pt x="270669" y="14288"/>
                  </a:cubicBezTo>
                  <a:close/>
                  <a:moveTo>
                    <a:pt x="271463" y="0"/>
                  </a:moveTo>
                  <a:cubicBezTo>
                    <a:pt x="287200" y="0"/>
                    <a:pt x="301625" y="13459"/>
                    <a:pt x="301625" y="30957"/>
                  </a:cubicBezTo>
                  <a:cubicBezTo>
                    <a:pt x="301625" y="48454"/>
                    <a:pt x="287200" y="61913"/>
                    <a:pt x="271463" y="61913"/>
                  </a:cubicBezTo>
                  <a:cubicBezTo>
                    <a:pt x="254414" y="61913"/>
                    <a:pt x="241300" y="48454"/>
                    <a:pt x="241300" y="30957"/>
                  </a:cubicBezTo>
                  <a:cubicBezTo>
                    <a:pt x="241300" y="13459"/>
                    <a:pt x="254414" y="0"/>
                    <a:pt x="271463" y="0"/>
                  </a:cubicBezTo>
                  <a:close/>
                  <a:moveTo>
                    <a:pt x="159420" y="0"/>
                  </a:moveTo>
                  <a:cubicBezTo>
                    <a:pt x="175506" y="0"/>
                    <a:pt x="188912" y="13459"/>
                    <a:pt x="188912" y="30957"/>
                  </a:cubicBezTo>
                  <a:cubicBezTo>
                    <a:pt x="188912" y="48454"/>
                    <a:pt x="175506" y="61913"/>
                    <a:pt x="159420" y="61913"/>
                  </a:cubicBezTo>
                  <a:cubicBezTo>
                    <a:pt x="141992" y="61913"/>
                    <a:pt x="128587" y="48454"/>
                    <a:pt x="128587" y="30957"/>
                  </a:cubicBezTo>
                  <a:cubicBezTo>
                    <a:pt x="128587" y="13459"/>
                    <a:pt x="141992" y="0"/>
                    <a:pt x="159420" y="0"/>
                  </a:cubicBezTo>
                  <a:close/>
                  <a:moveTo>
                    <a:pt x="46037" y="0"/>
                  </a:moveTo>
                  <a:cubicBezTo>
                    <a:pt x="63086" y="0"/>
                    <a:pt x="76200" y="13459"/>
                    <a:pt x="76200" y="30957"/>
                  </a:cubicBezTo>
                  <a:cubicBezTo>
                    <a:pt x="76200" y="48454"/>
                    <a:pt x="63086" y="61913"/>
                    <a:pt x="46037" y="61913"/>
                  </a:cubicBezTo>
                  <a:cubicBezTo>
                    <a:pt x="28989" y="61913"/>
                    <a:pt x="15875" y="48454"/>
                    <a:pt x="15875" y="30957"/>
                  </a:cubicBezTo>
                  <a:cubicBezTo>
                    <a:pt x="15875" y="13459"/>
                    <a:pt x="28989" y="0"/>
                    <a:pt x="4603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16" name="椭圆 13"/>
            <p:cNvSpPr/>
            <p:nvPr/>
          </p:nvSpPr>
          <p:spPr>
            <a:xfrm>
              <a:off x="9231129" y="2819542"/>
              <a:ext cx="949692" cy="896188"/>
            </a:xfrm>
            <a:custGeom>
              <a:avLst/>
              <a:gdLst>
                <a:gd name="connsiteX0" fmla="*/ 255815 w 338138"/>
                <a:gd name="connsiteY0" fmla="*/ 276225 h 319088"/>
                <a:gd name="connsiteX1" fmla="*/ 267653 w 338138"/>
                <a:gd name="connsiteY1" fmla="*/ 282720 h 319088"/>
                <a:gd name="connsiteX2" fmla="*/ 275546 w 338138"/>
                <a:gd name="connsiteY2" fmla="*/ 282720 h 319088"/>
                <a:gd name="connsiteX3" fmla="*/ 287384 w 338138"/>
                <a:gd name="connsiteY3" fmla="*/ 276225 h 319088"/>
                <a:gd name="connsiteX4" fmla="*/ 290015 w 338138"/>
                <a:gd name="connsiteY4" fmla="*/ 277524 h 319088"/>
                <a:gd name="connsiteX5" fmla="*/ 295276 w 338138"/>
                <a:gd name="connsiteY5" fmla="*/ 284018 h 319088"/>
                <a:gd name="connsiteX6" fmla="*/ 295276 w 338138"/>
                <a:gd name="connsiteY6" fmla="*/ 315191 h 319088"/>
                <a:gd name="connsiteX7" fmla="*/ 271600 w 338138"/>
                <a:gd name="connsiteY7" fmla="*/ 319088 h 319088"/>
                <a:gd name="connsiteX8" fmla="*/ 249238 w 338138"/>
                <a:gd name="connsiteY8" fmla="*/ 315191 h 319088"/>
                <a:gd name="connsiteX9" fmla="*/ 249238 w 338138"/>
                <a:gd name="connsiteY9" fmla="*/ 284018 h 319088"/>
                <a:gd name="connsiteX10" fmla="*/ 253184 w 338138"/>
                <a:gd name="connsiteY10" fmla="*/ 277524 h 319088"/>
                <a:gd name="connsiteX11" fmla="*/ 255815 w 338138"/>
                <a:gd name="connsiteY11" fmla="*/ 276225 h 319088"/>
                <a:gd name="connsiteX12" fmla="*/ 50755 w 338138"/>
                <a:gd name="connsiteY12" fmla="*/ 276225 h 319088"/>
                <a:gd name="connsiteX13" fmla="*/ 62593 w 338138"/>
                <a:gd name="connsiteY13" fmla="*/ 282720 h 319088"/>
                <a:gd name="connsiteX14" fmla="*/ 70486 w 338138"/>
                <a:gd name="connsiteY14" fmla="*/ 282720 h 319088"/>
                <a:gd name="connsiteX15" fmla="*/ 82324 w 338138"/>
                <a:gd name="connsiteY15" fmla="*/ 276225 h 319088"/>
                <a:gd name="connsiteX16" fmla="*/ 84955 w 338138"/>
                <a:gd name="connsiteY16" fmla="*/ 277524 h 319088"/>
                <a:gd name="connsiteX17" fmla="*/ 88901 w 338138"/>
                <a:gd name="connsiteY17" fmla="*/ 284018 h 319088"/>
                <a:gd name="connsiteX18" fmla="*/ 88901 w 338138"/>
                <a:gd name="connsiteY18" fmla="*/ 315191 h 319088"/>
                <a:gd name="connsiteX19" fmla="*/ 66539 w 338138"/>
                <a:gd name="connsiteY19" fmla="*/ 319088 h 319088"/>
                <a:gd name="connsiteX20" fmla="*/ 42863 w 338138"/>
                <a:gd name="connsiteY20" fmla="*/ 315191 h 319088"/>
                <a:gd name="connsiteX21" fmla="*/ 42863 w 338138"/>
                <a:gd name="connsiteY21" fmla="*/ 284018 h 319088"/>
                <a:gd name="connsiteX22" fmla="*/ 48124 w 338138"/>
                <a:gd name="connsiteY22" fmla="*/ 277524 h 319088"/>
                <a:gd name="connsiteX23" fmla="*/ 50755 w 338138"/>
                <a:gd name="connsiteY23" fmla="*/ 276225 h 319088"/>
                <a:gd name="connsiteX24" fmla="*/ 273050 w 338138"/>
                <a:gd name="connsiteY24" fmla="*/ 214313 h 319088"/>
                <a:gd name="connsiteX25" fmla="*/ 282575 w 338138"/>
                <a:gd name="connsiteY25" fmla="*/ 224632 h 319088"/>
                <a:gd name="connsiteX26" fmla="*/ 273050 w 338138"/>
                <a:gd name="connsiteY26" fmla="*/ 234951 h 319088"/>
                <a:gd name="connsiteX27" fmla="*/ 263525 w 338138"/>
                <a:gd name="connsiteY27" fmla="*/ 224632 h 319088"/>
                <a:gd name="connsiteX28" fmla="*/ 273050 w 338138"/>
                <a:gd name="connsiteY28" fmla="*/ 214313 h 319088"/>
                <a:gd name="connsiteX29" fmla="*/ 65882 w 338138"/>
                <a:gd name="connsiteY29" fmla="*/ 214313 h 319088"/>
                <a:gd name="connsiteX30" fmla="*/ 76201 w 338138"/>
                <a:gd name="connsiteY30" fmla="*/ 224632 h 319088"/>
                <a:gd name="connsiteX31" fmla="*/ 65882 w 338138"/>
                <a:gd name="connsiteY31" fmla="*/ 234951 h 319088"/>
                <a:gd name="connsiteX32" fmla="*/ 55563 w 338138"/>
                <a:gd name="connsiteY32" fmla="*/ 224632 h 319088"/>
                <a:gd name="connsiteX33" fmla="*/ 65882 w 338138"/>
                <a:gd name="connsiteY33" fmla="*/ 214313 h 319088"/>
                <a:gd name="connsiteX34" fmla="*/ 272257 w 338138"/>
                <a:gd name="connsiteY34" fmla="*/ 196850 h 319088"/>
                <a:gd name="connsiteX35" fmla="*/ 244475 w 338138"/>
                <a:gd name="connsiteY35" fmla="*/ 224632 h 319088"/>
                <a:gd name="connsiteX36" fmla="*/ 272257 w 338138"/>
                <a:gd name="connsiteY36" fmla="*/ 252414 h 319088"/>
                <a:gd name="connsiteX37" fmla="*/ 300039 w 338138"/>
                <a:gd name="connsiteY37" fmla="*/ 224632 h 319088"/>
                <a:gd name="connsiteX38" fmla="*/ 272257 w 338138"/>
                <a:gd name="connsiteY38" fmla="*/ 196850 h 319088"/>
                <a:gd name="connsiteX39" fmla="*/ 65882 w 338138"/>
                <a:gd name="connsiteY39" fmla="*/ 196850 h 319088"/>
                <a:gd name="connsiteX40" fmla="*/ 38100 w 338138"/>
                <a:gd name="connsiteY40" fmla="*/ 224632 h 319088"/>
                <a:gd name="connsiteX41" fmla="*/ 65882 w 338138"/>
                <a:gd name="connsiteY41" fmla="*/ 252414 h 319088"/>
                <a:gd name="connsiteX42" fmla="*/ 93664 w 338138"/>
                <a:gd name="connsiteY42" fmla="*/ 224632 h 319088"/>
                <a:gd name="connsiteX43" fmla="*/ 65882 w 338138"/>
                <a:gd name="connsiteY43" fmla="*/ 196850 h 319088"/>
                <a:gd name="connsiteX44" fmla="*/ 272257 w 338138"/>
                <a:gd name="connsiteY44" fmla="*/ 187325 h 319088"/>
                <a:gd name="connsiteX45" fmla="*/ 338138 w 338138"/>
                <a:gd name="connsiteY45" fmla="*/ 253322 h 319088"/>
                <a:gd name="connsiteX46" fmla="*/ 313103 w 338138"/>
                <a:gd name="connsiteY46" fmla="*/ 304800 h 319088"/>
                <a:gd name="connsiteX47" fmla="*/ 313103 w 338138"/>
                <a:gd name="connsiteY47" fmla="*/ 283681 h 319088"/>
                <a:gd name="connsiteX48" fmla="*/ 295974 w 338138"/>
                <a:gd name="connsiteY48" fmla="*/ 259922 h 319088"/>
                <a:gd name="connsiteX49" fmla="*/ 290704 w 338138"/>
                <a:gd name="connsiteY49" fmla="*/ 258602 h 319088"/>
                <a:gd name="connsiteX50" fmla="*/ 284115 w 338138"/>
                <a:gd name="connsiteY50" fmla="*/ 258602 h 319088"/>
                <a:gd name="connsiteX51" fmla="*/ 272257 w 338138"/>
                <a:gd name="connsiteY51" fmla="*/ 265202 h 319088"/>
                <a:gd name="connsiteX52" fmla="*/ 260398 w 338138"/>
                <a:gd name="connsiteY52" fmla="*/ 258602 h 319088"/>
                <a:gd name="connsiteX53" fmla="*/ 255128 w 338138"/>
                <a:gd name="connsiteY53" fmla="*/ 258602 h 319088"/>
                <a:gd name="connsiteX54" fmla="*/ 248539 w 338138"/>
                <a:gd name="connsiteY54" fmla="*/ 259922 h 319088"/>
                <a:gd name="connsiteX55" fmla="*/ 232728 w 338138"/>
                <a:gd name="connsiteY55" fmla="*/ 283681 h 319088"/>
                <a:gd name="connsiteX56" fmla="*/ 232728 w 338138"/>
                <a:gd name="connsiteY56" fmla="*/ 304800 h 319088"/>
                <a:gd name="connsiteX57" fmla="*/ 206375 w 338138"/>
                <a:gd name="connsiteY57" fmla="*/ 253322 h 319088"/>
                <a:gd name="connsiteX58" fmla="*/ 272257 w 338138"/>
                <a:gd name="connsiteY58" fmla="*/ 187325 h 319088"/>
                <a:gd name="connsiteX59" fmla="*/ 65881 w 338138"/>
                <a:gd name="connsiteY59" fmla="*/ 187325 h 319088"/>
                <a:gd name="connsiteX60" fmla="*/ 131763 w 338138"/>
                <a:gd name="connsiteY60" fmla="*/ 253322 h 319088"/>
                <a:gd name="connsiteX61" fmla="*/ 105410 w 338138"/>
                <a:gd name="connsiteY61" fmla="*/ 304800 h 319088"/>
                <a:gd name="connsiteX62" fmla="*/ 105410 w 338138"/>
                <a:gd name="connsiteY62" fmla="*/ 283681 h 319088"/>
                <a:gd name="connsiteX63" fmla="*/ 89599 w 338138"/>
                <a:gd name="connsiteY63" fmla="*/ 259922 h 319088"/>
                <a:gd name="connsiteX64" fmla="*/ 83010 w 338138"/>
                <a:gd name="connsiteY64" fmla="*/ 258602 h 319088"/>
                <a:gd name="connsiteX65" fmla="*/ 77740 w 338138"/>
                <a:gd name="connsiteY65" fmla="*/ 258602 h 319088"/>
                <a:gd name="connsiteX66" fmla="*/ 65881 w 338138"/>
                <a:gd name="connsiteY66" fmla="*/ 265202 h 319088"/>
                <a:gd name="connsiteX67" fmla="*/ 54023 w 338138"/>
                <a:gd name="connsiteY67" fmla="*/ 258602 h 319088"/>
                <a:gd name="connsiteX68" fmla="*/ 47434 w 338138"/>
                <a:gd name="connsiteY68" fmla="*/ 258602 h 319088"/>
                <a:gd name="connsiteX69" fmla="*/ 42164 w 338138"/>
                <a:gd name="connsiteY69" fmla="*/ 259922 h 319088"/>
                <a:gd name="connsiteX70" fmla="*/ 25035 w 338138"/>
                <a:gd name="connsiteY70" fmla="*/ 283681 h 319088"/>
                <a:gd name="connsiteX71" fmla="*/ 25035 w 338138"/>
                <a:gd name="connsiteY71" fmla="*/ 304800 h 319088"/>
                <a:gd name="connsiteX72" fmla="*/ 0 w 338138"/>
                <a:gd name="connsiteY72" fmla="*/ 253322 h 319088"/>
                <a:gd name="connsiteX73" fmla="*/ 65881 w 338138"/>
                <a:gd name="connsiteY73" fmla="*/ 187325 h 319088"/>
                <a:gd name="connsiteX74" fmla="*/ 159754 w 338138"/>
                <a:gd name="connsiteY74" fmla="*/ 149225 h 319088"/>
                <a:gd name="connsiteX75" fmla="*/ 169069 w 338138"/>
                <a:gd name="connsiteY75" fmla="*/ 149225 h 319088"/>
                <a:gd name="connsiteX76" fmla="*/ 178384 w 338138"/>
                <a:gd name="connsiteY76" fmla="*/ 149225 h 319088"/>
                <a:gd name="connsiteX77" fmla="*/ 178384 w 338138"/>
                <a:gd name="connsiteY77" fmla="*/ 175331 h 319088"/>
                <a:gd name="connsiteX78" fmla="*/ 214313 w 338138"/>
                <a:gd name="connsiteY78" fmla="*/ 193605 h 319088"/>
                <a:gd name="connsiteX79" fmla="*/ 202337 w 338138"/>
                <a:gd name="connsiteY79" fmla="*/ 207963 h 319088"/>
                <a:gd name="connsiteX80" fmla="*/ 169069 w 338138"/>
                <a:gd name="connsiteY80" fmla="*/ 190994 h 319088"/>
                <a:gd name="connsiteX81" fmla="*/ 135802 w 338138"/>
                <a:gd name="connsiteY81" fmla="*/ 207963 h 319088"/>
                <a:gd name="connsiteX82" fmla="*/ 123825 w 338138"/>
                <a:gd name="connsiteY82" fmla="*/ 193605 h 319088"/>
                <a:gd name="connsiteX83" fmla="*/ 159754 w 338138"/>
                <a:gd name="connsiteY83" fmla="*/ 175331 h 319088"/>
                <a:gd name="connsiteX84" fmla="*/ 159754 w 338138"/>
                <a:gd name="connsiteY84" fmla="*/ 149225 h 319088"/>
                <a:gd name="connsiteX85" fmla="*/ 154175 w 338138"/>
                <a:gd name="connsiteY85" fmla="*/ 88900 h 319088"/>
                <a:gd name="connsiteX86" fmla="*/ 165941 w 338138"/>
                <a:gd name="connsiteY86" fmla="*/ 95394 h 319088"/>
                <a:gd name="connsiteX87" fmla="*/ 173785 w 338138"/>
                <a:gd name="connsiteY87" fmla="*/ 95394 h 319088"/>
                <a:gd name="connsiteX88" fmla="*/ 185551 w 338138"/>
                <a:gd name="connsiteY88" fmla="*/ 88900 h 319088"/>
                <a:gd name="connsiteX89" fmla="*/ 188166 w 338138"/>
                <a:gd name="connsiteY89" fmla="*/ 90199 h 319088"/>
                <a:gd name="connsiteX90" fmla="*/ 192088 w 338138"/>
                <a:gd name="connsiteY90" fmla="*/ 96693 h 319088"/>
                <a:gd name="connsiteX91" fmla="*/ 192088 w 338138"/>
                <a:gd name="connsiteY91" fmla="*/ 126567 h 319088"/>
                <a:gd name="connsiteX92" fmla="*/ 169863 w 338138"/>
                <a:gd name="connsiteY92" fmla="*/ 131763 h 319088"/>
                <a:gd name="connsiteX93" fmla="*/ 147638 w 338138"/>
                <a:gd name="connsiteY93" fmla="*/ 126567 h 319088"/>
                <a:gd name="connsiteX94" fmla="*/ 147638 w 338138"/>
                <a:gd name="connsiteY94" fmla="*/ 96693 h 319088"/>
                <a:gd name="connsiteX95" fmla="*/ 151560 w 338138"/>
                <a:gd name="connsiteY95" fmla="*/ 90199 h 319088"/>
                <a:gd name="connsiteX96" fmla="*/ 154175 w 338138"/>
                <a:gd name="connsiteY96" fmla="*/ 88900 h 319088"/>
                <a:gd name="connsiteX97" fmla="*/ 169069 w 338138"/>
                <a:gd name="connsiteY97" fmla="*/ 26988 h 319088"/>
                <a:gd name="connsiteX98" fmla="*/ 179388 w 338138"/>
                <a:gd name="connsiteY98" fmla="*/ 36513 h 319088"/>
                <a:gd name="connsiteX99" fmla="*/ 169069 w 338138"/>
                <a:gd name="connsiteY99" fmla="*/ 46038 h 319088"/>
                <a:gd name="connsiteX100" fmla="*/ 158750 w 338138"/>
                <a:gd name="connsiteY100" fmla="*/ 36513 h 319088"/>
                <a:gd name="connsiteX101" fmla="*/ 169069 w 338138"/>
                <a:gd name="connsiteY101" fmla="*/ 26988 h 319088"/>
                <a:gd name="connsiteX102" fmla="*/ 169070 w 338138"/>
                <a:gd name="connsiteY102" fmla="*/ 9525 h 319088"/>
                <a:gd name="connsiteX103" fmla="*/ 141288 w 338138"/>
                <a:gd name="connsiteY103" fmla="*/ 37307 h 319088"/>
                <a:gd name="connsiteX104" fmla="*/ 169070 w 338138"/>
                <a:gd name="connsiteY104" fmla="*/ 65089 h 319088"/>
                <a:gd name="connsiteX105" fmla="*/ 196852 w 338138"/>
                <a:gd name="connsiteY105" fmla="*/ 37307 h 319088"/>
                <a:gd name="connsiteX106" fmla="*/ 169070 w 338138"/>
                <a:gd name="connsiteY106" fmla="*/ 9525 h 319088"/>
                <a:gd name="connsiteX107" fmla="*/ 169070 w 338138"/>
                <a:gd name="connsiteY107" fmla="*/ 0 h 319088"/>
                <a:gd name="connsiteX108" fmla="*/ 234951 w 338138"/>
                <a:gd name="connsiteY108" fmla="*/ 65997 h 319088"/>
                <a:gd name="connsiteX109" fmla="*/ 209916 w 338138"/>
                <a:gd name="connsiteY109" fmla="*/ 117475 h 319088"/>
                <a:gd name="connsiteX110" fmla="*/ 209916 w 338138"/>
                <a:gd name="connsiteY110" fmla="*/ 96356 h 319088"/>
                <a:gd name="connsiteX111" fmla="*/ 192787 w 338138"/>
                <a:gd name="connsiteY111" fmla="*/ 72597 h 319088"/>
                <a:gd name="connsiteX112" fmla="*/ 187517 w 338138"/>
                <a:gd name="connsiteY112" fmla="*/ 71277 h 319088"/>
                <a:gd name="connsiteX113" fmla="*/ 180928 w 338138"/>
                <a:gd name="connsiteY113" fmla="*/ 71277 h 319088"/>
                <a:gd name="connsiteX114" fmla="*/ 169070 w 338138"/>
                <a:gd name="connsiteY114" fmla="*/ 76557 h 319088"/>
                <a:gd name="connsiteX115" fmla="*/ 157211 w 338138"/>
                <a:gd name="connsiteY115" fmla="*/ 71277 h 319088"/>
                <a:gd name="connsiteX116" fmla="*/ 150623 w 338138"/>
                <a:gd name="connsiteY116" fmla="*/ 71277 h 319088"/>
                <a:gd name="connsiteX117" fmla="*/ 145352 w 338138"/>
                <a:gd name="connsiteY117" fmla="*/ 72597 h 319088"/>
                <a:gd name="connsiteX118" fmla="*/ 128223 w 338138"/>
                <a:gd name="connsiteY118" fmla="*/ 96356 h 319088"/>
                <a:gd name="connsiteX119" fmla="*/ 128223 w 338138"/>
                <a:gd name="connsiteY119" fmla="*/ 117475 h 319088"/>
                <a:gd name="connsiteX120" fmla="*/ 103188 w 338138"/>
                <a:gd name="connsiteY120" fmla="*/ 65997 h 319088"/>
                <a:gd name="connsiteX121" fmla="*/ 169070 w 338138"/>
                <a:gd name="connsiteY121" fmla="*/ 0 h 31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338138" h="319088">
                  <a:moveTo>
                    <a:pt x="255815" y="276225"/>
                  </a:moveTo>
                  <a:cubicBezTo>
                    <a:pt x="255815" y="276225"/>
                    <a:pt x="255815" y="276225"/>
                    <a:pt x="267653" y="282720"/>
                  </a:cubicBezTo>
                  <a:cubicBezTo>
                    <a:pt x="270284" y="284018"/>
                    <a:pt x="272915" y="284018"/>
                    <a:pt x="275546" y="282720"/>
                  </a:cubicBezTo>
                  <a:cubicBezTo>
                    <a:pt x="275546" y="282720"/>
                    <a:pt x="275546" y="282720"/>
                    <a:pt x="287384" y="276225"/>
                  </a:cubicBezTo>
                  <a:cubicBezTo>
                    <a:pt x="287384" y="276225"/>
                    <a:pt x="287384" y="276225"/>
                    <a:pt x="290015" y="277524"/>
                  </a:cubicBezTo>
                  <a:cubicBezTo>
                    <a:pt x="292646" y="278823"/>
                    <a:pt x="295276" y="281421"/>
                    <a:pt x="295276" y="284018"/>
                  </a:cubicBezTo>
                  <a:cubicBezTo>
                    <a:pt x="295276" y="284018"/>
                    <a:pt x="295276" y="284018"/>
                    <a:pt x="295276" y="315191"/>
                  </a:cubicBezTo>
                  <a:cubicBezTo>
                    <a:pt x="287384" y="317789"/>
                    <a:pt x="279492" y="319088"/>
                    <a:pt x="271600" y="319088"/>
                  </a:cubicBezTo>
                  <a:cubicBezTo>
                    <a:pt x="263707" y="319088"/>
                    <a:pt x="255815" y="317789"/>
                    <a:pt x="249238" y="315191"/>
                  </a:cubicBezTo>
                  <a:cubicBezTo>
                    <a:pt x="249238" y="315191"/>
                    <a:pt x="249238" y="315191"/>
                    <a:pt x="249238" y="284018"/>
                  </a:cubicBezTo>
                  <a:cubicBezTo>
                    <a:pt x="249238" y="281421"/>
                    <a:pt x="250554" y="278823"/>
                    <a:pt x="253184" y="277524"/>
                  </a:cubicBezTo>
                  <a:cubicBezTo>
                    <a:pt x="253184" y="277524"/>
                    <a:pt x="253184" y="277524"/>
                    <a:pt x="255815" y="276225"/>
                  </a:cubicBezTo>
                  <a:close/>
                  <a:moveTo>
                    <a:pt x="50755" y="276225"/>
                  </a:moveTo>
                  <a:cubicBezTo>
                    <a:pt x="50755" y="276225"/>
                    <a:pt x="50755" y="276225"/>
                    <a:pt x="62593" y="282720"/>
                  </a:cubicBezTo>
                  <a:cubicBezTo>
                    <a:pt x="65224" y="284018"/>
                    <a:pt x="67855" y="284018"/>
                    <a:pt x="70486" y="282720"/>
                  </a:cubicBezTo>
                  <a:cubicBezTo>
                    <a:pt x="70486" y="282720"/>
                    <a:pt x="70486" y="282720"/>
                    <a:pt x="82324" y="276225"/>
                  </a:cubicBezTo>
                  <a:cubicBezTo>
                    <a:pt x="82324" y="276225"/>
                    <a:pt x="82324" y="276225"/>
                    <a:pt x="84955" y="277524"/>
                  </a:cubicBezTo>
                  <a:cubicBezTo>
                    <a:pt x="87585" y="278823"/>
                    <a:pt x="88901" y="281421"/>
                    <a:pt x="88901" y="284018"/>
                  </a:cubicBezTo>
                  <a:cubicBezTo>
                    <a:pt x="88901" y="284018"/>
                    <a:pt x="88901" y="284018"/>
                    <a:pt x="88901" y="315191"/>
                  </a:cubicBezTo>
                  <a:cubicBezTo>
                    <a:pt x="82324" y="317789"/>
                    <a:pt x="74432" y="319088"/>
                    <a:pt x="66539" y="319088"/>
                  </a:cubicBezTo>
                  <a:cubicBezTo>
                    <a:pt x="58647" y="319088"/>
                    <a:pt x="50755" y="317789"/>
                    <a:pt x="42863" y="315191"/>
                  </a:cubicBezTo>
                  <a:cubicBezTo>
                    <a:pt x="42863" y="315191"/>
                    <a:pt x="42863" y="315191"/>
                    <a:pt x="42863" y="284018"/>
                  </a:cubicBezTo>
                  <a:cubicBezTo>
                    <a:pt x="42863" y="281421"/>
                    <a:pt x="45493" y="278823"/>
                    <a:pt x="48124" y="277524"/>
                  </a:cubicBezTo>
                  <a:cubicBezTo>
                    <a:pt x="48124" y="277524"/>
                    <a:pt x="48124" y="277524"/>
                    <a:pt x="50755" y="276225"/>
                  </a:cubicBezTo>
                  <a:close/>
                  <a:moveTo>
                    <a:pt x="273050" y="214313"/>
                  </a:moveTo>
                  <a:cubicBezTo>
                    <a:pt x="278311" y="214313"/>
                    <a:pt x="282575" y="218933"/>
                    <a:pt x="282575" y="224632"/>
                  </a:cubicBezTo>
                  <a:cubicBezTo>
                    <a:pt x="282575" y="230331"/>
                    <a:pt x="278311" y="234951"/>
                    <a:pt x="273050" y="234951"/>
                  </a:cubicBezTo>
                  <a:cubicBezTo>
                    <a:pt x="267789" y="234951"/>
                    <a:pt x="263525" y="230331"/>
                    <a:pt x="263525" y="224632"/>
                  </a:cubicBezTo>
                  <a:cubicBezTo>
                    <a:pt x="263525" y="218933"/>
                    <a:pt x="267789" y="214313"/>
                    <a:pt x="273050" y="214313"/>
                  </a:cubicBezTo>
                  <a:close/>
                  <a:moveTo>
                    <a:pt x="65882" y="214313"/>
                  </a:moveTo>
                  <a:cubicBezTo>
                    <a:pt x="71581" y="214313"/>
                    <a:pt x="76201" y="218933"/>
                    <a:pt x="76201" y="224632"/>
                  </a:cubicBezTo>
                  <a:cubicBezTo>
                    <a:pt x="76201" y="230331"/>
                    <a:pt x="71581" y="234951"/>
                    <a:pt x="65882" y="234951"/>
                  </a:cubicBezTo>
                  <a:cubicBezTo>
                    <a:pt x="60183" y="234951"/>
                    <a:pt x="55563" y="230331"/>
                    <a:pt x="55563" y="224632"/>
                  </a:cubicBezTo>
                  <a:cubicBezTo>
                    <a:pt x="55563" y="218933"/>
                    <a:pt x="60183" y="214313"/>
                    <a:pt x="65882" y="214313"/>
                  </a:cubicBezTo>
                  <a:close/>
                  <a:moveTo>
                    <a:pt x="272257" y="196850"/>
                  </a:moveTo>
                  <a:cubicBezTo>
                    <a:pt x="256913" y="196850"/>
                    <a:pt x="244475" y="209288"/>
                    <a:pt x="244475" y="224632"/>
                  </a:cubicBezTo>
                  <a:cubicBezTo>
                    <a:pt x="244475" y="239976"/>
                    <a:pt x="256913" y="252414"/>
                    <a:pt x="272257" y="252414"/>
                  </a:cubicBezTo>
                  <a:cubicBezTo>
                    <a:pt x="287601" y="252414"/>
                    <a:pt x="300039" y="239976"/>
                    <a:pt x="300039" y="224632"/>
                  </a:cubicBezTo>
                  <a:cubicBezTo>
                    <a:pt x="300039" y="209288"/>
                    <a:pt x="287601" y="196850"/>
                    <a:pt x="272257" y="196850"/>
                  </a:cubicBezTo>
                  <a:close/>
                  <a:moveTo>
                    <a:pt x="65882" y="196850"/>
                  </a:moveTo>
                  <a:cubicBezTo>
                    <a:pt x="50538" y="196850"/>
                    <a:pt x="38100" y="209288"/>
                    <a:pt x="38100" y="224632"/>
                  </a:cubicBezTo>
                  <a:cubicBezTo>
                    <a:pt x="38100" y="239976"/>
                    <a:pt x="50538" y="252414"/>
                    <a:pt x="65882" y="252414"/>
                  </a:cubicBezTo>
                  <a:cubicBezTo>
                    <a:pt x="81226" y="252414"/>
                    <a:pt x="93664" y="239976"/>
                    <a:pt x="93664" y="224632"/>
                  </a:cubicBezTo>
                  <a:cubicBezTo>
                    <a:pt x="93664" y="209288"/>
                    <a:pt x="81226" y="196850"/>
                    <a:pt x="65882" y="196850"/>
                  </a:cubicBezTo>
                  <a:close/>
                  <a:moveTo>
                    <a:pt x="272257" y="187325"/>
                  </a:moveTo>
                  <a:cubicBezTo>
                    <a:pt x="309150" y="187325"/>
                    <a:pt x="338138" y="217684"/>
                    <a:pt x="338138" y="253322"/>
                  </a:cubicBezTo>
                  <a:cubicBezTo>
                    <a:pt x="338138" y="274441"/>
                    <a:pt x="328915" y="292921"/>
                    <a:pt x="313103" y="304800"/>
                  </a:cubicBezTo>
                  <a:cubicBezTo>
                    <a:pt x="313103" y="304800"/>
                    <a:pt x="313103" y="304800"/>
                    <a:pt x="313103" y="283681"/>
                  </a:cubicBezTo>
                  <a:cubicBezTo>
                    <a:pt x="313103" y="273121"/>
                    <a:pt x="306515" y="263882"/>
                    <a:pt x="295974" y="259922"/>
                  </a:cubicBezTo>
                  <a:cubicBezTo>
                    <a:pt x="295974" y="259922"/>
                    <a:pt x="290704" y="258602"/>
                    <a:pt x="290704" y="258602"/>
                  </a:cubicBezTo>
                  <a:cubicBezTo>
                    <a:pt x="288068" y="257282"/>
                    <a:pt x="286751" y="258602"/>
                    <a:pt x="284115" y="258602"/>
                  </a:cubicBezTo>
                  <a:cubicBezTo>
                    <a:pt x="284115" y="258602"/>
                    <a:pt x="284115" y="258602"/>
                    <a:pt x="272257" y="265202"/>
                  </a:cubicBezTo>
                  <a:cubicBezTo>
                    <a:pt x="272257" y="265202"/>
                    <a:pt x="272257" y="265202"/>
                    <a:pt x="260398" y="258602"/>
                  </a:cubicBezTo>
                  <a:cubicBezTo>
                    <a:pt x="259080" y="258602"/>
                    <a:pt x="256445" y="257282"/>
                    <a:pt x="255128" y="258602"/>
                  </a:cubicBezTo>
                  <a:cubicBezTo>
                    <a:pt x="255128" y="258602"/>
                    <a:pt x="248539" y="259922"/>
                    <a:pt x="248539" y="259922"/>
                  </a:cubicBezTo>
                  <a:cubicBezTo>
                    <a:pt x="239316" y="263882"/>
                    <a:pt x="232728" y="273121"/>
                    <a:pt x="232728" y="283681"/>
                  </a:cubicBezTo>
                  <a:cubicBezTo>
                    <a:pt x="232728" y="283681"/>
                    <a:pt x="232728" y="283681"/>
                    <a:pt x="232728" y="304800"/>
                  </a:cubicBezTo>
                  <a:cubicBezTo>
                    <a:pt x="216916" y="292921"/>
                    <a:pt x="206375" y="274441"/>
                    <a:pt x="206375" y="253322"/>
                  </a:cubicBezTo>
                  <a:cubicBezTo>
                    <a:pt x="206375" y="217684"/>
                    <a:pt x="236681" y="187325"/>
                    <a:pt x="272257" y="187325"/>
                  </a:cubicBezTo>
                  <a:close/>
                  <a:moveTo>
                    <a:pt x="65881" y="187325"/>
                  </a:moveTo>
                  <a:cubicBezTo>
                    <a:pt x="101457" y="187325"/>
                    <a:pt x="131763" y="217684"/>
                    <a:pt x="131763" y="253322"/>
                  </a:cubicBezTo>
                  <a:cubicBezTo>
                    <a:pt x="131763" y="274441"/>
                    <a:pt x="121222" y="292921"/>
                    <a:pt x="105410" y="304800"/>
                  </a:cubicBezTo>
                  <a:cubicBezTo>
                    <a:pt x="105410" y="304800"/>
                    <a:pt x="105410" y="304800"/>
                    <a:pt x="105410" y="283681"/>
                  </a:cubicBezTo>
                  <a:cubicBezTo>
                    <a:pt x="105410" y="273121"/>
                    <a:pt x="98822" y="263882"/>
                    <a:pt x="89599" y="259922"/>
                  </a:cubicBezTo>
                  <a:cubicBezTo>
                    <a:pt x="89599" y="259922"/>
                    <a:pt x="83010" y="258602"/>
                    <a:pt x="83010" y="258602"/>
                  </a:cubicBezTo>
                  <a:cubicBezTo>
                    <a:pt x="81693" y="257282"/>
                    <a:pt x="79058" y="258602"/>
                    <a:pt x="77740" y="258602"/>
                  </a:cubicBezTo>
                  <a:cubicBezTo>
                    <a:pt x="77740" y="258602"/>
                    <a:pt x="77740" y="258602"/>
                    <a:pt x="65881" y="265202"/>
                  </a:cubicBezTo>
                  <a:cubicBezTo>
                    <a:pt x="65881" y="265202"/>
                    <a:pt x="65881" y="265202"/>
                    <a:pt x="54023" y="258602"/>
                  </a:cubicBezTo>
                  <a:cubicBezTo>
                    <a:pt x="51387" y="258602"/>
                    <a:pt x="50070" y="257282"/>
                    <a:pt x="47434" y="258602"/>
                  </a:cubicBezTo>
                  <a:cubicBezTo>
                    <a:pt x="47434" y="258602"/>
                    <a:pt x="42164" y="259922"/>
                    <a:pt x="42164" y="259922"/>
                  </a:cubicBezTo>
                  <a:cubicBezTo>
                    <a:pt x="31623" y="263882"/>
                    <a:pt x="25035" y="273121"/>
                    <a:pt x="25035" y="283681"/>
                  </a:cubicBezTo>
                  <a:cubicBezTo>
                    <a:pt x="25035" y="283681"/>
                    <a:pt x="25035" y="283681"/>
                    <a:pt x="25035" y="304800"/>
                  </a:cubicBezTo>
                  <a:cubicBezTo>
                    <a:pt x="9223" y="292921"/>
                    <a:pt x="0" y="274441"/>
                    <a:pt x="0" y="253322"/>
                  </a:cubicBezTo>
                  <a:cubicBezTo>
                    <a:pt x="0" y="217684"/>
                    <a:pt x="28988" y="187325"/>
                    <a:pt x="65881" y="187325"/>
                  </a:cubicBezTo>
                  <a:close/>
                  <a:moveTo>
                    <a:pt x="159754" y="149225"/>
                  </a:moveTo>
                  <a:cubicBezTo>
                    <a:pt x="163746" y="149225"/>
                    <a:pt x="166408" y="149225"/>
                    <a:pt x="169069" y="149225"/>
                  </a:cubicBezTo>
                  <a:cubicBezTo>
                    <a:pt x="171731" y="149225"/>
                    <a:pt x="174392" y="149225"/>
                    <a:pt x="178384" y="149225"/>
                  </a:cubicBezTo>
                  <a:cubicBezTo>
                    <a:pt x="178384" y="149225"/>
                    <a:pt x="178384" y="149225"/>
                    <a:pt x="178384" y="175331"/>
                  </a:cubicBezTo>
                  <a:lnTo>
                    <a:pt x="214313" y="193605"/>
                  </a:lnTo>
                  <a:cubicBezTo>
                    <a:pt x="210321" y="197521"/>
                    <a:pt x="206329" y="202742"/>
                    <a:pt x="202337" y="207963"/>
                  </a:cubicBezTo>
                  <a:cubicBezTo>
                    <a:pt x="202337" y="207963"/>
                    <a:pt x="202337" y="207963"/>
                    <a:pt x="169069" y="190994"/>
                  </a:cubicBezTo>
                  <a:cubicBezTo>
                    <a:pt x="169069" y="190994"/>
                    <a:pt x="169069" y="190994"/>
                    <a:pt x="135802" y="207963"/>
                  </a:cubicBezTo>
                  <a:cubicBezTo>
                    <a:pt x="131809" y="202742"/>
                    <a:pt x="127817" y="197521"/>
                    <a:pt x="123825" y="193605"/>
                  </a:cubicBezTo>
                  <a:cubicBezTo>
                    <a:pt x="123825" y="193605"/>
                    <a:pt x="123825" y="193605"/>
                    <a:pt x="159754" y="175331"/>
                  </a:cubicBezTo>
                  <a:cubicBezTo>
                    <a:pt x="159754" y="175331"/>
                    <a:pt x="159754" y="175331"/>
                    <a:pt x="159754" y="149225"/>
                  </a:cubicBezTo>
                  <a:close/>
                  <a:moveTo>
                    <a:pt x="154175" y="88900"/>
                  </a:moveTo>
                  <a:cubicBezTo>
                    <a:pt x="154175" y="88900"/>
                    <a:pt x="154175" y="88900"/>
                    <a:pt x="165941" y="95394"/>
                  </a:cubicBezTo>
                  <a:cubicBezTo>
                    <a:pt x="168556" y="95394"/>
                    <a:pt x="171171" y="95394"/>
                    <a:pt x="173785" y="95394"/>
                  </a:cubicBezTo>
                  <a:cubicBezTo>
                    <a:pt x="173785" y="95394"/>
                    <a:pt x="173785" y="95394"/>
                    <a:pt x="185551" y="88900"/>
                  </a:cubicBezTo>
                  <a:lnTo>
                    <a:pt x="188166" y="90199"/>
                  </a:lnTo>
                  <a:cubicBezTo>
                    <a:pt x="190781" y="90199"/>
                    <a:pt x="192088" y="92797"/>
                    <a:pt x="192088" y="96693"/>
                  </a:cubicBezTo>
                  <a:cubicBezTo>
                    <a:pt x="192088" y="96693"/>
                    <a:pt x="192088" y="96693"/>
                    <a:pt x="192088" y="126567"/>
                  </a:cubicBezTo>
                  <a:cubicBezTo>
                    <a:pt x="185551" y="129165"/>
                    <a:pt x="177707" y="131763"/>
                    <a:pt x="169863" y="131763"/>
                  </a:cubicBezTo>
                  <a:cubicBezTo>
                    <a:pt x="162019" y="131763"/>
                    <a:pt x="154175" y="129165"/>
                    <a:pt x="147638" y="126567"/>
                  </a:cubicBezTo>
                  <a:cubicBezTo>
                    <a:pt x="147638" y="126567"/>
                    <a:pt x="147638" y="126567"/>
                    <a:pt x="147638" y="96693"/>
                  </a:cubicBezTo>
                  <a:cubicBezTo>
                    <a:pt x="147638" y="92797"/>
                    <a:pt x="148946" y="90199"/>
                    <a:pt x="151560" y="90199"/>
                  </a:cubicBezTo>
                  <a:cubicBezTo>
                    <a:pt x="151560" y="90199"/>
                    <a:pt x="151560" y="90199"/>
                    <a:pt x="154175" y="88900"/>
                  </a:cubicBezTo>
                  <a:close/>
                  <a:moveTo>
                    <a:pt x="169069" y="26988"/>
                  </a:moveTo>
                  <a:cubicBezTo>
                    <a:pt x="174768" y="26988"/>
                    <a:pt x="179388" y="31252"/>
                    <a:pt x="179388" y="36513"/>
                  </a:cubicBezTo>
                  <a:cubicBezTo>
                    <a:pt x="179388" y="41774"/>
                    <a:pt x="174768" y="46038"/>
                    <a:pt x="169069" y="46038"/>
                  </a:cubicBezTo>
                  <a:cubicBezTo>
                    <a:pt x="163370" y="46038"/>
                    <a:pt x="158750" y="41774"/>
                    <a:pt x="158750" y="36513"/>
                  </a:cubicBezTo>
                  <a:cubicBezTo>
                    <a:pt x="158750" y="31252"/>
                    <a:pt x="163370" y="26988"/>
                    <a:pt x="169069" y="26988"/>
                  </a:cubicBezTo>
                  <a:close/>
                  <a:moveTo>
                    <a:pt x="169070" y="9525"/>
                  </a:moveTo>
                  <a:cubicBezTo>
                    <a:pt x="153726" y="9525"/>
                    <a:pt x="141288" y="21963"/>
                    <a:pt x="141288" y="37307"/>
                  </a:cubicBezTo>
                  <a:cubicBezTo>
                    <a:pt x="141288" y="52651"/>
                    <a:pt x="153726" y="65089"/>
                    <a:pt x="169070" y="65089"/>
                  </a:cubicBezTo>
                  <a:cubicBezTo>
                    <a:pt x="184414" y="65089"/>
                    <a:pt x="196852" y="52651"/>
                    <a:pt x="196852" y="37307"/>
                  </a:cubicBezTo>
                  <a:cubicBezTo>
                    <a:pt x="196852" y="21963"/>
                    <a:pt x="184414" y="9525"/>
                    <a:pt x="169070" y="9525"/>
                  </a:cubicBezTo>
                  <a:close/>
                  <a:moveTo>
                    <a:pt x="169070" y="0"/>
                  </a:moveTo>
                  <a:cubicBezTo>
                    <a:pt x="204646" y="0"/>
                    <a:pt x="234951" y="29039"/>
                    <a:pt x="234951" y="65997"/>
                  </a:cubicBezTo>
                  <a:cubicBezTo>
                    <a:pt x="234951" y="87116"/>
                    <a:pt x="224410" y="105595"/>
                    <a:pt x="209916" y="117475"/>
                  </a:cubicBezTo>
                  <a:cubicBezTo>
                    <a:pt x="209916" y="117475"/>
                    <a:pt x="209916" y="117475"/>
                    <a:pt x="209916" y="96356"/>
                  </a:cubicBezTo>
                  <a:cubicBezTo>
                    <a:pt x="209916" y="85796"/>
                    <a:pt x="203328" y="75237"/>
                    <a:pt x="192787" y="72597"/>
                  </a:cubicBezTo>
                  <a:cubicBezTo>
                    <a:pt x="192787" y="72597"/>
                    <a:pt x="187517" y="71277"/>
                    <a:pt x="187517" y="71277"/>
                  </a:cubicBezTo>
                  <a:cubicBezTo>
                    <a:pt x="184881" y="69957"/>
                    <a:pt x="182246" y="69957"/>
                    <a:pt x="180928" y="71277"/>
                  </a:cubicBezTo>
                  <a:cubicBezTo>
                    <a:pt x="180928" y="71277"/>
                    <a:pt x="180928" y="71277"/>
                    <a:pt x="169070" y="76557"/>
                  </a:cubicBezTo>
                  <a:cubicBezTo>
                    <a:pt x="169070" y="76557"/>
                    <a:pt x="169070" y="76557"/>
                    <a:pt x="157211" y="71277"/>
                  </a:cubicBezTo>
                  <a:cubicBezTo>
                    <a:pt x="155893" y="69957"/>
                    <a:pt x="153258" y="69957"/>
                    <a:pt x="150623" y="71277"/>
                  </a:cubicBezTo>
                  <a:cubicBezTo>
                    <a:pt x="150623" y="71277"/>
                    <a:pt x="145352" y="72597"/>
                    <a:pt x="145352" y="72597"/>
                  </a:cubicBezTo>
                  <a:cubicBezTo>
                    <a:pt x="134811" y="75237"/>
                    <a:pt x="128223" y="85796"/>
                    <a:pt x="128223" y="96356"/>
                  </a:cubicBezTo>
                  <a:cubicBezTo>
                    <a:pt x="128223" y="96356"/>
                    <a:pt x="128223" y="96356"/>
                    <a:pt x="128223" y="117475"/>
                  </a:cubicBezTo>
                  <a:cubicBezTo>
                    <a:pt x="113729" y="105595"/>
                    <a:pt x="103188" y="87116"/>
                    <a:pt x="103188" y="65997"/>
                  </a:cubicBezTo>
                  <a:cubicBezTo>
                    <a:pt x="103188" y="29039"/>
                    <a:pt x="133494" y="0"/>
                    <a:pt x="16907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1446800" y="4621776"/>
              <a:ext cx="2253318" cy="1392916"/>
              <a:chOff x="1274199" y="4763896"/>
              <a:chExt cx="2253318" cy="1392916"/>
            </a:xfrm>
          </p:grpSpPr>
          <p:sp>
            <p:nvSpPr>
              <p:cNvPr id="24" name="文本框 36"/>
              <p:cNvSpPr txBox="1"/>
              <p:nvPr/>
            </p:nvSpPr>
            <p:spPr>
              <a:xfrm>
                <a:off x="1390650" y="4763896"/>
                <a:ext cx="19913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  <p:sp>
            <p:nvSpPr>
              <p:cNvPr id="25" name="Text Placeholder 32"/>
              <p:cNvSpPr txBox="1"/>
              <p:nvPr/>
            </p:nvSpPr>
            <p:spPr>
              <a:xfrm>
                <a:off x="1274199" y="5174598"/>
                <a:ext cx="2253318" cy="98221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5000625" y="4621776"/>
              <a:ext cx="2253318" cy="1392916"/>
              <a:chOff x="1274199" y="4763896"/>
              <a:chExt cx="2253318" cy="1392916"/>
            </a:xfrm>
          </p:grpSpPr>
          <p:sp>
            <p:nvSpPr>
              <p:cNvPr id="22" name="文本框 36"/>
              <p:cNvSpPr txBox="1"/>
              <p:nvPr/>
            </p:nvSpPr>
            <p:spPr>
              <a:xfrm>
                <a:off x="1390650" y="4763896"/>
                <a:ext cx="19913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  <p:sp>
            <p:nvSpPr>
              <p:cNvPr id="23" name="Text Placeholder 32"/>
              <p:cNvSpPr txBox="1"/>
              <p:nvPr/>
            </p:nvSpPr>
            <p:spPr>
              <a:xfrm>
                <a:off x="1274199" y="5174598"/>
                <a:ext cx="2253318" cy="98221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8610600" y="4621776"/>
              <a:ext cx="2253318" cy="1392916"/>
              <a:chOff x="1274199" y="4763896"/>
              <a:chExt cx="2253318" cy="1392916"/>
            </a:xfrm>
          </p:grpSpPr>
          <p:sp>
            <p:nvSpPr>
              <p:cNvPr id="20" name="文本框 36"/>
              <p:cNvSpPr txBox="1"/>
              <p:nvPr/>
            </p:nvSpPr>
            <p:spPr>
              <a:xfrm>
                <a:off x="1390650" y="4763896"/>
                <a:ext cx="19913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  <p:sp>
            <p:nvSpPr>
              <p:cNvPr id="21" name="Text Placeholder 32"/>
              <p:cNvSpPr txBox="1"/>
              <p:nvPr/>
            </p:nvSpPr>
            <p:spPr>
              <a:xfrm>
                <a:off x="1274199" y="5174598"/>
                <a:ext cx="2253318" cy="98221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等腰三角形 5"/>
          <p:cNvSpPr/>
          <p:nvPr/>
        </p:nvSpPr>
        <p:spPr>
          <a:xfrm rot="16200000" flipH="1" flipV="1">
            <a:off x="258700" y="400923"/>
            <a:ext cx="281288" cy="287160"/>
          </a:xfrm>
          <a:prstGeom prst="triangle">
            <a:avLst/>
          </a:prstGeom>
          <a:solidFill>
            <a:srgbClr val="86BBBA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5659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31318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6977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62636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82950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940175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596765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253355" algn="l" defTabSz="131318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800">
              <a:solidFill>
                <a:srgbClr val="22232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542925" y="259517"/>
            <a:ext cx="3511234" cy="569972"/>
            <a:chOff x="1131008" y="354033"/>
            <a:chExt cx="3511234" cy="569972"/>
          </a:xfrm>
        </p:grpSpPr>
        <p:sp>
          <p:nvSpPr>
            <p:cNvPr id="11" name="文本框 10"/>
            <p:cNvSpPr txBox="1"/>
            <p:nvPr/>
          </p:nvSpPr>
          <p:spPr>
            <a:xfrm>
              <a:off x="1137042" y="354033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研究意义</a:t>
              </a:r>
            </a:p>
          </p:txBody>
        </p:sp>
        <p:sp>
          <p:nvSpPr>
            <p:cNvPr id="12" name="矩形 11"/>
            <p:cNvSpPr/>
            <p:nvPr/>
          </p:nvSpPr>
          <p:spPr>
            <a:xfrm>
              <a:off x="1131008" y="670089"/>
              <a:ext cx="2194832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RESEARCH AND SIGNIFICANCE</a:t>
              </a: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968961" y="2192052"/>
            <a:ext cx="6026865" cy="3482930"/>
            <a:chOff x="968962" y="1643820"/>
            <a:chExt cx="6026865" cy="3482930"/>
          </a:xfrm>
        </p:grpSpPr>
        <p:grpSp>
          <p:nvGrpSpPr>
            <p:cNvPr id="8" name="Group 6"/>
            <p:cNvGrpSpPr/>
            <p:nvPr/>
          </p:nvGrpSpPr>
          <p:grpSpPr>
            <a:xfrm>
              <a:off x="968962" y="1643820"/>
              <a:ext cx="776973" cy="776973"/>
              <a:chOff x="817364" y="1776265"/>
              <a:chExt cx="826181" cy="826181"/>
            </a:xfrm>
          </p:grpSpPr>
          <p:sp>
            <p:nvSpPr>
              <p:cNvPr id="27" name="Oval 5"/>
              <p:cNvSpPr/>
              <p:nvPr/>
            </p:nvSpPr>
            <p:spPr>
              <a:xfrm>
                <a:off x="817364" y="1776265"/>
                <a:ext cx="826181" cy="826181"/>
              </a:xfrm>
              <a:prstGeom prst="ellipse">
                <a:avLst/>
              </a:prstGeom>
              <a:solidFill>
                <a:srgbClr val="86BBB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3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8" name="Freeform 7"/>
              <p:cNvSpPr>
                <a:spLocks noEditPoints="1"/>
              </p:cNvSpPr>
              <p:nvPr/>
            </p:nvSpPr>
            <p:spPr bwMode="auto">
              <a:xfrm>
                <a:off x="1014427" y="1973328"/>
                <a:ext cx="432054" cy="432054"/>
              </a:xfrm>
              <a:custGeom>
                <a:avLst/>
                <a:gdLst>
                  <a:gd name="T0" fmla="*/ 347 w 376"/>
                  <a:gd name="T1" fmla="*/ 284 h 376"/>
                  <a:gd name="T2" fmla="*/ 347 w 376"/>
                  <a:gd name="T3" fmla="*/ 238 h 376"/>
                  <a:gd name="T4" fmla="*/ 278 w 376"/>
                  <a:gd name="T5" fmla="*/ 169 h 376"/>
                  <a:gd name="T6" fmla="*/ 238 w 376"/>
                  <a:gd name="T7" fmla="*/ 169 h 376"/>
                  <a:gd name="T8" fmla="*/ 207 w 376"/>
                  <a:gd name="T9" fmla="*/ 148 h 376"/>
                  <a:gd name="T10" fmla="*/ 207 w 376"/>
                  <a:gd name="T11" fmla="*/ 92 h 376"/>
                  <a:gd name="T12" fmla="*/ 236 w 376"/>
                  <a:gd name="T13" fmla="*/ 48 h 376"/>
                  <a:gd name="T14" fmla="*/ 188 w 376"/>
                  <a:gd name="T15" fmla="*/ 0 h 376"/>
                  <a:gd name="T16" fmla="*/ 140 w 376"/>
                  <a:gd name="T17" fmla="*/ 48 h 376"/>
                  <a:gd name="T18" fmla="*/ 169 w 376"/>
                  <a:gd name="T19" fmla="*/ 92 h 376"/>
                  <a:gd name="T20" fmla="*/ 169 w 376"/>
                  <a:gd name="T21" fmla="*/ 148 h 376"/>
                  <a:gd name="T22" fmla="*/ 138 w 376"/>
                  <a:gd name="T23" fmla="*/ 169 h 376"/>
                  <a:gd name="T24" fmla="*/ 98 w 376"/>
                  <a:gd name="T25" fmla="*/ 169 h 376"/>
                  <a:gd name="T26" fmla="*/ 29 w 376"/>
                  <a:gd name="T27" fmla="*/ 238 h 376"/>
                  <a:gd name="T28" fmla="*/ 29 w 376"/>
                  <a:gd name="T29" fmla="*/ 284 h 376"/>
                  <a:gd name="T30" fmla="*/ 0 w 376"/>
                  <a:gd name="T31" fmla="*/ 328 h 376"/>
                  <a:gd name="T32" fmla="*/ 48 w 376"/>
                  <a:gd name="T33" fmla="*/ 376 h 376"/>
                  <a:gd name="T34" fmla="*/ 96 w 376"/>
                  <a:gd name="T35" fmla="*/ 328 h 376"/>
                  <a:gd name="T36" fmla="*/ 67 w 376"/>
                  <a:gd name="T37" fmla="*/ 284 h 376"/>
                  <a:gd name="T38" fmla="*/ 67 w 376"/>
                  <a:gd name="T39" fmla="*/ 238 h 376"/>
                  <a:gd name="T40" fmla="*/ 98 w 376"/>
                  <a:gd name="T41" fmla="*/ 207 h 376"/>
                  <a:gd name="T42" fmla="*/ 138 w 376"/>
                  <a:gd name="T43" fmla="*/ 207 h 376"/>
                  <a:gd name="T44" fmla="*/ 169 w 376"/>
                  <a:gd name="T45" fmla="*/ 202 h 376"/>
                  <a:gd name="T46" fmla="*/ 169 w 376"/>
                  <a:gd name="T47" fmla="*/ 284 h 376"/>
                  <a:gd name="T48" fmla="*/ 140 w 376"/>
                  <a:gd name="T49" fmla="*/ 328 h 376"/>
                  <a:gd name="T50" fmla="*/ 188 w 376"/>
                  <a:gd name="T51" fmla="*/ 376 h 376"/>
                  <a:gd name="T52" fmla="*/ 236 w 376"/>
                  <a:gd name="T53" fmla="*/ 328 h 376"/>
                  <a:gd name="T54" fmla="*/ 207 w 376"/>
                  <a:gd name="T55" fmla="*/ 284 h 376"/>
                  <a:gd name="T56" fmla="*/ 207 w 376"/>
                  <a:gd name="T57" fmla="*/ 202 h 376"/>
                  <a:gd name="T58" fmla="*/ 238 w 376"/>
                  <a:gd name="T59" fmla="*/ 207 h 376"/>
                  <a:gd name="T60" fmla="*/ 278 w 376"/>
                  <a:gd name="T61" fmla="*/ 207 h 376"/>
                  <a:gd name="T62" fmla="*/ 309 w 376"/>
                  <a:gd name="T63" fmla="*/ 238 h 376"/>
                  <a:gd name="T64" fmla="*/ 309 w 376"/>
                  <a:gd name="T65" fmla="*/ 284 h 376"/>
                  <a:gd name="T66" fmla="*/ 280 w 376"/>
                  <a:gd name="T67" fmla="*/ 328 h 376"/>
                  <a:gd name="T68" fmla="*/ 328 w 376"/>
                  <a:gd name="T69" fmla="*/ 376 h 376"/>
                  <a:gd name="T70" fmla="*/ 376 w 376"/>
                  <a:gd name="T71" fmla="*/ 328 h 376"/>
                  <a:gd name="T72" fmla="*/ 347 w 376"/>
                  <a:gd name="T73" fmla="*/ 284 h 376"/>
                  <a:gd name="T74" fmla="*/ 75 w 376"/>
                  <a:gd name="T75" fmla="*/ 328 h 376"/>
                  <a:gd name="T76" fmla="*/ 48 w 376"/>
                  <a:gd name="T77" fmla="*/ 356 h 376"/>
                  <a:gd name="T78" fmla="*/ 20 w 376"/>
                  <a:gd name="T79" fmla="*/ 328 h 376"/>
                  <a:gd name="T80" fmla="*/ 48 w 376"/>
                  <a:gd name="T81" fmla="*/ 300 h 376"/>
                  <a:gd name="T82" fmla="*/ 75 w 376"/>
                  <a:gd name="T83" fmla="*/ 328 h 376"/>
                  <a:gd name="T84" fmla="*/ 160 w 376"/>
                  <a:gd name="T85" fmla="*/ 48 h 376"/>
                  <a:gd name="T86" fmla="*/ 188 w 376"/>
                  <a:gd name="T87" fmla="*/ 20 h 376"/>
                  <a:gd name="T88" fmla="*/ 215 w 376"/>
                  <a:gd name="T89" fmla="*/ 48 h 376"/>
                  <a:gd name="T90" fmla="*/ 188 w 376"/>
                  <a:gd name="T91" fmla="*/ 76 h 376"/>
                  <a:gd name="T92" fmla="*/ 160 w 376"/>
                  <a:gd name="T93" fmla="*/ 48 h 376"/>
                  <a:gd name="T94" fmla="*/ 215 w 376"/>
                  <a:gd name="T95" fmla="*/ 328 h 376"/>
                  <a:gd name="T96" fmla="*/ 188 w 376"/>
                  <a:gd name="T97" fmla="*/ 356 h 376"/>
                  <a:gd name="T98" fmla="*/ 160 w 376"/>
                  <a:gd name="T99" fmla="*/ 328 h 376"/>
                  <a:gd name="T100" fmla="*/ 188 w 376"/>
                  <a:gd name="T101" fmla="*/ 300 h 376"/>
                  <a:gd name="T102" fmla="*/ 215 w 376"/>
                  <a:gd name="T103" fmla="*/ 328 h 376"/>
                  <a:gd name="T104" fmla="*/ 328 w 376"/>
                  <a:gd name="T105" fmla="*/ 356 h 376"/>
                  <a:gd name="T106" fmla="*/ 300 w 376"/>
                  <a:gd name="T107" fmla="*/ 328 h 376"/>
                  <a:gd name="T108" fmla="*/ 328 w 376"/>
                  <a:gd name="T109" fmla="*/ 300 h 376"/>
                  <a:gd name="T110" fmla="*/ 355 w 376"/>
                  <a:gd name="T111" fmla="*/ 328 h 376"/>
                  <a:gd name="T112" fmla="*/ 328 w 376"/>
                  <a:gd name="T113" fmla="*/ 356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76" h="376">
                    <a:moveTo>
                      <a:pt x="347" y="284"/>
                    </a:moveTo>
                    <a:cubicBezTo>
                      <a:pt x="347" y="238"/>
                      <a:pt x="347" y="238"/>
                      <a:pt x="347" y="238"/>
                    </a:cubicBezTo>
                    <a:cubicBezTo>
                      <a:pt x="347" y="210"/>
                      <a:pt x="328" y="169"/>
                      <a:pt x="278" y="169"/>
                    </a:cubicBezTo>
                    <a:cubicBezTo>
                      <a:pt x="238" y="169"/>
                      <a:pt x="238" y="169"/>
                      <a:pt x="238" y="169"/>
                    </a:cubicBezTo>
                    <a:cubicBezTo>
                      <a:pt x="210" y="169"/>
                      <a:pt x="207" y="155"/>
                      <a:pt x="207" y="148"/>
                    </a:cubicBezTo>
                    <a:cubicBezTo>
                      <a:pt x="207" y="92"/>
                      <a:pt x="207" y="92"/>
                      <a:pt x="207" y="92"/>
                    </a:cubicBezTo>
                    <a:cubicBezTo>
                      <a:pt x="224" y="85"/>
                      <a:pt x="236" y="68"/>
                      <a:pt x="236" y="48"/>
                    </a:cubicBezTo>
                    <a:cubicBezTo>
                      <a:pt x="236" y="21"/>
                      <a:pt x="214" y="0"/>
                      <a:pt x="188" y="0"/>
                    </a:cubicBezTo>
                    <a:cubicBezTo>
                      <a:pt x="161" y="0"/>
                      <a:pt x="140" y="21"/>
                      <a:pt x="140" y="48"/>
                    </a:cubicBezTo>
                    <a:cubicBezTo>
                      <a:pt x="140" y="68"/>
                      <a:pt x="152" y="85"/>
                      <a:pt x="169" y="92"/>
                    </a:cubicBezTo>
                    <a:cubicBezTo>
                      <a:pt x="169" y="148"/>
                      <a:pt x="169" y="148"/>
                      <a:pt x="169" y="148"/>
                    </a:cubicBezTo>
                    <a:cubicBezTo>
                      <a:pt x="169" y="153"/>
                      <a:pt x="167" y="169"/>
                      <a:pt x="138" y="169"/>
                    </a:cubicBezTo>
                    <a:cubicBezTo>
                      <a:pt x="98" y="169"/>
                      <a:pt x="98" y="169"/>
                      <a:pt x="98" y="169"/>
                    </a:cubicBezTo>
                    <a:cubicBezTo>
                      <a:pt x="47" y="169"/>
                      <a:pt x="29" y="210"/>
                      <a:pt x="29" y="238"/>
                    </a:cubicBezTo>
                    <a:cubicBezTo>
                      <a:pt x="29" y="284"/>
                      <a:pt x="29" y="284"/>
                      <a:pt x="29" y="284"/>
                    </a:cubicBezTo>
                    <a:cubicBezTo>
                      <a:pt x="12" y="291"/>
                      <a:pt x="0" y="308"/>
                      <a:pt x="0" y="328"/>
                    </a:cubicBezTo>
                    <a:cubicBezTo>
                      <a:pt x="0" y="354"/>
                      <a:pt x="21" y="376"/>
                      <a:pt x="48" y="376"/>
                    </a:cubicBezTo>
                    <a:cubicBezTo>
                      <a:pt x="74" y="376"/>
                      <a:pt x="96" y="354"/>
                      <a:pt x="96" y="328"/>
                    </a:cubicBezTo>
                    <a:cubicBezTo>
                      <a:pt x="96" y="308"/>
                      <a:pt x="84" y="291"/>
                      <a:pt x="67" y="284"/>
                    </a:cubicBezTo>
                    <a:cubicBezTo>
                      <a:pt x="67" y="238"/>
                      <a:pt x="67" y="238"/>
                      <a:pt x="67" y="238"/>
                    </a:cubicBezTo>
                    <a:cubicBezTo>
                      <a:pt x="67" y="233"/>
                      <a:pt x="68" y="207"/>
                      <a:pt x="98" y="207"/>
                    </a:cubicBezTo>
                    <a:cubicBezTo>
                      <a:pt x="138" y="207"/>
                      <a:pt x="138" y="207"/>
                      <a:pt x="138" y="207"/>
                    </a:cubicBezTo>
                    <a:cubicBezTo>
                      <a:pt x="150" y="207"/>
                      <a:pt x="160" y="205"/>
                      <a:pt x="169" y="202"/>
                    </a:cubicBezTo>
                    <a:cubicBezTo>
                      <a:pt x="169" y="284"/>
                      <a:pt x="169" y="284"/>
                      <a:pt x="169" y="284"/>
                    </a:cubicBezTo>
                    <a:cubicBezTo>
                      <a:pt x="152" y="291"/>
                      <a:pt x="140" y="308"/>
                      <a:pt x="140" y="328"/>
                    </a:cubicBezTo>
                    <a:cubicBezTo>
                      <a:pt x="140" y="354"/>
                      <a:pt x="161" y="376"/>
                      <a:pt x="188" y="376"/>
                    </a:cubicBezTo>
                    <a:cubicBezTo>
                      <a:pt x="214" y="376"/>
                      <a:pt x="236" y="354"/>
                      <a:pt x="236" y="328"/>
                    </a:cubicBezTo>
                    <a:cubicBezTo>
                      <a:pt x="236" y="308"/>
                      <a:pt x="224" y="291"/>
                      <a:pt x="207" y="284"/>
                    </a:cubicBezTo>
                    <a:cubicBezTo>
                      <a:pt x="207" y="202"/>
                      <a:pt x="207" y="202"/>
                      <a:pt x="207" y="202"/>
                    </a:cubicBezTo>
                    <a:cubicBezTo>
                      <a:pt x="215" y="205"/>
                      <a:pt x="226" y="207"/>
                      <a:pt x="238" y="207"/>
                    </a:cubicBezTo>
                    <a:cubicBezTo>
                      <a:pt x="278" y="207"/>
                      <a:pt x="278" y="207"/>
                      <a:pt x="278" y="207"/>
                    </a:cubicBezTo>
                    <a:cubicBezTo>
                      <a:pt x="306" y="207"/>
                      <a:pt x="309" y="231"/>
                      <a:pt x="309" y="238"/>
                    </a:cubicBezTo>
                    <a:cubicBezTo>
                      <a:pt x="309" y="284"/>
                      <a:pt x="309" y="284"/>
                      <a:pt x="309" y="284"/>
                    </a:cubicBezTo>
                    <a:cubicBezTo>
                      <a:pt x="292" y="291"/>
                      <a:pt x="280" y="308"/>
                      <a:pt x="280" y="328"/>
                    </a:cubicBezTo>
                    <a:cubicBezTo>
                      <a:pt x="280" y="354"/>
                      <a:pt x="301" y="376"/>
                      <a:pt x="328" y="376"/>
                    </a:cubicBezTo>
                    <a:cubicBezTo>
                      <a:pt x="354" y="376"/>
                      <a:pt x="376" y="354"/>
                      <a:pt x="376" y="328"/>
                    </a:cubicBezTo>
                    <a:cubicBezTo>
                      <a:pt x="376" y="308"/>
                      <a:pt x="364" y="291"/>
                      <a:pt x="347" y="284"/>
                    </a:cubicBezTo>
                    <a:close/>
                    <a:moveTo>
                      <a:pt x="75" y="328"/>
                    </a:moveTo>
                    <a:cubicBezTo>
                      <a:pt x="75" y="343"/>
                      <a:pt x="63" y="356"/>
                      <a:pt x="48" y="356"/>
                    </a:cubicBezTo>
                    <a:cubicBezTo>
                      <a:pt x="32" y="356"/>
                      <a:pt x="20" y="343"/>
                      <a:pt x="20" y="328"/>
                    </a:cubicBezTo>
                    <a:cubicBezTo>
                      <a:pt x="20" y="313"/>
                      <a:pt x="32" y="300"/>
                      <a:pt x="48" y="300"/>
                    </a:cubicBezTo>
                    <a:cubicBezTo>
                      <a:pt x="63" y="300"/>
                      <a:pt x="75" y="313"/>
                      <a:pt x="75" y="328"/>
                    </a:cubicBezTo>
                    <a:close/>
                    <a:moveTo>
                      <a:pt x="160" y="48"/>
                    </a:moveTo>
                    <a:cubicBezTo>
                      <a:pt x="160" y="33"/>
                      <a:pt x="172" y="20"/>
                      <a:pt x="188" y="20"/>
                    </a:cubicBezTo>
                    <a:cubicBezTo>
                      <a:pt x="203" y="20"/>
                      <a:pt x="215" y="33"/>
                      <a:pt x="215" y="48"/>
                    </a:cubicBezTo>
                    <a:cubicBezTo>
                      <a:pt x="215" y="63"/>
                      <a:pt x="203" y="76"/>
                      <a:pt x="188" y="76"/>
                    </a:cubicBezTo>
                    <a:cubicBezTo>
                      <a:pt x="172" y="76"/>
                      <a:pt x="160" y="63"/>
                      <a:pt x="160" y="48"/>
                    </a:cubicBezTo>
                    <a:close/>
                    <a:moveTo>
                      <a:pt x="215" y="328"/>
                    </a:moveTo>
                    <a:cubicBezTo>
                      <a:pt x="215" y="343"/>
                      <a:pt x="203" y="356"/>
                      <a:pt x="188" y="356"/>
                    </a:cubicBezTo>
                    <a:cubicBezTo>
                      <a:pt x="172" y="356"/>
                      <a:pt x="160" y="343"/>
                      <a:pt x="160" y="328"/>
                    </a:cubicBezTo>
                    <a:cubicBezTo>
                      <a:pt x="160" y="313"/>
                      <a:pt x="172" y="300"/>
                      <a:pt x="188" y="300"/>
                    </a:cubicBezTo>
                    <a:cubicBezTo>
                      <a:pt x="203" y="300"/>
                      <a:pt x="215" y="313"/>
                      <a:pt x="215" y="328"/>
                    </a:cubicBezTo>
                    <a:close/>
                    <a:moveTo>
                      <a:pt x="328" y="356"/>
                    </a:moveTo>
                    <a:cubicBezTo>
                      <a:pt x="312" y="356"/>
                      <a:pt x="300" y="343"/>
                      <a:pt x="300" y="328"/>
                    </a:cubicBezTo>
                    <a:cubicBezTo>
                      <a:pt x="300" y="313"/>
                      <a:pt x="312" y="300"/>
                      <a:pt x="328" y="300"/>
                    </a:cubicBezTo>
                    <a:cubicBezTo>
                      <a:pt x="343" y="300"/>
                      <a:pt x="355" y="313"/>
                      <a:pt x="355" y="328"/>
                    </a:cubicBezTo>
                    <a:cubicBezTo>
                      <a:pt x="355" y="343"/>
                      <a:pt x="343" y="356"/>
                      <a:pt x="328" y="35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endParaRPr lang="en-US" sz="3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  <p:grpSp>
          <p:nvGrpSpPr>
            <p:cNvPr id="9" name="Group 7"/>
            <p:cNvGrpSpPr/>
            <p:nvPr/>
          </p:nvGrpSpPr>
          <p:grpSpPr>
            <a:xfrm>
              <a:off x="968962" y="2996799"/>
              <a:ext cx="776973" cy="776973"/>
              <a:chOff x="2496183" y="1776265"/>
              <a:chExt cx="826181" cy="826181"/>
            </a:xfrm>
          </p:grpSpPr>
          <p:sp>
            <p:nvSpPr>
              <p:cNvPr id="25" name="Oval 21"/>
              <p:cNvSpPr/>
              <p:nvPr/>
            </p:nvSpPr>
            <p:spPr>
              <a:xfrm>
                <a:off x="2496183" y="1776265"/>
                <a:ext cx="826181" cy="826181"/>
              </a:xfrm>
              <a:prstGeom prst="ellipse">
                <a:avLst/>
              </a:prstGeom>
              <a:solidFill>
                <a:srgbClr val="86BBB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3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6" name="Freeform 12"/>
              <p:cNvSpPr>
                <a:spLocks noEditPoints="1"/>
              </p:cNvSpPr>
              <p:nvPr/>
            </p:nvSpPr>
            <p:spPr bwMode="auto">
              <a:xfrm>
                <a:off x="2630264" y="2024210"/>
                <a:ext cx="563673" cy="343936"/>
              </a:xfrm>
              <a:custGeom>
                <a:avLst/>
                <a:gdLst>
                  <a:gd name="T0" fmla="*/ 152 w 400"/>
                  <a:gd name="T1" fmla="*/ 7 h 244"/>
                  <a:gd name="T2" fmla="*/ 127 w 400"/>
                  <a:gd name="T3" fmla="*/ 7 h 244"/>
                  <a:gd name="T4" fmla="*/ 0 w 400"/>
                  <a:gd name="T5" fmla="*/ 122 h 244"/>
                  <a:gd name="T6" fmla="*/ 127 w 400"/>
                  <a:gd name="T7" fmla="*/ 237 h 244"/>
                  <a:gd name="T8" fmla="*/ 152 w 400"/>
                  <a:gd name="T9" fmla="*/ 237 h 244"/>
                  <a:gd name="T10" fmla="*/ 152 w 400"/>
                  <a:gd name="T11" fmla="*/ 212 h 244"/>
                  <a:gd name="T12" fmla="*/ 53 w 400"/>
                  <a:gd name="T13" fmla="*/ 122 h 244"/>
                  <a:gd name="T14" fmla="*/ 152 w 400"/>
                  <a:gd name="T15" fmla="*/ 32 h 244"/>
                  <a:gd name="T16" fmla="*/ 152 w 400"/>
                  <a:gd name="T17" fmla="*/ 7 h 244"/>
                  <a:gd name="T18" fmla="*/ 272 w 400"/>
                  <a:gd name="T19" fmla="*/ 7 h 244"/>
                  <a:gd name="T20" fmla="*/ 248 w 400"/>
                  <a:gd name="T21" fmla="*/ 7 h 244"/>
                  <a:gd name="T22" fmla="*/ 248 w 400"/>
                  <a:gd name="T23" fmla="*/ 32 h 244"/>
                  <a:gd name="T24" fmla="*/ 347 w 400"/>
                  <a:gd name="T25" fmla="*/ 122 h 244"/>
                  <a:gd name="T26" fmla="*/ 248 w 400"/>
                  <a:gd name="T27" fmla="*/ 212 h 244"/>
                  <a:gd name="T28" fmla="*/ 248 w 400"/>
                  <a:gd name="T29" fmla="*/ 237 h 244"/>
                  <a:gd name="T30" fmla="*/ 272 w 400"/>
                  <a:gd name="T31" fmla="*/ 237 h 244"/>
                  <a:gd name="T32" fmla="*/ 400 w 400"/>
                  <a:gd name="T33" fmla="*/ 122 h 244"/>
                  <a:gd name="T34" fmla="*/ 272 w 400"/>
                  <a:gd name="T35" fmla="*/ 7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00" h="244">
                    <a:moveTo>
                      <a:pt x="152" y="7"/>
                    </a:moveTo>
                    <a:cubicBezTo>
                      <a:pt x="145" y="0"/>
                      <a:pt x="135" y="0"/>
                      <a:pt x="127" y="7"/>
                    </a:cubicBezTo>
                    <a:cubicBezTo>
                      <a:pt x="0" y="122"/>
                      <a:pt x="0" y="122"/>
                      <a:pt x="0" y="122"/>
                    </a:cubicBezTo>
                    <a:cubicBezTo>
                      <a:pt x="127" y="237"/>
                      <a:pt x="127" y="237"/>
                      <a:pt x="127" y="237"/>
                    </a:cubicBezTo>
                    <a:cubicBezTo>
                      <a:pt x="135" y="244"/>
                      <a:pt x="145" y="244"/>
                      <a:pt x="152" y="237"/>
                    </a:cubicBezTo>
                    <a:cubicBezTo>
                      <a:pt x="159" y="230"/>
                      <a:pt x="159" y="219"/>
                      <a:pt x="152" y="212"/>
                    </a:cubicBezTo>
                    <a:cubicBezTo>
                      <a:pt x="53" y="122"/>
                      <a:pt x="53" y="122"/>
                      <a:pt x="53" y="122"/>
                    </a:cubicBezTo>
                    <a:cubicBezTo>
                      <a:pt x="152" y="32"/>
                      <a:pt x="152" y="32"/>
                      <a:pt x="152" y="32"/>
                    </a:cubicBezTo>
                    <a:cubicBezTo>
                      <a:pt x="159" y="25"/>
                      <a:pt x="159" y="14"/>
                      <a:pt x="152" y="7"/>
                    </a:cubicBezTo>
                    <a:close/>
                    <a:moveTo>
                      <a:pt x="272" y="7"/>
                    </a:moveTo>
                    <a:cubicBezTo>
                      <a:pt x="265" y="0"/>
                      <a:pt x="255" y="0"/>
                      <a:pt x="248" y="7"/>
                    </a:cubicBezTo>
                    <a:cubicBezTo>
                      <a:pt x="240" y="14"/>
                      <a:pt x="241" y="25"/>
                      <a:pt x="248" y="32"/>
                    </a:cubicBezTo>
                    <a:cubicBezTo>
                      <a:pt x="347" y="122"/>
                      <a:pt x="347" y="122"/>
                      <a:pt x="347" y="122"/>
                    </a:cubicBezTo>
                    <a:cubicBezTo>
                      <a:pt x="248" y="212"/>
                      <a:pt x="248" y="212"/>
                      <a:pt x="248" y="212"/>
                    </a:cubicBezTo>
                    <a:cubicBezTo>
                      <a:pt x="241" y="219"/>
                      <a:pt x="240" y="230"/>
                      <a:pt x="248" y="237"/>
                    </a:cubicBezTo>
                    <a:cubicBezTo>
                      <a:pt x="255" y="244"/>
                      <a:pt x="265" y="244"/>
                      <a:pt x="272" y="237"/>
                    </a:cubicBezTo>
                    <a:cubicBezTo>
                      <a:pt x="400" y="122"/>
                      <a:pt x="400" y="122"/>
                      <a:pt x="400" y="122"/>
                    </a:cubicBezTo>
                    <a:lnTo>
                      <a:pt x="272" y="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endParaRPr lang="en-US" sz="3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  <p:grpSp>
          <p:nvGrpSpPr>
            <p:cNvPr id="13" name="Group 9"/>
            <p:cNvGrpSpPr/>
            <p:nvPr/>
          </p:nvGrpSpPr>
          <p:grpSpPr>
            <a:xfrm>
              <a:off x="968962" y="4349777"/>
              <a:ext cx="776973" cy="776973"/>
              <a:chOff x="4111152" y="1776265"/>
              <a:chExt cx="826181" cy="826181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4111152" y="1776265"/>
                <a:ext cx="826181" cy="826181"/>
              </a:xfrm>
              <a:prstGeom prst="ellipse">
                <a:avLst/>
              </a:prstGeom>
              <a:solidFill>
                <a:srgbClr val="86BBB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3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4" name="Freeform 17"/>
              <p:cNvSpPr>
                <a:spLocks noEditPoints="1"/>
              </p:cNvSpPr>
              <p:nvPr/>
            </p:nvSpPr>
            <p:spPr bwMode="auto">
              <a:xfrm>
                <a:off x="4287456" y="2000127"/>
                <a:ext cx="473571" cy="378456"/>
              </a:xfrm>
              <a:custGeom>
                <a:avLst/>
                <a:gdLst>
                  <a:gd name="T0" fmla="*/ 200 w 400"/>
                  <a:gd name="T1" fmla="*/ 120 h 320"/>
                  <a:gd name="T2" fmla="*/ 140 w 400"/>
                  <a:gd name="T3" fmla="*/ 180 h 320"/>
                  <a:gd name="T4" fmla="*/ 200 w 400"/>
                  <a:gd name="T5" fmla="*/ 240 h 320"/>
                  <a:gd name="T6" fmla="*/ 260 w 400"/>
                  <a:gd name="T7" fmla="*/ 180 h 320"/>
                  <a:gd name="T8" fmla="*/ 200 w 400"/>
                  <a:gd name="T9" fmla="*/ 120 h 320"/>
                  <a:gd name="T10" fmla="*/ 360 w 400"/>
                  <a:gd name="T11" fmla="*/ 60 h 320"/>
                  <a:gd name="T12" fmla="*/ 312 w 400"/>
                  <a:gd name="T13" fmla="*/ 60 h 320"/>
                  <a:gd name="T14" fmla="*/ 296 w 400"/>
                  <a:gd name="T15" fmla="*/ 49 h 320"/>
                  <a:gd name="T16" fmla="*/ 284 w 400"/>
                  <a:gd name="T17" fmla="*/ 11 h 320"/>
                  <a:gd name="T18" fmla="*/ 268 w 400"/>
                  <a:gd name="T19" fmla="*/ 0 h 320"/>
                  <a:gd name="T20" fmla="*/ 132 w 400"/>
                  <a:gd name="T21" fmla="*/ 0 h 320"/>
                  <a:gd name="T22" fmla="*/ 116 w 400"/>
                  <a:gd name="T23" fmla="*/ 11 h 320"/>
                  <a:gd name="T24" fmla="*/ 104 w 400"/>
                  <a:gd name="T25" fmla="*/ 49 h 320"/>
                  <a:gd name="T26" fmla="*/ 88 w 400"/>
                  <a:gd name="T27" fmla="*/ 60 h 320"/>
                  <a:gd name="T28" fmla="*/ 40 w 400"/>
                  <a:gd name="T29" fmla="*/ 60 h 320"/>
                  <a:gd name="T30" fmla="*/ 0 w 400"/>
                  <a:gd name="T31" fmla="*/ 100 h 320"/>
                  <a:gd name="T32" fmla="*/ 0 w 400"/>
                  <a:gd name="T33" fmla="*/ 280 h 320"/>
                  <a:gd name="T34" fmla="*/ 40 w 400"/>
                  <a:gd name="T35" fmla="*/ 320 h 320"/>
                  <a:gd name="T36" fmla="*/ 360 w 400"/>
                  <a:gd name="T37" fmla="*/ 320 h 320"/>
                  <a:gd name="T38" fmla="*/ 400 w 400"/>
                  <a:gd name="T39" fmla="*/ 280 h 320"/>
                  <a:gd name="T40" fmla="*/ 400 w 400"/>
                  <a:gd name="T41" fmla="*/ 100 h 320"/>
                  <a:gd name="T42" fmla="*/ 360 w 400"/>
                  <a:gd name="T43" fmla="*/ 60 h 320"/>
                  <a:gd name="T44" fmla="*/ 200 w 400"/>
                  <a:gd name="T45" fmla="*/ 280 h 320"/>
                  <a:gd name="T46" fmla="*/ 100 w 400"/>
                  <a:gd name="T47" fmla="*/ 180 h 320"/>
                  <a:gd name="T48" fmla="*/ 200 w 400"/>
                  <a:gd name="T49" fmla="*/ 80 h 320"/>
                  <a:gd name="T50" fmla="*/ 300 w 400"/>
                  <a:gd name="T51" fmla="*/ 180 h 320"/>
                  <a:gd name="T52" fmla="*/ 200 w 400"/>
                  <a:gd name="T53" fmla="*/ 280 h 320"/>
                  <a:gd name="T54" fmla="*/ 346 w 400"/>
                  <a:gd name="T55" fmla="*/ 128 h 320"/>
                  <a:gd name="T56" fmla="*/ 332 w 400"/>
                  <a:gd name="T57" fmla="*/ 114 h 320"/>
                  <a:gd name="T58" fmla="*/ 346 w 400"/>
                  <a:gd name="T59" fmla="*/ 100 h 320"/>
                  <a:gd name="T60" fmla="*/ 360 w 400"/>
                  <a:gd name="T61" fmla="*/ 114 h 320"/>
                  <a:gd name="T62" fmla="*/ 346 w 400"/>
                  <a:gd name="T63" fmla="*/ 128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00" h="320">
                    <a:moveTo>
                      <a:pt x="200" y="120"/>
                    </a:moveTo>
                    <a:cubicBezTo>
                      <a:pt x="167" y="120"/>
                      <a:pt x="140" y="147"/>
                      <a:pt x="140" y="180"/>
                    </a:cubicBezTo>
                    <a:cubicBezTo>
                      <a:pt x="140" y="213"/>
                      <a:pt x="167" y="240"/>
                      <a:pt x="200" y="240"/>
                    </a:cubicBezTo>
                    <a:cubicBezTo>
                      <a:pt x="233" y="240"/>
                      <a:pt x="260" y="213"/>
                      <a:pt x="260" y="180"/>
                    </a:cubicBezTo>
                    <a:cubicBezTo>
                      <a:pt x="260" y="147"/>
                      <a:pt x="233" y="120"/>
                      <a:pt x="200" y="120"/>
                    </a:cubicBezTo>
                    <a:close/>
                    <a:moveTo>
                      <a:pt x="360" y="60"/>
                    </a:moveTo>
                    <a:cubicBezTo>
                      <a:pt x="312" y="60"/>
                      <a:pt x="312" y="60"/>
                      <a:pt x="312" y="60"/>
                    </a:cubicBezTo>
                    <a:cubicBezTo>
                      <a:pt x="305" y="60"/>
                      <a:pt x="298" y="55"/>
                      <a:pt x="296" y="49"/>
                    </a:cubicBezTo>
                    <a:cubicBezTo>
                      <a:pt x="284" y="11"/>
                      <a:pt x="284" y="11"/>
                      <a:pt x="284" y="11"/>
                    </a:cubicBezTo>
                    <a:cubicBezTo>
                      <a:pt x="281" y="5"/>
                      <a:pt x="274" y="0"/>
                      <a:pt x="268" y="0"/>
                    </a:cubicBezTo>
                    <a:cubicBezTo>
                      <a:pt x="132" y="0"/>
                      <a:pt x="132" y="0"/>
                      <a:pt x="132" y="0"/>
                    </a:cubicBezTo>
                    <a:cubicBezTo>
                      <a:pt x="125" y="0"/>
                      <a:pt x="118" y="5"/>
                      <a:pt x="116" y="11"/>
                    </a:cubicBezTo>
                    <a:cubicBezTo>
                      <a:pt x="104" y="49"/>
                      <a:pt x="104" y="49"/>
                      <a:pt x="104" y="49"/>
                    </a:cubicBezTo>
                    <a:cubicBezTo>
                      <a:pt x="101" y="55"/>
                      <a:pt x="94" y="60"/>
                      <a:pt x="88" y="60"/>
                    </a:cubicBezTo>
                    <a:cubicBezTo>
                      <a:pt x="40" y="60"/>
                      <a:pt x="40" y="60"/>
                      <a:pt x="40" y="60"/>
                    </a:cubicBezTo>
                    <a:cubicBezTo>
                      <a:pt x="18" y="60"/>
                      <a:pt x="0" y="78"/>
                      <a:pt x="0" y="100"/>
                    </a:cubicBezTo>
                    <a:cubicBezTo>
                      <a:pt x="0" y="280"/>
                      <a:pt x="0" y="280"/>
                      <a:pt x="0" y="280"/>
                    </a:cubicBezTo>
                    <a:cubicBezTo>
                      <a:pt x="0" y="302"/>
                      <a:pt x="18" y="320"/>
                      <a:pt x="40" y="320"/>
                    </a:cubicBezTo>
                    <a:cubicBezTo>
                      <a:pt x="360" y="320"/>
                      <a:pt x="360" y="320"/>
                      <a:pt x="360" y="320"/>
                    </a:cubicBezTo>
                    <a:cubicBezTo>
                      <a:pt x="382" y="320"/>
                      <a:pt x="400" y="302"/>
                      <a:pt x="400" y="280"/>
                    </a:cubicBezTo>
                    <a:cubicBezTo>
                      <a:pt x="400" y="100"/>
                      <a:pt x="400" y="100"/>
                      <a:pt x="400" y="100"/>
                    </a:cubicBezTo>
                    <a:cubicBezTo>
                      <a:pt x="400" y="78"/>
                      <a:pt x="382" y="60"/>
                      <a:pt x="360" y="60"/>
                    </a:cubicBezTo>
                    <a:close/>
                    <a:moveTo>
                      <a:pt x="200" y="280"/>
                    </a:moveTo>
                    <a:cubicBezTo>
                      <a:pt x="145" y="280"/>
                      <a:pt x="100" y="235"/>
                      <a:pt x="100" y="180"/>
                    </a:cubicBezTo>
                    <a:cubicBezTo>
                      <a:pt x="100" y="125"/>
                      <a:pt x="145" y="80"/>
                      <a:pt x="200" y="80"/>
                    </a:cubicBezTo>
                    <a:cubicBezTo>
                      <a:pt x="255" y="80"/>
                      <a:pt x="300" y="125"/>
                      <a:pt x="300" y="180"/>
                    </a:cubicBezTo>
                    <a:cubicBezTo>
                      <a:pt x="300" y="235"/>
                      <a:pt x="255" y="280"/>
                      <a:pt x="200" y="280"/>
                    </a:cubicBezTo>
                    <a:close/>
                    <a:moveTo>
                      <a:pt x="346" y="128"/>
                    </a:moveTo>
                    <a:cubicBezTo>
                      <a:pt x="338" y="128"/>
                      <a:pt x="332" y="122"/>
                      <a:pt x="332" y="114"/>
                    </a:cubicBezTo>
                    <a:cubicBezTo>
                      <a:pt x="332" y="106"/>
                      <a:pt x="338" y="100"/>
                      <a:pt x="346" y="100"/>
                    </a:cubicBezTo>
                    <a:cubicBezTo>
                      <a:pt x="354" y="100"/>
                      <a:pt x="360" y="106"/>
                      <a:pt x="360" y="114"/>
                    </a:cubicBezTo>
                    <a:cubicBezTo>
                      <a:pt x="360" y="122"/>
                      <a:pt x="354" y="128"/>
                      <a:pt x="346" y="12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endParaRPr lang="en-US" sz="3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  <p:grpSp>
          <p:nvGrpSpPr>
            <p:cNvPr id="14" name="Group 10"/>
            <p:cNvGrpSpPr/>
            <p:nvPr/>
          </p:nvGrpSpPr>
          <p:grpSpPr>
            <a:xfrm>
              <a:off x="6213031" y="2996799"/>
              <a:ext cx="776973" cy="776973"/>
              <a:chOff x="5773542" y="1776265"/>
              <a:chExt cx="826181" cy="826181"/>
            </a:xfrm>
          </p:grpSpPr>
          <p:sp>
            <p:nvSpPr>
              <p:cNvPr id="21" name="Oval 24"/>
              <p:cNvSpPr/>
              <p:nvPr/>
            </p:nvSpPr>
            <p:spPr>
              <a:xfrm>
                <a:off x="5773542" y="1776265"/>
                <a:ext cx="826181" cy="826181"/>
              </a:xfrm>
              <a:prstGeom prst="ellipse">
                <a:avLst/>
              </a:prstGeom>
              <a:solidFill>
                <a:srgbClr val="86BBB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3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2" name="Freeform 22"/>
              <p:cNvSpPr>
                <a:spLocks noEditPoints="1"/>
              </p:cNvSpPr>
              <p:nvPr/>
            </p:nvSpPr>
            <p:spPr bwMode="auto">
              <a:xfrm>
                <a:off x="5989302" y="1999111"/>
                <a:ext cx="394661" cy="394133"/>
              </a:xfrm>
              <a:custGeom>
                <a:avLst/>
                <a:gdLst>
                  <a:gd name="T0" fmla="*/ 287 w 316"/>
                  <a:gd name="T1" fmla="*/ 29 h 316"/>
                  <a:gd name="T2" fmla="*/ 236 w 316"/>
                  <a:gd name="T3" fmla="*/ 4 h 316"/>
                  <a:gd name="T4" fmla="*/ 135 w 316"/>
                  <a:gd name="T5" fmla="*/ 105 h 316"/>
                  <a:gd name="T6" fmla="*/ 20 w 316"/>
                  <a:gd name="T7" fmla="*/ 221 h 316"/>
                  <a:gd name="T8" fmla="*/ 0 w 316"/>
                  <a:gd name="T9" fmla="*/ 316 h 316"/>
                  <a:gd name="T10" fmla="*/ 95 w 316"/>
                  <a:gd name="T11" fmla="*/ 296 h 316"/>
                  <a:gd name="T12" fmla="*/ 210 w 316"/>
                  <a:gd name="T13" fmla="*/ 180 h 316"/>
                  <a:gd name="T14" fmla="*/ 312 w 316"/>
                  <a:gd name="T15" fmla="*/ 79 h 316"/>
                  <a:gd name="T16" fmla="*/ 287 w 316"/>
                  <a:gd name="T17" fmla="*/ 29 h 316"/>
                  <a:gd name="T18" fmla="*/ 89 w 316"/>
                  <a:gd name="T19" fmla="*/ 284 h 316"/>
                  <a:gd name="T20" fmla="*/ 57 w 316"/>
                  <a:gd name="T21" fmla="*/ 291 h 316"/>
                  <a:gd name="T22" fmla="*/ 43 w 316"/>
                  <a:gd name="T23" fmla="*/ 273 h 316"/>
                  <a:gd name="T24" fmla="*/ 24 w 316"/>
                  <a:gd name="T25" fmla="*/ 259 h 316"/>
                  <a:gd name="T26" fmla="*/ 31 w 316"/>
                  <a:gd name="T27" fmla="*/ 226 h 316"/>
                  <a:gd name="T28" fmla="*/ 41 w 316"/>
                  <a:gd name="T29" fmla="*/ 217 h 316"/>
                  <a:gd name="T30" fmla="*/ 78 w 316"/>
                  <a:gd name="T31" fmla="*/ 237 h 316"/>
                  <a:gd name="T32" fmla="*/ 99 w 316"/>
                  <a:gd name="T33" fmla="*/ 275 h 316"/>
                  <a:gd name="T34" fmla="*/ 89 w 316"/>
                  <a:gd name="T35" fmla="*/ 284 h 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16" h="316">
                    <a:moveTo>
                      <a:pt x="287" y="29"/>
                    </a:moveTo>
                    <a:cubicBezTo>
                      <a:pt x="258" y="0"/>
                      <a:pt x="236" y="4"/>
                      <a:pt x="236" y="4"/>
                    </a:cubicBezTo>
                    <a:cubicBezTo>
                      <a:pt x="135" y="105"/>
                      <a:pt x="135" y="105"/>
                      <a:pt x="135" y="105"/>
                    </a:cubicBezTo>
                    <a:cubicBezTo>
                      <a:pt x="20" y="221"/>
                      <a:pt x="20" y="221"/>
                      <a:pt x="20" y="221"/>
                    </a:cubicBezTo>
                    <a:cubicBezTo>
                      <a:pt x="0" y="316"/>
                      <a:pt x="0" y="316"/>
                      <a:pt x="0" y="316"/>
                    </a:cubicBezTo>
                    <a:cubicBezTo>
                      <a:pt x="95" y="296"/>
                      <a:pt x="95" y="296"/>
                      <a:pt x="95" y="296"/>
                    </a:cubicBezTo>
                    <a:cubicBezTo>
                      <a:pt x="210" y="180"/>
                      <a:pt x="210" y="180"/>
                      <a:pt x="210" y="180"/>
                    </a:cubicBezTo>
                    <a:cubicBezTo>
                      <a:pt x="312" y="79"/>
                      <a:pt x="312" y="79"/>
                      <a:pt x="312" y="79"/>
                    </a:cubicBezTo>
                    <a:cubicBezTo>
                      <a:pt x="312" y="79"/>
                      <a:pt x="316" y="58"/>
                      <a:pt x="287" y="29"/>
                    </a:cubicBezTo>
                    <a:close/>
                    <a:moveTo>
                      <a:pt x="89" y="284"/>
                    </a:moveTo>
                    <a:cubicBezTo>
                      <a:pt x="57" y="291"/>
                      <a:pt x="57" y="291"/>
                      <a:pt x="57" y="291"/>
                    </a:cubicBezTo>
                    <a:cubicBezTo>
                      <a:pt x="54" y="285"/>
                      <a:pt x="50" y="280"/>
                      <a:pt x="43" y="273"/>
                    </a:cubicBezTo>
                    <a:cubicBezTo>
                      <a:pt x="36" y="266"/>
                      <a:pt x="30" y="262"/>
                      <a:pt x="24" y="259"/>
                    </a:cubicBezTo>
                    <a:cubicBezTo>
                      <a:pt x="31" y="226"/>
                      <a:pt x="31" y="226"/>
                      <a:pt x="31" y="226"/>
                    </a:cubicBezTo>
                    <a:cubicBezTo>
                      <a:pt x="41" y="217"/>
                      <a:pt x="41" y="217"/>
                      <a:pt x="41" y="217"/>
                    </a:cubicBezTo>
                    <a:cubicBezTo>
                      <a:pt x="41" y="217"/>
                      <a:pt x="58" y="217"/>
                      <a:pt x="78" y="237"/>
                    </a:cubicBezTo>
                    <a:cubicBezTo>
                      <a:pt x="98" y="257"/>
                      <a:pt x="99" y="275"/>
                      <a:pt x="99" y="275"/>
                    </a:cubicBezTo>
                    <a:lnTo>
                      <a:pt x="89" y="28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endParaRPr lang="en-US" sz="3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6218854" y="4343031"/>
              <a:ext cx="776973" cy="776973"/>
              <a:chOff x="7440115" y="1776265"/>
              <a:chExt cx="826181" cy="826181"/>
            </a:xfrm>
          </p:grpSpPr>
          <p:sp>
            <p:nvSpPr>
              <p:cNvPr id="19" name="Oval 25"/>
              <p:cNvSpPr/>
              <p:nvPr/>
            </p:nvSpPr>
            <p:spPr>
              <a:xfrm>
                <a:off x="7440115" y="1776265"/>
                <a:ext cx="826181" cy="826181"/>
              </a:xfrm>
              <a:prstGeom prst="ellipse">
                <a:avLst/>
              </a:prstGeom>
              <a:solidFill>
                <a:srgbClr val="86BBB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3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0" name="Freeform 27"/>
              <p:cNvSpPr>
                <a:spLocks noEditPoints="1"/>
              </p:cNvSpPr>
              <p:nvPr/>
            </p:nvSpPr>
            <p:spPr bwMode="auto">
              <a:xfrm>
                <a:off x="7625358" y="2033360"/>
                <a:ext cx="455693" cy="325635"/>
              </a:xfrm>
              <a:custGeom>
                <a:avLst/>
                <a:gdLst>
                  <a:gd name="T0" fmla="*/ 392 w 392"/>
                  <a:gd name="T1" fmla="*/ 40 h 280"/>
                  <a:gd name="T2" fmla="*/ 392 w 392"/>
                  <a:gd name="T3" fmla="*/ 16 h 280"/>
                  <a:gd name="T4" fmla="*/ 376 w 392"/>
                  <a:gd name="T5" fmla="*/ 0 h 280"/>
                  <a:gd name="T6" fmla="*/ 16 w 392"/>
                  <a:gd name="T7" fmla="*/ 0 h 280"/>
                  <a:gd name="T8" fmla="*/ 0 w 392"/>
                  <a:gd name="T9" fmla="*/ 16 h 280"/>
                  <a:gd name="T10" fmla="*/ 0 w 392"/>
                  <a:gd name="T11" fmla="*/ 40 h 280"/>
                  <a:gd name="T12" fmla="*/ 40 w 392"/>
                  <a:gd name="T13" fmla="*/ 40 h 280"/>
                  <a:gd name="T14" fmla="*/ 40 w 392"/>
                  <a:gd name="T15" fmla="*/ 80 h 280"/>
                  <a:gd name="T16" fmla="*/ 0 w 392"/>
                  <a:gd name="T17" fmla="*/ 80 h 280"/>
                  <a:gd name="T18" fmla="*/ 0 w 392"/>
                  <a:gd name="T19" fmla="*/ 120 h 280"/>
                  <a:gd name="T20" fmla="*/ 40 w 392"/>
                  <a:gd name="T21" fmla="*/ 120 h 280"/>
                  <a:gd name="T22" fmla="*/ 40 w 392"/>
                  <a:gd name="T23" fmla="*/ 160 h 280"/>
                  <a:gd name="T24" fmla="*/ 0 w 392"/>
                  <a:gd name="T25" fmla="*/ 160 h 280"/>
                  <a:gd name="T26" fmla="*/ 0 w 392"/>
                  <a:gd name="T27" fmla="*/ 200 h 280"/>
                  <a:gd name="T28" fmla="*/ 40 w 392"/>
                  <a:gd name="T29" fmla="*/ 200 h 280"/>
                  <a:gd name="T30" fmla="*/ 40 w 392"/>
                  <a:gd name="T31" fmla="*/ 240 h 280"/>
                  <a:gd name="T32" fmla="*/ 0 w 392"/>
                  <a:gd name="T33" fmla="*/ 240 h 280"/>
                  <a:gd name="T34" fmla="*/ 0 w 392"/>
                  <a:gd name="T35" fmla="*/ 264 h 280"/>
                  <a:gd name="T36" fmla="*/ 16 w 392"/>
                  <a:gd name="T37" fmla="*/ 280 h 280"/>
                  <a:gd name="T38" fmla="*/ 376 w 392"/>
                  <a:gd name="T39" fmla="*/ 280 h 280"/>
                  <a:gd name="T40" fmla="*/ 392 w 392"/>
                  <a:gd name="T41" fmla="*/ 264 h 280"/>
                  <a:gd name="T42" fmla="*/ 392 w 392"/>
                  <a:gd name="T43" fmla="*/ 240 h 280"/>
                  <a:gd name="T44" fmla="*/ 352 w 392"/>
                  <a:gd name="T45" fmla="*/ 240 h 280"/>
                  <a:gd name="T46" fmla="*/ 352 w 392"/>
                  <a:gd name="T47" fmla="*/ 200 h 280"/>
                  <a:gd name="T48" fmla="*/ 392 w 392"/>
                  <a:gd name="T49" fmla="*/ 200 h 280"/>
                  <a:gd name="T50" fmla="*/ 392 w 392"/>
                  <a:gd name="T51" fmla="*/ 160 h 280"/>
                  <a:gd name="T52" fmla="*/ 352 w 392"/>
                  <a:gd name="T53" fmla="*/ 160 h 280"/>
                  <a:gd name="T54" fmla="*/ 352 w 392"/>
                  <a:gd name="T55" fmla="*/ 120 h 280"/>
                  <a:gd name="T56" fmla="*/ 392 w 392"/>
                  <a:gd name="T57" fmla="*/ 120 h 280"/>
                  <a:gd name="T58" fmla="*/ 392 w 392"/>
                  <a:gd name="T59" fmla="*/ 80 h 280"/>
                  <a:gd name="T60" fmla="*/ 352 w 392"/>
                  <a:gd name="T61" fmla="*/ 80 h 280"/>
                  <a:gd name="T62" fmla="*/ 352 w 392"/>
                  <a:gd name="T63" fmla="*/ 40 h 280"/>
                  <a:gd name="T64" fmla="*/ 392 w 392"/>
                  <a:gd name="T65" fmla="*/ 40 h 280"/>
                  <a:gd name="T66" fmla="*/ 152 w 392"/>
                  <a:gd name="T67" fmla="*/ 200 h 280"/>
                  <a:gd name="T68" fmla="*/ 152 w 392"/>
                  <a:gd name="T69" fmla="*/ 80 h 280"/>
                  <a:gd name="T70" fmla="*/ 252 w 392"/>
                  <a:gd name="T71" fmla="*/ 140 h 280"/>
                  <a:gd name="T72" fmla="*/ 152 w 392"/>
                  <a:gd name="T73" fmla="*/ 200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2" h="280">
                    <a:moveTo>
                      <a:pt x="392" y="40"/>
                    </a:moveTo>
                    <a:cubicBezTo>
                      <a:pt x="392" y="16"/>
                      <a:pt x="392" y="16"/>
                      <a:pt x="392" y="16"/>
                    </a:cubicBezTo>
                    <a:cubicBezTo>
                      <a:pt x="392" y="7"/>
                      <a:pt x="385" y="0"/>
                      <a:pt x="376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40" y="40"/>
                      <a:pt x="40" y="40"/>
                      <a:pt x="40" y="40"/>
                    </a:cubicBezTo>
                    <a:cubicBezTo>
                      <a:pt x="40" y="80"/>
                      <a:pt x="40" y="80"/>
                      <a:pt x="4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120"/>
                      <a:pt x="0" y="120"/>
                      <a:pt x="0" y="120"/>
                    </a:cubicBezTo>
                    <a:cubicBezTo>
                      <a:pt x="40" y="120"/>
                      <a:pt x="40" y="120"/>
                      <a:pt x="40" y="120"/>
                    </a:cubicBezTo>
                    <a:cubicBezTo>
                      <a:pt x="40" y="160"/>
                      <a:pt x="40" y="160"/>
                      <a:pt x="4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200"/>
                      <a:pt x="0" y="200"/>
                      <a:pt x="0" y="200"/>
                    </a:cubicBezTo>
                    <a:cubicBezTo>
                      <a:pt x="40" y="200"/>
                      <a:pt x="40" y="200"/>
                      <a:pt x="40" y="200"/>
                    </a:cubicBezTo>
                    <a:cubicBezTo>
                      <a:pt x="40" y="240"/>
                      <a:pt x="40" y="240"/>
                      <a:pt x="40" y="240"/>
                    </a:cubicBezTo>
                    <a:cubicBezTo>
                      <a:pt x="0" y="240"/>
                      <a:pt x="0" y="240"/>
                      <a:pt x="0" y="240"/>
                    </a:cubicBezTo>
                    <a:cubicBezTo>
                      <a:pt x="0" y="264"/>
                      <a:pt x="0" y="264"/>
                      <a:pt x="0" y="264"/>
                    </a:cubicBezTo>
                    <a:cubicBezTo>
                      <a:pt x="0" y="273"/>
                      <a:pt x="7" y="280"/>
                      <a:pt x="16" y="280"/>
                    </a:cubicBezTo>
                    <a:cubicBezTo>
                      <a:pt x="376" y="280"/>
                      <a:pt x="376" y="280"/>
                      <a:pt x="376" y="280"/>
                    </a:cubicBezTo>
                    <a:cubicBezTo>
                      <a:pt x="385" y="280"/>
                      <a:pt x="392" y="273"/>
                      <a:pt x="392" y="264"/>
                    </a:cubicBezTo>
                    <a:cubicBezTo>
                      <a:pt x="392" y="240"/>
                      <a:pt x="392" y="240"/>
                      <a:pt x="392" y="240"/>
                    </a:cubicBezTo>
                    <a:cubicBezTo>
                      <a:pt x="352" y="240"/>
                      <a:pt x="352" y="240"/>
                      <a:pt x="352" y="240"/>
                    </a:cubicBezTo>
                    <a:cubicBezTo>
                      <a:pt x="352" y="200"/>
                      <a:pt x="352" y="200"/>
                      <a:pt x="352" y="200"/>
                    </a:cubicBezTo>
                    <a:cubicBezTo>
                      <a:pt x="392" y="200"/>
                      <a:pt x="392" y="200"/>
                      <a:pt x="392" y="200"/>
                    </a:cubicBezTo>
                    <a:cubicBezTo>
                      <a:pt x="392" y="160"/>
                      <a:pt x="392" y="160"/>
                      <a:pt x="392" y="160"/>
                    </a:cubicBezTo>
                    <a:cubicBezTo>
                      <a:pt x="352" y="160"/>
                      <a:pt x="352" y="160"/>
                      <a:pt x="352" y="160"/>
                    </a:cubicBezTo>
                    <a:cubicBezTo>
                      <a:pt x="352" y="120"/>
                      <a:pt x="352" y="120"/>
                      <a:pt x="352" y="120"/>
                    </a:cubicBezTo>
                    <a:cubicBezTo>
                      <a:pt x="392" y="120"/>
                      <a:pt x="392" y="120"/>
                      <a:pt x="392" y="120"/>
                    </a:cubicBezTo>
                    <a:cubicBezTo>
                      <a:pt x="392" y="80"/>
                      <a:pt x="392" y="80"/>
                      <a:pt x="392" y="80"/>
                    </a:cubicBezTo>
                    <a:cubicBezTo>
                      <a:pt x="352" y="80"/>
                      <a:pt x="352" y="80"/>
                      <a:pt x="352" y="80"/>
                    </a:cubicBezTo>
                    <a:cubicBezTo>
                      <a:pt x="352" y="40"/>
                      <a:pt x="352" y="40"/>
                      <a:pt x="352" y="40"/>
                    </a:cubicBezTo>
                    <a:lnTo>
                      <a:pt x="392" y="40"/>
                    </a:lnTo>
                    <a:close/>
                    <a:moveTo>
                      <a:pt x="152" y="200"/>
                    </a:moveTo>
                    <a:cubicBezTo>
                      <a:pt x="152" y="80"/>
                      <a:pt x="152" y="80"/>
                      <a:pt x="152" y="80"/>
                    </a:cubicBezTo>
                    <a:cubicBezTo>
                      <a:pt x="252" y="140"/>
                      <a:pt x="252" y="140"/>
                      <a:pt x="252" y="140"/>
                    </a:cubicBezTo>
                    <a:lnTo>
                      <a:pt x="152" y="20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endParaRPr lang="en-US" sz="3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6213031" y="1643820"/>
              <a:ext cx="776973" cy="776973"/>
              <a:chOff x="6740410" y="578561"/>
              <a:chExt cx="826181" cy="826181"/>
            </a:xfrm>
          </p:grpSpPr>
          <p:sp>
            <p:nvSpPr>
              <p:cNvPr id="17" name="Oval 26"/>
              <p:cNvSpPr/>
              <p:nvPr/>
            </p:nvSpPr>
            <p:spPr>
              <a:xfrm>
                <a:off x="6740410" y="578561"/>
                <a:ext cx="826181" cy="826181"/>
              </a:xfrm>
              <a:prstGeom prst="ellipse">
                <a:avLst/>
              </a:prstGeom>
              <a:solidFill>
                <a:srgbClr val="86BBB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3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8" name="Freeform 6"/>
              <p:cNvSpPr>
                <a:spLocks noEditPoints="1"/>
              </p:cNvSpPr>
              <p:nvPr/>
            </p:nvSpPr>
            <p:spPr bwMode="auto">
              <a:xfrm>
                <a:off x="6895800" y="727929"/>
                <a:ext cx="515401" cy="527448"/>
              </a:xfrm>
              <a:custGeom>
                <a:avLst/>
                <a:gdLst>
                  <a:gd name="T0" fmla="*/ 121 w 417"/>
                  <a:gd name="T1" fmla="*/ 94 h 426"/>
                  <a:gd name="T2" fmla="*/ 85 w 417"/>
                  <a:gd name="T3" fmla="*/ 341 h 426"/>
                  <a:gd name="T4" fmla="*/ 332 w 417"/>
                  <a:gd name="T5" fmla="*/ 305 h 426"/>
                  <a:gd name="T6" fmla="*/ 267 w 417"/>
                  <a:gd name="T7" fmla="*/ 159 h 426"/>
                  <a:gd name="T8" fmla="*/ 121 w 417"/>
                  <a:gd name="T9" fmla="*/ 94 h 426"/>
                  <a:gd name="T10" fmla="*/ 306 w 417"/>
                  <a:gd name="T11" fmla="*/ 286 h 426"/>
                  <a:gd name="T12" fmla="*/ 199 w 417"/>
                  <a:gd name="T13" fmla="*/ 227 h 426"/>
                  <a:gd name="T14" fmla="*/ 140 w 417"/>
                  <a:gd name="T15" fmla="*/ 120 h 426"/>
                  <a:gd name="T16" fmla="*/ 247 w 417"/>
                  <a:gd name="T17" fmla="*/ 179 h 426"/>
                  <a:gd name="T18" fmla="*/ 306 w 417"/>
                  <a:gd name="T19" fmla="*/ 286 h 426"/>
                  <a:gd name="T20" fmla="*/ 309 w 417"/>
                  <a:gd name="T21" fmla="*/ 128 h 426"/>
                  <a:gd name="T22" fmla="*/ 323 w 417"/>
                  <a:gd name="T23" fmla="*/ 122 h 426"/>
                  <a:gd name="T24" fmla="*/ 361 w 417"/>
                  <a:gd name="T25" fmla="*/ 84 h 426"/>
                  <a:gd name="T26" fmla="*/ 361 w 417"/>
                  <a:gd name="T27" fmla="*/ 56 h 426"/>
                  <a:gd name="T28" fmla="*/ 333 w 417"/>
                  <a:gd name="T29" fmla="*/ 56 h 426"/>
                  <a:gd name="T30" fmla="*/ 295 w 417"/>
                  <a:gd name="T31" fmla="*/ 94 h 426"/>
                  <a:gd name="T32" fmla="*/ 295 w 417"/>
                  <a:gd name="T33" fmla="*/ 122 h 426"/>
                  <a:gd name="T34" fmla="*/ 309 w 417"/>
                  <a:gd name="T35" fmla="*/ 128 h 426"/>
                  <a:gd name="T36" fmla="*/ 237 w 417"/>
                  <a:gd name="T37" fmla="*/ 79 h 426"/>
                  <a:gd name="T38" fmla="*/ 247 w 417"/>
                  <a:gd name="T39" fmla="*/ 81 h 426"/>
                  <a:gd name="T40" fmla="*/ 264 w 417"/>
                  <a:gd name="T41" fmla="*/ 71 h 426"/>
                  <a:gd name="T42" fmla="*/ 286 w 417"/>
                  <a:gd name="T43" fmla="*/ 33 h 426"/>
                  <a:gd name="T44" fmla="*/ 278 w 417"/>
                  <a:gd name="T45" fmla="*/ 5 h 426"/>
                  <a:gd name="T46" fmla="*/ 251 w 417"/>
                  <a:gd name="T47" fmla="*/ 13 h 426"/>
                  <a:gd name="T48" fmla="*/ 229 w 417"/>
                  <a:gd name="T49" fmla="*/ 52 h 426"/>
                  <a:gd name="T50" fmla="*/ 237 w 417"/>
                  <a:gd name="T51" fmla="*/ 79 h 426"/>
                  <a:gd name="T52" fmla="*/ 412 w 417"/>
                  <a:gd name="T53" fmla="*/ 139 h 426"/>
                  <a:gd name="T54" fmla="*/ 385 w 417"/>
                  <a:gd name="T55" fmla="*/ 131 h 426"/>
                  <a:gd name="T56" fmla="*/ 346 w 417"/>
                  <a:gd name="T57" fmla="*/ 153 h 426"/>
                  <a:gd name="T58" fmla="*/ 338 w 417"/>
                  <a:gd name="T59" fmla="*/ 180 h 426"/>
                  <a:gd name="T60" fmla="*/ 356 w 417"/>
                  <a:gd name="T61" fmla="*/ 190 h 426"/>
                  <a:gd name="T62" fmla="*/ 366 w 417"/>
                  <a:gd name="T63" fmla="*/ 188 h 426"/>
                  <a:gd name="T64" fmla="*/ 404 w 417"/>
                  <a:gd name="T65" fmla="*/ 166 h 426"/>
                  <a:gd name="T66" fmla="*/ 412 w 417"/>
                  <a:gd name="T67" fmla="*/ 139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17" h="426">
                    <a:moveTo>
                      <a:pt x="121" y="94"/>
                    </a:moveTo>
                    <a:cubicBezTo>
                      <a:pt x="98" y="116"/>
                      <a:pt x="0" y="256"/>
                      <a:pt x="85" y="341"/>
                    </a:cubicBezTo>
                    <a:cubicBezTo>
                      <a:pt x="170" y="426"/>
                      <a:pt x="309" y="328"/>
                      <a:pt x="332" y="305"/>
                    </a:cubicBezTo>
                    <a:cubicBezTo>
                      <a:pt x="354" y="283"/>
                      <a:pt x="325" y="217"/>
                      <a:pt x="267" y="159"/>
                    </a:cubicBezTo>
                    <a:cubicBezTo>
                      <a:pt x="209" y="101"/>
                      <a:pt x="143" y="72"/>
                      <a:pt x="121" y="94"/>
                    </a:cubicBezTo>
                    <a:close/>
                    <a:moveTo>
                      <a:pt x="306" y="286"/>
                    </a:moveTo>
                    <a:cubicBezTo>
                      <a:pt x="299" y="292"/>
                      <a:pt x="248" y="277"/>
                      <a:pt x="199" y="227"/>
                    </a:cubicBezTo>
                    <a:cubicBezTo>
                      <a:pt x="149" y="178"/>
                      <a:pt x="134" y="127"/>
                      <a:pt x="140" y="120"/>
                    </a:cubicBezTo>
                    <a:cubicBezTo>
                      <a:pt x="147" y="113"/>
                      <a:pt x="198" y="129"/>
                      <a:pt x="247" y="179"/>
                    </a:cubicBezTo>
                    <a:cubicBezTo>
                      <a:pt x="297" y="228"/>
                      <a:pt x="313" y="279"/>
                      <a:pt x="306" y="286"/>
                    </a:cubicBezTo>
                    <a:close/>
                    <a:moveTo>
                      <a:pt x="309" y="128"/>
                    </a:moveTo>
                    <a:cubicBezTo>
                      <a:pt x="314" y="128"/>
                      <a:pt x="319" y="126"/>
                      <a:pt x="323" y="122"/>
                    </a:cubicBezTo>
                    <a:cubicBezTo>
                      <a:pt x="361" y="84"/>
                      <a:pt x="361" y="84"/>
                      <a:pt x="361" y="84"/>
                    </a:cubicBezTo>
                    <a:cubicBezTo>
                      <a:pt x="369" y="76"/>
                      <a:pt x="369" y="64"/>
                      <a:pt x="361" y="56"/>
                    </a:cubicBezTo>
                    <a:cubicBezTo>
                      <a:pt x="353" y="48"/>
                      <a:pt x="341" y="48"/>
                      <a:pt x="333" y="56"/>
                    </a:cubicBezTo>
                    <a:cubicBezTo>
                      <a:pt x="295" y="94"/>
                      <a:pt x="295" y="94"/>
                      <a:pt x="295" y="94"/>
                    </a:cubicBezTo>
                    <a:cubicBezTo>
                      <a:pt x="287" y="102"/>
                      <a:pt x="287" y="115"/>
                      <a:pt x="295" y="122"/>
                    </a:cubicBezTo>
                    <a:cubicBezTo>
                      <a:pt x="299" y="126"/>
                      <a:pt x="304" y="128"/>
                      <a:pt x="309" y="128"/>
                    </a:cubicBezTo>
                    <a:close/>
                    <a:moveTo>
                      <a:pt x="237" y="79"/>
                    </a:moveTo>
                    <a:cubicBezTo>
                      <a:pt x="240" y="81"/>
                      <a:pt x="243" y="81"/>
                      <a:pt x="247" y="81"/>
                    </a:cubicBezTo>
                    <a:cubicBezTo>
                      <a:pt x="254" y="81"/>
                      <a:pt x="260" y="78"/>
                      <a:pt x="264" y="71"/>
                    </a:cubicBezTo>
                    <a:cubicBezTo>
                      <a:pt x="286" y="33"/>
                      <a:pt x="286" y="33"/>
                      <a:pt x="286" y="33"/>
                    </a:cubicBezTo>
                    <a:cubicBezTo>
                      <a:pt x="291" y="23"/>
                      <a:pt x="288" y="11"/>
                      <a:pt x="278" y="5"/>
                    </a:cubicBezTo>
                    <a:cubicBezTo>
                      <a:pt x="268" y="0"/>
                      <a:pt x="256" y="3"/>
                      <a:pt x="251" y="13"/>
                    </a:cubicBezTo>
                    <a:cubicBezTo>
                      <a:pt x="229" y="52"/>
                      <a:pt x="229" y="52"/>
                      <a:pt x="229" y="52"/>
                    </a:cubicBezTo>
                    <a:cubicBezTo>
                      <a:pt x="224" y="61"/>
                      <a:pt x="227" y="73"/>
                      <a:pt x="237" y="79"/>
                    </a:cubicBezTo>
                    <a:close/>
                    <a:moveTo>
                      <a:pt x="412" y="139"/>
                    </a:moveTo>
                    <a:cubicBezTo>
                      <a:pt x="406" y="129"/>
                      <a:pt x="394" y="126"/>
                      <a:pt x="385" y="131"/>
                    </a:cubicBezTo>
                    <a:cubicBezTo>
                      <a:pt x="346" y="153"/>
                      <a:pt x="346" y="153"/>
                      <a:pt x="346" y="153"/>
                    </a:cubicBezTo>
                    <a:cubicBezTo>
                      <a:pt x="336" y="158"/>
                      <a:pt x="333" y="171"/>
                      <a:pt x="338" y="180"/>
                    </a:cubicBezTo>
                    <a:cubicBezTo>
                      <a:pt x="342" y="187"/>
                      <a:pt x="349" y="190"/>
                      <a:pt x="356" y="190"/>
                    </a:cubicBezTo>
                    <a:cubicBezTo>
                      <a:pt x="359" y="190"/>
                      <a:pt x="363" y="190"/>
                      <a:pt x="366" y="188"/>
                    </a:cubicBezTo>
                    <a:cubicBezTo>
                      <a:pt x="404" y="166"/>
                      <a:pt x="404" y="166"/>
                      <a:pt x="404" y="166"/>
                    </a:cubicBezTo>
                    <a:cubicBezTo>
                      <a:pt x="414" y="161"/>
                      <a:pt x="417" y="149"/>
                      <a:pt x="412" y="13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endParaRPr lang="en-US" sz="3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1792343" y="2093352"/>
            <a:ext cx="4374277" cy="925995"/>
            <a:chOff x="1325936" y="4986982"/>
            <a:chExt cx="4374277" cy="925995"/>
          </a:xfrm>
        </p:grpSpPr>
        <p:sp>
          <p:nvSpPr>
            <p:cNvPr id="30" name="文本框 36"/>
            <p:cNvSpPr txBox="1"/>
            <p:nvPr/>
          </p:nvSpPr>
          <p:spPr>
            <a:xfrm>
              <a:off x="1325936" y="4986982"/>
              <a:ext cx="3695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31" name="Text Placeholder 32"/>
            <p:cNvSpPr txBox="1"/>
            <p:nvPr/>
          </p:nvSpPr>
          <p:spPr>
            <a:xfrm>
              <a:off x="1482153" y="5391546"/>
              <a:ext cx="4218060" cy="521431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1792343" y="3476935"/>
            <a:ext cx="4374277" cy="925995"/>
            <a:chOff x="1325936" y="4986982"/>
            <a:chExt cx="4374277" cy="925995"/>
          </a:xfrm>
        </p:grpSpPr>
        <p:sp>
          <p:nvSpPr>
            <p:cNvPr id="33" name="文本框 32"/>
            <p:cNvSpPr txBox="1"/>
            <p:nvPr/>
          </p:nvSpPr>
          <p:spPr>
            <a:xfrm>
              <a:off x="1325936" y="4986982"/>
              <a:ext cx="3695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34" name="Text Placeholder 32"/>
            <p:cNvSpPr txBox="1"/>
            <p:nvPr/>
          </p:nvSpPr>
          <p:spPr>
            <a:xfrm>
              <a:off x="1482153" y="5391546"/>
              <a:ext cx="4218060" cy="521431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1792343" y="4875621"/>
            <a:ext cx="4374277" cy="925995"/>
            <a:chOff x="1325936" y="4986982"/>
            <a:chExt cx="4374277" cy="925995"/>
          </a:xfrm>
        </p:grpSpPr>
        <p:sp>
          <p:nvSpPr>
            <p:cNvPr id="36" name="文本框 36"/>
            <p:cNvSpPr txBox="1"/>
            <p:nvPr/>
          </p:nvSpPr>
          <p:spPr>
            <a:xfrm>
              <a:off x="1325936" y="4986982"/>
              <a:ext cx="3695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37" name="Text Placeholder 32"/>
            <p:cNvSpPr txBox="1"/>
            <p:nvPr/>
          </p:nvSpPr>
          <p:spPr>
            <a:xfrm>
              <a:off x="1482153" y="5391546"/>
              <a:ext cx="4218060" cy="521431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7192912" y="2093352"/>
            <a:ext cx="4374277" cy="925995"/>
            <a:chOff x="1325936" y="4986982"/>
            <a:chExt cx="4374277" cy="925995"/>
          </a:xfrm>
        </p:grpSpPr>
        <p:sp>
          <p:nvSpPr>
            <p:cNvPr id="39" name="文本框 36"/>
            <p:cNvSpPr txBox="1"/>
            <p:nvPr/>
          </p:nvSpPr>
          <p:spPr>
            <a:xfrm>
              <a:off x="1325936" y="4986982"/>
              <a:ext cx="3695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40" name="Text Placeholder 32"/>
            <p:cNvSpPr txBox="1"/>
            <p:nvPr/>
          </p:nvSpPr>
          <p:spPr>
            <a:xfrm>
              <a:off x="1482153" y="5391546"/>
              <a:ext cx="4218060" cy="521431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7192912" y="3476935"/>
            <a:ext cx="4374277" cy="925995"/>
            <a:chOff x="1325936" y="4986982"/>
            <a:chExt cx="4374277" cy="925995"/>
          </a:xfrm>
        </p:grpSpPr>
        <p:sp>
          <p:nvSpPr>
            <p:cNvPr id="42" name="文本框 36"/>
            <p:cNvSpPr txBox="1"/>
            <p:nvPr/>
          </p:nvSpPr>
          <p:spPr>
            <a:xfrm>
              <a:off x="1325936" y="4986982"/>
              <a:ext cx="3695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43" name="Text Placeholder 32"/>
            <p:cNvSpPr txBox="1"/>
            <p:nvPr/>
          </p:nvSpPr>
          <p:spPr>
            <a:xfrm>
              <a:off x="1482153" y="5391546"/>
              <a:ext cx="4218060" cy="521431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7192912" y="4875621"/>
            <a:ext cx="4374277" cy="925995"/>
            <a:chOff x="1325936" y="4986982"/>
            <a:chExt cx="4374277" cy="925995"/>
          </a:xfrm>
        </p:grpSpPr>
        <p:sp>
          <p:nvSpPr>
            <p:cNvPr id="45" name="文本框 36"/>
            <p:cNvSpPr txBox="1"/>
            <p:nvPr/>
          </p:nvSpPr>
          <p:spPr>
            <a:xfrm>
              <a:off x="1325936" y="4986982"/>
              <a:ext cx="3695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46" name="Text Placeholder 32"/>
            <p:cNvSpPr txBox="1"/>
            <p:nvPr/>
          </p:nvSpPr>
          <p:spPr>
            <a:xfrm>
              <a:off x="1482153" y="5391546"/>
              <a:ext cx="4218060" cy="521431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1117</Words>
  <Application>Microsoft Office PowerPoint</Application>
  <PresentationFormat>宽屏</PresentationFormat>
  <Paragraphs>176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3" baseType="lpstr">
      <vt:lpstr>hakuyoxingshu7000</vt:lpstr>
      <vt:lpstr>Helvetica Light</vt:lpstr>
      <vt:lpstr>Helvetica Neue</vt:lpstr>
      <vt:lpstr>Kontrapunkt Bob Bold</vt:lpstr>
      <vt:lpstr>Lato</vt:lpstr>
      <vt:lpstr>Lato Light</vt:lpstr>
      <vt:lpstr>等线</vt:lpstr>
      <vt:lpstr>等线 Light</vt:lpstr>
      <vt:lpstr>宋体</vt:lpstr>
      <vt:lpstr>微软雅黑</vt:lpstr>
      <vt:lpstr>微软雅黑 Light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2021-07-09T00:41:17Z</dcterms:created>
  <dcterms:modified xsi:type="dcterms:W3CDTF">2023-01-10T06:31:03Z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6795BCB48819491583322EE0B9DC8E30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