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6" r:id="rId5"/>
    <p:sldId id="275" r:id="rId6"/>
    <p:sldId id="276" r:id="rId7"/>
    <p:sldId id="277" r:id="rId8"/>
    <p:sldId id="279" r:id="rId9"/>
    <p:sldId id="278" r:id="rId10"/>
    <p:sldId id="280" r:id="rId11"/>
    <p:sldId id="281" r:id="rId12"/>
    <p:sldId id="282" r:id="rId13"/>
    <p:sldId id="285" r:id="rId14"/>
    <p:sldId id="283" r:id="rId15"/>
    <p:sldId id="284" r:id="rId16"/>
    <p:sldId id="286" r:id="rId17"/>
    <p:sldId id="287" r:id="rId18"/>
    <p:sldId id="288" r:id="rId19"/>
    <p:sldId id="290" r:id="rId20"/>
    <p:sldId id="289" r:id="rId21"/>
    <p:sldId id="291" r:id="rId22"/>
    <p:sldId id="292" r:id="rId23"/>
    <p:sldId id="293" r:id="rId24"/>
    <p:sldId id="262"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15"/>
    <a:srgbClr val="FFED5E"/>
    <a:srgbClr val="1E0908"/>
    <a:srgbClr val="FE982A"/>
    <a:srgbClr val="1E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1536" autoAdjust="0"/>
  </p:normalViewPr>
  <p:slideViewPr>
    <p:cSldViewPr snapToGrid="0" showGuides="1">
      <p:cViewPr>
        <p:scale>
          <a:sx n="60" d="100"/>
          <a:sy n="60" d="100"/>
        </p:scale>
        <p:origin x="-2268" y="-10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6515E-D4EE-4448-96CC-9ADF5CEF176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6F713-C871-404D-8F2D-1248707D49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B6F713-C871-404D-8F2D-1248707D4987}"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4AAF17-603A-4481-A45A-87D101ECDC16}" type="slidenum">
              <a:rPr lang="zh-CN" altLang="en-US" smtClean="0"/>
              <a:t>‹#›</a:t>
            </a:fld>
            <a:endParaRPr lang="zh-CN" altLang="en-US"/>
          </a:p>
        </p:txBody>
      </p:sp>
      <p:sp>
        <p:nvSpPr>
          <p:cNvPr id="11" name="矩形 10"/>
          <p:cNvSpPr/>
          <p:nvPr userDrawn="1"/>
        </p:nvSpPr>
        <p:spPr>
          <a:xfrm>
            <a:off x="8134110" y="6655787"/>
            <a:ext cx="966254" cy="229870"/>
          </a:xfrm>
          <a:prstGeom prst="rect">
            <a:avLst/>
          </a:prstGeom>
        </p:spPr>
        <p:txBody>
          <a:bodyPr wrap="square">
            <a:spAutoFit/>
          </a:bodyPr>
          <a:lstStyle/>
          <a:p>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模板下载：</a:t>
            </a:r>
            <a:r>
              <a:rPr lang="en-US" altLang="zh-CN" sz="100" dirty="0">
                <a:solidFill>
                  <a:schemeClr val="tx1"/>
                </a:solidFill>
                <a:latin typeface="Calibri" panose="020F0502020204030204"/>
                <a:ea typeface="宋体" panose="02010600030101010101" pitchFamily="2" charset="-122"/>
              </a:rPr>
              <a:t> www.2ppt.com/moban/          </a:t>
            </a:r>
            <a:r>
              <a:rPr lang="zh-CN" altLang="en-US" sz="100" dirty="0">
                <a:solidFill>
                  <a:schemeClr val="tx1"/>
                </a:solidFill>
                <a:latin typeface="Calibri" panose="020F0502020204030204"/>
                <a:ea typeface="宋体" panose="02010600030101010101" pitchFamily="2" charset="-122"/>
              </a:rPr>
              <a:t>行业</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模板：</a:t>
            </a:r>
            <a:r>
              <a:rPr lang="en-US" altLang="zh-CN" sz="100" dirty="0">
                <a:solidFill>
                  <a:schemeClr val="tx1"/>
                </a:solidFill>
                <a:latin typeface="Calibri" panose="020F0502020204030204"/>
                <a:ea typeface="宋体" panose="02010600030101010101" pitchFamily="2" charset="-122"/>
              </a:rPr>
              <a:t> www.2ppt.com/hangye/ </a:t>
            </a:r>
          </a:p>
          <a:p>
            <a:r>
              <a:rPr lang="zh-CN" altLang="en-US" sz="100" dirty="0">
                <a:solidFill>
                  <a:schemeClr val="tx1"/>
                </a:solidFill>
                <a:latin typeface="Calibri" panose="020F0502020204030204"/>
                <a:ea typeface="宋体" panose="02010600030101010101" pitchFamily="2" charset="-122"/>
              </a:rPr>
              <a:t>节日</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模板：</a:t>
            </a:r>
            <a:r>
              <a:rPr lang="en-US" altLang="zh-CN" sz="100" dirty="0">
                <a:solidFill>
                  <a:schemeClr val="tx1"/>
                </a:solidFill>
                <a:latin typeface="Calibri" panose="020F0502020204030204"/>
                <a:ea typeface="宋体" panose="02010600030101010101" pitchFamily="2" charset="-122"/>
              </a:rPr>
              <a:t> www.2ppt.com/jieri/          PPT</a:t>
            </a:r>
            <a:r>
              <a:rPr lang="zh-CN" altLang="en-US" sz="100" dirty="0">
                <a:solidFill>
                  <a:schemeClr val="tx1"/>
                </a:solidFill>
                <a:latin typeface="Calibri" panose="020F0502020204030204"/>
                <a:ea typeface="宋体" panose="02010600030101010101" pitchFamily="2" charset="-122"/>
              </a:rPr>
              <a:t>素材：</a:t>
            </a:r>
            <a:r>
              <a:rPr lang="en-US" altLang="zh-CN" sz="100" dirty="0">
                <a:solidFill>
                  <a:schemeClr val="tx1"/>
                </a:solidFill>
                <a:latin typeface="Calibri" panose="020F0502020204030204"/>
                <a:ea typeface="宋体" panose="02010600030101010101" pitchFamily="2" charset="-122"/>
              </a:rPr>
              <a:t> www.2ppt.com/sucai/</a:t>
            </a:r>
          </a:p>
          <a:p>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背景图片：</a:t>
            </a:r>
            <a:r>
              <a:rPr lang="en-US" altLang="zh-CN" sz="100" dirty="0">
                <a:solidFill>
                  <a:schemeClr val="tx1"/>
                </a:solidFill>
                <a:latin typeface="Calibri" panose="020F0502020204030204"/>
                <a:ea typeface="宋体" panose="02010600030101010101" pitchFamily="2" charset="-122"/>
              </a:rPr>
              <a:t> www.2ppt.com/beijing/        PPT</a:t>
            </a:r>
            <a:r>
              <a:rPr lang="zh-CN" altLang="en-US" sz="100" dirty="0">
                <a:solidFill>
                  <a:schemeClr val="tx1"/>
                </a:solidFill>
                <a:latin typeface="Calibri" panose="020F0502020204030204"/>
                <a:ea typeface="宋体" panose="02010600030101010101" pitchFamily="2" charset="-122"/>
              </a:rPr>
              <a:t>图表：</a:t>
            </a:r>
            <a:r>
              <a:rPr lang="en-US" altLang="zh-CN" sz="100" dirty="0">
                <a:solidFill>
                  <a:schemeClr val="tx1"/>
                </a:solidFill>
                <a:latin typeface="Calibri" panose="020F0502020204030204"/>
                <a:ea typeface="宋体" panose="02010600030101010101" pitchFamily="2" charset="-122"/>
              </a:rPr>
              <a:t> www.2ppt.com/tubiao/      </a:t>
            </a:r>
          </a:p>
          <a:p>
            <a:r>
              <a:rPr lang="zh-CN" altLang="en-US" sz="100" dirty="0">
                <a:solidFill>
                  <a:schemeClr val="tx1"/>
                </a:solidFill>
                <a:latin typeface="Calibri" panose="020F0502020204030204"/>
                <a:ea typeface="宋体" panose="02010600030101010101" pitchFamily="2" charset="-122"/>
              </a:rPr>
              <a:t>精美</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下载：</a:t>
            </a:r>
            <a:r>
              <a:rPr lang="en-US" altLang="zh-CN" sz="100" dirty="0">
                <a:solidFill>
                  <a:schemeClr val="tx1"/>
                </a:solidFill>
                <a:latin typeface="Calibri" panose="020F0502020204030204"/>
                <a:ea typeface="宋体" panose="02010600030101010101" pitchFamily="2" charset="-122"/>
              </a:rPr>
              <a:t> www.2ppt.com/xiazai/         PPT</a:t>
            </a:r>
            <a:r>
              <a:rPr lang="zh-CN" altLang="en-US" sz="100" dirty="0">
                <a:solidFill>
                  <a:schemeClr val="tx1"/>
                </a:solidFill>
                <a:latin typeface="Calibri" panose="020F0502020204030204"/>
                <a:ea typeface="宋体" panose="02010600030101010101" pitchFamily="2" charset="-122"/>
              </a:rPr>
              <a:t>教程： </a:t>
            </a:r>
            <a:r>
              <a:rPr lang="en-US" altLang="zh-CN" sz="100" dirty="0">
                <a:solidFill>
                  <a:schemeClr val="tx1"/>
                </a:solidFill>
                <a:latin typeface="Calibri" panose="020F0502020204030204"/>
                <a:ea typeface="宋体" panose="02010600030101010101" pitchFamily="2" charset="-122"/>
              </a:rPr>
              <a:t> www.2ppt.com/powerpoint/      </a:t>
            </a:r>
          </a:p>
          <a:p>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课件：</a:t>
            </a:r>
            <a:r>
              <a:rPr lang="en-US" altLang="zh-CN" sz="100" dirty="0">
                <a:solidFill>
                  <a:schemeClr val="tx1"/>
                </a:solidFill>
                <a:latin typeface="Calibri" panose="020F0502020204030204"/>
                <a:ea typeface="宋体" panose="02010600030101010101" pitchFamily="2" charset="-122"/>
              </a:rPr>
              <a:t> www.2ppt.com/kejian/             </a:t>
            </a:r>
            <a:r>
              <a:rPr lang="zh-CN" altLang="en-US" sz="100" dirty="0">
                <a:solidFill>
                  <a:schemeClr val="tx1"/>
                </a:solidFill>
                <a:latin typeface="Calibri" panose="020F0502020204030204"/>
                <a:ea typeface="宋体" panose="02010600030101010101" pitchFamily="2" charset="-122"/>
              </a:rPr>
              <a:t>字体下载：</a:t>
            </a:r>
            <a:r>
              <a:rPr lang="en-US" altLang="zh-CN" sz="100" dirty="0">
                <a:solidFill>
                  <a:schemeClr val="tx1"/>
                </a:solidFill>
                <a:latin typeface="Calibri" panose="020F0502020204030204"/>
                <a:ea typeface="宋体" panose="02010600030101010101" pitchFamily="2" charset="-122"/>
              </a:rPr>
              <a:t> www.2ppt.com/ziti/</a:t>
            </a:r>
          </a:p>
          <a:p>
            <a:r>
              <a:rPr lang="zh-CN" altLang="en-US" sz="100" dirty="0">
                <a:solidFill>
                  <a:schemeClr val="tx1"/>
                </a:solidFill>
                <a:latin typeface="Calibri" panose="020F0502020204030204"/>
                <a:ea typeface="宋体" panose="02010600030101010101" pitchFamily="2" charset="-122"/>
              </a:rPr>
              <a:t>工作总结</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a:t>
            </a:r>
            <a:r>
              <a:rPr lang="en-US" altLang="zh-CN" sz="100" dirty="0">
                <a:solidFill>
                  <a:schemeClr val="tx1"/>
                </a:solidFill>
                <a:latin typeface="Calibri" panose="020F0502020204030204"/>
                <a:ea typeface="宋体" panose="02010600030101010101" pitchFamily="2" charset="-122"/>
              </a:rPr>
              <a:t> www.2ppt.com/xiazai/zongjie/ </a:t>
            </a:r>
            <a:r>
              <a:rPr lang="zh-CN" altLang="en-US" sz="100" dirty="0">
                <a:solidFill>
                  <a:schemeClr val="tx1"/>
                </a:solidFill>
                <a:latin typeface="Calibri" panose="020F0502020204030204"/>
                <a:ea typeface="宋体" panose="02010600030101010101" pitchFamily="2" charset="-122"/>
              </a:rPr>
              <a:t>工作计划：</a:t>
            </a:r>
            <a:r>
              <a:rPr lang="en-US" altLang="zh-CN" sz="100" dirty="0">
                <a:solidFill>
                  <a:schemeClr val="tx1"/>
                </a:solidFill>
                <a:latin typeface="Calibri" panose="020F0502020204030204"/>
                <a:ea typeface="宋体" panose="02010600030101010101" pitchFamily="2" charset="-122"/>
              </a:rPr>
              <a:t> www.2ppt.com/xiazai/jihua/</a:t>
            </a:r>
          </a:p>
          <a:p>
            <a:r>
              <a:rPr lang="zh-CN" altLang="en-US" sz="100" dirty="0">
                <a:solidFill>
                  <a:schemeClr val="tx1"/>
                </a:solidFill>
                <a:latin typeface="Calibri" panose="020F0502020204030204"/>
                <a:ea typeface="宋体" panose="02010600030101010101" pitchFamily="2" charset="-122"/>
              </a:rPr>
              <a:t>商务</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模板：</a:t>
            </a:r>
            <a:r>
              <a:rPr lang="en-US" altLang="zh-CN" sz="100" dirty="0">
                <a:solidFill>
                  <a:schemeClr val="tx1"/>
                </a:solidFill>
                <a:latin typeface="Calibri" panose="020F0502020204030204"/>
                <a:ea typeface="宋体" panose="02010600030101010101" pitchFamily="2" charset="-122"/>
              </a:rPr>
              <a:t> www.2ppt.com/moban/shangwu/  </a:t>
            </a:r>
            <a:r>
              <a:rPr lang="zh-CN" altLang="en-US" sz="100" dirty="0">
                <a:solidFill>
                  <a:schemeClr val="tx1"/>
                </a:solidFill>
                <a:latin typeface="Calibri" panose="020F0502020204030204"/>
                <a:ea typeface="宋体" panose="02010600030101010101" pitchFamily="2" charset="-122"/>
              </a:rPr>
              <a:t>个人简历</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a:t>
            </a:r>
            <a:r>
              <a:rPr lang="en-US" altLang="zh-CN" sz="100" dirty="0">
                <a:solidFill>
                  <a:schemeClr val="tx1"/>
                </a:solidFill>
                <a:latin typeface="Calibri" panose="020F0502020204030204"/>
                <a:ea typeface="宋体" panose="02010600030101010101" pitchFamily="2" charset="-122"/>
              </a:rPr>
              <a:t> www.2ppt.com/xiazai/jianli/  </a:t>
            </a:r>
          </a:p>
          <a:p>
            <a:r>
              <a:rPr lang="zh-CN" altLang="en-US" sz="100" dirty="0">
                <a:solidFill>
                  <a:schemeClr val="tx1"/>
                </a:solidFill>
                <a:latin typeface="Calibri" panose="020F0502020204030204"/>
                <a:ea typeface="宋体" panose="02010600030101010101" pitchFamily="2" charset="-122"/>
              </a:rPr>
              <a:t>毕业答辩</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a:t>
            </a:r>
            <a:r>
              <a:rPr lang="en-US" altLang="zh-CN" sz="100" dirty="0">
                <a:solidFill>
                  <a:schemeClr val="tx1"/>
                </a:solidFill>
                <a:latin typeface="Calibri" panose="020F0502020204030204"/>
                <a:ea typeface="宋体" panose="02010600030101010101" pitchFamily="2" charset="-122"/>
              </a:rPr>
              <a:t> www.2ppt.com/xiazai/dabian/  </a:t>
            </a:r>
            <a:r>
              <a:rPr lang="zh-CN" altLang="en-US" sz="100" dirty="0">
                <a:solidFill>
                  <a:schemeClr val="tx1"/>
                </a:solidFill>
                <a:latin typeface="Calibri" panose="020F0502020204030204"/>
                <a:ea typeface="宋体" panose="02010600030101010101" pitchFamily="2" charset="-122"/>
              </a:rPr>
              <a:t>工作汇报</a:t>
            </a:r>
            <a:r>
              <a:rPr lang="en-US" altLang="zh-CN" sz="100" dirty="0">
                <a:solidFill>
                  <a:schemeClr val="tx1"/>
                </a:solidFill>
                <a:latin typeface="Calibri" panose="020F0502020204030204"/>
                <a:ea typeface="宋体" panose="02010600030101010101" pitchFamily="2" charset="-122"/>
              </a:rPr>
              <a:t>PPT</a:t>
            </a:r>
            <a:r>
              <a:rPr lang="zh-CN" altLang="en-US" sz="100" dirty="0">
                <a:solidFill>
                  <a:schemeClr val="tx1"/>
                </a:solidFill>
                <a:latin typeface="Calibri" panose="020F0502020204030204"/>
                <a:ea typeface="宋体" panose="02010600030101010101" pitchFamily="2" charset="-122"/>
              </a:rPr>
              <a:t>：</a:t>
            </a:r>
            <a:r>
              <a:rPr lang="en-US" altLang="zh-CN" sz="100" dirty="0">
                <a:solidFill>
                  <a:schemeClr val="tx1"/>
                </a:solidFill>
                <a:latin typeface="Calibri" panose="020F0502020204030204"/>
                <a:ea typeface="宋体" panose="02010600030101010101" pitchFamily="2" charset="-122"/>
              </a:rPr>
              <a:t> www.2ppt.com/xiazai/huibao/    </a:t>
            </a:r>
          </a:p>
          <a:p>
            <a:r>
              <a:rPr lang="en-US" altLang="zh-CN" sz="100" dirty="0">
                <a:solidFill>
                  <a:schemeClr val="tx1"/>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Freeform 5"/>
          <p:cNvSpPr/>
          <p:nvPr userDrawn="1"/>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0"/>
          <p:cNvSpPr/>
          <p:nvPr userDrawn="1"/>
        </p:nvSpPr>
        <p:spPr bwMode="auto">
          <a:xfrm>
            <a:off x="187084" y="0"/>
            <a:ext cx="1017563" cy="912385"/>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D7F4F9-757F-4F98-BD61-AF51A6DEF4A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4AAF17-603A-4481-A45A-87D101ECDC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4F15"/>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7F4F9-757F-4F98-BD61-AF51A6DEF4A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AAF17-603A-4481-A45A-87D101ECDC16}" type="slidenum">
              <a:rPr lang="zh-CN" altLang="en-US" smtClean="0"/>
              <a:t>‹#›</a:t>
            </a:fld>
            <a:endParaRPr lang="zh-CN" altLang="en-US"/>
          </a:p>
        </p:txBody>
      </p:sp>
      <p:sp>
        <p:nvSpPr>
          <p:cNvPr id="7" name="图文框 6"/>
          <p:cNvSpPr/>
          <p:nvPr userDrawn="1"/>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99616" y="0"/>
            <a:ext cx="6392767" cy="6286500"/>
            <a:chOff x="4799013" y="-10737850"/>
            <a:chExt cx="13369925" cy="13147676"/>
          </a:xfrm>
        </p:grpSpPr>
        <p:sp>
          <p:nvSpPr>
            <p:cNvPr id="8"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0"/>
          <p:cNvSpPr>
            <a:spLocks noEditPoints="1"/>
          </p:cNvSpPr>
          <p:nvPr/>
        </p:nvSpPr>
        <p:spPr bwMode="auto">
          <a:xfrm>
            <a:off x="5441743" y="133095"/>
            <a:ext cx="1589083" cy="1851881"/>
          </a:xfrm>
          <a:custGeom>
            <a:avLst/>
            <a:gdLst>
              <a:gd name="T0" fmla="*/ 498 w 630"/>
              <a:gd name="T1" fmla="*/ 375 h 734"/>
              <a:gd name="T2" fmla="*/ 469 w 630"/>
              <a:gd name="T3" fmla="*/ 377 h 734"/>
              <a:gd name="T4" fmla="*/ 340 w 630"/>
              <a:gd name="T5" fmla="*/ 229 h 734"/>
              <a:gd name="T6" fmla="*/ 351 w 630"/>
              <a:gd name="T7" fmla="*/ 185 h 734"/>
              <a:gd name="T8" fmla="*/ 356 w 630"/>
              <a:gd name="T9" fmla="*/ 171 h 734"/>
              <a:gd name="T10" fmla="*/ 352 w 630"/>
              <a:gd name="T11" fmla="*/ 160 h 734"/>
              <a:gd name="T12" fmla="*/ 341 w 630"/>
              <a:gd name="T13" fmla="*/ 152 h 734"/>
              <a:gd name="T14" fmla="*/ 337 w 630"/>
              <a:gd name="T15" fmla="*/ 110 h 734"/>
              <a:gd name="T16" fmla="*/ 345 w 630"/>
              <a:gd name="T17" fmla="*/ 92 h 734"/>
              <a:gd name="T18" fmla="*/ 206 w 630"/>
              <a:gd name="T19" fmla="*/ 37 h 734"/>
              <a:gd name="T20" fmla="*/ 69 w 630"/>
              <a:gd name="T21" fmla="*/ 21 h 734"/>
              <a:gd name="T22" fmla="*/ 112 w 630"/>
              <a:gd name="T23" fmla="*/ 47 h 734"/>
              <a:gd name="T24" fmla="*/ 137 w 630"/>
              <a:gd name="T25" fmla="*/ 105 h 734"/>
              <a:gd name="T26" fmla="*/ 129 w 630"/>
              <a:gd name="T27" fmla="*/ 228 h 734"/>
              <a:gd name="T28" fmla="*/ 149 w 630"/>
              <a:gd name="T29" fmla="*/ 227 h 734"/>
              <a:gd name="T30" fmla="*/ 126 w 630"/>
              <a:gd name="T31" fmla="*/ 258 h 734"/>
              <a:gd name="T32" fmla="*/ 149 w 630"/>
              <a:gd name="T33" fmla="*/ 276 h 734"/>
              <a:gd name="T34" fmla="*/ 152 w 630"/>
              <a:gd name="T35" fmla="*/ 357 h 734"/>
              <a:gd name="T36" fmla="*/ 165 w 630"/>
              <a:gd name="T37" fmla="*/ 330 h 734"/>
              <a:gd name="T38" fmla="*/ 176 w 630"/>
              <a:gd name="T39" fmla="*/ 304 h 734"/>
              <a:gd name="T40" fmla="*/ 165 w 630"/>
              <a:gd name="T41" fmla="*/ 346 h 734"/>
              <a:gd name="T42" fmla="*/ 181 w 630"/>
              <a:gd name="T43" fmla="*/ 316 h 734"/>
              <a:gd name="T44" fmla="*/ 185 w 630"/>
              <a:gd name="T45" fmla="*/ 321 h 734"/>
              <a:gd name="T46" fmla="*/ 197 w 630"/>
              <a:gd name="T47" fmla="*/ 362 h 734"/>
              <a:gd name="T48" fmla="*/ 218 w 630"/>
              <a:gd name="T49" fmla="*/ 384 h 734"/>
              <a:gd name="T50" fmla="*/ 200 w 630"/>
              <a:gd name="T51" fmla="*/ 293 h 734"/>
              <a:gd name="T52" fmla="*/ 203 w 630"/>
              <a:gd name="T53" fmla="*/ 304 h 734"/>
              <a:gd name="T54" fmla="*/ 212 w 630"/>
              <a:gd name="T55" fmla="*/ 314 h 734"/>
              <a:gd name="T56" fmla="*/ 196 w 630"/>
              <a:gd name="T57" fmla="*/ 440 h 734"/>
              <a:gd name="T58" fmla="*/ 0 w 630"/>
              <a:gd name="T59" fmla="*/ 593 h 734"/>
              <a:gd name="T60" fmla="*/ 59 w 630"/>
              <a:gd name="T61" fmla="*/ 626 h 734"/>
              <a:gd name="T62" fmla="*/ 52 w 630"/>
              <a:gd name="T63" fmla="*/ 629 h 734"/>
              <a:gd name="T64" fmla="*/ 83 w 630"/>
              <a:gd name="T65" fmla="*/ 644 h 734"/>
              <a:gd name="T66" fmla="*/ 46 w 630"/>
              <a:gd name="T67" fmla="*/ 660 h 734"/>
              <a:gd name="T68" fmla="*/ 76 w 630"/>
              <a:gd name="T69" fmla="*/ 700 h 734"/>
              <a:gd name="T70" fmla="*/ 245 w 630"/>
              <a:gd name="T71" fmla="*/ 638 h 734"/>
              <a:gd name="T72" fmla="*/ 305 w 630"/>
              <a:gd name="T73" fmla="*/ 585 h 734"/>
              <a:gd name="T74" fmla="*/ 308 w 630"/>
              <a:gd name="T75" fmla="*/ 580 h 734"/>
              <a:gd name="T76" fmla="*/ 317 w 630"/>
              <a:gd name="T77" fmla="*/ 612 h 734"/>
              <a:gd name="T78" fmla="*/ 354 w 630"/>
              <a:gd name="T79" fmla="*/ 612 h 734"/>
              <a:gd name="T80" fmla="*/ 327 w 630"/>
              <a:gd name="T81" fmla="*/ 684 h 734"/>
              <a:gd name="T82" fmla="*/ 348 w 630"/>
              <a:gd name="T83" fmla="*/ 668 h 734"/>
              <a:gd name="T84" fmla="*/ 413 w 630"/>
              <a:gd name="T85" fmla="*/ 671 h 734"/>
              <a:gd name="T86" fmla="*/ 442 w 630"/>
              <a:gd name="T87" fmla="*/ 707 h 734"/>
              <a:gd name="T88" fmla="*/ 506 w 630"/>
              <a:gd name="T89" fmla="*/ 510 h 734"/>
              <a:gd name="T90" fmla="*/ 442 w 630"/>
              <a:gd name="T91" fmla="*/ 439 h 734"/>
              <a:gd name="T92" fmla="*/ 486 w 630"/>
              <a:gd name="T93" fmla="*/ 404 h 734"/>
              <a:gd name="T94" fmla="*/ 496 w 630"/>
              <a:gd name="T95" fmla="*/ 400 h 734"/>
              <a:gd name="T96" fmla="*/ 511 w 630"/>
              <a:gd name="T97" fmla="*/ 382 h 734"/>
              <a:gd name="T98" fmla="*/ 511 w 630"/>
              <a:gd name="T99" fmla="*/ 382 h 734"/>
              <a:gd name="T100" fmla="*/ 208 w 630"/>
              <a:gd name="T101" fmla="*/ 301 h 734"/>
              <a:gd name="T102" fmla="*/ 208 w 630"/>
              <a:gd name="T103" fmla="*/ 301 h 734"/>
              <a:gd name="T104" fmla="*/ 350 w 630"/>
              <a:gd name="T105" fmla="*/ 429 h 734"/>
              <a:gd name="T106" fmla="*/ 338 w 630"/>
              <a:gd name="T107" fmla="*/ 410 h 734"/>
              <a:gd name="T108" fmla="*/ 338 w 630"/>
              <a:gd name="T109" fmla="*/ 378 h 734"/>
              <a:gd name="T110" fmla="*/ 462 w 630"/>
              <a:gd name="T111" fmla="*/ 40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0" h="734">
                <a:moveTo>
                  <a:pt x="601" y="248"/>
                </a:moveTo>
                <a:cubicBezTo>
                  <a:pt x="584" y="251"/>
                  <a:pt x="620" y="259"/>
                  <a:pt x="522" y="352"/>
                </a:cubicBezTo>
                <a:cubicBezTo>
                  <a:pt x="514" y="360"/>
                  <a:pt x="506" y="368"/>
                  <a:pt x="498" y="375"/>
                </a:cubicBezTo>
                <a:cubicBezTo>
                  <a:pt x="490" y="375"/>
                  <a:pt x="469" y="382"/>
                  <a:pt x="469" y="382"/>
                </a:cubicBezTo>
                <a:cubicBezTo>
                  <a:pt x="469" y="382"/>
                  <a:pt x="469" y="382"/>
                  <a:pt x="469" y="382"/>
                </a:cubicBezTo>
                <a:cubicBezTo>
                  <a:pt x="469" y="379"/>
                  <a:pt x="469" y="377"/>
                  <a:pt x="469" y="377"/>
                </a:cubicBezTo>
                <a:cubicBezTo>
                  <a:pt x="432" y="388"/>
                  <a:pt x="370" y="369"/>
                  <a:pt x="370" y="369"/>
                </a:cubicBezTo>
                <a:cubicBezTo>
                  <a:pt x="366" y="294"/>
                  <a:pt x="352" y="268"/>
                  <a:pt x="331" y="259"/>
                </a:cubicBezTo>
                <a:cubicBezTo>
                  <a:pt x="333" y="249"/>
                  <a:pt x="338" y="239"/>
                  <a:pt x="340" y="229"/>
                </a:cubicBezTo>
                <a:cubicBezTo>
                  <a:pt x="346" y="243"/>
                  <a:pt x="342" y="259"/>
                  <a:pt x="357" y="269"/>
                </a:cubicBezTo>
                <a:cubicBezTo>
                  <a:pt x="354" y="254"/>
                  <a:pt x="356" y="241"/>
                  <a:pt x="358" y="226"/>
                </a:cubicBezTo>
                <a:cubicBezTo>
                  <a:pt x="360" y="211"/>
                  <a:pt x="355" y="200"/>
                  <a:pt x="351" y="185"/>
                </a:cubicBezTo>
                <a:cubicBezTo>
                  <a:pt x="371" y="191"/>
                  <a:pt x="373" y="222"/>
                  <a:pt x="372" y="238"/>
                </a:cubicBezTo>
                <a:cubicBezTo>
                  <a:pt x="379" y="223"/>
                  <a:pt x="381" y="198"/>
                  <a:pt x="370" y="185"/>
                </a:cubicBezTo>
                <a:cubicBezTo>
                  <a:pt x="365" y="180"/>
                  <a:pt x="360" y="175"/>
                  <a:pt x="356" y="171"/>
                </a:cubicBezTo>
                <a:cubicBezTo>
                  <a:pt x="359" y="170"/>
                  <a:pt x="361" y="169"/>
                  <a:pt x="361" y="169"/>
                </a:cubicBezTo>
                <a:cubicBezTo>
                  <a:pt x="361" y="166"/>
                  <a:pt x="360" y="163"/>
                  <a:pt x="357" y="162"/>
                </a:cubicBezTo>
                <a:cubicBezTo>
                  <a:pt x="358" y="157"/>
                  <a:pt x="353" y="155"/>
                  <a:pt x="352" y="160"/>
                </a:cubicBezTo>
                <a:cubicBezTo>
                  <a:pt x="350" y="160"/>
                  <a:pt x="348" y="160"/>
                  <a:pt x="345" y="160"/>
                </a:cubicBezTo>
                <a:cubicBezTo>
                  <a:pt x="345" y="160"/>
                  <a:pt x="345" y="160"/>
                  <a:pt x="345" y="160"/>
                </a:cubicBezTo>
                <a:cubicBezTo>
                  <a:pt x="345" y="156"/>
                  <a:pt x="345" y="152"/>
                  <a:pt x="341" y="152"/>
                </a:cubicBezTo>
                <a:cubicBezTo>
                  <a:pt x="339" y="149"/>
                  <a:pt x="338" y="145"/>
                  <a:pt x="338" y="140"/>
                </a:cubicBezTo>
                <a:cubicBezTo>
                  <a:pt x="347" y="146"/>
                  <a:pt x="355" y="161"/>
                  <a:pt x="370" y="159"/>
                </a:cubicBezTo>
                <a:cubicBezTo>
                  <a:pt x="348" y="148"/>
                  <a:pt x="355" y="122"/>
                  <a:pt x="337" y="110"/>
                </a:cubicBezTo>
                <a:cubicBezTo>
                  <a:pt x="336" y="109"/>
                  <a:pt x="336" y="109"/>
                  <a:pt x="335" y="108"/>
                </a:cubicBezTo>
                <a:cubicBezTo>
                  <a:pt x="338" y="105"/>
                  <a:pt x="340" y="101"/>
                  <a:pt x="342" y="97"/>
                </a:cubicBezTo>
                <a:cubicBezTo>
                  <a:pt x="343" y="95"/>
                  <a:pt x="344" y="94"/>
                  <a:pt x="345" y="92"/>
                </a:cubicBezTo>
                <a:cubicBezTo>
                  <a:pt x="345" y="92"/>
                  <a:pt x="345" y="92"/>
                  <a:pt x="344" y="92"/>
                </a:cubicBezTo>
                <a:cubicBezTo>
                  <a:pt x="384" y="14"/>
                  <a:pt x="308" y="15"/>
                  <a:pt x="227" y="55"/>
                </a:cubicBezTo>
                <a:cubicBezTo>
                  <a:pt x="219" y="49"/>
                  <a:pt x="211" y="42"/>
                  <a:pt x="206" y="37"/>
                </a:cubicBezTo>
                <a:cubicBezTo>
                  <a:pt x="193" y="23"/>
                  <a:pt x="176" y="31"/>
                  <a:pt x="163" y="15"/>
                </a:cubicBezTo>
                <a:cubicBezTo>
                  <a:pt x="150" y="0"/>
                  <a:pt x="138" y="15"/>
                  <a:pt x="132" y="11"/>
                </a:cubicBezTo>
                <a:cubicBezTo>
                  <a:pt x="126" y="7"/>
                  <a:pt x="78" y="7"/>
                  <a:pt x="69" y="21"/>
                </a:cubicBezTo>
                <a:cubicBezTo>
                  <a:pt x="61" y="35"/>
                  <a:pt x="57" y="73"/>
                  <a:pt x="63" y="71"/>
                </a:cubicBezTo>
                <a:cubicBezTo>
                  <a:pt x="70" y="69"/>
                  <a:pt x="72" y="44"/>
                  <a:pt x="77" y="40"/>
                </a:cubicBezTo>
                <a:cubicBezTo>
                  <a:pt x="81" y="36"/>
                  <a:pt x="109" y="36"/>
                  <a:pt x="112" y="47"/>
                </a:cubicBezTo>
                <a:cubicBezTo>
                  <a:pt x="114" y="58"/>
                  <a:pt x="112" y="70"/>
                  <a:pt x="112" y="70"/>
                </a:cubicBezTo>
                <a:cubicBezTo>
                  <a:pt x="140" y="92"/>
                  <a:pt x="140" y="92"/>
                  <a:pt x="140" y="92"/>
                </a:cubicBezTo>
                <a:cubicBezTo>
                  <a:pt x="140" y="92"/>
                  <a:pt x="137" y="100"/>
                  <a:pt x="137" y="105"/>
                </a:cubicBezTo>
                <a:cubicBezTo>
                  <a:pt x="136" y="106"/>
                  <a:pt x="138" y="108"/>
                  <a:pt x="140" y="111"/>
                </a:cubicBezTo>
                <a:cubicBezTo>
                  <a:pt x="102" y="142"/>
                  <a:pt x="78" y="176"/>
                  <a:pt x="94" y="211"/>
                </a:cubicBezTo>
                <a:cubicBezTo>
                  <a:pt x="100" y="223"/>
                  <a:pt x="112" y="228"/>
                  <a:pt x="129" y="228"/>
                </a:cubicBezTo>
                <a:cubicBezTo>
                  <a:pt x="128" y="232"/>
                  <a:pt x="128" y="236"/>
                  <a:pt x="129" y="240"/>
                </a:cubicBezTo>
                <a:cubicBezTo>
                  <a:pt x="129" y="236"/>
                  <a:pt x="129" y="232"/>
                  <a:pt x="131" y="228"/>
                </a:cubicBezTo>
                <a:cubicBezTo>
                  <a:pt x="136" y="228"/>
                  <a:pt x="142" y="228"/>
                  <a:pt x="149" y="227"/>
                </a:cubicBezTo>
                <a:cubicBezTo>
                  <a:pt x="148" y="231"/>
                  <a:pt x="146" y="234"/>
                  <a:pt x="145" y="238"/>
                </a:cubicBezTo>
                <a:cubicBezTo>
                  <a:pt x="142" y="242"/>
                  <a:pt x="139" y="246"/>
                  <a:pt x="137" y="249"/>
                </a:cubicBezTo>
                <a:cubicBezTo>
                  <a:pt x="131" y="255"/>
                  <a:pt x="126" y="257"/>
                  <a:pt x="126" y="258"/>
                </a:cubicBezTo>
                <a:cubicBezTo>
                  <a:pt x="126" y="259"/>
                  <a:pt x="132" y="258"/>
                  <a:pt x="139" y="252"/>
                </a:cubicBezTo>
                <a:cubicBezTo>
                  <a:pt x="142" y="250"/>
                  <a:pt x="145" y="247"/>
                  <a:pt x="148" y="243"/>
                </a:cubicBezTo>
                <a:cubicBezTo>
                  <a:pt x="145" y="254"/>
                  <a:pt x="145" y="266"/>
                  <a:pt x="149" y="276"/>
                </a:cubicBezTo>
                <a:cubicBezTo>
                  <a:pt x="154" y="285"/>
                  <a:pt x="161" y="292"/>
                  <a:pt x="163" y="302"/>
                </a:cubicBezTo>
                <a:cubicBezTo>
                  <a:pt x="165" y="313"/>
                  <a:pt x="159" y="321"/>
                  <a:pt x="156" y="331"/>
                </a:cubicBezTo>
                <a:cubicBezTo>
                  <a:pt x="152" y="340"/>
                  <a:pt x="153" y="348"/>
                  <a:pt x="152" y="357"/>
                </a:cubicBezTo>
                <a:cubicBezTo>
                  <a:pt x="151" y="366"/>
                  <a:pt x="149" y="372"/>
                  <a:pt x="158" y="379"/>
                </a:cubicBezTo>
                <a:cubicBezTo>
                  <a:pt x="155" y="367"/>
                  <a:pt x="160" y="358"/>
                  <a:pt x="161" y="346"/>
                </a:cubicBezTo>
                <a:cubicBezTo>
                  <a:pt x="161" y="337"/>
                  <a:pt x="160" y="338"/>
                  <a:pt x="165" y="330"/>
                </a:cubicBezTo>
                <a:cubicBezTo>
                  <a:pt x="169" y="323"/>
                  <a:pt x="172" y="319"/>
                  <a:pt x="173" y="312"/>
                </a:cubicBezTo>
                <a:cubicBezTo>
                  <a:pt x="174" y="308"/>
                  <a:pt x="173" y="304"/>
                  <a:pt x="173" y="300"/>
                </a:cubicBezTo>
                <a:cubicBezTo>
                  <a:pt x="174" y="302"/>
                  <a:pt x="175" y="303"/>
                  <a:pt x="176" y="304"/>
                </a:cubicBezTo>
                <a:cubicBezTo>
                  <a:pt x="176" y="308"/>
                  <a:pt x="176" y="312"/>
                  <a:pt x="176" y="315"/>
                </a:cubicBezTo>
                <a:cubicBezTo>
                  <a:pt x="175" y="322"/>
                  <a:pt x="174" y="327"/>
                  <a:pt x="172" y="332"/>
                </a:cubicBezTo>
                <a:cubicBezTo>
                  <a:pt x="169" y="341"/>
                  <a:pt x="164" y="345"/>
                  <a:pt x="165" y="346"/>
                </a:cubicBezTo>
                <a:cubicBezTo>
                  <a:pt x="165" y="346"/>
                  <a:pt x="166" y="345"/>
                  <a:pt x="169" y="343"/>
                </a:cubicBezTo>
                <a:cubicBezTo>
                  <a:pt x="171" y="341"/>
                  <a:pt x="173" y="338"/>
                  <a:pt x="176" y="333"/>
                </a:cubicBezTo>
                <a:cubicBezTo>
                  <a:pt x="178" y="329"/>
                  <a:pt x="180" y="323"/>
                  <a:pt x="181" y="316"/>
                </a:cubicBezTo>
                <a:cubicBezTo>
                  <a:pt x="181" y="314"/>
                  <a:pt x="182" y="313"/>
                  <a:pt x="182" y="311"/>
                </a:cubicBezTo>
                <a:cubicBezTo>
                  <a:pt x="183" y="311"/>
                  <a:pt x="183" y="312"/>
                  <a:pt x="184" y="313"/>
                </a:cubicBezTo>
                <a:cubicBezTo>
                  <a:pt x="184" y="315"/>
                  <a:pt x="184" y="318"/>
                  <a:pt x="185" y="321"/>
                </a:cubicBezTo>
                <a:cubicBezTo>
                  <a:pt x="188" y="335"/>
                  <a:pt x="192" y="346"/>
                  <a:pt x="190" y="360"/>
                </a:cubicBezTo>
                <a:cubicBezTo>
                  <a:pt x="189" y="374"/>
                  <a:pt x="192" y="387"/>
                  <a:pt x="203" y="396"/>
                </a:cubicBezTo>
                <a:cubicBezTo>
                  <a:pt x="198" y="386"/>
                  <a:pt x="197" y="374"/>
                  <a:pt x="197" y="362"/>
                </a:cubicBezTo>
                <a:cubicBezTo>
                  <a:pt x="197" y="352"/>
                  <a:pt x="196" y="337"/>
                  <a:pt x="198" y="327"/>
                </a:cubicBezTo>
                <a:cubicBezTo>
                  <a:pt x="207" y="337"/>
                  <a:pt x="215" y="339"/>
                  <a:pt x="215" y="354"/>
                </a:cubicBezTo>
                <a:cubicBezTo>
                  <a:pt x="214" y="364"/>
                  <a:pt x="208" y="377"/>
                  <a:pt x="218" y="384"/>
                </a:cubicBezTo>
                <a:cubicBezTo>
                  <a:pt x="217" y="368"/>
                  <a:pt x="223" y="347"/>
                  <a:pt x="218" y="332"/>
                </a:cubicBezTo>
                <a:cubicBezTo>
                  <a:pt x="215" y="321"/>
                  <a:pt x="206" y="320"/>
                  <a:pt x="200" y="312"/>
                </a:cubicBezTo>
                <a:cubicBezTo>
                  <a:pt x="197" y="305"/>
                  <a:pt x="197" y="299"/>
                  <a:pt x="200" y="293"/>
                </a:cubicBezTo>
                <a:cubicBezTo>
                  <a:pt x="200" y="294"/>
                  <a:pt x="200" y="295"/>
                  <a:pt x="200" y="296"/>
                </a:cubicBezTo>
                <a:cubicBezTo>
                  <a:pt x="200" y="297"/>
                  <a:pt x="201" y="298"/>
                  <a:pt x="201" y="300"/>
                </a:cubicBezTo>
                <a:cubicBezTo>
                  <a:pt x="201" y="301"/>
                  <a:pt x="202" y="302"/>
                  <a:pt x="203" y="304"/>
                </a:cubicBezTo>
                <a:cubicBezTo>
                  <a:pt x="203" y="305"/>
                  <a:pt x="204" y="306"/>
                  <a:pt x="205" y="307"/>
                </a:cubicBezTo>
                <a:cubicBezTo>
                  <a:pt x="206" y="308"/>
                  <a:pt x="207" y="309"/>
                  <a:pt x="208" y="310"/>
                </a:cubicBezTo>
                <a:cubicBezTo>
                  <a:pt x="209" y="312"/>
                  <a:pt x="211" y="313"/>
                  <a:pt x="212" y="314"/>
                </a:cubicBezTo>
                <a:cubicBezTo>
                  <a:pt x="213" y="315"/>
                  <a:pt x="213" y="315"/>
                  <a:pt x="214" y="315"/>
                </a:cubicBezTo>
                <a:cubicBezTo>
                  <a:pt x="220" y="334"/>
                  <a:pt x="226" y="358"/>
                  <a:pt x="221" y="383"/>
                </a:cubicBezTo>
                <a:cubicBezTo>
                  <a:pt x="217" y="402"/>
                  <a:pt x="207" y="421"/>
                  <a:pt x="196" y="440"/>
                </a:cubicBezTo>
                <a:cubicBezTo>
                  <a:pt x="196" y="440"/>
                  <a:pt x="196" y="440"/>
                  <a:pt x="196" y="440"/>
                </a:cubicBezTo>
                <a:cubicBezTo>
                  <a:pt x="165" y="495"/>
                  <a:pt x="165" y="530"/>
                  <a:pt x="170" y="562"/>
                </a:cubicBezTo>
                <a:cubicBezTo>
                  <a:pt x="0" y="593"/>
                  <a:pt x="0" y="593"/>
                  <a:pt x="0" y="593"/>
                </a:cubicBezTo>
                <a:cubicBezTo>
                  <a:pt x="6" y="593"/>
                  <a:pt x="12" y="594"/>
                  <a:pt x="18" y="595"/>
                </a:cubicBezTo>
                <a:cubicBezTo>
                  <a:pt x="20" y="624"/>
                  <a:pt x="20" y="624"/>
                  <a:pt x="20" y="624"/>
                </a:cubicBezTo>
                <a:cubicBezTo>
                  <a:pt x="59" y="626"/>
                  <a:pt x="59" y="626"/>
                  <a:pt x="59" y="626"/>
                </a:cubicBezTo>
                <a:cubicBezTo>
                  <a:pt x="54" y="629"/>
                  <a:pt x="54" y="629"/>
                  <a:pt x="54" y="629"/>
                </a:cubicBezTo>
                <a:cubicBezTo>
                  <a:pt x="44" y="629"/>
                  <a:pt x="44" y="629"/>
                  <a:pt x="44" y="629"/>
                </a:cubicBezTo>
                <a:cubicBezTo>
                  <a:pt x="47" y="629"/>
                  <a:pt x="49" y="629"/>
                  <a:pt x="52" y="629"/>
                </a:cubicBezTo>
                <a:cubicBezTo>
                  <a:pt x="26" y="639"/>
                  <a:pt x="26" y="639"/>
                  <a:pt x="26" y="639"/>
                </a:cubicBezTo>
                <a:cubicBezTo>
                  <a:pt x="26" y="648"/>
                  <a:pt x="26" y="648"/>
                  <a:pt x="26" y="648"/>
                </a:cubicBezTo>
                <a:cubicBezTo>
                  <a:pt x="26" y="648"/>
                  <a:pt x="58" y="650"/>
                  <a:pt x="83" y="644"/>
                </a:cubicBezTo>
                <a:cubicBezTo>
                  <a:pt x="83" y="644"/>
                  <a:pt x="75" y="647"/>
                  <a:pt x="65" y="652"/>
                </a:cubicBezTo>
                <a:cubicBezTo>
                  <a:pt x="18" y="657"/>
                  <a:pt x="18" y="657"/>
                  <a:pt x="18" y="657"/>
                </a:cubicBezTo>
                <a:cubicBezTo>
                  <a:pt x="27" y="658"/>
                  <a:pt x="37" y="659"/>
                  <a:pt x="46" y="660"/>
                </a:cubicBezTo>
                <a:cubicBezTo>
                  <a:pt x="40" y="662"/>
                  <a:pt x="35" y="663"/>
                  <a:pt x="31" y="664"/>
                </a:cubicBezTo>
                <a:cubicBezTo>
                  <a:pt x="31" y="664"/>
                  <a:pt x="28" y="682"/>
                  <a:pt x="53" y="700"/>
                </a:cubicBezTo>
                <a:cubicBezTo>
                  <a:pt x="76" y="700"/>
                  <a:pt x="76" y="700"/>
                  <a:pt x="76" y="700"/>
                </a:cubicBezTo>
                <a:cubicBezTo>
                  <a:pt x="63" y="712"/>
                  <a:pt x="63" y="712"/>
                  <a:pt x="63" y="712"/>
                </a:cubicBezTo>
                <a:cubicBezTo>
                  <a:pt x="63" y="720"/>
                  <a:pt x="63" y="720"/>
                  <a:pt x="63" y="720"/>
                </a:cubicBezTo>
                <a:cubicBezTo>
                  <a:pt x="63" y="720"/>
                  <a:pt x="136" y="734"/>
                  <a:pt x="245" y="638"/>
                </a:cubicBezTo>
                <a:cubicBezTo>
                  <a:pt x="255" y="630"/>
                  <a:pt x="265" y="622"/>
                  <a:pt x="274" y="613"/>
                </a:cubicBezTo>
                <a:cubicBezTo>
                  <a:pt x="266" y="639"/>
                  <a:pt x="253" y="655"/>
                  <a:pt x="253" y="655"/>
                </a:cubicBezTo>
                <a:cubicBezTo>
                  <a:pt x="285" y="625"/>
                  <a:pt x="300" y="596"/>
                  <a:pt x="305" y="585"/>
                </a:cubicBezTo>
                <a:cubicBezTo>
                  <a:pt x="305" y="585"/>
                  <a:pt x="306" y="585"/>
                  <a:pt x="306" y="585"/>
                </a:cubicBezTo>
                <a:cubicBezTo>
                  <a:pt x="305" y="585"/>
                  <a:pt x="305" y="585"/>
                  <a:pt x="305" y="585"/>
                </a:cubicBezTo>
                <a:cubicBezTo>
                  <a:pt x="307" y="582"/>
                  <a:pt x="308" y="580"/>
                  <a:pt x="308" y="580"/>
                </a:cubicBezTo>
                <a:cubicBezTo>
                  <a:pt x="303" y="600"/>
                  <a:pt x="303" y="600"/>
                  <a:pt x="303" y="600"/>
                </a:cubicBezTo>
                <a:cubicBezTo>
                  <a:pt x="323" y="578"/>
                  <a:pt x="323" y="578"/>
                  <a:pt x="323" y="578"/>
                </a:cubicBezTo>
                <a:cubicBezTo>
                  <a:pt x="322" y="605"/>
                  <a:pt x="317" y="612"/>
                  <a:pt x="317" y="612"/>
                </a:cubicBezTo>
                <a:cubicBezTo>
                  <a:pt x="334" y="605"/>
                  <a:pt x="344" y="597"/>
                  <a:pt x="344" y="597"/>
                </a:cubicBezTo>
                <a:cubicBezTo>
                  <a:pt x="341" y="614"/>
                  <a:pt x="332" y="626"/>
                  <a:pt x="332" y="626"/>
                </a:cubicBezTo>
                <a:cubicBezTo>
                  <a:pt x="340" y="622"/>
                  <a:pt x="347" y="617"/>
                  <a:pt x="354" y="612"/>
                </a:cubicBezTo>
                <a:cubicBezTo>
                  <a:pt x="343" y="637"/>
                  <a:pt x="337" y="657"/>
                  <a:pt x="337" y="657"/>
                </a:cubicBezTo>
                <a:cubicBezTo>
                  <a:pt x="323" y="678"/>
                  <a:pt x="323" y="678"/>
                  <a:pt x="323" y="678"/>
                </a:cubicBezTo>
                <a:cubicBezTo>
                  <a:pt x="327" y="684"/>
                  <a:pt x="327" y="684"/>
                  <a:pt x="327" y="684"/>
                </a:cubicBezTo>
                <a:cubicBezTo>
                  <a:pt x="334" y="678"/>
                  <a:pt x="334" y="678"/>
                  <a:pt x="334" y="678"/>
                </a:cubicBezTo>
                <a:cubicBezTo>
                  <a:pt x="334" y="678"/>
                  <a:pt x="348" y="712"/>
                  <a:pt x="353" y="714"/>
                </a:cubicBezTo>
                <a:cubicBezTo>
                  <a:pt x="357" y="715"/>
                  <a:pt x="348" y="668"/>
                  <a:pt x="348" y="668"/>
                </a:cubicBezTo>
                <a:cubicBezTo>
                  <a:pt x="348" y="668"/>
                  <a:pt x="386" y="627"/>
                  <a:pt x="420" y="585"/>
                </a:cubicBezTo>
                <a:cubicBezTo>
                  <a:pt x="421" y="617"/>
                  <a:pt x="427" y="644"/>
                  <a:pt x="427" y="644"/>
                </a:cubicBezTo>
                <a:cubicBezTo>
                  <a:pt x="413" y="671"/>
                  <a:pt x="413" y="671"/>
                  <a:pt x="413" y="671"/>
                </a:cubicBezTo>
                <a:cubicBezTo>
                  <a:pt x="417" y="677"/>
                  <a:pt x="417" y="677"/>
                  <a:pt x="417" y="677"/>
                </a:cubicBezTo>
                <a:cubicBezTo>
                  <a:pt x="423" y="671"/>
                  <a:pt x="423" y="671"/>
                  <a:pt x="423" y="671"/>
                </a:cubicBezTo>
                <a:cubicBezTo>
                  <a:pt x="423" y="671"/>
                  <a:pt x="438" y="705"/>
                  <a:pt x="442" y="707"/>
                </a:cubicBezTo>
                <a:cubicBezTo>
                  <a:pt x="447" y="708"/>
                  <a:pt x="439" y="654"/>
                  <a:pt x="439" y="654"/>
                </a:cubicBezTo>
                <a:cubicBezTo>
                  <a:pt x="439" y="654"/>
                  <a:pt x="456" y="612"/>
                  <a:pt x="472" y="567"/>
                </a:cubicBezTo>
                <a:cubicBezTo>
                  <a:pt x="495" y="537"/>
                  <a:pt x="506" y="510"/>
                  <a:pt x="506" y="510"/>
                </a:cubicBezTo>
                <a:cubicBezTo>
                  <a:pt x="505" y="545"/>
                  <a:pt x="505" y="545"/>
                  <a:pt x="505" y="545"/>
                </a:cubicBezTo>
                <a:cubicBezTo>
                  <a:pt x="505" y="545"/>
                  <a:pt x="530" y="501"/>
                  <a:pt x="531" y="463"/>
                </a:cubicBezTo>
                <a:cubicBezTo>
                  <a:pt x="532" y="445"/>
                  <a:pt x="487" y="439"/>
                  <a:pt x="442" y="439"/>
                </a:cubicBezTo>
                <a:cubicBezTo>
                  <a:pt x="458" y="427"/>
                  <a:pt x="472" y="416"/>
                  <a:pt x="486" y="404"/>
                </a:cubicBezTo>
                <a:cubicBezTo>
                  <a:pt x="486" y="404"/>
                  <a:pt x="486" y="404"/>
                  <a:pt x="486" y="404"/>
                </a:cubicBezTo>
                <a:cubicBezTo>
                  <a:pt x="486" y="404"/>
                  <a:pt x="486" y="404"/>
                  <a:pt x="486" y="404"/>
                </a:cubicBezTo>
                <a:cubicBezTo>
                  <a:pt x="486" y="404"/>
                  <a:pt x="486" y="404"/>
                  <a:pt x="486" y="404"/>
                </a:cubicBezTo>
                <a:cubicBezTo>
                  <a:pt x="487" y="404"/>
                  <a:pt x="488" y="405"/>
                  <a:pt x="490" y="405"/>
                </a:cubicBezTo>
                <a:cubicBezTo>
                  <a:pt x="509" y="407"/>
                  <a:pt x="496" y="400"/>
                  <a:pt x="496" y="400"/>
                </a:cubicBezTo>
                <a:cubicBezTo>
                  <a:pt x="514" y="399"/>
                  <a:pt x="504" y="394"/>
                  <a:pt x="504" y="394"/>
                </a:cubicBezTo>
                <a:cubicBezTo>
                  <a:pt x="522" y="394"/>
                  <a:pt x="510" y="388"/>
                  <a:pt x="510" y="388"/>
                </a:cubicBezTo>
                <a:cubicBezTo>
                  <a:pt x="517" y="384"/>
                  <a:pt x="516" y="383"/>
                  <a:pt x="511" y="382"/>
                </a:cubicBezTo>
                <a:cubicBezTo>
                  <a:pt x="511" y="382"/>
                  <a:pt x="511" y="382"/>
                  <a:pt x="511" y="382"/>
                </a:cubicBezTo>
                <a:cubicBezTo>
                  <a:pt x="511" y="382"/>
                  <a:pt x="511" y="382"/>
                  <a:pt x="511" y="382"/>
                </a:cubicBezTo>
                <a:cubicBezTo>
                  <a:pt x="511" y="382"/>
                  <a:pt x="511" y="382"/>
                  <a:pt x="511" y="382"/>
                </a:cubicBezTo>
                <a:cubicBezTo>
                  <a:pt x="561" y="335"/>
                  <a:pt x="594" y="294"/>
                  <a:pt x="608" y="277"/>
                </a:cubicBezTo>
                <a:cubicBezTo>
                  <a:pt x="630" y="251"/>
                  <a:pt x="618" y="245"/>
                  <a:pt x="601" y="248"/>
                </a:cubicBezTo>
                <a:close/>
                <a:moveTo>
                  <a:pt x="208" y="301"/>
                </a:moveTo>
                <a:cubicBezTo>
                  <a:pt x="206" y="297"/>
                  <a:pt x="205" y="293"/>
                  <a:pt x="204" y="290"/>
                </a:cubicBezTo>
                <a:cubicBezTo>
                  <a:pt x="206" y="294"/>
                  <a:pt x="208" y="298"/>
                  <a:pt x="210" y="304"/>
                </a:cubicBezTo>
                <a:cubicBezTo>
                  <a:pt x="209" y="303"/>
                  <a:pt x="208" y="302"/>
                  <a:pt x="208" y="301"/>
                </a:cubicBezTo>
                <a:close/>
                <a:moveTo>
                  <a:pt x="416" y="439"/>
                </a:moveTo>
                <a:cubicBezTo>
                  <a:pt x="396" y="439"/>
                  <a:pt x="379" y="440"/>
                  <a:pt x="367" y="441"/>
                </a:cubicBezTo>
                <a:cubicBezTo>
                  <a:pt x="366" y="420"/>
                  <a:pt x="357" y="420"/>
                  <a:pt x="350" y="429"/>
                </a:cubicBezTo>
                <a:cubicBezTo>
                  <a:pt x="346" y="422"/>
                  <a:pt x="342" y="416"/>
                  <a:pt x="338" y="410"/>
                </a:cubicBezTo>
                <a:cubicBezTo>
                  <a:pt x="338" y="410"/>
                  <a:pt x="338" y="410"/>
                  <a:pt x="338" y="410"/>
                </a:cubicBezTo>
                <a:cubicBezTo>
                  <a:pt x="338" y="410"/>
                  <a:pt x="338" y="410"/>
                  <a:pt x="338" y="410"/>
                </a:cubicBezTo>
                <a:cubicBezTo>
                  <a:pt x="326" y="391"/>
                  <a:pt x="319" y="376"/>
                  <a:pt x="330" y="344"/>
                </a:cubicBezTo>
                <a:cubicBezTo>
                  <a:pt x="330" y="344"/>
                  <a:pt x="330" y="344"/>
                  <a:pt x="330" y="344"/>
                </a:cubicBezTo>
                <a:cubicBezTo>
                  <a:pt x="333" y="358"/>
                  <a:pt x="336" y="370"/>
                  <a:pt x="338" y="378"/>
                </a:cubicBezTo>
                <a:cubicBezTo>
                  <a:pt x="344" y="409"/>
                  <a:pt x="387" y="403"/>
                  <a:pt x="414" y="402"/>
                </a:cubicBezTo>
                <a:cubicBezTo>
                  <a:pt x="443" y="400"/>
                  <a:pt x="456" y="407"/>
                  <a:pt x="456" y="407"/>
                </a:cubicBezTo>
                <a:cubicBezTo>
                  <a:pt x="458" y="405"/>
                  <a:pt x="460" y="403"/>
                  <a:pt x="462" y="401"/>
                </a:cubicBezTo>
                <a:cubicBezTo>
                  <a:pt x="463" y="401"/>
                  <a:pt x="464" y="401"/>
                  <a:pt x="466" y="401"/>
                </a:cubicBezTo>
                <a:cubicBezTo>
                  <a:pt x="445" y="418"/>
                  <a:pt x="428" y="431"/>
                  <a:pt x="416" y="43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1941903" y="745287"/>
            <a:ext cx="1000812" cy="897572"/>
          </a:xfrm>
          <a:custGeom>
            <a:avLst/>
            <a:gdLst>
              <a:gd name="T0" fmla="*/ 21 w 487"/>
              <a:gd name="T1" fmla="*/ 436 h 436"/>
              <a:gd name="T2" fmla="*/ 173 w 487"/>
              <a:gd name="T3" fmla="*/ 430 h 436"/>
              <a:gd name="T4" fmla="*/ 263 w 487"/>
              <a:gd name="T5" fmla="*/ 413 h 436"/>
              <a:gd name="T6" fmla="*/ 336 w 487"/>
              <a:gd name="T7" fmla="*/ 425 h 436"/>
              <a:gd name="T8" fmla="*/ 354 w 487"/>
              <a:gd name="T9" fmla="*/ 352 h 436"/>
              <a:gd name="T10" fmla="*/ 391 w 487"/>
              <a:gd name="T11" fmla="*/ 288 h 436"/>
              <a:gd name="T12" fmla="*/ 487 w 487"/>
              <a:gd name="T13" fmla="*/ 186 h 436"/>
              <a:gd name="T14" fmla="*/ 268 w 487"/>
              <a:gd name="T15" fmla="*/ 258 h 436"/>
              <a:gd name="T16" fmla="*/ 243 w 487"/>
              <a:gd name="T17" fmla="*/ 226 h 436"/>
              <a:gd name="T18" fmla="*/ 240 w 487"/>
              <a:gd name="T19" fmla="*/ 257 h 436"/>
              <a:gd name="T20" fmla="*/ 224 w 487"/>
              <a:gd name="T21" fmla="*/ 262 h 436"/>
              <a:gd name="T22" fmla="*/ 196 w 487"/>
              <a:gd name="T23" fmla="*/ 246 h 436"/>
              <a:gd name="T24" fmla="*/ 215 w 487"/>
              <a:gd name="T25" fmla="*/ 296 h 436"/>
              <a:gd name="T26" fmla="*/ 21 w 487"/>
              <a:gd name="T2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436">
                <a:moveTo>
                  <a:pt x="21" y="436"/>
                </a:moveTo>
                <a:cubicBezTo>
                  <a:pt x="21" y="436"/>
                  <a:pt x="97" y="288"/>
                  <a:pt x="173" y="430"/>
                </a:cubicBezTo>
                <a:cubicBezTo>
                  <a:pt x="173" y="430"/>
                  <a:pt x="210" y="314"/>
                  <a:pt x="263" y="413"/>
                </a:cubicBezTo>
                <a:cubicBezTo>
                  <a:pt x="336" y="425"/>
                  <a:pt x="336" y="425"/>
                  <a:pt x="336" y="425"/>
                </a:cubicBezTo>
                <a:cubicBezTo>
                  <a:pt x="354" y="352"/>
                  <a:pt x="354" y="352"/>
                  <a:pt x="354" y="352"/>
                </a:cubicBezTo>
                <a:cubicBezTo>
                  <a:pt x="354" y="352"/>
                  <a:pt x="294" y="287"/>
                  <a:pt x="391" y="288"/>
                </a:cubicBezTo>
                <a:cubicBezTo>
                  <a:pt x="391" y="288"/>
                  <a:pt x="344" y="160"/>
                  <a:pt x="487" y="186"/>
                </a:cubicBezTo>
                <a:cubicBezTo>
                  <a:pt x="487" y="186"/>
                  <a:pt x="334" y="0"/>
                  <a:pt x="268" y="258"/>
                </a:cubicBezTo>
                <a:cubicBezTo>
                  <a:pt x="243" y="226"/>
                  <a:pt x="243" y="226"/>
                  <a:pt x="243" y="226"/>
                </a:cubicBezTo>
                <a:cubicBezTo>
                  <a:pt x="240" y="257"/>
                  <a:pt x="240" y="257"/>
                  <a:pt x="240" y="257"/>
                </a:cubicBezTo>
                <a:cubicBezTo>
                  <a:pt x="224" y="262"/>
                  <a:pt x="224" y="262"/>
                  <a:pt x="224" y="262"/>
                </a:cubicBezTo>
                <a:cubicBezTo>
                  <a:pt x="196" y="246"/>
                  <a:pt x="196" y="246"/>
                  <a:pt x="196" y="246"/>
                </a:cubicBezTo>
                <a:cubicBezTo>
                  <a:pt x="215" y="296"/>
                  <a:pt x="215" y="296"/>
                  <a:pt x="215" y="296"/>
                </a:cubicBezTo>
                <a:cubicBezTo>
                  <a:pt x="215" y="296"/>
                  <a:pt x="0" y="213"/>
                  <a:pt x="21" y="43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285006" y="912156"/>
            <a:ext cx="1226869" cy="1100056"/>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2660651" y="-169862"/>
            <a:ext cx="706438" cy="633413"/>
          </a:xfrm>
          <a:custGeom>
            <a:avLst/>
            <a:gdLst>
              <a:gd name="T0" fmla="*/ 8 w 167"/>
              <a:gd name="T1" fmla="*/ 149 h 149"/>
              <a:gd name="T2" fmla="*/ 59 w 167"/>
              <a:gd name="T3" fmla="*/ 147 h 149"/>
              <a:gd name="T4" fmla="*/ 90 w 167"/>
              <a:gd name="T5" fmla="*/ 141 h 149"/>
              <a:gd name="T6" fmla="*/ 115 w 167"/>
              <a:gd name="T7" fmla="*/ 145 h 149"/>
              <a:gd name="T8" fmla="*/ 121 w 167"/>
              <a:gd name="T9" fmla="*/ 120 h 149"/>
              <a:gd name="T10" fmla="*/ 134 w 167"/>
              <a:gd name="T11" fmla="*/ 98 h 149"/>
              <a:gd name="T12" fmla="*/ 167 w 167"/>
              <a:gd name="T13" fmla="*/ 64 h 149"/>
              <a:gd name="T14" fmla="*/ 92 w 167"/>
              <a:gd name="T15" fmla="*/ 88 h 149"/>
              <a:gd name="T16" fmla="*/ 83 w 167"/>
              <a:gd name="T17" fmla="*/ 77 h 149"/>
              <a:gd name="T18" fmla="*/ 82 w 167"/>
              <a:gd name="T19" fmla="*/ 88 h 149"/>
              <a:gd name="T20" fmla="*/ 77 w 167"/>
              <a:gd name="T21" fmla="*/ 90 h 149"/>
              <a:gd name="T22" fmla="*/ 67 w 167"/>
              <a:gd name="T23" fmla="*/ 84 h 149"/>
              <a:gd name="T24" fmla="*/ 74 w 167"/>
              <a:gd name="T25" fmla="*/ 101 h 149"/>
              <a:gd name="T26" fmla="*/ 8 w 167"/>
              <a:gd name="T2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49">
                <a:moveTo>
                  <a:pt x="8" y="149"/>
                </a:moveTo>
                <a:cubicBezTo>
                  <a:pt x="8" y="149"/>
                  <a:pt x="34" y="98"/>
                  <a:pt x="59" y="147"/>
                </a:cubicBezTo>
                <a:cubicBezTo>
                  <a:pt x="59" y="147"/>
                  <a:pt x="72" y="107"/>
                  <a:pt x="90" y="141"/>
                </a:cubicBezTo>
                <a:cubicBezTo>
                  <a:pt x="115" y="145"/>
                  <a:pt x="115" y="145"/>
                  <a:pt x="115" y="145"/>
                </a:cubicBezTo>
                <a:cubicBezTo>
                  <a:pt x="121" y="120"/>
                  <a:pt x="121" y="120"/>
                  <a:pt x="121" y="120"/>
                </a:cubicBezTo>
                <a:cubicBezTo>
                  <a:pt x="121" y="120"/>
                  <a:pt x="101" y="98"/>
                  <a:pt x="134" y="98"/>
                </a:cubicBezTo>
                <a:cubicBezTo>
                  <a:pt x="134" y="98"/>
                  <a:pt x="118" y="55"/>
                  <a:pt x="167" y="64"/>
                </a:cubicBezTo>
                <a:cubicBezTo>
                  <a:pt x="167" y="64"/>
                  <a:pt x="114" y="0"/>
                  <a:pt x="92" y="88"/>
                </a:cubicBezTo>
                <a:cubicBezTo>
                  <a:pt x="83" y="77"/>
                  <a:pt x="83" y="77"/>
                  <a:pt x="83" y="77"/>
                </a:cubicBezTo>
                <a:cubicBezTo>
                  <a:pt x="82" y="88"/>
                  <a:pt x="82" y="88"/>
                  <a:pt x="82" y="88"/>
                </a:cubicBezTo>
                <a:cubicBezTo>
                  <a:pt x="77" y="90"/>
                  <a:pt x="77" y="90"/>
                  <a:pt x="77" y="90"/>
                </a:cubicBezTo>
                <a:cubicBezTo>
                  <a:pt x="67" y="84"/>
                  <a:pt x="67" y="84"/>
                  <a:pt x="67" y="84"/>
                </a:cubicBezTo>
                <a:cubicBezTo>
                  <a:pt x="74" y="101"/>
                  <a:pt x="74" y="101"/>
                  <a:pt x="74" y="101"/>
                </a:cubicBezTo>
                <a:cubicBezTo>
                  <a:pt x="74" y="101"/>
                  <a:pt x="0" y="73"/>
                  <a:pt x="8" y="14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1293677" y="2581003"/>
            <a:ext cx="889000" cy="798513"/>
          </a:xfrm>
          <a:custGeom>
            <a:avLst/>
            <a:gdLst>
              <a:gd name="T0" fmla="*/ 9 w 210"/>
              <a:gd name="T1" fmla="*/ 188 h 188"/>
              <a:gd name="T2" fmla="*/ 74 w 210"/>
              <a:gd name="T3" fmla="*/ 186 h 188"/>
              <a:gd name="T4" fmla="*/ 113 w 210"/>
              <a:gd name="T5" fmla="*/ 178 h 188"/>
              <a:gd name="T6" fmla="*/ 144 w 210"/>
              <a:gd name="T7" fmla="*/ 184 h 188"/>
              <a:gd name="T8" fmla="*/ 152 w 210"/>
              <a:gd name="T9" fmla="*/ 152 h 188"/>
              <a:gd name="T10" fmla="*/ 168 w 210"/>
              <a:gd name="T11" fmla="*/ 124 h 188"/>
              <a:gd name="T12" fmla="*/ 210 w 210"/>
              <a:gd name="T13" fmla="*/ 81 h 188"/>
              <a:gd name="T14" fmla="*/ 115 w 210"/>
              <a:gd name="T15" fmla="*/ 112 h 188"/>
              <a:gd name="T16" fmla="*/ 104 w 210"/>
              <a:gd name="T17" fmla="*/ 98 h 188"/>
              <a:gd name="T18" fmla="*/ 103 w 210"/>
              <a:gd name="T19" fmla="*/ 111 h 188"/>
              <a:gd name="T20" fmla="*/ 96 w 210"/>
              <a:gd name="T21" fmla="*/ 113 h 188"/>
              <a:gd name="T22" fmla="*/ 84 w 210"/>
              <a:gd name="T23" fmla="*/ 106 h 188"/>
              <a:gd name="T24" fmla="*/ 92 w 210"/>
              <a:gd name="T25" fmla="*/ 128 h 188"/>
              <a:gd name="T26" fmla="*/ 9 w 210"/>
              <a:gd name="T2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88">
                <a:moveTo>
                  <a:pt x="9" y="188"/>
                </a:moveTo>
                <a:cubicBezTo>
                  <a:pt x="9" y="188"/>
                  <a:pt x="42" y="124"/>
                  <a:pt x="74" y="186"/>
                </a:cubicBezTo>
                <a:cubicBezTo>
                  <a:pt x="74" y="186"/>
                  <a:pt x="90" y="136"/>
                  <a:pt x="113" y="178"/>
                </a:cubicBezTo>
                <a:cubicBezTo>
                  <a:pt x="144" y="184"/>
                  <a:pt x="144" y="184"/>
                  <a:pt x="144" y="184"/>
                </a:cubicBezTo>
                <a:cubicBezTo>
                  <a:pt x="152" y="152"/>
                  <a:pt x="152" y="152"/>
                  <a:pt x="152" y="152"/>
                </a:cubicBezTo>
                <a:cubicBezTo>
                  <a:pt x="152" y="152"/>
                  <a:pt x="126" y="124"/>
                  <a:pt x="168" y="124"/>
                </a:cubicBezTo>
                <a:cubicBezTo>
                  <a:pt x="168" y="124"/>
                  <a:pt x="148" y="69"/>
                  <a:pt x="210" y="81"/>
                </a:cubicBezTo>
                <a:cubicBezTo>
                  <a:pt x="210" y="81"/>
                  <a:pt x="144" y="0"/>
                  <a:pt x="115" y="112"/>
                </a:cubicBezTo>
                <a:cubicBezTo>
                  <a:pt x="104" y="98"/>
                  <a:pt x="104" y="98"/>
                  <a:pt x="104" y="98"/>
                </a:cubicBezTo>
                <a:cubicBezTo>
                  <a:pt x="103" y="111"/>
                  <a:pt x="103" y="111"/>
                  <a:pt x="103" y="111"/>
                </a:cubicBezTo>
                <a:cubicBezTo>
                  <a:pt x="96" y="113"/>
                  <a:pt x="96" y="113"/>
                  <a:pt x="96" y="113"/>
                </a:cubicBezTo>
                <a:cubicBezTo>
                  <a:pt x="84" y="106"/>
                  <a:pt x="84" y="106"/>
                  <a:pt x="84" y="106"/>
                </a:cubicBezTo>
                <a:cubicBezTo>
                  <a:pt x="92" y="128"/>
                  <a:pt x="92" y="128"/>
                  <a:pt x="92" y="128"/>
                </a:cubicBezTo>
                <a:cubicBezTo>
                  <a:pt x="92" y="128"/>
                  <a:pt x="0" y="92"/>
                  <a:pt x="9" y="18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10250096" y="2767941"/>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9574801" y="685183"/>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10842709" y="-106526"/>
            <a:ext cx="1242422" cy="1042935"/>
          </a:xfrm>
          <a:custGeom>
            <a:avLst/>
            <a:gdLst>
              <a:gd name="T0" fmla="*/ 532 w 532"/>
              <a:gd name="T1" fmla="*/ 401 h 446"/>
              <a:gd name="T2" fmla="*/ 373 w 532"/>
              <a:gd name="T3" fmla="*/ 422 h 446"/>
              <a:gd name="T4" fmla="*/ 275 w 532"/>
              <a:gd name="T5" fmla="*/ 420 h 446"/>
              <a:gd name="T6" fmla="*/ 201 w 532"/>
              <a:gd name="T7" fmla="*/ 446 h 446"/>
              <a:gd name="T8" fmla="*/ 169 w 532"/>
              <a:gd name="T9" fmla="*/ 372 h 446"/>
              <a:gd name="T10" fmla="*/ 119 w 532"/>
              <a:gd name="T11" fmla="*/ 311 h 446"/>
              <a:gd name="T12" fmla="*/ 0 w 532"/>
              <a:gd name="T13" fmla="*/ 222 h 446"/>
              <a:gd name="T14" fmla="*/ 243 w 532"/>
              <a:gd name="T15" fmla="*/ 259 h 446"/>
              <a:gd name="T16" fmla="*/ 262 w 532"/>
              <a:gd name="T17" fmla="*/ 220 h 446"/>
              <a:gd name="T18" fmla="*/ 271 w 532"/>
              <a:gd name="T19" fmla="*/ 252 h 446"/>
              <a:gd name="T20" fmla="*/ 288 w 532"/>
              <a:gd name="T21" fmla="*/ 255 h 446"/>
              <a:gd name="T22" fmla="*/ 315 w 532"/>
              <a:gd name="T23" fmla="*/ 233 h 446"/>
              <a:gd name="T24" fmla="*/ 304 w 532"/>
              <a:gd name="T25" fmla="*/ 289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59"/>
                  <a:pt x="373" y="422"/>
                </a:cubicBezTo>
                <a:cubicBezTo>
                  <a:pt x="373" y="422"/>
                  <a:pt x="313" y="307"/>
                  <a:pt x="275" y="420"/>
                </a:cubicBezTo>
                <a:cubicBezTo>
                  <a:pt x="201" y="446"/>
                  <a:pt x="201" y="446"/>
                  <a:pt x="201" y="446"/>
                </a:cubicBezTo>
                <a:cubicBezTo>
                  <a:pt x="169" y="372"/>
                  <a:pt x="169" y="372"/>
                  <a:pt x="169" y="372"/>
                </a:cubicBezTo>
                <a:cubicBezTo>
                  <a:pt x="169" y="372"/>
                  <a:pt x="220" y="294"/>
                  <a:pt x="119" y="311"/>
                </a:cubicBezTo>
                <a:cubicBezTo>
                  <a:pt x="119" y="311"/>
                  <a:pt x="145" y="170"/>
                  <a:pt x="0" y="222"/>
                </a:cubicBezTo>
                <a:cubicBezTo>
                  <a:pt x="0" y="222"/>
                  <a:pt x="127" y="0"/>
                  <a:pt x="243" y="259"/>
                </a:cubicBezTo>
                <a:cubicBezTo>
                  <a:pt x="262" y="220"/>
                  <a:pt x="262" y="220"/>
                  <a:pt x="262" y="220"/>
                </a:cubicBezTo>
                <a:cubicBezTo>
                  <a:pt x="271" y="252"/>
                  <a:pt x="271" y="252"/>
                  <a:pt x="271" y="252"/>
                </a:cubicBezTo>
                <a:cubicBezTo>
                  <a:pt x="288" y="255"/>
                  <a:pt x="288" y="255"/>
                  <a:pt x="288" y="255"/>
                </a:cubicBezTo>
                <a:cubicBezTo>
                  <a:pt x="315" y="233"/>
                  <a:pt x="315" y="233"/>
                  <a:pt x="315" y="233"/>
                </a:cubicBezTo>
                <a:cubicBezTo>
                  <a:pt x="304" y="289"/>
                  <a:pt x="304" y="289"/>
                  <a:pt x="304" y="289"/>
                </a:cubicBezTo>
                <a:cubicBezTo>
                  <a:pt x="304" y="289"/>
                  <a:pt x="515" y="164"/>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9894480" y="316027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10392762" y="2203572"/>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5" name="组合 114"/>
          <p:cNvGrpSpPr/>
          <p:nvPr/>
        </p:nvGrpSpPr>
        <p:grpSpPr>
          <a:xfrm>
            <a:off x="-28218" y="3353683"/>
            <a:ext cx="12220218" cy="3882570"/>
            <a:chOff x="-1946478" y="4837051"/>
            <a:chExt cx="20331110" cy="6459536"/>
          </a:xfrm>
        </p:grpSpPr>
        <p:grpSp>
          <p:nvGrpSpPr>
            <p:cNvPr id="111" name="组合 110"/>
            <p:cNvGrpSpPr/>
            <p:nvPr/>
          </p:nvGrpSpPr>
          <p:grpSpPr>
            <a:xfrm>
              <a:off x="6829221" y="6597588"/>
              <a:ext cx="2732088" cy="3379786"/>
              <a:chOff x="7907338" y="9856788"/>
              <a:chExt cx="2732088" cy="3379788"/>
            </a:xfrm>
          </p:grpSpPr>
          <p:sp>
            <p:nvSpPr>
              <p:cNvPr id="69" name="Freeform 66"/>
              <p:cNvSpPr>
                <a:spLocks noEditPoints="1"/>
              </p:cNvSpPr>
              <p:nvPr/>
            </p:nvSpPr>
            <p:spPr bwMode="auto">
              <a:xfrm>
                <a:off x="8148638" y="9856788"/>
                <a:ext cx="2490788" cy="3379788"/>
              </a:xfrm>
              <a:custGeom>
                <a:avLst/>
                <a:gdLst>
                  <a:gd name="T0" fmla="*/ 527 w 588"/>
                  <a:gd name="T1" fmla="*/ 432 h 797"/>
                  <a:gd name="T2" fmla="*/ 455 w 588"/>
                  <a:gd name="T3" fmla="*/ 368 h 797"/>
                  <a:gd name="T4" fmla="*/ 408 w 588"/>
                  <a:gd name="T5" fmla="*/ 289 h 797"/>
                  <a:gd name="T6" fmla="*/ 415 w 588"/>
                  <a:gd name="T7" fmla="*/ 250 h 797"/>
                  <a:gd name="T8" fmla="*/ 398 w 588"/>
                  <a:gd name="T9" fmla="*/ 226 h 797"/>
                  <a:gd name="T10" fmla="*/ 401 w 588"/>
                  <a:gd name="T11" fmla="*/ 199 h 797"/>
                  <a:gd name="T12" fmla="*/ 432 w 588"/>
                  <a:gd name="T13" fmla="*/ 195 h 797"/>
                  <a:gd name="T14" fmla="*/ 423 w 588"/>
                  <a:gd name="T15" fmla="*/ 164 h 797"/>
                  <a:gd name="T16" fmla="*/ 538 w 588"/>
                  <a:gd name="T17" fmla="*/ 91 h 797"/>
                  <a:gd name="T18" fmla="*/ 441 w 588"/>
                  <a:gd name="T19" fmla="*/ 88 h 797"/>
                  <a:gd name="T20" fmla="*/ 338 w 588"/>
                  <a:gd name="T21" fmla="*/ 3 h 797"/>
                  <a:gd name="T22" fmla="*/ 193 w 588"/>
                  <a:gd name="T23" fmla="*/ 46 h 797"/>
                  <a:gd name="T24" fmla="*/ 193 w 588"/>
                  <a:gd name="T25" fmla="*/ 97 h 797"/>
                  <a:gd name="T26" fmla="*/ 240 w 588"/>
                  <a:gd name="T27" fmla="*/ 64 h 797"/>
                  <a:gd name="T28" fmla="*/ 282 w 588"/>
                  <a:gd name="T29" fmla="*/ 75 h 797"/>
                  <a:gd name="T30" fmla="*/ 289 w 588"/>
                  <a:gd name="T31" fmla="*/ 142 h 797"/>
                  <a:gd name="T32" fmla="*/ 219 w 588"/>
                  <a:gd name="T33" fmla="*/ 208 h 797"/>
                  <a:gd name="T34" fmla="*/ 299 w 588"/>
                  <a:gd name="T35" fmla="*/ 200 h 797"/>
                  <a:gd name="T36" fmla="*/ 295 w 588"/>
                  <a:gd name="T37" fmla="*/ 242 h 797"/>
                  <a:gd name="T38" fmla="*/ 228 w 588"/>
                  <a:gd name="T39" fmla="*/ 318 h 797"/>
                  <a:gd name="T40" fmla="*/ 157 w 588"/>
                  <a:gd name="T41" fmla="*/ 404 h 797"/>
                  <a:gd name="T42" fmla="*/ 125 w 588"/>
                  <a:gd name="T43" fmla="*/ 440 h 797"/>
                  <a:gd name="T44" fmla="*/ 66 w 588"/>
                  <a:gd name="T45" fmla="*/ 479 h 797"/>
                  <a:gd name="T46" fmla="*/ 47 w 588"/>
                  <a:gd name="T47" fmla="*/ 486 h 797"/>
                  <a:gd name="T48" fmla="*/ 160 w 588"/>
                  <a:gd name="T49" fmla="*/ 545 h 797"/>
                  <a:gd name="T50" fmla="*/ 164 w 588"/>
                  <a:gd name="T51" fmla="*/ 501 h 797"/>
                  <a:gd name="T52" fmla="*/ 171 w 588"/>
                  <a:gd name="T53" fmla="*/ 432 h 797"/>
                  <a:gd name="T54" fmla="*/ 238 w 588"/>
                  <a:gd name="T55" fmla="*/ 355 h 797"/>
                  <a:gd name="T56" fmla="*/ 268 w 588"/>
                  <a:gd name="T57" fmla="*/ 408 h 797"/>
                  <a:gd name="T58" fmla="*/ 229 w 588"/>
                  <a:gd name="T59" fmla="*/ 554 h 797"/>
                  <a:gd name="T60" fmla="*/ 277 w 588"/>
                  <a:gd name="T61" fmla="*/ 618 h 797"/>
                  <a:gd name="T62" fmla="*/ 253 w 588"/>
                  <a:gd name="T63" fmla="*/ 687 h 797"/>
                  <a:gd name="T64" fmla="*/ 232 w 588"/>
                  <a:gd name="T65" fmla="*/ 728 h 797"/>
                  <a:gd name="T66" fmla="*/ 222 w 588"/>
                  <a:gd name="T67" fmla="*/ 765 h 797"/>
                  <a:gd name="T68" fmla="*/ 270 w 588"/>
                  <a:gd name="T69" fmla="*/ 789 h 797"/>
                  <a:gd name="T70" fmla="*/ 310 w 588"/>
                  <a:gd name="T71" fmla="*/ 786 h 797"/>
                  <a:gd name="T72" fmla="*/ 280 w 588"/>
                  <a:gd name="T73" fmla="*/ 760 h 797"/>
                  <a:gd name="T74" fmla="*/ 288 w 588"/>
                  <a:gd name="T75" fmla="*/ 698 h 797"/>
                  <a:gd name="T76" fmla="*/ 332 w 588"/>
                  <a:gd name="T77" fmla="*/ 615 h 797"/>
                  <a:gd name="T78" fmla="*/ 409 w 588"/>
                  <a:gd name="T79" fmla="*/ 630 h 797"/>
                  <a:gd name="T80" fmla="*/ 435 w 588"/>
                  <a:gd name="T81" fmla="*/ 692 h 797"/>
                  <a:gd name="T82" fmla="*/ 479 w 588"/>
                  <a:gd name="T83" fmla="*/ 765 h 797"/>
                  <a:gd name="T84" fmla="*/ 533 w 588"/>
                  <a:gd name="T85" fmla="*/ 737 h 797"/>
                  <a:gd name="T86" fmla="*/ 547 w 588"/>
                  <a:gd name="T87" fmla="*/ 712 h 797"/>
                  <a:gd name="T88" fmla="*/ 509 w 588"/>
                  <a:gd name="T89" fmla="*/ 713 h 797"/>
                  <a:gd name="T90" fmla="*/ 463 w 588"/>
                  <a:gd name="T91" fmla="*/ 648 h 797"/>
                  <a:gd name="T92" fmla="*/ 465 w 588"/>
                  <a:gd name="T93" fmla="*/ 573 h 797"/>
                  <a:gd name="T94" fmla="*/ 431 w 588"/>
                  <a:gd name="T95" fmla="*/ 466 h 797"/>
                  <a:gd name="T96" fmla="*/ 398 w 588"/>
                  <a:gd name="T97" fmla="*/ 364 h 797"/>
                  <a:gd name="T98" fmla="*/ 443 w 588"/>
                  <a:gd name="T99" fmla="*/ 402 h 797"/>
                  <a:gd name="T100" fmla="*/ 518 w 588"/>
                  <a:gd name="T101" fmla="*/ 469 h 797"/>
                  <a:gd name="T102" fmla="*/ 526 w 588"/>
                  <a:gd name="T103" fmla="*/ 472 h 797"/>
                  <a:gd name="T104" fmla="*/ 557 w 588"/>
                  <a:gd name="T105" fmla="*/ 413 h 797"/>
                  <a:gd name="T106" fmla="*/ 152 w 588"/>
                  <a:gd name="T107" fmla="*/ 512 h 797"/>
                  <a:gd name="T108" fmla="*/ 145 w 588"/>
                  <a:gd name="T109" fmla="*/ 538 h 797"/>
                  <a:gd name="T110" fmla="*/ 119 w 588"/>
                  <a:gd name="T111" fmla="*/ 508 h 797"/>
                  <a:gd name="T112" fmla="*/ 76 w 588"/>
                  <a:gd name="T113" fmla="*/ 496 h 797"/>
                  <a:gd name="T114" fmla="*/ 137 w 588"/>
                  <a:gd name="T115"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797">
                    <a:moveTo>
                      <a:pt x="586" y="352"/>
                    </a:moveTo>
                    <a:cubicBezTo>
                      <a:pt x="582" y="357"/>
                      <a:pt x="578" y="363"/>
                      <a:pt x="575" y="368"/>
                    </a:cubicBezTo>
                    <a:cubicBezTo>
                      <a:pt x="567" y="381"/>
                      <a:pt x="561" y="395"/>
                      <a:pt x="553" y="409"/>
                    </a:cubicBezTo>
                    <a:cubicBezTo>
                      <a:pt x="549" y="416"/>
                      <a:pt x="545" y="424"/>
                      <a:pt x="541" y="431"/>
                    </a:cubicBezTo>
                    <a:cubicBezTo>
                      <a:pt x="539" y="432"/>
                      <a:pt x="538" y="434"/>
                      <a:pt x="537" y="435"/>
                    </a:cubicBezTo>
                    <a:cubicBezTo>
                      <a:pt x="537" y="435"/>
                      <a:pt x="536" y="435"/>
                      <a:pt x="535" y="435"/>
                    </a:cubicBezTo>
                    <a:cubicBezTo>
                      <a:pt x="534" y="434"/>
                      <a:pt x="532" y="435"/>
                      <a:pt x="530" y="434"/>
                    </a:cubicBezTo>
                    <a:cubicBezTo>
                      <a:pt x="529" y="434"/>
                      <a:pt x="527" y="433"/>
                      <a:pt x="527" y="432"/>
                    </a:cubicBezTo>
                    <a:cubicBezTo>
                      <a:pt x="524" y="431"/>
                      <a:pt x="521" y="429"/>
                      <a:pt x="519" y="427"/>
                    </a:cubicBezTo>
                    <a:cubicBezTo>
                      <a:pt x="518" y="426"/>
                      <a:pt x="517" y="425"/>
                      <a:pt x="516" y="424"/>
                    </a:cubicBezTo>
                    <a:cubicBezTo>
                      <a:pt x="515" y="423"/>
                      <a:pt x="514" y="423"/>
                      <a:pt x="513" y="422"/>
                    </a:cubicBezTo>
                    <a:cubicBezTo>
                      <a:pt x="508" y="416"/>
                      <a:pt x="502" y="411"/>
                      <a:pt x="497" y="405"/>
                    </a:cubicBezTo>
                    <a:cubicBezTo>
                      <a:pt x="490" y="398"/>
                      <a:pt x="483" y="390"/>
                      <a:pt x="475" y="384"/>
                    </a:cubicBezTo>
                    <a:cubicBezTo>
                      <a:pt x="470" y="381"/>
                      <a:pt x="467" y="377"/>
                      <a:pt x="462" y="374"/>
                    </a:cubicBezTo>
                    <a:cubicBezTo>
                      <a:pt x="461" y="373"/>
                      <a:pt x="460" y="371"/>
                      <a:pt x="458" y="370"/>
                    </a:cubicBezTo>
                    <a:cubicBezTo>
                      <a:pt x="457" y="369"/>
                      <a:pt x="456" y="369"/>
                      <a:pt x="455" y="368"/>
                    </a:cubicBezTo>
                    <a:cubicBezTo>
                      <a:pt x="453" y="366"/>
                      <a:pt x="452" y="363"/>
                      <a:pt x="451" y="360"/>
                    </a:cubicBezTo>
                    <a:cubicBezTo>
                      <a:pt x="449" y="357"/>
                      <a:pt x="447" y="355"/>
                      <a:pt x="445" y="352"/>
                    </a:cubicBezTo>
                    <a:cubicBezTo>
                      <a:pt x="441" y="345"/>
                      <a:pt x="437" y="338"/>
                      <a:pt x="433" y="331"/>
                    </a:cubicBezTo>
                    <a:cubicBezTo>
                      <a:pt x="430" y="324"/>
                      <a:pt x="425" y="319"/>
                      <a:pt x="421" y="313"/>
                    </a:cubicBezTo>
                    <a:cubicBezTo>
                      <a:pt x="419" y="310"/>
                      <a:pt x="416" y="308"/>
                      <a:pt x="414" y="305"/>
                    </a:cubicBezTo>
                    <a:cubicBezTo>
                      <a:pt x="412" y="302"/>
                      <a:pt x="411" y="299"/>
                      <a:pt x="409" y="297"/>
                    </a:cubicBezTo>
                    <a:cubicBezTo>
                      <a:pt x="408" y="295"/>
                      <a:pt x="406" y="294"/>
                      <a:pt x="405" y="292"/>
                    </a:cubicBezTo>
                    <a:cubicBezTo>
                      <a:pt x="406" y="291"/>
                      <a:pt x="408" y="290"/>
                      <a:pt x="408" y="289"/>
                    </a:cubicBezTo>
                    <a:cubicBezTo>
                      <a:pt x="408" y="288"/>
                      <a:pt x="408" y="286"/>
                      <a:pt x="407" y="286"/>
                    </a:cubicBezTo>
                    <a:cubicBezTo>
                      <a:pt x="409" y="284"/>
                      <a:pt x="415" y="282"/>
                      <a:pt x="417" y="279"/>
                    </a:cubicBezTo>
                    <a:cubicBezTo>
                      <a:pt x="418" y="278"/>
                      <a:pt x="418" y="276"/>
                      <a:pt x="418" y="275"/>
                    </a:cubicBezTo>
                    <a:cubicBezTo>
                      <a:pt x="419" y="274"/>
                      <a:pt x="420" y="273"/>
                      <a:pt x="420" y="272"/>
                    </a:cubicBezTo>
                    <a:cubicBezTo>
                      <a:pt x="422" y="268"/>
                      <a:pt x="421" y="262"/>
                      <a:pt x="418" y="260"/>
                    </a:cubicBezTo>
                    <a:cubicBezTo>
                      <a:pt x="417" y="259"/>
                      <a:pt x="415" y="258"/>
                      <a:pt x="413" y="258"/>
                    </a:cubicBezTo>
                    <a:cubicBezTo>
                      <a:pt x="415" y="256"/>
                      <a:pt x="417" y="255"/>
                      <a:pt x="417" y="253"/>
                    </a:cubicBezTo>
                    <a:cubicBezTo>
                      <a:pt x="417" y="252"/>
                      <a:pt x="415" y="251"/>
                      <a:pt x="415" y="250"/>
                    </a:cubicBezTo>
                    <a:cubicBezTo>
                      <a:pt x="414" y="249"/>
                      <a:pt x="415" y="249"/>
                      <a:pt x="414" y="248"/>
                    </a:cubicBezTo>
                    <a:cubicBezTo>
                      <a:pt x="413" y="246"/>
                      <a:pt x="411" y="246"/>
                      <a:pt x="409" y="247"/>
                    </a:cubicBezTo>
                    <a:cubicBezTo>
                      <a:pt x="415" y="243"/>
                      <a:pt x="417" y="234"/>
                      <a:pt x="414" y="228"/>
                    </a:cubicBezTo>
                    <a:cubicBezTo>
                      <a:pt x="412" y="225"/>
                      <a:pt x="410" y="226"/>
                      <a:pt x="407" y="226"/>
                    </a:cubicBezTo>
                    <a:cubicBezTo>
                      <a:pt x="405" y="227"/>
                      <a:pt x="404" y="227"/>
                      <a:pt x="403" y="228"/>
                    </a:cubicBezTo>
                    <a:cubicBezTo>
                      <a:pt x="402" y="229"/>
                      <a:pt x="401" y="231"/>
                      <a:pt x="400" y="232"/>
                    </a:cubicBezTo>
                    <a:cubicBezTo>
                      <a:pt x="399" y="231"/>
                      <a:pt x="400" y="229"/>
                      <a:pt x="399" y="228"/>
                    </a:cubicBezTo>
                    <a:cubicBezTo>
                      <a:pt x="399" y="227"/>
                      <a:pt x="398" y="227"/>
                      <a:pt x="398" y="226"/>
                    </a:cubicBezTo>
                    <a:cubicBezTo>
                      <a:pt x="397" y="224"/>
                      <a:pt x="397" y="223"/>
                      <a:pt x="395" y="221"/>
                    </a:cubicBezTo>
                    <a:cubicBezTo>
                      <a:pt x="394" y="220"/>
                      <a:pt x="392" y="219"/>
                      <a:pt x="391" y="218"/>
                    </a:cubicBezTo>
                    <a:cubicBezTo>
                      <a:pt x="392" y="216"/>
                      <a:pt x="392" y="213"/>
                      <a:pt x="394" y="212"/>
                    </a:cubicBezTo>
                    <a:cubicBezTo>
                      <a:pt x="396" y="212"/>
                      <a:pt x="398" y="213"/>
                      <a:pt x="397" y="210"/>
                    </a:cubicBezTo>
                    <a:cubicBezTo>
                      <a:pt x="396" y="208"/>
                      <a:pt x="394" y="207"/>
                      <a:pt x="396" y="206"/>
                    </a:cubicBezTo>
                    <a:cubicBezTo>
                      <a:pt x="398" y="204"/>
                      <a:pt x="400" y="206"/>
                      <a:pt x="400" y="204"/>
                    </a:cubicBezTo>
                    <a:cubicBezTo>
                      <a:pt x="401" y="203"/>
                      <a:pt x="400" y="202"/>
                      <a:pt x="400" y="201"/>
                    </a:cubicBezTo>
                    <a:cubicBezTo>
                      <a:pt x="400" y="200"/>
                      <a:pt x="401" y="199"/>
                      <a:pt x="401" y="199"/>
                    </a:cubicBezTo>
                    <a:cubicBezTo>
                      <a:pt x="401" y="196"/>
                      <a:pt x="402" y="196"/>
                      <a:pt x="403" y="196"/>
                    </a:cubicBezTo>
                    <a:cubicBezTo>
                      <a:pt x="405" y="197"/>
                      <a:pt x="408" y="198"/>
                      <a:pt x="410" y="199"/>
                    </a:cubicBezTo>
                    <a:cubicBezTo>
                      <a:pt x="414" y="199"/>
                      <a:pt x="417" y="200"/>
                      <a:pt x="420" y="202"/>
                    </a:cubicBezTo>
                    <a:cubicBezTo>
                      <a:pt x="424" y="203"/>
                      <a:pt x="427" y="206"/>
                      <a:pt x="431" y="208"/>
                    </a:cubicBezTo>
                    <a:cubicBezTo>
                      <a:pt x="432" y="209"/>
                      <a:pt x="434" y="210"/>
                      <a:pt x="435" y="211"/>
                    </a:cubicBezTo>
                    <a:cubicBezTo>
                      <a:pt x="437" y="212"/>
                      <a:pt x="438" y="214"/>
                      <a:pt x="439" y="213"/>
                    </a:cubicBezTo>
                    <a:cubicBezTo>
                      <a:pt x="442" y="210"/>
                      <a:pt x="438" y="204"/>
                      <a:pt x="436" y="201"/>
                    </a:cubicBezTo>
                    <a:cubicBezTo>
                      <a:pt x="435" y="199"/>
                      <a:pt x="434" y="197"/>
                      <a:pt x="432" y="195"/>
                    </a:cubicBezTo>
                    <a:cubicBezTo>
                      <a:pt x="431" y="193"/>
                      <a:pt x="430" y="191"/>
                      <a:pt x="428" y="189"/>
                    </a:cubicBezTo>
                    <a:cubicBezTo>
                      <a:pt x="428" y="189"/>
                      <a:pt x="427" y="189"/>
                      <a:pt x="426" y="187"/>
                    </a:cubicBezTo>
                    <a:cubicBezTo>
                      <a:pt x="426" y="186"/>
                      <a:pt x="425" y="186"/>
                      <a:pt x="425" y="185"/>
                    </a:cubicBezTo>
                    <a:cubicBezTo>
                      <a:pt x="423" y="183"/>
                      <a:pt x="421" y="181"/>
                      <a:pt x="420" y="179"/>
                    </a:cubicBezTo>
                    <a:cubicBezTo>
                      <a:pt x="419" y="177"/>
                      <a:pt x="417" y="175"/>
                      <a:pt x="416" y="174"/>
                    </a:cubicBezTo>
                    <a:cubicBezTo>
                      <a:pt x="416" y="173"/>
                      <a:pt x="416" y="173"/>
                      <a:pt x="416" y="173"/>
                    </a:cubicBezTo>
                    <a:cubicBezTo>
                      <a:pt x="417" y="171"/>
                      <a:pt x="418" y="168"/>
                      <a:pt x="420" y="166"/>
                    </a:cubicBezTo>
                    <a:cubicBezTo>
                      <a:pt x="421" y="165"/>
                      <a:pt x="422" y="165"/>
                      <a:pt x="423" y="164"/>
                    </a:cubicBezTo>
                    <a:cubicBezTo>
                      <a:pt x="425" y="162"/>
                      <a:pt x="426" y="161"/>
                      <a:pt x="427" y="159"/>
                    </a:cubicBezTo>
                    <a:cubicBezTo>
                      <a:pt x="431" y="155"/>
                      <a:pt x="434" y="148"/>
                      <a:pt x="436" y="142"/>
                    </a:cubicBezTo>
                    <a:cubicBezTo>
                      <a:pt x="437" y="139"/>
                      <a:pt x="437" y="137"/>
                      <a:pt x="437" y="134"/>
                    </a:cubicBezTo>
                    <a:cubicBezTo>
                      <a:pt x="444" y="134"/>
                      <a:pt x="451" y="134"/>
                      <a:pt x="458" y="134"/>
                    </a:cubicBezTo>
                    <a:cubicBezTo>
                      <a:pt x="463" y="135"/>
                      <a:pt x="469" y="135"/>
                      <a:pt x="475" y="135"/>
                    </a:cubicBezTo>
                    <a:cubicBezTo>
                      <a:pt x="480" y="135"/>
                      <a:pt x="485" y="134"/>
                      <a:pt x="491" y="133"/>
                    </a:cubicBezTo>
                    <a:cubicBezTo>
                      <a:pt x="506" y="130"/>
                      <a:pt x="517" y="119"/>
                      <a:pt x="527" y="109"/>
                    </a:cubicBezTo>
                    <a:cubicBezTo>
                      <a:pt x="533" y="104"/>
                      <a:pt x="535" y="99"/>
                      <a:pt x="538" y="91"/>
                    </a:cubicBezTo>
                    <a:cubicBezTo>
                      <a:pt x="539" y="86"/>
                      <a:pt x="539" y="80"/>
                      <a:pt x="537" y="75"/>
                    </a:cubicBezTo>
                    <a:cubicBezTo>
                      <a:pt x="536" y="75"/>
                      <a:pt x="533" y="78"/>
                      <a:pt x="532" y="79"/>
                    </a:cubicBezTo>
                    <a:cubicBezTo>
                      <a:pt x="530" y="81"/>
                      <a:pt x="529" y="83"/>
                      <a:pt x="527" y="85"/>
                    </a:cubicBezTo>
                    <a:cubicBezTo>
                      <a:pt x="521" y="90"/>
                      <a:pt x="515" y="92"/>
                      <a:pt x="508" y="95"/>
                    </a:cubicBezTo>
                    <a:cubicBezTo>
                      <a:pt x="503" y="97"/>
                      <a:pt x="496" y="97"/>
                      <a:pt x="490" y="96"/>
                    </a:cubicBezTo>
                    <a:cubicBezTo>
                      <a:pt x="487" y="95"/>
                      <a:pt x="483" y="95"/>
                      <a:pt x="480" y="95"/>
                    </a:cubicBezTo>
                    <a:cubicBezTo>
                      <a:pt x="476" y="94"/>
                      <a:pt x="472" y="92"/>
                      <a:pt x="468" y="91"/>
                    </a:cubicBezTo>
                    <a:cubicBezTo>
                      <a:pt x="459" y="90"/>
                      <a:pt x="450" y="89"/>
                      <a:pt x="441" y="88"/>
                    </a:cubicBezTo>
                    <a:cubicBezTo>
                      <a:pt x="436" y="88"/>
                      <a:pt x="430" y="87"/>
                      <a:pt x="424" y="87"/>
                    </a:cubicBezTo>
                    <a:cubicBezTo>
                      <a:pt x="419" y="79"/>
                      <a:pt x="415" y="71"/>
                      <a:pt x="412" y="62"/>
                    </a:cubicBezTo>
                    <a:cubicBezTo>
                      <a:pt x="410" y="58"/>
                      <a:pt x="409" y="54"/>
                      <a:pt x="406" y="50"/>
                    </a:cubicBezTo>
                    <a:cubicBezTo>
                      <a:pt x="404" y="47"/>
                      <a:pt x="400" y="44"/>
                      <a:pt x="397" y="42"/>
                    </a:cubicBezTo>
                    <a:cubicBezTo>
                      <a:pt x="389" y="36"/>
                      <a:pt x="381" y="30"/>
                      <a:pt x="374" y="24"/>
                    </a:cubicBezTo>
                    <a:cubicBezTo>
                      <a:pt x="370" y="20"/>
                      <a:pt x="367" y="16"/>
                      <a:pt x="364" y="12"/>
                    </a:cubicBezTo>
                    <a:cubicBezTo>
                      <a:pt x="360" y="9"/>
                      <a:pt x="357" y="5"/>
                      <a:pt x="355" y="0"/>
                    </a:cubicBezTo>
                    <a:cubicBezTo>
                      <a:pt x="350" y="0"/>
                      <a:pt x="343" y="2"/>
                      <a:pt x="338" y="3"/>
                    </a:cubicBezTo>
                    <a:cubicBezTo>
                      <a:pt x="329" y="6"/>
                      <a:pt x="318" y="7"/>
                      <a:pt x="308" y="9"/>
                    </a:cubicBezTo>
                    <a:cubicBezTo>
                      <a:pt x="291" y="12"/>
                      <a:pt x="275" y="15"/>
                      <a:pt x="257" y="15"/>
                    </a:cubicBezTo>
                    <a:cubicBezTo>
                      <a:pt x="249" y="14"/>
                      <a:pt x="241" y="14"/>
                      <a:pt x="233" y="14"/>
                    </a:cubicBezTo>
                    <a:cubicBezTo>
                      <a:pt x="231" y="14"/>
                      <a:pt x="229" y="15"/>
                      <a:pt x="227" y="16"/>
                    </a:cubicBezTo>
                    <a:cubicBezTo>
                      <a:pt x="223" y="19"/>
                      <a:pt x="221" y="22"/>
                      <a:pt x="217" y="26"/>
                    </a:cubicBezTo>
                    <a:cubicBezTo>
                      <a:pt x="214" y="29"/>
                      <a:pt x="212" y="33"/>
                      <a:pt x="208" y="35"/>
                    </a:cubicBezTo>
                    <a:cubicBezTo>
                      <a:pt x="204" y="38"/>
                      <a:pt x="201" y="40"/>
                      <a:pt x="198" y="43"/>
                    </a:cubicBezTo>
                    <a:cubicBezTo>
                      <a:pt x="196" y="44"/>
                      <a:pt x="194" y="45"/>
                      <a:pt x="193" y="46"/>
                    </a:cubicBezTo>
                    <a:cubicBezTo>
                      <a:pt x="192" y="47"/>
                      <a:pt x="191" y="47"/>
                      <a:pt x="191" y="47"/>
                    </a:cubicBezTo>
                    <a:cubicBezTo>
                      <a:pt x="186" y="51"/>
                      <a:pt x="186" y="58"/>
                      <a:pt x="186" y="63"/>
                    </a:cubicBezTo>
                    <a:cubicBezTo>
                      <a:pt x="186" y="65"/>
                      <a:pt x="186" y="66"/>
                      <a:pt x="186" y="68"/>
                    </a:cubicBezTo>
                    <a:cubicBezTo>
                      <a:pt x="186" y="70"/>
                      <a:pt x="186" y="73"/>
                      <a:pt x="186" y="75"/>
                    </a:cubicBezTo>
                    <a:cubicBezTo>
                      <a:pt x="186" y="82"/>
                      <a:pt x="188" y="89"/>
                      <a:pt x="188" y="97"/>
                    </a:cubicBezTo>
                    <a:cubicBezTo>
                      <a:pt x="187" y="101"/>
                      <a:pt x="185" y="107"/>
                      <a:pt x="190" y="110"/>
                    </a:cubicBezTo>
                    <a:cubicBezTo>
                      <a:pt x="191" y="109"/>
                      <a:pt x="191" y="106"/>
                      <a:pt x="191" y="104"/>
                    </a:cubicBezTo>
                    <a:cubicBezTo>
                      <a:pt x="192" y="102"/>
                      <a:pt x="192" y="100"/>
                      <a:pt x="193" y="97"/>
                    </a:cubicBezTo>
                    <a:cubicBezTo>
                      <a:pt x="194" y="96"/>
                      <a:pt x="194" y="96"/>
                      <a:pt x="195" y="95"/>
                    </a:cubicBezTo>
                    <a:cubicBezTo>
                      <a:pt x="196" y="92"/>
                      <a:pt x="197" y="90"/>
                      <a:pt x="198" y="88"/>
                    </a:cubicBezTo>
                    <a:cubicBezTo>
                      <a:pt x="201" y="83"/>
                      <a:pt x="205" y="78"/>
                      <a:pt x="208" y="73"/>
                    </a:cubicBezTo>
                    <a:cubicBezTo>
                      <a:pt x="210" y="68"/>
                      <a:pt x="214" y="66"/>
                      <a:pt x="218" y="63"/>
                    </a:cubicBezTo>
                    <a:cubicBezTo>
                      <a:pt x="219" y="62"/>
                      <a:pt x="220" y="60"/>
                      <a:pt x="221" y="60"/>
                    </a:cubicBezTo>
                    <a:cubicBezTo>
                      <a:pt x="223" y="59"/>
                      <a:pt x="223" y="59"/>
                      <a:pt x="224" y="60"/>
                    </a:cubicBezTo>
                    <a:cubicBezTo>
                      <a:pt x="227" y="60"/>
                      <a:pt x="229" y="60"/>
                      <a:pt x="231" y="61"/>
                    </a:cubicBezTo>
                    <a:cubicBezTo>
                      <a:pt x="234" y="62"/>
                      <a:pt x="237" y="63"/>
                      <a:pt x="240" y="64"/>
                    </a:cubicBezTo>
                    <a:cubicBezTo>
                      <a:pt x="243" y="65"/>
                      <a:pt x="246" y="66"/>
                      <a:pt x="249" y="67"/>
                    </a:cubicBezTo>
                    <a:cubicBezTo>
                      <a:pt x="251" y="67"/>
                      <a:pt x="253" y="68"/>
                      <a:pt x="255" y="68"/>
                    </a:cubicBezTo>
                    <a:cubicBezTo>
                      <a:pt x="256" y="68"/>
                      <a:pt x="258" y="69"/>
                      <a:pt x="260" y="70"/>
                    </a:cubicBezTo>
                    <a:cubicBezTo>
                      <a:pt x="262" y="70"/>
                      <a:pt x="265" y="69"/>
                      <a:pt x="267" y="68"/>
                    </a:cubicBezTo>
                    <a:cubicBezTo>
                      <a:pt x="269" y="68"/>
                      <a:pt x="271" y="68"/>
                      <a:pt x="272" y="68"/>
                    </a:cubicBezTo>
                    <a:cubicBezTo>
                      <a:pt x="273" y="68"/>
                      <a:pt x="276" y="68"/>
                      <a:pt x="276" y="68"/>
                    </a:cubicBezTo>
                    <a:cubicBezTo>
                      <a:pt x="277" y="69"/>
                      <a:pt x="278" y="71"/>
                      <a:pt x="279" y="72"/>
                    </a:cubicBezTo>
                    <a:cubicBezTo>
                      <a:pt x="280" y="73"/>
                      <a:pt x="281" y="74"/>
                      <a:pt x="282" y="75"/>
                    </a:cubicBezTo>
                    <a:cubicBezTo>
                      <a:pt x="284" y="77"/>
                      <a:pt x="285" y="79"/>
                      <a:pt x="287" y="81"/>
                    </a:cubicBezTo>
                    <a:cubicBezTo>
                      <a:pt x="289" y="83"/>
                      <a:pt x="293" y="85"/>
                      <a:pt x="293" y="88"/>
                    </a:cubicBezTo>
                    <a:cubicBezTo>
                      <a:pt x="293" y="91"/>
                      <a:pt x="292" y="94"/>
                      <a:pt x="291" y="97"/>
                    </a:cubicBezTo>
                    <a:cubicBezTo>
                      <a:pt x="290" y="99"/>
                      <a:pt x="290" y="102"/>
                      <a:pt x="289" y="105"/>
                    </a:cubicBezTo>
                    <a:cubicBezTo>
                      <a:pt x="288" y="107"/>
                      <a:pt x="286" y="110"/>
                      <a:pt x="285" y="113"/>
                    </a:cubicBezTo>
                    <a:cubicBezTo>
                      <a:pt x="285" y="115"/>
                      <a:pt x="285" y="118"/>
                      <a:pt x="286" y="120"/>
                    </a:cubicBezTo>
                    <a:cubicBezTo>
                      <a:pt x="288" y="126"/>
                      <a:pt x="290" y="132"/>
                      <a:pt x="292" y="139"/>
                    </a:cubicBezTo>
                    <a:cubicBezTo>
                      <a:pt x="291" y="140"/>
                      <a:pt x="290" y="141"/>
                      <a:pt x="289" y="142"/>
                    </a:cubicBezTo>
                    <a:cubicBezTo>
                      <a:pt x="287" y="144"/>
                      <a:pt x="284" y="145"/>
                      <a:pt x="282" y="147"/>
                    </a:cubicBezTo>
                    <a:cubicBezTo>
                      <a:pt x="277" y="152"/>
                      <a:pt x="272" y="156"/>
                      <a:pt x="267" y="161"/>
                    </a:cubicBezTo>
                    <a:cubicBezTo>
                      <a:pt x="263" y="165"/>
                      <a:pt x="260" y="169"/>
                      <a:pt x="257" y="173"/>
                    </a:cubicBezTo>
                    <a:cubicBezTo>
                      <a:pt x="253" y="178"/>
                      <a:pt x="249" y="181"/>
                      <a:pt x="245" y="185"/>
                    </a:cubicBezTo>
                    <a:cubicBezTo>
                      <a:pt x="241" y="190"/>
                      <a:pt x="237" y="194"/>
                      <a:pt x="232" y="198"/>
                    </a:cubicBezTo>
                    <a:cubicBezTo>
                      <a:pt x="230" y="200"/>
                      <a:pt x="228" y="202"/>
                      <a:pt x="225" y="204"/>
                    </a:cubicBezTo>
                    <a:cubicBezTo>
                      <a:pt x="225" y="204"/>
                      <a:pt x="224" y="206"/>
                      <a:pt x="223" y="206"/>
                    </a:cubicBezTo>
                    <a:cubicBezTo>
                      <a:pt x="222" y="207"/>
                      <a:pt x="220" y="207"/>
                      <a:pt x="219" y="208"/>
                    </a:cubicBezTo>
                    <a:cubicBezTo>
                      <a:pt x="212" y="212"/>
                      <a:pt x="206" y="217"/>
                      <a:pt x="199" y="218"/>
                    </a:cubicBezTo>
                    <a:cubicBezTo>
                      <a:pt x="205" y="217"/>
                      <a:pt x="210" y="216"/>
                      <a:pt x="216" y="215"/>
                    </a:cubicBezTo>
                    <a:cubicBezTo>
                      <a:pt x="227" y="213"/>
                      <a:pt x="237" y="208"/>
                      <a:pt x="248" y="204"/>
                    </a:cubicBezTo>
                    <a:cubicBezTo>
                      <a:pt x="257" y="201"/>
                      <a:pt x="267" y="198"/>
                      <a:pt x="276" y="195"/>
                    </a:cubicBezTo>
                    <a:cubicBezTo>
                      <a:pt x="281" y="194"/>
                      <a:pt x="285" y="192"/>
                      <a:pt x="290" y="191"/>
                    </a:cubicBezTo>
                    <a:cubicBezTo>
                      <a:pt x="290" y="192"/>
                      <a:pt x="291" y="193"/>
                      <a:pt x="292" y="194"/>
                    </a:cubicBezTo>
                    <a:cubicBezTo>
                      <a:pt x="294" y="195"/>
                      <a:pt x="294" y="196"/>
                      <a:pt x="296" y="197"/>
                    </a:cubicBezTo>
                    <a:cubicBezTo>
                      <a:pt x="297" y="198"/>
                      <a:pt x="298" y="199"/>
                      <a:pt x="299" y="200"/>
                    </a:cubicBezTo>
                    <a:cubicBezTo>
                      <a:pt x="298" y="201"/>
                      <a:pt x="296" y="200"/>
                      <a:pt x="295" y="201"/>
                    </a:cubicBezTo>
                    <a:cubicBezTo>
                      <a:pt x="293" y="201"/>
                      <a:pt x="293" y="202"/>
                      <a:pt x="292" y="203"/>
                    </a:cubicBezTo>
                    <a:cubicBezTo>
                      <a:pt x="290" y="205"/>
                      <a:pt x="288" y="208"/>
                      <a:pt x="289" y="211"/>
                    </a:cubicBezTo>
                    <a:cubicBezTo>
                      <a:pt x="290" y="213"/>
                      <a:pt x="292" y="215"/>
                      <a:pt x="291" y="218"/>
                    </a:cubicBezTo>
                    <a:cubicBezTo>
                      <a:pt x="291" y="220"/>
                      <a:pt x="287" y="219"/>
                      <a:pt x="285" y="220"/>
                    </a:cubicBezTo>
                    <a:cubicBezTo>
                      <a:pt x="280" y="223"/>
                      <a:pt x="280" y="230"/>
                      <a:pt x="283" y="233"/>
                    </a:cubicBezTo>
                    <a:cubicBezTo>
                      <a:pt x="285" y="236"/>
                      <a:pt x="287" y="237"/>
                      <a:pt x="290" y="239"/>
                    </a:cubicBezTo>
                    <a:cubicBezTo>
                      <a:pt x="291" y="240"/>
                      <a:pt x="293" y="241"/>
                      <a:pt x="295" y="242"/>
                    </a:cubicBezTo>
                    <a:cubicBezTo>
                      <a:pt x="291" y="243"/>
                      <a:pt x="287" y="245"/>
                      <a:pt x="285" y="247"/>
                    </a:cubicBezTo>
                    <a:cubicBezTo>
                      <a:pt x="282" y="250"/>
                      <a:pt x="280" y="254"/>
                      <a:pt x="277" y="256"/>
                    </a:cubicBezTo>
                    <a:cubicBezTo>
                      <a:pt x="271" y="262"/>
                      <a:pt x="266" y="268"/>
                      <a:pt x="260" y="274"/>
                    </a:cubicBezTo>
                    <a:cubicBezTo>
                      <a:pt x="258" y="277"/>
                      <a:pt x="256" y="279"/>
                      <a:pt x="254" y="282"/>
                    </a:cubicBezTo>
                    <a:cubicBezTo>
                      <a:pt x="251" y="285"/>
                      <a:pt x="248" y="288"/>
                      <a:pt x="246" y="292"/>
                    </a:cubicBezTo>
                    <a:cubicBezTo>
                      <a:pt x="245" y="294"/>
                      <a:pt x="243" y="297"/>
                      <a:pt x="241" y="300"/>
                    </a:cubicBezTo>
                    <a:cubicBezTo>
                      <a:pt x="239" y="303"/>
                      <a:pt x="237" y="307"/>
                      <a:pt x="234" y="310"/>
                    </a:cubicBezTo>
                    <a:cubicBezTo>
                      <a:pt x="232" y="313"/>
                      <a:pt x="230" y="315"/>
                      <a:pt x="228" y="318"/>
                    </a:cubicBezTo>
                    <a:cubicBezTo>
                      <a:pt x="226" y="320"/>
                      <a:pt x="224" y="323"/>
                      <a:pt x="222" y="325"/>
                    </a:cubicBezTo>
                    <a:cubicBezTo>
                      <a:pt x="219" y="330"/>
                      <a:pt x="216" y="335"/>
                      <a:pt x="212" y="339"/>
                    </a:cubicBezTo>
                    <a:cubicBezTo>
                      <a:pt x="206" y="345"/>
                      <a:pt x="201" y="353"/>
                      <a:pt x="194" y="357"/>
                    </a:cubicBezTo>
                    <a:cubicBezTo>
                      <a:pt x="191" y="359"/>
                      <a:pt x="188" y="361"/>
                      <a:pt x="186" y="363"/>
                    </a:cubicBezTo>
                    <a:cubicBezTo>
                      <a:pt x="184" y="365"/>
                      <a:pt x="183" y="367"/>
                      <a:pt x="181" y="369"/>
                    </a:cubicBezTo>
                    <a:cubicBezTo>
                      <a:pt x="179" y="371"/>
                      <a:pt x="178" y="372"/>
                      <a:pt x="176" y="374"/>
                    </a:cubicBezTo>
                    <a:cubicBezTo>
                      <a:pt x="171" y="382"/>
                      <a:pt x="167" y="390"/>
                      <a:pt x="162" y="397"/>
                    </a:cubicBezTo>
                    <a:cubicBezTo>
                      <a:pt x="160" y="400"/>
                      <a:pt x="158" y="402"/>
                      <a:pt x="157" y="404"/>
                    </a:cubicBezTo>
                    <a:cubicBezTo>
                      <a:pt x="156" y="405"/>
                      <a:pt x="155" y="406"/>
                      <a:pt x="154" y="407"/>
                    </a:cubicBezTo>
                    <a:cubicBezTo>
                      <a:pt x="153" y="409"/>
                      <a:pt x="152" y="411"/>
                      <a:pt x="151" y="413"/>
                    </a:cubicBezTo>
                    <a:cubicBezTo>
                      <a:pt x="151" y="414"/>
                      <a:pt x="150" y="415"/>
                      <a:pt x="149" y="415"/>
                    </a:cubicBezTo>
                    <a:cubicBezTo>
                      <a:pt x="147" y="417"/>
                      <a:pt x="147" y="416"/>
                      <a:pt x="145" y="417"/>
                    </a:cubicBezTo>
                    <a:cubicBezTo>
                      <a:pt x="141" y="418"/>
                      <a:pt x="137" y="421"/>
                      <a:pt x="135" y="424"/>
                    </a:cubicBezTo>
                    <a:cubicBezTo>
                      <a:pt x="133" y="426"/>
                      <a:pt x="132" y="430"/>
                      <a:pt x="130" y="433"/>
                    </a:cubicBezTo>
                    <a:cubicBezTo>
                      <a:pt x="129" y="434"/>
                      <a:pt x="128" y="436"/>
                      <a:pt x="127" y="438"/>
                    </a:cubicBezTo>
                    <a:cubicBezTo>
                      <a:pt x="127" y="439"/>
                      <a:pt x="126" y="439"/>
                      <a:pt x="125" y="440"/>
                    </a:cubicBezTo>
                    <a:cubicBezTo>
                      <a:pt x="125" y="441"/>
                      <a:pt x="125" y="441"/>
                      <a:pt x="125" y="442"/>
                    </a:cubicBezTo>
                    <a:cubicBezTo>
                      <a:pt x="124" y="442"/>
                      <a:pt x="122" y="442"/>
                      <a:pt x="121" y="442"/>
                    </a:cubicBezTo>
                    <a:cubicBezTo>
                      <a:pt x="119" y="442"/>
                      <a:pt x="117" y="444"/>
                      <a:pt x="115" y="444"/>
                    </a:cubicBezTo>
                    <a:cubicBezTo>
                      <a:pt x="113" y="444"/>
                      <a:pt x="112" y="444"/>
                      <a:pt x="110" y="445"/>
                    </a:cubicBezTo>
                    <a:cubicBezTo>
                      <a:pt x="107" y="446"/>
                      <a:pt x="104" y="447"/>
                      <a:pt x="101" y="448"/>
                    </a:cubicBezTo>
                    <a:cubicBezTo>
                      <a:pt x="96" y="451"/>
                      <a:pt x="90" y="453"/>
                      <a:pt x="86" y="457"/>
                    </a:cubicBezTo>
                    <a:cubicBezTo>
                      <a:pt x="81" y="461"/>
                      <a:pt x="77" y="465"/>
                      <a:pt x="73" y="470"/>
                    </a:cubicBezTo>
                    <a:cubicBezTo>
                      <a:pt x="71" y="473"/>
                      <a:pt x="68" y="476"/>
                      <a:pt x="66" y="479"/>
                    </a:cubicBezTo>
                    <a:cubicBezTo>
                      <a:pt x="65" y="481"/>
                      <a:pt x="63" y="482"/>
                      <a:pt x="62" y="484"/>
                    </a:cubicBezTo>
                    <a:cubicBezTo>
                      <a:pt x="58" y="481"/>
                      <a:pt x="55" y="479"/>
                      <a:pt x="53" y="475"/>
                    </a:cubicBezTo>
                    <a:cubicBezTo>
                      <a:pt x="53" y="475"/>
                      <a:pt x="53" y="475"/>
                      <a:pt x="53" y="475"/>
                    </a:cubicBezTo>
                    <a:cubicBezTo>
                      <a:pt x="52" y="474"/>
                      <a:pt x="52" y="474"/>
                      <a:pt x="52" y="473"/>
                    </a:cubicBezTo>
                    <a:cubicBezTo>
                      <a:pt x="50" y="474"/>
                      <a:pt x="46" y="476"/>
                      <a:pt x="46" y="478"/>
                    </a:cubicBezTo>
                    <a:cubicBezTo>
                      <a:pt x="46" y="479"/>
                      <a:pt x="46" y="482"/>
                      <a:pt x="47" y="482"/>
                    </a:cubicBezTo>
                    <a:cubicBezTo>
                      <a:pt x="47" y="484"/>
                      <a:pt x="48" y="485"/>
                      <a:pt x="48" y="486"/>
                    </a:cubicBezTo>
                    <a:cubicBezTo>
                      <a:pt x="48" y="486"/>
                      <a:pt x="48" y="486"/>
                      <a:pt x="47" y="486"/>
                    </a:cubicBezTo>
                    <a:cubicBezTo>
                      <a:pt x="20" y="496"/>
                      <a:pt x="0" y="524"/>
                      <a:pt x="2" y="553"/>
                    </a:cubicBezTo>
                    <a:cubicBezTo>
                      <a:pt x="4" y="595"/>
                      <a:pt x="36" y="627"/>
                      <a:pt x="74" y="628"/>
                    </a:cubicBezTo>
                    <a:cubicBezTo>
                      <a:pt x="93" y="628"/>
                      <a:pt x="119" y="621"/>
                      <a:pt x="132" y="607"/>
                    </a:cubicBezTo>
                    <a:cubicBezTo>
                      <a:pt x="141" y="598"/>
                      <a:pt x="158" y="566"/>
                      <a:pt x="152" y="551"/>
                    </a:cubicBezTo>
                    <a:cubicBezTo>
                      <a:pt x="153" y="551"/>
                      <a:pt x="154" y="551"/>
                      <a:pt x="155" y="552"/>
                    </a:cubicBezTo>
                    <a:cubicBezTo>
                      <a:pt x="157" y="552"/>
                      <a:pt x="159" y="553"/>
                      <a:pt x="160" y="554"/>
                    </a:cubicBezTo>
                    <a:cubicBezTo>
                      <a:pt x="163" y="554"/>
                      <a:pt x="167" y="554"/>
                      <a:pt x="166" y="550"/>
                    </a:cubicBezTo>
                    <a:cubicBezTo>
                      <a:pt x="165" y="547"/>
                      <a:pt x="162" y="547"/>
                      <a:pt x="160" y="545"/>
                    </a:cubicBezTo>
                    <a:cubicBezTo>
                      <a:pt x="157" y="544"/>
                      <a:pt x="155" y="544"/>
                      <a:pt x="153" y="543"/>
                    </a:cubicBezTo>
                    <a:cubicBezTo>
                      <a:pt x="152" y="542"/>
                      <a:pt x="152" y="542"/>
                      <a:pt x="151" y="542"/>
                    </a:cubicBezTo>
                    <a:cubicBezTo>
                      <a:pt x="153" y="539"/>
                      <a:pt x="154" y="537"/>
                      <a:pt x="155" y="534"/>
                    </a:cubicBezTo>
                    <a:cubicBezTo>
                      <a:pt x="156" y="533"/>
                      <a:pt x="155" y="532"/>
                      <a:pt x="156" y="531"/>
                    </a:cubicBezTo>
                    <a:cubicBezTo>
                      <a:pt x="156" y="531"/>
                      <a:pt x="156" y="531"/>
                      <a:pt x="157" y="530"/>
                    </a:cubicBezTo>
                    <a:cubicBezTo>
                      <a:pt x="157" y="529"/>
                      <a:pt x="157" y="528"/>
                      <a:pt x="157" y="527"/>
                    </a:cubicBezTo>
                    <a:cubicBezTo>
                      <a:pt x="157" y="527"/>
                      <a:pt x="158" y="526"/>
                      <a:pt x="158" y="525"/>
                    </a:cubicBezTo>
                    <a:cubicBezTo>
                      <a:pt x="160" y="517"/>
                      <a:pt x="163" y="509"/>
                      <a:pt x="164" y="501"/>
                    </a:cubicBezTo>
                    <a:cubicBezTo>
                      <a:pt x="165" y="496"/>
                      <a:pt x="165" y="491"/>
                      <a:pt x="165" y="487"/>
                    </a:cubicBezTo>
                    <a:cubicBezTo>
                      <a:pt x="165" y="485"/>
                      <a:pt x="165" y="483"/>
                      <a:pt x="165" y="481"/>
                    </a:cubicBezTo>
                    <a:cubicBezTo>
                      <a:pt x="165" y="479"/>
                      <a:pt x="164" y="477"/>
                      <a:pt x="164" y="475"/>
                    </a:cubicBezTo>
                    <a:cubicBezTo>
                      <a:pt x="164" y="468"/>
                      <a:pt x="161" y="462"/>
                      <a:pt x="157" y="457"/>
                    </a:cubicBezTo>
                    <a:cubicBezTo>
                      <a:pt x="157" y="457"/>
                      <a:pt x="157" y="457"/>
                      <a:pt x="157" y="457"/>
                    </a:cubicBezTo>
                    <a:cubicBezTo>
                      <a:pt x="158" y="454"/>
                      <a:pt x="160" y="452"/>
                      <a:pt x="162" y="450"/>
                    </a:cubicBezTo>
                    <a:cubicBezTo>
                      <a:pt x="165" y="448"/>
                      <a:pt x="167" y="445"/>
                      <a:pt x="169" y="442"/>
                    </a:cubicBezTo>
                    <a:cubicBezTo>
                      <a:pt x="171" y="439"/>
                      <a:pt x="170" y="435"/>
                      <a:pt x="171" y="432"/>
                    </a:cubicBezTo>
                    <a:cubicBezTo>
                      <a:pt x="171" y="429"/>
                      <a:pt x="172" y="426"/>
                      <a:pt x="173" y="423"/>
                    </a:cubicBezTo>
                    <a:cubicBezTo>
                      <a:pt x="174" y="421"/>
                      <a:pt x="175" y="420"/>
                      <a:pt x="178" y="418"/>
                    </a:cubicBezTo>
                    <a:cubicBezTo>
                      <a:pt x="182" y="415"/>
                      <a:pt x="188" y="412"/>
                      <a:pt x="192" y="407"/>
                    </a:cubicBezTo>
                    <a:cubicBezTo>
                      <a:pt x="198" y="401"/>
                      <a:pt x="203" y="393"/>
                      <a:pt x="209" y="388"/>
                    </a:cubicBezTo>
                    <a:cubicBezTo>
                      <a:pt x="213" y="385"/>
                      <a:pt x="215" y="380"/>
                      <a:pt x="218" y="376"/>
                    </a:cubicBezTo>
                    <a:cubicBezTo>
                      <a:pt x="220" y="373"/>
                      <a:pt x="222" y="371"/>
                      <a:pt x="224" y="369"/>
                    </a:cubicBezTo>
                    <a:cubicBezTo>
                      <a:pt x="226" y="366"/>
                      <a:pt x="228" y="362"/>
                      <a:pt x="231" y="360"/>
                    </a:cubicBezTo>
                    <a:cubicBezTo>
                      <a:pt x="234" y="358"/>
                      <a:pt x="236" y="357"/>
                      <a:pt x="238" y="355"/>
                    </a:cubicBezTo>
                    <a:cubicBezTo>
                      <a:pt x="241" y="352"/>
                      <a:pt x="245" y="349"/>
                      <a:pt x="247" y="346"/>
                    </a:cubicBezTo>
                    <a:cubicBezTo>
                      <a:pt x="255" y="336"/>
                      <a:pt x="266" y="330"/>
                      <a:pt x="275" y="321"/>
                    </a:cubicBezTo>
                    <a:cubicBezTo>
                      <a:pt x="275" y="321"/>
                      <a:pt x="275" y="321"/>
                      <a:pt x="275" y="321"/>
                    </a:cubicBezTo>
                    <a:cubicBezTo>
                      <a:pt x="276" y="327"/>
                      <a:pt x="276" y="332"/>
                      <a:pt x="275" y="338"/>
                    </a:cubicBezTo>
                    <a:cubicBezTo>
                      <a:pt x="275" y="346"/>
                      <a:pt x="276" y="353"/>
                      <a:pt x="275" y="361"/>
                    </a:cubicBezTo>
                    <a:cubicBezTo>
                      <a:pt x="275" y="367"/>
                      <a:pt x="275" y="373"/>
                      <a:pt x="274" y="378"/>
                    </a:cubicBezTo>
                    <a:cubicBezTo>
                      <a:pt x="273" y="383"/>
                      <a:pt x="271" y="388"/>
                      <a:pt x="270" y="393"/>
                    </a:cubicBezTo>
                    <a:cubicBezTo>
                      <a:pt x="269" y="398"/>
                      <a:pt x="269" y="403"/>
                      <a:pt x="268" y="408"/>
                    </a:cubicBezTo>
                    <a:cubicBezTo>
                      <a:pt x="265" y="416"/>
                      <a:pt x="263" y="423"/>
                      <a:pt x="261" y="431"/>
                    </a:cubicBezTo>
                    <a:cubicBezTo>
                      <a:pt x="259" y="436"/>
                      <a:pt x="257" y="442"/>
                      <a:pt x="256" y="448"/>
                    </a:cubicBezTo>
                    <a:cubicBezTo>
                      <a:pt x="254" y="455"/>
                      <a:pt x="257" y="463"/>
                      <a:pt x="257" y="470"/>
                    </a:cubicBezTo>
                    <a:cubicBezTo>
                      <a:pt x="256" y="476"/>
                      <a:pt x="256" y="482"/>
                      <a:pt x="254" y="488"/>
                    </a:cubicBezTo>
                    <a:cubicBezTo>
                      <a:pt x="253" y="496"/>
                      <a:pt x="250" y="503"/>
                      <a:pt x="248" y="511"/>
                    </a:cubicBezTo>
                    <a:cubicBezTo>
                      <a:pt x="247" y="516"/>
                      <a:pt x="245" y="521"/>
                      <a:pt x="243" y="526"/>
                    </a:cubicBezTo>
                    <a:cubicBezTo>
                      <a:pt x="242" y="529"/>
                      <a:pt x="240" y="533"/>
                      <a:pt x="239" y="537"/>
                    </a:cubicBezTo>
                    <a:cubicBezTo>
                      <a:pt x="236" y="544"/>
                      <a:pt x="235" y="550"/>
                      <a:pt x="229" y="554"/>
                    </a:cubicBezTo>
                    <a:cubicBezTo>
                      <a:pt x="227" y="555"/>
                      <a:pt x="223" y="556"/>
                      <a:pt x="221" y="556"/>
                    </a:cubicBezTo>
                    <a:cubicBezTo>
                      <a:pt x="221" y="562"/>
                      <a:pt x="228" y="568"/>
                      <a:pt x="231" y="570"/>
                    </a:cubicBezTo>
                    <a:cubicBezTo>
                      <a:pt x="238" y="574"/>
                      <a:pt x="245" y="577"/>
                      <a:pt x="251" y="583"/>
                    </a:cubicBezTo>
                    <a:cubicBezTo>
                      <a:pt x="257" y="588"/>
                      <a:pt x="262" y="596"/>
                      <a:pt x="269" y="600"/>
                    </a:cubicBezTo>
                    <a:cubicBezTo>
                      <a:pt x="273" y="603"/>
                      <a:pt x="277" y="604"/>
                      <a:pt x="281" y="604"/>
                    </a:cubicBezTo>
                    <a:cubicBezTo>
                      <a:pt x="281" y="604"/>
                      <a:pt x="281" y="605"/>
                      <a:pt x="281" y="605"/>
                    </a:cubicBezTo>
                    <a:cubicBezTo>
                      <a:pt x="281" y="607"/>
                      <a:pt x="280" y="608"/>
                      <a:pt x="280" y="610"/>
                    </a:cubicBezTo>
                    <a:cubicBezTo>
                      <a:pt x="279" y="613"/>
                      <a:pt x="278" y="615"/>
                      <a:pt x="277" y="618"/>
                    </a:cubicBezTo>
                    <a:cubicBezTo>
                      <a:pt x="276" y="621"/>
                      <a:pt x="275" y="624"/>
                      <a:pt x="274" y="627"/>
                    </a:cubicBezTo>
                    <a:cubicBezTo>
                      <a:pt x="273" y="631"/>
                      <a:pt x="272" y="634"/>
                      <a:pt x="271" y="638"/>
                    </a:cubicBezTo>
                    <a:cubicBezTo>
                      <a:pt x="270" y="639"/>
                      <a:pt x="269" y="641"/>
                      <a:pt x="269" y="642"/>
                    </a:cubicBezTo>
                    <a:cubicBezTo>
                      <a:pt x="268" y="644"/>
                      <a:pt x="268" y="645"/>
                      <a:pt x="267" y="647"/>
                    </a:cubicBezTo>
                    <a:cubicBezTo>
                      <a:pt x="266" y="651"/>
                      <a:pt x="264" y="654"/>
                      <a:pt x="263" y="658"/>
                    </a:cubicBezTo>
                    <a:cubicBezTo>
                      <a:pt x="261" y="661"/>
                      <a:pt x="260" y="665"/>
                      <a:pt x="259" y="668"/>
                    </a:cubicBezTo>
                    <a:cubicBezTo>
                      <a:pt x="258" y="673"/>
                      <a:pt x="255" y="678"/>
                      <a:pt x="254" y="683"/>
                    </a:cubicBezTo>
                    <a:cubicBezTo>
                      <a:pt x="254" y="684"/>
                      <a:pt x="253" y="686"/>
                      <a:pt x="253" y="687"/>
                    </a:cubicBezTo>
                    <a:cubicBezTo>
                      <a:pt x="253" y="687"/>
                      <a:pt x="253" y="687"/>
                      <a:pt x="253" y="687"/>
                    </a:cubicBezTo>
                    <a:cubicBezTo>
                      <a:pt x="251" y="687"/>
                      <a:pt x="251" y="686"/>
                      <a:pt x="248" y="686"/>
                    </a:cubicBezTo>
                    <a:cubicBezTo>
                      <a:pt x="248" y="686"/>
                      <a:pt x="244" y="685"/>
                      <a:pt x="243" y="686"/>
                    </a:cubicBezTo>
                    <a:cubicBezTo>
                      <a:pt x="242" y="687"/>
                      <a:pt x="243" y="690"/>
                      <a:pt x="243" y="691"/>
                    </a:cubicBezTo>
                    <a:cubicBezTo>
                      <a:pt x="243" y="694"/>
                      <a:pt x="242" y="697"/>
                      <a:pt x="241" y="699"/>
                    </a:cubicBezTo>
                    <a:cubicBezTo>
                      <a:pt x="239" y="705"/>
                      <a:pt x="238" y="711"/>
                      <a:pt x="236" y="716"/>
                    </a:cubicBezTo>
                    <a:cubicBezTo>
                      <a:pt x="236" y="718"/>
                      <a:pt x="235" y="720"/>
                      <a:pt x="234" y="723"/>
                    </a:cubicBezTo>
                    <a:cubicBezTo>
                      <a:pt x="234" y="724"/>
                      <a:pt x="232" y="726"/>
                      <a:pt x="232" y="728"/>
                    </a:cubicBezTo>
                    <a:cubicBezTo>
                      <a:pt x="231" y="730"/>
                      <a:pt x="231" y="732"/>
                      <a:pt x="230" y="734"/>
                    </a:cubicBezTo>
                    <a:cubicBezTo>
                      <a:pt x="230" y="737"/>
                      <a:pt x="229" y="739"/>
                      <a:pt x="229" y="741"/>
                    </a:cubicBezTo>
                    <a:cubicBezTo>
                      <a:pt x="229" y="742"/>
                      <a:pt x="229" y="743"/>
                      <a:pt x="229" y="744"/>
                    </a:cubicBezTo>
                    <a:cubicBezTo>
                      <a:pt x="229" y="745"/>
                      <a:pt x="228" y="745"/>
                      <a:pt x="228" y="746"/>
                    </a:cubicBezTo>
                    <a:cubicBezTo>
                      <a:pt x="227" y="748"/>
                      <a:pt x="228" y="750"/>
                      <a:pt x="227" y="752"/>
                    </a:cubicBezTo>
                    <a:cubicBezTo>
                      <a:pt x="226" y="754"/>
                      <a:pt x="226" y="756"/>
                      <a:pt x="225" y="758"/>
                    </a:cubicBezTo>
                    <a:cubicBezTo>
                      <a:pt x="224" y="760"/>
                      <a:pt x="223" y="762"/>
                      <a:pt x="223" y="764"/>
                    </a:cubicBezTo>
                    <a:cubicBezTo>
                      <a:pt x="223" y="764"/>
                      <a:pt x="223" y="764"/>
                      <a:pt x="222" y="765"/>
                    </a:cubicBezTo>
                    <a:cubicBezTo>
                      <a:pt x="222" y="767"/>
                      <a:pt x="221" y="768"/>
                      <a:pt x="220" y="770"/>
                    </a:cubicBezTo>
                    <a:cubicBezTo>
                      <a:pt x="219" y="773"/>
                      <a:pt x="218" y="778"/>
                      <a:pt x="218" y="782"/>
                    </a:cubicBezTo>
                    <a:cubicBezTo>
                      <a:pt x="219" y="785"/>
                      <a:pt x="223" y="787"/>
                      <a:pt x="226" y="787"/>
                    </a:cubicBezTo>
                    <a:cubicBezTo>
                      <a:pt x="230" y="787"/>
                      <a:pt x="233" y="787"/>
                      <a:pt x="237" y="788"/>
                    </a:cubicBezTo>
                    <a:cubicBezTo>
                      <a:pt x="242" y="788"/>
                      <a:pt x="247" y="786"/>
                      <a:pt x="252" y="787"/>
                    </a:cubicBezTo>
                    <a:cubicBezTo>
                      <a:pt x="254" y="788"/>
                      <a:pt x="256" y="789"/>
                      <a:pt x="258" y="789"/>
                    </a:cubicBezTo>
                    <a:cubicBezTo>
                      <a:pt x="260" y="789"/>
                      <a:pt x="262" y="789"/>
                      <a:pt x="264" y="789"/>
                    </a:cubicBezTo>
                    <a:cubicBezTo>
                      <a:pt x="266" y="789"/>
                      <a:pt x="268" y="789"/>
                      <a:pt x="270" y="789"/>
                    </a:cubicBezTo>
                    <a:cubicBezTo>
                      <a:pt x="273" y="789"/>
                      <a:pt x="274" y="790"/>
                      <a:pt x="277" y="791"/>
                    </a:cubicBezTo>
                    <a:cubicBezTo>
                      <a:pt x="278" y="791"/>
                      <a:pt x="280" y="790"/>
                      <a:pt x="282" y="791"/>
                    </a:cubicBezTo>
                    <a:cubicBezTo>
                      <a:pt x="283" y="791"/>
                      <a:pt x="284" y="792"/>
                      <a:pt x="285" y="792"/>
                    </a:cubicBezTo>
                    <a:cubicBezTo>
                      <a:pt x="287" y="792"/>
                      <a:pt x="288" y="792"/>
                      <a:pt x="289" y="792"/>
                    </a:cubicBezTo>
                    <a:cubicBezTo>
                      <a:pt x="293" y="793"/>
                      <a:pt x="296" y="795"/>
                      <a:pt x="299" y="796"/>
                    </a:cubicBezTo>
                    <a:cubicBezTo>
                      <a:pt x="303" y="797"/>
                      <a:pt x="307" y="795"/>
                      <a:pt x="311" y="793"/>
                    </a:cubicBezTo>
                    <a:cubicBezTo>
                      <a:pt x="312" y="792"/>
                      <a:pt x="314" y="792"/>
                      <a:pt x="314" y="790"/>
                    </a:cubicBezTo>
                    <a:cubicBezTo>
                      <a:pt x="314" y="788"/>
                      <a:pt x="311" y="787"/>
                      <a:pt x="310" y="786"/>
                    </a:cubicBezTo>
                    <a:cubicBezTo>
                      <a:pt x="308" y="786"/>
                      <a:pt x="307" y="785"/>
                      <a:pt x="305" y="784"/>
                    </a:cubicBezTo>
                    <a:cubicBezTo>
                      <a:pt x="303" y="783"/>
                      <a:pt x="301" y="782"/>
                      <a:pt x="300" y="781"/>
                    </a:cubicBezTo>
                    <a:cubicBezTo>
                      <a:pt x="298" y="779"/>
                      <a:pt x="295" y="778"/>
                      <a:pt x="293" y="776"/>
                    </a:cubicBezTo>
                    <a:cubicBezTo>
                      <a:pt x="291" y="775"/>
                      <a:pt x="290" y="773"/>
                      <a:pt x="288" y="772"/>
                    </a:cubicBezTo>
                    <a:cubicBezTo>
                      <a:pt x="287" y="771"/>
                      <a:pt x="285" y="770"/>
                      <a:pt x="284" y="769"/>
                    </a:cubicBezTo>
                    <a:cubicBezTo>
                      <a:pt x="283" y="768"/>
                      <a:pt x="283" y="769"/>
                      <a:pt x="282" y="767"/>
                    </a:cubicBezTo>
                    <a:cubicBezTo>
                      <a:pt x="281" y="766"/>
                      <a:pt x="281" y="765"/>
                      <a:pt x="281" y="764"/>
                    </a:cubicBezTo>
                    <a:cubicBezTo>
                      <a:pt x="281" y="763"/>
                      <a:pt x="280" y="761"/>
                      <a:pt x="280" y="760"/>
                    </a:cubicBezTo>
                    <a:cubicBezTo>
                      <a:pt x="280" y="758"/>
                      <a:pt x="279" y="756"/>
                      <a:pt x="278" y="755"/>
                    </a:cubicBezTo>
                    <a:cubicBezTo>
                      <a:pt x="277" y="753"/>
                      <a:pt x="277" y="752"/>
                      <a:pt x="276" y="750"/>
                    </a:cubicBezTo>
                    <a:cubicBezTo>
                      <a:pt x="276" y="749"/>
                      <a:pt x="276" y="749"/>
                      <a:pt x="277" y="748"/>
                    </a:cubicBezTo>
                    <a:cubicBezTo>
                      <a:pt x="279" y="740"/>
                      <a:pt x="282" y="732"/>
                      <a:pt x="286" y="725"/>
                    </a:cubicBezTo>
                    <a:cubicBezTo>
                      <a:pt x="288" y="719"/>
                      <a:pt x="292" y="713"/>
                      <a:pt x="295" y="708"/>
                    </a:cubicBezTo>
                    <a:cubicBezTo>
                      <a:pt x="297" y="706"/>
                      <a:pt x="301" y="702"/>
                      <a:pt x="299" y="701"/>
                    </a:cubicBezTo>
                    <a:cubicBezTo>
                      <a:pt x="298" y="700"/>
                      <a:pt x="295" y="700"/>
                      <a:pt x="294" y="700"/>
                    </a:cubicBezTo>
                    <a:cubicBezTo>
                      <a:pt x="292" y="699"/>
                      <a:pt x="290" y="699"/>
                      <a:pt x="288" y="698"/>
                    </a:cubicBezTo>
                    <a:cubicBezTo>
                      <a:pt x="289" y="697"/>
                      <a:pt x="289" y="696"/>
                      <a:pt x="290" y="694"/>
                    </a:cubicBezTo>
                    <a:cubicBezTo>
                      <a:pt x="291" y="689"/>
                      <a:pt x="294" y="684"/>
                      <a:pt x="298" y="679"/>
                    </a:cubicBezTo>
                    <a:cubicBezTo>
                      <a:pt x="301" y="674"/>
                      <a:pt x="303" y="669"/>
                      <a:pt x="306" y="663"/>
                    </a:cubicBezTo>
                    <a:cubicBezTo>
                      <a:pt x="310" y="657"/>
                      <a:pt x="314" y="650"/>
                      <a:pt x="317" y="643"/>
                    </a:cubicBezTo>
                    <a:cubicBezTo>
                      <a:pt x="319" y="641"/>
                      <a:pt x="320" y="638"/>
                      <a:pt x="321" y="635"/>
                    </a:cubicBezTo>
                    <a:cubicBezTo>
                      <a:pt x="322" y="633"/>
                      <a:pt x="324" y="631"/>
                      <a:pt x="325" y="628"/>
                    </a:cubicBezTo>
                    <a:cubicBezTo>
                      <a:pt x="326" y="627"/>
                      <a:pt x="326" y="625"/>
                      <a:pt x="327" y="623"/>
                    </a:cubicBezTo>
                    <a:cubicBezTo>
                      <a:pt x="328" y="620"/>
                      <a:pt x="330" y="618"/>
                      <a:pt x="332" y="615"/>
                    </a:cubicBezTo>
                    <a:cubicBezTo>
                      <a:pt x="332" y="613"/>
                      <a:pt x="333" y="612"/>
                      <a:pt x="334" y="611"/>
                    </a:cubicBezTo>
                    <a:cubicBezTo>
                      <a:pt x="343" y="612"/>
                      <a:pt x="353" y="612"/>
                      <a:pt x="362" y="612"/>
                    </a:cubicBezTo>
                    <a:cubicBezTo>
                      <a:pt x="371" y="612"/>
                      <a:pt x="379" y="612"/>
                      <a:pt x="388" y="608"/>
                    </a:cubicBezTo>
                    <a:cubicBezTo>
                      <a:pt x="389" y="607"/>
                      <a:pt x="391" y="607"/>
                      <a:pt x="392" y="606"/>
                    </a:cubicBezTo>
                    <a:cubicBezTo>
                      <a:pt x="394" y="607"/>
                      <a:pt x="396" y="609"/>
                      <a:pt x="397" y="611"/>
                    </a:cubicBezTo>
                    <a:cubicBezTo>
                      <a:pt x="398" y="612"/>
                      <a:pt x="399" y="613"/>
                      <a:pt x="400" y="615"/>
                    </a:cubicBezTo>
                    <a:cubicBezTo>
                      <a:pt x="401" y="617"/>
                      <a:pt x="403" y="619"/>
                      <a:pt x="404" y="622"/>
                    </a:cubicBezTo>
                    <a:cubicBezTo>
                      <a:pt x="405" y="625"/>
                      <a:pt x="407" y="627"/>
                      <a:pt x="409" y="630"/>
                    </a:cubicBezTo>
                    <a:cubicBezTo>
                      <a:pt x="411" y="633"/>
                      <a:pt x="412" y="637"/>
                      <a:pt x="414" y="640"/>
                    </a:cubicBezTo>
                    <a:cubicBezTo>
                      <a:pt x="415" y="641"/>
                      <a:pt x="416" y="643"/>
                      <a:pt x="416" y="644"/>
                    </a:cubicBezTo>
                    <a:cubicBezTo>
                      <a:pt x="417" y="646"/>
                      <a:pt x="418" y="647"/>
                      <a:pt x="419" y="649"/>
                    </a:cubicBezTo>
                    <a:cubicBezTo>
                      <a:pt x="421" y="652"/>
                      <a:pt x="422" y="656"/>
                      <a:pt x="424" y="659"/>
                    </a:cubicBezTo>
                    <a:cubicBezTo>
                      <a:pt x="425" y="662"/>
                      <a:pt x="428" y="666"/>
                      <a:pt x="430" y="669"/>
                    </a:cubicBezTo>
                    <a:cubicBezTo>
                      <a:pt x="432" y="673"/>
                      <a:pt x="434" y="678"/>
                      <a:pt x="437" y="682"/>
                    </a:cubicBezTo>
                    <a:cubicBezTo>
                      <a:pt x="439" y="684"/>
                      <a:pt x="440" y="687"/>
                      <a:pt x="441" y="689"/>
                    </a:cubicBezTo>
                    <a:cubicBezTo>
                      <a:pt x="439" y="690"/>
                      <a:pt x="437" y="691"/>
                      <a:pt x="435" y="692"/>
                    </a:cubicBezTo>
                    <a:cubicBezTo>
                      <a:pt x="433" y="693"/>
                      <a:pt x="429" y="694"/>
                      <a:pt x="430" y="696"/>
                    </a:cubicBezTo>
                    <a:cubicBezTo>
                      <a:pt x="430" y="697"/>
                      <a:pt x="432" y="699"/>
                      <a:pt x="433" y="700"/>
                    </a:cubicBezTo>
                    <a:cubicBezTo>
                      <a:pt x="440" y="707"/>
                      <a:pt x="447" y="715"/>
                      <a:pt x="453" y="723"/>
                    </a:cubicBezTo>
                    <a:cubicBezTo>
                      <a:pt x="455" y="726"/>
                      <a:pt x="457" y="728"/>
                      <a:pt x="459" y="731"/>
                    </a:cubicBezTo>
                    <a:cubicBezTo>
                      <a:pt x="462" y="735"/>
                      <a:pt x="464" y="740"/>
                      <a:pt x="467" y="744"/>
                    </a:cubicBezTo>
                    <a:cubicBezTo>
                      <a:pt x="470" y="749"/>
                      <a:pt x="473" y="754"/>
                      <a:pt x="476" y="760"/>
                    </a:cubicBezTo>
                    <a:cubicBezTo>
                      <a:pt x="477" y="761"/>
                      <a:pt x="478" y="763"/>
                      <a:pt x="479" y="764"/>
                    </a:cubicBezTo>
                    <a:cubicBezTo>
                      <a:pt x="479" y="765"/>
                      <a:pt x="479" y="765"/>
                      <a:pt x="479" y="765"/>
                    </a:cubicBezTo>
                    <a:cubicBezTo>
                      <a:pt x="481" y="768"/>
                      <a:pt x="484" y="773"/>
                      <a:pt x="487" y="775"/>
                    </a:cubicBezTo>
                    <a:cubicBezTo>
                      <a:pt x="490" y="776"/>
                      <a:pt x="494" y="775"/>
                      <a:pt x="496" y="773"/>
                    </a:cubicBezTo>
                    <a:cubicBezTo>
                      <a:pt x="499" y="770"/>
                      <a:pt x="501" y="767"/>
                      <a:pt x="504" y="764"/>
                    </a:cubicBezTo>
                    <a:cubicBezTo>
                      <a:pt x="508" y="761"/>
                      <a:pt x="510" y="756"/>
                      <a:pt x="514" y="753"/>
                    </a:cubicBezTo>
                    <a:cubicBezTo>
                      <a:pt x="516" y="752"/>
                      <a:pt x="517" y="751"/>
                      <a:pt x="518" y="750"/>
                    </a:cubicBezTo>
                    <a:cubicBezTo>
                      <a:pt x="520" y="748"/>
                      <a:pt x="521" y="747"/>
                      <a:pt x="523" y="745"/>
                    </a:cubicBezTo>
                    <a:cubicBezTo>
                      <a:pt x="524" y="744"/>
                      <a:pt x="526" y="742"/>
                      <a:pt x="527" y="741"/>
                    </a:cubicBezTo>
                    <a:cubicBezTo>
                      <a:pt x="529" y="739"/>
                      <a:pt x="531" y="738"/>
                      <a:pt x="533" y="737"/>
                    </a:cubicBezTo>
                    <a:cubicBezTo>
                      <a:pt x="534" y="736"/>
                      <a:pt x="535" y="734"/>
                      <a:pt x="536" y="733"/>
                    </a:cubicBezTo>
                    <a:cubicBezTo>
                      <a:pt x="537" y="732"/>
                      <a:pt x="538" y="732"/>
                      <a:pt x="539" y="732"/>
                    </a:cubicBezTo>
                    <a:cubicBezTo>
                      <a:pt x="540" y="731"/>
                      <a:pt x="541" y="729"/>
                      <a:pt x="542" y="729"/>
                    </a:cubicBezTo>
                    <a:cubicBezTo>
                      <a:pt x="545" y="727"/>
                      <a:pt x="548" y="725"/>
                      <a:pt x="551" y="724"/>
                    </a:cubicBezTo>
                    <a:cubicBezTo>
                      <a:pt x="555" y="721"/>
                      <a:pt x="556" y="717"/>
                      <a:pt x="557" y="713"/>
                    </a:cubicBezTo>
                    <a:cubicBezTo>
                      <a:pt x="557" y="712"/>
                      <a:pt x="558" y="710"/>
                      <a:pt x="557" y="709"/>
                    </a:cubicBezTo>
                    <a:cubicBezTo>
                      <a:pt x="556" y="707"/>
                      <a:pt x="553" y="709"/>
                      <a:pt x="551" y="709"/>
                    </a:cubicBezTo>
                    <a:cubicBezTo>
                      <a:pt x="550" y="710"/>
                      <a:pt x="548" y="711"/>
                      <a:pt x="547" y="712"/>
                    </a:cubicBezTo>
                    <a:cubicBezTo>
                      <a:pt x="544" y="713"/>
                      <a:pt x="543" y="713"/>
                      <a:pt x="540" y="713"/>
                    </a:cubicBezTo>
                    <a:cubicBezTo>
                      <a:pt x="538" y="714"/>
                      <a:pt x="535" y="715"/>
                      <a:pt x="533" y="715"/>
                    </a:cubicBezTo>
                    <a:cubicBezTo>
                      <a:pt x="531" y="716"/>
                      <a:pt x="528" y="715"/>
                      <a:pt x="526" y="716"/>
                    </a:cubicBezTo>
                    <a:cubicBezTo>
                      <a:pt x="524" y="716"/>
                      <a:pt x="523" y="717"/>
                      <a:pt x="521" y="717"/>
                    </a:cubicBezTo>
                    <a:cubicBezTo>
                      <a:pt x="520" y="717"/>
                      <a:pt x="520" y="718"/>
                      <a:pt x="519" y="718"/>
                    </a:cubicBezTo>
                    <a:cubicBezTo>
                      <a:pt x="517" y="718"/>
                      <a:pt x="517" y="717"/>
                      <a:pt x="516" y="716"/>
                    </a:cubicBezTo>
                    <a:cubicBezTo>
                      <a:pt x="514" y="715"/>
                      <a:pt x="513" y="715"/>
                      <a:pt x="512" y="714"/>
                    </a:cubicBezTo>
                    <a:cubicBezTo>
                      <a:pt x="511" y="714"/>
                      <a:pt x="510" y="713"/>
                      <a:pt x="509" y="713"/>
                    </a:cubicBezTo>
                    <a:cubicBezTo>
                      <a:pt x="505" y="707"/>
                      <a:pt x="502" y="701"/>
                      <a:pt x="498" y="695"/>
                    </a:cubicBezTo>
                    <a:cubicBezTo>
                      <a:pt x="495" y="690"/>
                      <a:pt x="493" y="684"/>
                      <a:pt x="489" y="679"/>
                    </a:cubicBezTo>
                    <a:cubicBezTo>
                      <a:pt x="488" y="676"/>
                      <a:pt x="486" y="674"/>
                      <a:pt x="484" y="671"/>
                    </a:cubicBezTo>
                    <a:cubicBezTo>
                      <a:pt x="482" y="668"/>
                      <a:pt x="481" y="666"/>
                      <a:pt x="480" y="664"/>
                    </a:cubicBezTo>
                    <a:cubicBezTo>
                      <a:pt x="478" y="664"/>
                      <a:pt x="476" y="666"/>
                      <a:pt x="475" y="666"/>
                    </a:cubicBezTo>
                    <a:cubicBezTo>
                      <a:pt x="474" y="667"/>
                      <a:pt x="472" y="668"/>
                      <a:pt x="471" y="669"/>
                    </a:cubicBezTo>
                    <a:cubicBezTo>
                      <a:pt x="471" y="667"/>
                      <a:pt x="470" y="665"/>
                      <a:pt x="469" y="663"/>
                    </a:cubicBezTo>
                    <a:cubicBezTo>
                      <a:pt x="467" y="659"/>
                      <a:pt x="465" y="653"/>
                      <a:pt x="463" y="648"/>
                    </a:cubicBezTo>
                    <a:cubicBezTo>
                      <a:pt x="462" y="641"/>
                      <a:pt x="459" y="636"/>
                      <a:pt x="457" y="630"/>
                    </a:cubicBezTo>
                    <a:cubicBezTo>
                      <a:pt x="454" y="623"/>
                      <a:pt x="452" y="616"/>
                      <a:pt x="450" y="609"/>
                    </a:cubicBezTo>
                    <a:cubicBezTo>
                      <a:pt x="449" y="606"/>
                      <a:pt x="447" y="603"/>
                      <a:pt x="446" y="600"/>
                    </a:cubicBezTo>
                    <a:cubicBezTo>
                      <a:pt x="445" y="598"/>
                      <a:pt x="445" y="595"/>
                      <a:pt x="444" y="593"/>
                    </a:cubicBezTo>
                    <a:cubicBezTo>
                      <a:pt x="443" y="591"/>
                      <a:pt x="442" y="590"/>
                      <a:pt x="441" y="589"/>
                    </a:cubicBezTo>
                    <a:cubicBezTo>
                      <a:pt x="445" y="587"/>
                      <a:pt x="450" y="585"/>
                      <a:pt x="454" y="584"/>
                    </a:cubicBezTo>
                    <a:cubicBezTo>
                      <a:pt x="458" y="583"/>
                      <a:pt x="460" y="582"/>
                      <a:pt x="464" y="578"/>
                    </a:cubicBezTo>
                    <a:cubicBezTo>
                      <a:pt x="465" y="576"/>
                      <a:pt x="466" y="576"/>
                      <a:pt x="465" y="573"/>
                    </a:cubicBezTo>
                    <a:cubicBezTo>
                      <a:pt x="465" y="571"/>
                      <a:pt x="464" y="569"/>
                      <a:pt x="464" y="567"/>
                    </a:cubicBezTo>
                    <a:cubicBezTo>
                      <a:pt x="463" y="565"/>
                      <a:pt x="463" y="564"/>
                      <a:pt x="463" y="561"/>
                    </a:cubicBezTo>
                    <a:cubicBezTo>
                      <a:pt x="463" y="559"/>
                      <a:pt x="463" y="556"/>
                      <a:pt x="463" y="554"/>
                    </a:cubicBezTo>
                    <a:cubicBezTo>
                      <a:pt x="463" y="549"/>
                      <a:pt x="462" y="544"/>
                      <a:pt x="461" y="540"/>
                    </a:cubicBezTo>
                    <a:cubicBezTo>
                      <a:pt x="460" y="536"/>
                      <a:pt x="458" y="532"/>
                      <a:pt x="456" y="529"/>
                    </a:cubicBezTo>
                    <a:cubicBezTo>
                      <a:pt x="454" y="524"/>
                      <a:pt x="449" y="523"/>
                      <a:pt x="448" y="519"/>
                    </a:cubicBezTo>
                    <a:cubicBezTo>
                      <a:pt x="444" y="510"/>
                      <a:pt x="441" y="501"/>
                      <a:pt x="438" y="492"/>
                    </a:cubicBezTo>
                    <a:cubicBezTo>
                      <a:pt x="435" y="483"/>
                      <a:pt x="432" y="474"/>
                      <a:pt x="431" y="466"/>
                    </a:cubicBezTo>
                    <a:cubicBezTo>
                      <a:pt x="430" y="462"/>
                      <a:pt x="430" y="457"/>
                      <a:pt x="429" y="453"/>
                    </a:cubicBezTo>
                    <a:cubicBezTo>
                      <a:pt x="428" y="449"/>
                      <a:pt x="428" y="446"/>
                      <a:pt x="427" y="443"/>
                    </a:cubicBezTo>
                    <a:cubicBezTo>
                      <a:pt x="426" y="440"/>
                      <a:pt x="425" y="436"/>
                      <a:pt x="424" y="433"/>
                    </a:cubicBezTo>
                    <a:cubicBezTo>
                      <a:pt x="423" y="428"/>
                      <a:pt x="422" y="424"/>
                      <a:pt x="421" y="420"/>
                    </a:cubicBezTo>
                    <a:cubicBezTo>
                      <a:pt x="420" y="416"/>
                      <a:pt x="419" y="412"/>
                      <a:pt x="418" y="409"/>
                    </a:cubicBezTo>
                    <a:cubicBezTo>
                      <a:pt x="416" y="406"/>
                      <a:pt x="415" y="403"/>
                      <a:pt x="414" y="399"/>
                    </a:cubicBezTo>
                    <a:cubicBezTo>
                      <a:pt x="411" y="392"/>
                      <a:pt x="406" y="385"/>
                      <a:pt x="402" y="378"/>
                    </a:cubicBezTo>
                    <a:cubicBezTo>
                      <a:pt x="400" y="374"/>
                      <a:pt x="399" y="368"/>
                      <a:pt x="398" y="364"/>
                    </a:cubicBezTo>
                    <a:cubicBezTo>
                      <a:pt x="397" y="361"/>
                      <a:pt x="396" y="359"/>
                      <a:pt x="396" y="357"/>
                    </a:cubicBezTo>
                    <a:cubicBezTo>
                      <a:pt x="397" y="358"/>
                      <a:pt x="398" y="359"/>
                      <a:pt x="399" y="361"/>
                    </a:cubicBezTo>
                    <a:cubicBezTo>
                      <a:pt x="402" y="364"/>
                      <a:pt x="405" y="368"/>
                      <a:pt x="408" y="372"/>
                    </a:cubicBezTo>
                    <a:cubicBezTo>
                      <a:pt x="411" y="376"/>
                      <a:pt x="415" y="380"/>
                      <a:pt x="419" y="383"/>
                    </a:cubicBezTo>
                    <a:cubicBezTo>
                      <a:pt x="422" y="386"/>
                      <a:pt x="426" y="390"/>
                      <a:pt x="430" y="390"/>
                    </a:cubicBezTo>
                    <a:cubicBezTo>
                      <a:pt x="432" y="391"/>
                      <a:pt x="433" y="391"/>
                      <a:pt x="435" y="393"/>
                    </a:cubicBezTo>
                    <a:cubicBezTo>
                      <a:pt x="436" y="394"/>
                      <a:pt x="437" y="396"/>
                      <a:pt x="438" y="397"/>
                    </a:cubicBezTo>
                    <a:cubicBezTo>
                      <a:pt x="439" y="399"/>
                      <a:pt x="442" y="400"/>
                      <a:pt x="443" y="402"/>
                    </a:cubicBezTo>
                    <a:cubicBezTo>
                      <a:pt x="447" y="405"/>
                      <a:pt x="449" y="407"/>
                      <a:pt x="453" y="410"/>
                    </a:cubicBezTo>
                    <a:cubicBezTo>
                      <a:pt x="456" y="411"/>
                      <a:pt x="461" y="412"/>
                      <a:pt x="464" y="414"/>
                    </a:cubicBezTo>
                    <a:cubicBezTo>
                      <a:pt x="469" y="418"/>
                      <a:pt x="475" y="422"/>
                      <a:pt x="480" y="427"/>
                    </a:cubicBezTo>
                    <a:cubicBezTo>
                      <a:pt x="483" y="430"/>
                      <a:pt x="486" y="432"/>
                      <a:pt x="489" y="436"/>
                    </a:cubicBezTo>
                    <a:cubicBezTo>
                      <a:pt x="492" y="439"/>
                      <a:pt x="496" y="442"/>
                      <a:pt x="498" y="446"/>
                    </a:cubicBezTo>
                    <a:cubicBezTo>
                      <a:pt x="501" y="451"/>
                      <a:pt x="505" y="455"/>
                      <a:pt x="508" y="460"/>
                    </a:cubicBezTo>
                    <a:cubicBezTo>
                      <a:pt x="510" y="463"/>
                      <a:pt x="513" y="466"/>
                      <a:pt x="515" y="468"/>
                    </a:cubicBezTo>
                    <a:cubicBezTo>
                      <a:pt x="516" y="469"/>
                      <a:pt x="517" y="469"/>
                      <a:pt x="518" y="469"/>
                    </a:cubicBezTo>
                    <a:cubicBezTo>
                      <a:pt x="513" y="477"/>
                      <a:pt x="509" y="484"/>
                      <a:pt x="505" y="491"/>
                    </a:cubicBezTo>
                    <a:cubicBezTo>
                      <a:pt x="503" y="494"/>
                      <a:pt x="501" y="498"/>
                      <a:pt x="498" y="501"/>
                    </a:cubicBezTo>
                    <a:cubicBezTo>
                      <a:pt x="497" y="502"/>
                      <a:pt x="496" y="503"/>
                      <a:pt x="496" y="504"/>
                    </a:cubicBezTo>
                    <a:cubicBezTo>
                      <a:pt x="500" y="506"/>
                      <a:pt x="501" y="510"/>
                      <a:pt x="503" y="510"/>
                    </a:cubicBezTo>
                    <a:cubicBezTo>
                      <a:pt x="505" y="510"/>
                      <a:pt x="507" y="506"/>
                      <a:pt x="508" y="504"/>
                    </a:cubicBezTo>
                    <a:cubicBezTo>
                      <a:pt x="511" y="499"/>
                      <a:pt x="515" y="493"/>
                      <a:pt x="517" y="487"/>
                    </a:cubicBezTo>
                    <a:cubicBezTo>
                      <a:pt x="519" y="482"/>
                      <a:pt x="522" y="479"/>
                      <a:pt x="524" y="475"/>
                    </a:cubicBezTo>
                    <a:cubicBezTo>
                      <a:pt x="524" y="474"/>
                      <a:pt x="525" y="473"/>
                      <a:pt x="526" y="472"/>
                    </a:cubicBezTo>
                    <a:cubicBezTo>
                      <a:pt x="532" y="472"/>
                      <a:pt x="539" y="471"/>
                      <a:pt x="546" y="470"/>
                    </a:cubicBezTo>
                    <a:cubicBezTo>
                      <a:pt x="549" y="470"/>
                      <a:pt x="561" y="468"/>
                      <a:pt x="561" y="463"/>
                    </a:cubicBezTo>
                    <a:cubicBezTo>
                      <a:pt x="560" y="461"/>
                      <a:pt x="560" y="460"/>
                      <a:pt x="560" y="458"/>
                    </a:cubicBezTo>
                    <a:cubicBezTo>
                      <a:pt x="560" y="456"/>
                      <a:pt x="559" y="454"/>
                      <a:pt x="558" y="453"/>
                    </a:cubicBezTo>
                    <a:cubicBezTo>
                      <a:pt x="555" y="451"/>
                      <a:pt x="552" y="448"/>
                      <a:pt x="549" y="447"/>
                    </a:cubicBezTo>
                    <a:cubicBezTo>
                      <a:pt x="547" y="446"/>
                      <a:pt x="546" y="445"/>
                      <a:pt x="544" y="444"/>
                    </a:cubicBezTo>
                    <a:cubicBezTo>
                      <a:pt x="544" y="444"/>
                      <a:pt x="543" y="444"/>
                      <a:pt x="542" y="444"/>
                    </a:cubicBezTo>
                    <a:cubicBezTo>
                      <a:pt x="548" y="434"/>
                      <a:pt x="552" y="424"/>
                      <a:pt x="557" y="413"/>
                    </a:cubicBezTo>
                    <a:cubicBezTo>
                      <a:pt x="560" y="409"/>
                      <a:pt x="563" y="404"/>
                      <a:pt x="565" y="399"/>
                    </a:cubicBezTo>
                    <a:cubicBezTo>
                      <a:pt x="567" y="394"/>
                      <a:pt x="570" y="388"/>
                      <a:pt x="574" y="384"/>
                    </a:cubicBezTo>
                    <a:cubicBezTo>
                      <a:pt x="578" y="378"/>
                      <a:pt x="580" y="371"/>
                      <a:pt x="584" y="366"/>
                    </a:cubicBezTo>
                    <a:cubicBezTo>
                      <a:pt x="585" y="363"/>
                      <a:pt x="588" y="361"/>
                      <a:pt x="588" y="358"/>
                    </a:cubicBezTo>
                    <a:cubicBezTo>
                      <a:pt x="588" y="356"/>
                      <a:pt x="586" y="354"/>
                      <a:pt x="586" y="352"/>
                    </a:cubicBezTo>
                    <a:close/>
                    <a:moveTo>
                      <a:pt x="157" y="481"/>
                    </a:moveTo>
                    <a:cubicBezTo>
                      <a:pt x="156" y="488"/>
                      <a:pt x="156" y="495"/>
                      <a:pt x="155" y="502"/>
                    </a:cubicBezTo>
                    <a:cubicBezTo>
                      <a:pt x="154" y="505"/>
                      <a:pt x="152" y="508"/>
                      <a:pt x="152" y="512"/>
                    </a:cubicBezTo>
                    <a:cubicBezTo>
                      <a:pt x="152" y="513"/>
                      <a:pt x="152" y="515"/>
                      <a:pt x="152" y="517"/>
                    </a:cubicBezTo>
                    <a:cubicBezTo>
                      <a:pt x="152" y="518"/>
                      <a:pt x="151" y="519"/>
                      <a:pt x="151" y="520"/>
                    </a:cubicBezTo>
                    <a:cubicBezTo>
                      <a:pt x="150" y="521"/>
                      <a:pt x="151" y="522"/>
                      <a:pt x="150" y="524"/>
                    </a:cubicBezTo>
                    <a:cubicBezTo>
                      <a:pt x="150" y="524"/>
                      <a:pt x="150" y="525"/>
                      <a:pt x="149" y="525"/>
                    </a:cubicBezTo>
                    <a:cubicBezTo>
                      <a:pt x="149" y="527"/>
                      <a:pt x="148" y="528"/>
                      <a:pt x="148" y="530"/>
                    </a:cubicBezTo>
                    <a:cubicBezTo>
                      <a:pt x="148" y="531"/>
                      <a:pt x="147" y="532"/>
                      <a:pt x="147" y="534"/>
                    </a:cubicBezTo>
                    <a:cubicBezTo>
                      <a:pt x="146" y="534"/>
                      <a:pt x="146" y="535"/>
                      <a:pt x="146" y="535"/>
                    </a:cubicBezTo>
                    <a:cubicBezTo>
                      <a:pt x="145" y="536"/>
                      <a:pt x="146" y="537"/>
                      <a:pt x="145" y="538"/>
                    </a:cubicBezTo>
                    <a:cubicBezTo>
                      <a:pt x="145" y="538"/>
                      <a:pt x="145" y="538"/>
                      <a:pt x="145" y="539"/>
                    </a:cubicBezTo>
                    <a:cubicBezTo>
                      <a:pt x="145" y="538"/>
                      <a:pt x="144" y="538"/>
                      <a:pt x="144" y="538"/>
                    </a:cubicBezTo>
                    <a:cubicBezTo>
                      <a:pt x="141" y="536"/>
                      <a:pt x="137" y="535"/>
                      <a:pt x="134" y="533"/>
                    </a:cubicBezTo>
                    <a:cubicBezTo>
                      <a:pt x="133" y="532"/>
                      <a:pt x="132" y="531"/>
                      <a:pt x="131" y="531"/>
                    </a:cubicBezTo>
                    <a:cubicBezTo>
                      <a:pt x="132" y="530"/>
                      <a:pt x="133" y="529"/>
                      <a:pt x="133" y="527"/>
                    </a:cubicBezTo>
                    <a:cubicBezTo>
                      <a:pt x="134" y="523"/>
                      <a:pt x="134" y="519"/>
                      <a:pt x="133" y="515"/>
                    </a:cubicBezTo>
                    <a:cubicBezTo>
                      <a:pt x="133" y="512"/>
                      <a:pt x="132" y="508"/>
                      <a:pt x="129" y="506"/>
                    </a:cubicBezTo>
                    <a:cubicBezTo>
                      <a:pt x="126" y="504"/>
                      <a:pt x="122" y="507"/>
                      <a:pt x="119" y="508"/>
                    </a:cubicBezTo>
                    <a:cubicBezTo>
                      <a:pt x="119" y="506"/>
                      <a:pt x="120" y="503"/>
                      <a:pt x="119" y="501"/>
                    </a:cubicBezTo>
                    <a:cubicBezTo>
                      <a:pt x="118" y="499"/>
                      <a:pt x="115" y="498"/>
                      <a:pt x="113" y="498"/>
                    </a:cubicBezTo>
                    <a:cubicBezTo>
                      <a:pt x="109" y="499"/>
                      <a:pt x="107" y="503"/>
                      <a:pt x="104" y="504"/>
                    </a:cubicBezTo>
                    <a:cubicBezTo>
                      <a:pt x="103" y="501"/>
                      <a:pt x="103" y="497"/>
                      <a:pt x="101" y="494"/>
                    </a:cubicBezTo>
                    <a:cubicBezTo>
                      <a:pt x="98" y="491"/>
                      <a:pt x="96" y="489"/>
                      <a:pt x="92" y="489"/>
                    </a:cubicBezTo>
                    <a:cubicBezTo>
                      <a:pt x="90" y="489"/>
                      <a:pt x="88" y="489"/>
                      <a:pt x="87" y="489"/>
                    </a:cubicBezTo>
                    <a:cubicBezTo>
                      <a:pt x="85" y="490"/>
                      <a:pt x="82" y="491"/>
                      <a:pt x="80" y="492"/>
                    </a:cubicBezTo>
                    <a:cubicBezTo>
                      <a:pt x="79" y="494"/>
                      <a:pt x="77" y="495"/>
                      <a:pt x="76" y="496"/>
                    </a:cubicBezTo>
                    <a:cubicBezTo>
                      <a:pt x="73" y="494"/>
                      <a:pt x="71" y="492"/>
                      <a:pt x="68" y="489"/>
                    </a:cubicBezTo>
                    <a:cubicBezTo>
                      <a:pt x="68" y="489"/>
                      <a:pt x="67" y="488"/>
                      <a:pt x="67" y="488"/>
                    </a:cubicBezTo>
                    <a:cubicBezTo>
                      <a:pt x="69" y="485"/>
                      <a:pt x="72" y="481"/>
                      <a:pt x="74" y="478"/>
                    </a:cubicBezTo>
                    <a:cubicBezTo>
                      <a:pt x="77" y="475"/>
                      <a:pt x="79" y="472"/>
                      <a:pt x="82" y="468"/>
                    </a:cubicBezTo>
                    <a:cubicBezTo>
                      <a:pt x="84" y="464"/>
                      <a:pt x="88" y="462"/>
                      <a:pt x="91" y="460"/>
                    </a:cubicBezTo>
                    <a:cubicBezTo>
                      <a:pt x="101" y="456"/>
                      <a:pt x="113" y="449"/>
                      <a:pt x="124" y="450"/>
                    </a:cubicBezTo>
                    <a:cubicBezTo>
                      <a:pt x="124" y="451"/>
                      <a:pt x="124" y="452"/>
                      <a:pt x="125" y="453"/>
                    </a:cubicBezTo>
                    <a:cubicBezTo>
                      <a:pt x="127" y="456"/>
                      <a:pt x="134" y="457"/>
                      <a:pt x="137" y="458"/>
                    </a:cubicBezTo>
                    <a:cubicBezTo>
                      <a:pt x="140" y="459"/>
                      <a:pt x="142" y="460"/>
                      <a:pt x="144" y="460"/>
                    </a:cubicBezTo>
                    <a:cubicBezTo>
                      <a:pt x="146" y="462"/>
                      <a:pt x="148" y="463"/>
                      <a:pt x="149" y="465"/>
                    </a:cubicBezTo>
                    <a:cubicBezTo>
                      <a:pt x="151" y="467"/>
                      <a:pt x="154" y="469"/>
                      <a:pt x="156" y="472"/>
                    </a:cubicBezTo>
                    <a:cubicBezTo>
                      <a:pt x="157" y="474"/>
                      <a:pt x="157" y="478"/>
                      <a:pt x="157" y="4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
              <p:cNvSpPr/>
              <p:nvPr/>
            </p:nvSpPr>
            <p:spPr bwMode="auto">
              <a:xfrm>
                <a:off x="7907338" y="11790363"/>
                <a:ext cx="300038" cy="360363"/>
              </a:xfrm>
              <a:custGeom>
                <a:avLst/>
                <a:gdLst>
                  <a:gd name="T0" fmla="*/ 63 w 71"/>
                  <a:gd name="T1" fmla="*/ 14 h 85"/>
                  <a:gd name="T2" fmla="*/ 52 w 71"/>
                  <a:gd name="T3" fmla="*/ 4 h 85"/>
                  <a:gd name="T4" fmla="*/ 39 w 71"/>
                  <a:gd name="T5" fmla="*/ 0 h 85"/>
                  <a:gd name="T6" fmla="*/ 19 w 71"/>
                  <a:gd name="T7" fmla="*/ 35 h 85"/>
                  <a:gd name="T8" fmla="*/ 21 w 71"/>
                  <a:gd name="T9" fmla="*/ 39 h 85"/>
                  <a:gd name="T10" fmla="*/ 15 w 71"/>
                  <a:gd name="T11" fmla="*/ 41 h 85"/>
                  <a:gd name="T12" fmla="*/ 12 w 71"/>
                  <a:gd name="T13" fmla="*/ 41 h 85"/>
                  <a:gd name="T14" fmla="*/ 10 w 71"/>
                  <a:gd name="T15" fmla="*/ 42 h 85"/>
                  <a:gd name="T16" fmla="*/ 7 w 71"/>
                  <a:gd name="T17" fmla="*/ 44 h 85"/>
                  <a:gd name="T18" fmla="*/ 8 w 71"/>
                  <a:gd name="T19" fmla="*/ 48 h 85"/>
                  <a:gd name="T20" fmla="*/ 13 w 71"/>
                  <a:gd name="T21" fmla="*/ 48 h 85"/>
                  <a:gd name="T22" fmla="*/ 19 w 71"/>
                  <a:gd name="T23" fmla="*/ 46 h 85"/>
                  <a:gd name="T24" fmla="*/ 20 w 71"/>
                  <a:gd name="T25" fmla="*/ 45 h 85"/>
                  <a:gd name="T26" fmla="*/ 18 w 71"/>
                  <a:gd name="T27" fmla="*/ 50 h 85"/>
                  <a:gd name="T28" fmla="*/ 9 w 71"/>
                  <a:gd name="T29" fmla="*/ 64 h 85"/>
                  <a:gd name="T30" fmla="*/ 4 w 71"/>
                  <a:gd name="T31" fmla="*/ 72 h 85"/>
                  <a:gd name="T32" fmla="*/ 2 w 71"/>
                  <a:gd name="T33" fmla="*/ 76 h 85"/>
                  <a:gd name="T34" fmla="*/ 0 w 71"/>
                  <a:gd name="T35" fmla="*/ 80 h 85"/>
                  <a:gd name="T36" fmla="*/ 3 w 71"/>
                  <a:gd name="T37" fmla="*/ 82 h 85"/>
                  <a:gd name="T38" fmla="*/ 6 w 71"/>
                  <a:gd name="T39" fmla="*/ 84 h 85"/>
                  <a:gd name="T40" fmla="*/ 10 w 71"/>
                  <a:gd name="T41" fmla="*/ 78 h 85"/>
                  <a:gd name="T42" fmla="*/ 14 w 71"/>
                  <a:gd name="T43" fmla="*/ 68 h 85"/>
                  <a:gd name="T44" fmla="*/ 16 w 71"/>
                  <a:gd name="T45" fmla="*/ 64 h 85"/>
                  <a:gd name="T46" fmla="*/ 18 w 71"/>
                  <a:gd name="T47" fmla="*/ 60 h 85"/>
                  <a:gd name="T48" fmla="*/ 23 w 71"/>
                  <a:gd name="T49" fmla="*/ 49 h 85"/>
                  <a:gd name="T50" fmla="*/ 24 w 71"/>
                  <a:gd name="T51" fmla="*/ 50 h 85"/>
                  <a:gd name="T52" fmla="*/ 25 w 71"/>
                  <a:gd name="T53" fmla="*/ 52 h 85"/>
                  <a:gd name="T54" fmla="*/ 28 w 71"/>
                  <a:gd name="T55" fmla="*/ 57 h 85"/>
                  <a:gd name="T56" fmla="*/ 31 w 71"/>
                  <a:gd name="T57" fmla="*/ 55 h 85"/>
                  <a:gd name="T58" fmla="*/ 29 w 71"/>
                  <a:gd name="T59" fmla="*/ 45 h 85"/>
                  <a:gd name="T60" fmla="*/ 34 w 71"/>
                  <a:gd name="T61" fmla="*/ 48 h 85"/>
                  <a:gd name="T62" fmla="*/ 53 w 71"/>
                  <a:gd name="T63" fmla="*/ 46 h 85"/>
                  <a:gd name="T64" fmla="*/ 63 w 71"/>
                  <a:gd name="T65"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63" y="14"/>
                    </a:moveTo>
                    <a:cubicBezTo>
                      <a:pt x="60" y="10"/>
                      <a:pt x="56" y="6"/>
                      <a:pt x="52" y="4"/>
                    </a:cubicBezTo>
                    <a:cubicBezTo>
                      <a:pt x="48" y="2"/>
                      <a:pt x="43" y="0"/>
                      <a:pt x="39" y="0"/>
                    </a:cubicBezTo>
                    <a:cubicBezTo>
                      <a:pt x="21" y="0"/>
                      <a:pt x="11" y="20"/>
                      <a:pt x="19" y="35"/>
                    </a:cubicBezTo>
                    <a:cubicBezTo>
                      <a:pt x="19" y="37"/>
                      <a:pt x="20" y="38"/>
                      <a:pt x="21" y="39"/>
                    </a:cubicBezTo>
                    <a:cubicBezTo>
                      <a:pt x="19" y="40"/>
                      <a:pt x="17" y="41"/>
                      <a:pt x="15" y="41"/>
                    </a:cubicBezTo>
                    <a:cubicBezTo>
                      <a:pt x="14" y="41"/>
                      <a:pt x="13" y="41"/>
                      <a:pt x="12" y="41"/>
                    </a:cubicBezTo>
                    <a:cubicBezTo>
                      <a:pt x="11" y="41"/>
                      <a:pt x="11" y="41"/>
                      <a:pt x="10" y="42"/>
                    </a:cubicBezTo>
                    <a:cubicBezTo>
                      <a:pt x="9" y="42"/>
                      <a:pt x="8" y="43"/>
                      <a:pt x="7" y="44"/>
                    </a:cubicBezTo>
                    <a:cubicBezTo>
                      <a:pt x="6" y="45"/>
                      <a:pt x="6" y="47"/>
                      <a:pt x="8" y="48"/>
                    </a:cubicBezTo>
                    <a:cubicBezTo>
                      <a:pt x="9" y="48"/>
                      <a:pt x="12" y="48"/>
                      <a:pt x="13" y="48"/>
                    </a:cubicBezTo>
                    <a:cubicBezTo>
                      <a:pt x="15" y="48"/>
                      <a:pt x="17" y="47"/>
                      <a:pt x="19" y="46"/>
                    </a:cubicBezTo>
                    <a:cubicBezTo>
                      <a:pt x="19" y="46"/>
                      <a:pt x="20" y="46"/>
                      <a:pt x="20" y="45"/>
                    </a:cubicBezTo>
                    <a:cubicBezTo>
                      <a:pt x="20" y="47"/>
                      <a:pt x="19" y="49"/>
                      <a:pt x="18" y="50"/>
                    </a:cubicBezTo>
                    <a:cubicBezTo>
                      <a:pt x="16" y="55"/>
                      <a:pt x="12" y="59"/>
                      <a:pt x="9" y="64"/>
                    </a:cubicBezTo>
                    <a:cubicBezTo>
                      <a:pt x="7" y="66"/>
                      <a:pt x="6" y="69"/>
                      <a:pt x="4" y="72"/>
                    </a:cubicBezTo>
                    <a:cubicBezTo>
                      <a:pt x="3" y="73"/>
                      <a:pt x="2" y="75"/>
                      <a:pt x="2" y="76"/>
                    </a:cubicBezTo>
                    <a:cubicBezTo>
                      <a:pt x="1" y="77"/>
                      <a:pt x="0" y="78"/>
                      <a:pt x="0" y="80"/>
                    </a:cubicBezTo>
                    <a:cubicBezTo>
                      <a:pt x="1" y="81"/>
                      <a:pt x="2" y="82"/>
                      <a:pt x="3" y="82"/>
                    </a:cubicBezTo>
                    <a:cubicBezTo>
                      <a:pt x="4" y="83"/>
                      <a:pt x="5" y="84"/>
                      <a:pt x="6" y="84"/>
                    </a:cubicBezTo>
                    <a:cubicBezTo>
                      <a:pt x="8" y="85"/>
                      <a:pt x="9" y="80"/>
                      <a:pt x="10" y="78"/>
                    </a:cubicBezTo>
                    <a:cubicBezTo>
                      <a:pt x="11" y="75"/>
                      <a:pt x="12" y="71"/>
                      <a:pt x="14" y="68"/>
                    </a:cubicBezTo>
                    <a:cubicBezTo>
                      <a:pt x="15" y="67"/>
                      <a:pt x="15" y="66"/>
                      <a:pt x="16" y="64"/>
                    </a:cubicBezTo>
                    <a:cubicBezTo>
                      <a:pt x="17" y="63"/>
                      <a:pt x="17" y="62"/>
                      <a:pt x="18" y="60"/>
                    </a:cubicBezTo>
                    <a:cubicBezTo>
                      <a:pt x="20" y="56"/>
                      <a:pt x="22" y="52"/>
                      <a:pt x="23" y="49"/>
                    </a:cubicBezTo>
                    <a:cubicBezTo>
                      <a:pt x="24" y="49"/>
                      <a:pt x="24" y="49"/>
                      <a:pt x="24" y="50"/>
                    </a:cubicBezTo>
                    <a:cubicBezTo>
                      <a:pt x="25" y="51"/>
                      <a:pt x="25" y="52"/>
                      <a:pt x="25" y="52"/>
                    </a:cubicBezTo>
                    <a:cubicBezTo>
                      <a:pt x="26" y="54"/>
                      <a:pt x="27" y="56"/>
                      <a:pt x="28" y="57"/>
                    </a:cubicBezTo>
                    <a:cubicBezTo>
                      <a:pt x="30" y="58"/>
                      <a:pt x="31" y="56"/>
                      <a:pt x="31" y="55"/>
                    </a:cubicBezTo>
                    <a:cubicBezTo>
                      <a:pt x="30" y="51"/>
                      <a:pt x="29" y="49"/>
                      <a:pt x="29" y="45"/>
                    </a:cubicBezTo>
                    <a:cubicBezTo>
                      <a:pt x="31" y="46"/>
                      <a:pt x="32" y="47"/>
                      <a:pt x="34" y="48"/>
                    </a:cubicBezTo>
                    <a:cubicBezTo>
                      <a:pt x="40" y="49"/>
                      <a:pt x="47" y="48"/>
                      <a:pt x="53" y="46"/>
                    </a:cubicBezTo>
                    <a:cubicBezTo>
                      <a:pt x="65" y="41"/>
                      <a:pt x="71" y="26"/>
                      <a:pt x="63"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9"/>
              <p:cNvSpPr/>
              <p:nvPr/>
            </p:nvSpPr>
            <p:spPr bwMode="auto">
              <a:xfrm>
                <a:off x="7907338" y="12338050"/>
                <a:ext cx="0" cy="12700"/>
              </a:xfrm>
              <a:custGeom>
                <a:avLst/>
                <a:gdLst>
                  <a:gd name="T0" fmla="*/ 0 h 3"/>
                  <a:gd name="T1" fmla="*/ 3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2"/>
                      <a:pt x="0" y="1"/>
                      <a:pt x="0" y="3"/>
                    </a:cubicBezTo>
                    <a:cubicBezTo>
                      <a:pt x="0" y="3"/>
                      <a:pt x="0" y="3"/>
                      <a:pt x="0" y="3"/>
                    </a:cubicBezTo>
                    <a:cubicBezTo>
                      <a:pt x="0" y="3"/>
                      <a:pt x="0" y="3"/>
                      <a:pt x="0" y="3"/>
                    </a:cubicBezTo>
                    <a:cubicBezTo>
                      <a:pt x="0" y="2"/>
                      <a:pt x="0" y="1"/>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0"/>
              <p:cNvSpPr/>
              <p:nvPr/>
            </p:nvSpPr>
            <p:spPr bwMode="auto">
              <a:xfrm>
                <a:off x="7907338" y="12282488"/>
                <a:ext cx="68263" cy="73025"/>
              </a:xfrm>
              <a:custGeom>
                <a:avLst/>
                <a:gdLst>
                  <a:gd name="T0" fmla="*/ 13 w 16"/>
                  <a:gd name="T1" fmla="*/ 17 h 17"/>
                  <a:gd name="T2" fmla="*/ 15 w 16"/>
                  <a:gd name="T3" fmla="*/ 13 h 17"/>
                  <a:gd name="T4" fmla="*/ 13 w 16"/>
                  <a:gd name="T5" fmla="*/ 9 h 17"/>
                  <a:gd name="T6" fmla="*/ 9 w 16"/>
                  <a:gd name="T7" fmla="*/ 4 h 17"/>
                  <a:gd name="T8" fmla="*/ 5 w 16"/>
                  <a:gd name="T9" fmla="*/ 1 h 17"/>
                  <a:gd name="T10" fmla="*/ 4 w 16"/>
                  <a:gd name="T11" fmla="*/ 3 h 17"/>
                  <a:gd name="T12" fmla="*/ 2 w 16"/>
                  <a:gd name="T13" fmla="*/ 8 h 17"/>
                  <a:gd name="T14" fmla="*/ 0 w 16"/>
                  <a:gd name="T15" fmla="*/ 16 h 17"/>
                  <a:gd name="T16" fmla="*/ 1 w 16"/>
                  <a:gd name="T17" fmla="*/ 16 h 17"/>
                  <a:gd name="T18" fmla="*/ 1 w 16"/>
                  <a:gd name="T19" fmla="*/ 17 h 17"/>
                  <a:gd name="T20" fmla="*/ 1 w 16"/>
                  <a:gd name="T21" fmla="*/ 17 h 17"/>
                  <a:gd name="T22" fmla="*/ 1 w 16"/>
                  <a:gd name="T23" fmla="*/ 17 h 17"/>
                  <a:gd name="T24" fmla="*/ 0 w 16"/>
                  <a:gd name="T25" fmla="*/ 17 h 17"/>
                  <a:gd name="T26" fmla="*/ 0 w 16"/>
                  <a:gd name="T27" fmla="*/ 16 h 17"/>
                  <a:gd name="T28" fmla="*/ 0 w 16"/>
                  <a:gd name="T29" fmla="*/ 17 h 17"/>
                  <a:gd name="T30" fmla="*/ 1 w 16"/>
                  <a:gd name="T31" fmla="*/ 17 h 17"/>
                  <a:gd name="T32" fmla="*/ 1 w 16"/>
                  <a:gd name="T33" fmla="*/ 17 h 17"/>
                  <a:gd name="T34" fmla="*/ 1 w 16"/>
                  <a:gd name="T35" fmla="*/ 17 h 17"/>
                  <a:gd name="T36" fmla="*/ 4 w 16"/>
                  <a:gd name="T37" fmla="*/ 17 h 17"/>
                  <a:gd name="T38" fmla="*/ 1 w 16"/>
                  <a:gd name="T39" fmla="*/ 17 h 17"/>
                  <a:gd name="T40" fmla="*/ 7 w 16"/>
                  <a:gd name="T41" fmla="*/ 17 h 17"/>
                  <a:gd name="T42" fmla="*/ 13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13" y="17"/>
                    </a:moveTo>
                    <a:cubicBezTo>
                      <a:pt x="15" y="16"/>
                      <a:pt x="16" y="16"/>
                      <a:pt x="15" y="13"/>
                    </a:cubicBezTo>
                    <a:cubicBezTo>
                      <a:pt x="14" y="12"/>
                      <a:pt x="13" y="10"/>
                      <a:pt x="13" y="9"/>
                    </a:cubicBezTo>
                    <a:cubicBezTo>
                      <a:pt x="11" y="7"/>
                      <a:pt x="10" y="6"/>
                      <a:pt x="9" y="4"/>
                    </a:cubicBezTo>
                    <a:cubicBezTo>
                      <a:pt x="8" y="3"/>
                      <a:pt x="6" y="0"/>
                      <a:pt x="5" y="1"/>
                    </a:cubicBezTo>
                    <a:cubicBezTo>
                      <a:pt x="4" y="1"/>
                      <a:pt x="4" y="3"/>
                      <a:pt x="4" y="3"/>
                    </a:cubicBezTo>
                    <a:cubicBezTo>
                      <a:pt x="3" y="5"/>
                      <a:pt x="3" y="6"/>
                      <a:pt x="2" y="8"/>
                    </a:cubicBezTo>
                    <a:cubicBezTo>
                      <a:pt x="1" y="11"/>
                      <a:pt x="0" y="13"/>
                      <a:pt x="0" y="16"/>
                    </a:cubicBezTo>
                    <a:cubicBezTo>
                      <a:pt x="0" y="16"/>
                      <a:pt x="0" y="16"/>
                      <a:pt x="1" y="16"/>
                    </a:cubicBezTo>
                    <a:cubicBezTo>
                      <a:pt x="1" y="17"/>
                      <a:pt x="1" y="17"/>
                      <a:pt x="1" y="17"/>
                    </a:cubicBezTo>
                    <a:cubicBezTo>
                      <a:pt x="1" y="17"/>
                      <a:pt x="1" y="17"/>
                      <a:pt x="1" y="17"/>
                    </a:cubicBezTo>
                    <a:cubicBezTo>
                      <a:pt x="1" y="17"/>
                      <a:pt x="1" y="17"/>
                      <a:pt x="1" y="17"/>
                    </a:cubicBezTo>
                    <a:cubicBezTo>
                      <a:pt x="0" y="17"/>
                      <a:pt x="0" y="17"/>
                      <a:pt x="0" y="17"/>
                    </a:cubicBezTo>
                    <a:cubicBezTo>
                      <a:pt x="0" y="16"/>
                      <a:pt x="0" y="16"/>
                      <a:pt x="0" y="16"/>
                    </a:cubicBezTo>
                    <a:cubicBezTo>
                      <a:pt x="0" y="16"/>
                      <a:pt x="0" y="17"/>
                      <a:pt x="0" y="17"/>
                    </a:cubicBezTo>
                    <a:cubicBezTo>
                      <a:pt x="1" y="17"/>
                      <a:pt x="1" y="17"/>
                      <a:pt x="1" y="17"/>
                    </a:cubicBezTo>
                    <a:cubicBezTo>
                      <a:pt x="1" y="17"/>
                      <a:pt x="1" y="17"/>
                      <a:pt x="1" y="17"/>
                    </a:cubicBezTo>
                    <a:cubicBezTo>
                      <a:pt x="1" y="17"/>
                      <a:pt x="1" y="17"/>
                      <a:pt x="1" y="17"/>
                    </a:cubicBezTo>
                    <a:cubicBezTo>
                      <a:pt x="4" y="17"/>
                      <a:pt x="4" y="17"/>
                      <a:pt x="4" y="17"/>
                    </a:cubicBezTo>
                    <a:cubicBezTo>
                      <a:pt x="3" y="17"/>
                      <a:pt x="2" y="17"/>
                      <a:pt x="1" y="17"/>
                    </a:cubicBezTo>
                    <a:cubicBezTo>
                      <a:pt x="3" y="17"/>
                      <a:pt x="5" y="17"/>
                      <a:pt x="7" y="17"/>
                    </a:cubicBezTo>
                    <a:cubicBezTo>
                      <a:pt x="9" y="17"/>
                      <a:pt x="11" y="17"/>
                      <a:pt x="13"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1"/>
              <p:cNvSpPr/>
              <p:nvPr/>
            </p:nvSpPr>
            <p:spPr bwMode="auto">
              <a:xfrm>
                <a:off x="7907338" y="12350750"/>
                <a:ext cx="4763" cy="476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1" y="0"/>
                    </a:cubicBezTo>
                    <a:cubicBezTo>
                      <a:pt x="0" y="0"/>
                      <a:pt x="0" y="0"/>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2"/>
              <p:cNvSpPr/>
              <p:nvPr/>
            </p:nvSpPr>
            <p:spPr bwMode="auto">
              <a:xfrm>
                <a:off x="7912100" y="12355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3"/>
              <p:cNvSpPr/>
              <p:nvPr/>
            </p:nvSpPr>
            <p:spPr bwMode="auto">
              <a:xfrm>
                <a:off x="7932738" y="12460288"/>
                <a:ext cx="71438" cy="76200"/>
              </a:xfrm>
              <a:custGeom>
                <a:avLst/>
                <a:gdLst>
                  <a:gd name="T0" fmla="*/ 15 w 17"/>
                  <a:gd name="T1" fmla="*/ 0 h 18"/>
                  <a:gd name="T2" fmla="*/ 13 w 17"/>
                  <a:gd name="T3" fmla="*/ 1 h 18"/>
                  <a:gd name="T4" fmla="*/ 8 w 17"/>
                  <a:gd name="T5" fmla="*/ 2 h 18"/>
                  <a:gd name="T6" fmla="*/ 1 w 17"/>
                  <a:gd name="T7" fmla="*/ 5 h 18"/>
                  <a:gd name="T8" fmla="*/ 1 w 17"/>
                  <a:gd name="T9" fmla="*/ 6 h 18"/>
                  <a:gd name="T10" fmla="*/ 0 w 17"/>
                  <a:gd name="T11" fmla="*/ 6 h 18"/>
                  <a:gd name="T12" fmla="*/ 0 w 17"/>
                  <a:gd name="T13" fmla="*/ 6 h 18"/>
                  <a:gd name="T14" fmla="*/ 0 w 17"/>
                  <a:gd name="T15" fmla="*/ 6 h 18"/>
                  <a:gd name="T16" fmla="*/ 0 w 17"/>
                  <a:gd name="T17" fmla="*/ 6 h 18"/>
                  <a:gd name="T18" fmla="*/ 1 w 17"/>
                  <a:gd name="T19" fmla="*/ 6 h 18"/>
                  <a:gd name="T20" fmla="*/ 0 w 17"/>
                  <a:gd name="T21" fmla="*/ 6 h 18"/>
                  <a:gd name="T22" fmla="*/ 0 w 17"/>
                  <a:gd name="T23" fmla="*/ 7 h 18"/>
                  <a:gd name="T24" fmla="*/ 0 w 17"/>
                  <a:gd name="T25" fmla="*/ 7 h 18"/>
                  <a:gd name="T26" fmla="*/ 0 w 17"/>
                  <a:gd name="T27" fmla="*/ 7 h 18"/>
                  <a:gd name="T28" fmla="*/ 2 w 17"/>
                  <a:gd name="T29" fmla="*/ 9 h 18"/>
                  <a:gd name="T30" fmla="*/ 1 w 17"/>
                  <a:gd name="T31" fmla="*/ 7 h 18"/>
                  <a:gd name="T32" fmla="*/ 4 w 17"/>
                  <a:gd name="T33" fmla="*/ 12 h 18"/>
                  <a:gd name="T34" fmla="*/ 8 w 17"/>
                  <a:gd name="T35" fmla="*/ 16 h 18"/>
                  <a:gd name="T36" fmla="*/ 12 w 17"/>
                  <a:gd name="T37" fmla="*/ 16 h 18"/>
                  <a:gd name="T38" fmla="*/ 14 w 17"/>
                  <a:gd name="T39" fmla="*/ 11 h 18"/>
                  <a:gd name="T40" fmla="*/ 15 w 17"/>
                  <a:gd name="T41" fmla="*/ 6 h 18"/>
                  <a:gd name="T42" fmla="*/ 15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5" y="0"/>
                    </a:moveTo>
                    <a:cubicBezTo>
                      <a:pt x="15" y="0"/>
                      <a:pt x="13" y="1"/>
                      <a:pt x="13" y="1"/>
                    </a:cubicBezTo>
                    <a:cubicBezTo>
                      <a:pt x="11" y="1"/>
                      <a:pt x="10" y="2"/>
                      <a:pt x="8" y="2"/>
                    </a:cubicBezTo>
                    <a:cubicBezTo>
                      <a:pt x="5" y="3"/>
                      <a:pt x="3" y="4"/>
                      <a:pt x="1" y="5"/>
                    </a:cubicBezTo>
                    <a:cubicBezTo>
                      <a:pt x="1" y="6"/>
                      <a:pt x="1" y="6"/>
                      <a:pt x="1" y="6"/>
                    </a:cubicBezTo>
                    <a:cubicBezTo>
                      <a:pt x="1" y="7"/>
                      <a:pt x="0" y="7"/>
                      <a:pt x="0" y="6"/>
                    </a:cubicBezTo>
                    <a:cubicBezTo>
                      <a:pt x="0" y="6"/>
                      <a:pt x="0" y="6"/>
                      <a:pt x="0" y="6"/>
                    </a:cubicBezTo>
                    <a:cubicBezTo>
                      <a:pt x="0" y="6"/>
                      <a:pt x="0" y="6"/>
                      <a:pt x="0" y="6"/>
                    </a:cubicBezTo>
                    <a:cubicBezTo>
                      <a:pt x="0" y="6"/>
                      <a:pt x="0" y="6"/>
                      <a:pt x="0" y="6"/>
                    </a:cubicBezTo>
                    <a:cubicBezTo>
                      <a:pt x="0" y="6"/>
                      <a:pt x="0" y="6"/>
                      <a:pt x="1" y="6"/>
                    </a:cubicBezTo>
                    <a:cubicBezTo>
                      <a:pt x="0" y="6"/>
                      <a:pt x="0" y="6"/>
                      <a:pt x="0" y="6"/>
                    </a:cubicBezTo>
                    <a:cubicBezTo>
                      <a:pt x="0" y="7"/>
                      <a:pt x="0" y="7"/>
                      <a:pt x="0" y="7"/>
                    </a:cubicBezTo>
                    <a:cubicBezTo>
                      <a:pt x="0" y="7"/>
                      <a:pt x="0" y="7"/>
                      <a:pt x="0" y="7"/>
                    </a:cubicBezTo>
                    <a:cubicBezTo>
                      <a:pt x="0" y="7"/>
                      <a:pt x="0" y="7"/>
                      <a:pt x="0" y="7"/>
                    </a:cubicBezTo>
                    <a:cubicBezTo>
                      <a:pt x="2" y="9"/>
                      <a:pt x="2" y="9"/>
                      <a:pt x="2" y="9"/>
                    </a:cubicBezTo>
                    <a:cubicBezTo>
                      <a:pt x="2" y="9"/>
                      <a:pt x="1" y="8"/>
                      <a:pt x="1" y="7"/>
                    </a:cubicBezTo>
                    <a:cubicBezTo>
                      <a:pt x="1" y="9"/>
                      <a:pt x="3" y="10"/>
                      <a:pt x="4" y="12"/>
                    </a:cubicBezTo>
                    <a:cubicBezTo>
                      <a:pt x="5" y="14"/>
                      <a:pt x="6" y="15"/>
                      <a:pt x="8" y="16"/>
                    </a:cubicBezTo>
                    <a:cubicBezTo>
                      <a:pt x="10" y="17"/>
                      <a:pt x="11" y="18"/>
                      <a:pt x="12" y="16"/>
                    </a:cubicBezTo>
                    <a:cubicBezTo>
                      <a:pt x="13" y="14"/>
                      <a:pt x="13" y="13"/>
                      <a:pt x="14" y="11"/>
                    </a:cubicBezTo>
                    <a:cubicBezTo>
                      <a:pt x="14" y="9"/>
                      <a:pt x="15" y="7"/>
                      <a:pt x="15" y="6"/>
                    </a:cubicBezTo>
                    <a:cubicBezTo>
                      <a:pt x="15" y="4"/>
                      <a:pt x="17" y="1"/>
                      <a:pt x="15"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4"/>
              <p:cNvSpPr/>
              <p:nvPr/>
            </p:nvSpPr>
            <p:spPr bwMode="auto">
              <a:xfrm>
                <a:off x="7937500" y="12477750"/>
                <a:ext cx="7938" cy="7938"/>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0" y="1"/>
                      <a:pt x="1" y="0"/>
                      <a:pt x="0" y="1"/>
                    </a:cubicBezTo>
                    <a:cubicBezTo>
                      <a:pt x="0" y="2"/>
                      <a:pt x="0" y="2"/>
                      <a:pt x="0" y="2"/>
                    </a:cubicBezTo>
                    <a:cubicBezTo>
                      <a:pt x="0" y="2"/>
                      <a:pt x="0" y="2"/>
                      <a:pt x="0" y="1"/>
                    </a:cubicBezTo>
                    <a:cubicBezTo>
                      <a:pt x="0"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5"/>
              <p:cNvSpPr/>
              <p:nvPr/>
            </p:nvSpPr>
            <p:spPr bwMode="auto">
              <a:xfrm>
                <a:off x="7932738" y="1249045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6"/>
              <p:cNvSpPr/>
              <p:nvPr/>
            </p:nvSpPr>
            <p:spPr bwMode="auto">
              <a:xfrm>
                <a:off x="7932738" y="12485688"/>
                <a:ext cx="476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组合 111"/>
            <p:cNvGrpSpPr/>
            <p:nvPr/>
          </p:nvGrpSpPr>
          <p:grpSpPr>
            <a:xfrm>
              <a:off x="2487408" y="6567425"/>
              <a:ext cx="4316412" cy="3333749"/>
              <a:chOff x="3565525" y="9826625"/>
              <a:chExt cx="4316413" cy="3333750"/>
            </a:xfrm>
          </p:grpSpPr>
          <p:sp>
            <p:nvSpPr>
              <p:cNvPr id="71" name="Freeform 68"/>
              <p:cNvSpPr/>
              <p:nvPr/>
            </p:nvSpPr>
            <p:spPr bwMode="auto">
              <a:xfrm>
                <a:off x="7597775" y="11523663"/>
                <a:ext cx="284163" cy="190500"/>
              </a:xfrm>
              <a:custGeom>
                <a:avLst/>
                <a:gdLst>
                  <a:gd name="T0" fmla="*/ 59 w 67"/>
                  <a:gd name="T1" fmla="*/ 0 h 45"/>
                  <a:gd name="T2" fmla="*/ 48 w 67"/>
                  <a:gd name="T3" fmla="*/ 7 h 45"/>
                  <a:gd name="T4" fmla="*/ 42 w 67"/>
                  <a:gd name="T5" fmla="*/ 15 h 45"/>
                  <a:gd name="T6" fmla="*/ 24 w 67"/>
                  <a:gd name="T7" fmla="*/ 21 h 45"/>
                  <a:gd name="T8" fmla="*/ 22 w 67"/>
                  <a:gd name="T9" fmla="*/ 23 h 45"/>
                  <a:gd name="T10" fmla="*/ 14 w 67"/>
                  <a:gd name="T11" fmla="*/ 22 h 45"/>
                  <a:gd name="T12" fmla="*/ 7 w 67"/>
                  <a:gd name="T13" fmla="*/ 25 h 45"/>
                  <a:gd name="T14" fmla="*/ 2 w 67"/>
                  <a:gd name="T15" fmla="*/ 32 h 45"/>
                  <a:gd name="T16" fmla="*/ 12 w 67"/>
                  <a:gd name="T17" fmla="*/ 30 h 45"/>
                  <a:gd name="T18" fmla="*/ 8 w 67"/>
                  <a:gd name="T19" fmla="*/ 38 h 45"/>
                  <a:gd name="T20" fmla="*/ 16 w 67"/>
                  <a:gd name="T21" fmla="*/ 42 h 45"/>
                  <a:gd name="T22" fmla="*/ 23 w 67"/>
                  <a:gd name="T23" fmla="*/ 38 h 45"/>
                  <a:gd name="T24" fmla="*/ 25 w 67"/>
                  <a:gd name="T25" fmla="*/ 40 h 45"/>
                  <a:gd name="T26" fmla="*/ 38 w 67"/>
                  <a:gd name="T27" fmla="*/ 41 h 45"/>
                  <a:gd name="T28" fmla="*/ 46 w 67"/>
                  <a:gd name="T29" fmla="*/ 35 h 45"/>
                  <a:gd name="T30" fmla="*/ 50 w 67"/>
                  <a:gd name="T31" fmla="*/ 26 h 45"/>
                  <a:gd name="T32" fmla="*/ 64 w 67"/>
                  <a:gd name="T33" fmla="*/ 19 h 45"/>
                  <a:gd name="T34" fmla="*/ 57 w 67"/>
                  <a:gd name="T35" fmla="*/ 15 h 45"/>
                  <a:gd name="T36" fmla="*/ 65 w 67"/>
                  <a:gd name="T37" fmla="*/ 6 h 45"/>
                  <a:gd name="T38" fmla="*/ 59 w 67"/>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45">
                    <a:moveTo>
                      <a:pt x="59" y="0"/>
                    </a:moveTo>
                    <a:cubicBezTo>
                      <a:pt x="56" y="0"/>
                      <a:pt x="50" y="4"/>
                      <a:pt x="48" y="7"/>
                    </a:cubicBezTo>
                    <a:cubicBezTo>
                      <a:pt x="47" y="8"/>
                      <a:pt x="43" y="12"/>
                      <a:pt x="42" y="15"/>
                    </a:cubicBezTo>
                    <a:cubicBezTo>
                      <a:pt x="35" y="14"/>
                      <a:pt x="28" y="16"/>
                      <a:pt x="24" y="21"/>
                    </a:cubicBezTo>
                    <a:cubicBezTo>
                      <a:pt x="23" y="21"/>
                      <a:pt x="22" y="22"/>
                      <a:pt x="22" y="23"/>
                    </a:cubicBezTo>
                    <a:cubicBezTo>
                      <a:pt x="19" y="23"/>
                      <a:pt x="17" y="22"/>
                      <a:pt x="14" y="22"/>
                    </a:cubicBezTo>
                    <a:cubicBezTo>
                      <a:pt x="11" y="22"/>
                      <a:pt x="9" y="24"/>
                      <a:pt x="7" y="25"/>
                    </a:cubicBezTo>
                    <a:cubicBezTo>
                      <a:pt x="5" y="27"/>
                      <a:pt x="0" y="29"/>
                      <a:pt x="2" y="32"/>
                    </a:cubicBezTo>
                    <a:cubicBezTo>
                      <a:pt x="5" y="32"/>
                      <a:pt x="9" y="32"/>
                      <a:pt x="12" y="30"/>
                    </a:cubicBezTo>
                    <a:cubicBezTo>
                      <a:pt x="10" y="32"/>
                      <a:pt x="8" y="36"/>
                      <a:pt x="8" y="38"/>
                    </a:cubicBezTo>
                    <a:cubicBezTo>
                      <a:pt x="8" y="43"/>
                      <a:pt x="12" y="45"/>
                      <a:pt x="16" y="42"/>
                    </a:cubicBezTo>
                    <a:cubicBezTo>
                      <a:pt x="18" y="41"/>
                      <a:pt x="21" y="39"/>
                      <a:pt x="23" y="38"/>
                    </a:cubicBezTo>
                    <a:cubicBezTo>
                      <a:pt x="24" y="38"/>
                      <a:pt x="24" y="39"/>
                      <a:pt x="25" y="40"/>
                    </a:cubicBezTo>
                    <a:cubicBezTo>
                      <a:pt x="28" y="43"/>
                      <a:pt x="34" y="42"/>
                      <a:pt x="38" y="41"/>
                    </a:cubicBezTo>
                    <a:cubicBezTo>
                      <a:pt x="42" y="40"/>
                      <a:pt x="44" y="38"/>
                      <a:pt x="46" y="35"/>
                    </a:cubicBezTo>
                    <a:cubicBezTo>
                      <a:pt x="48" y="33"/>
                      <a:pt x="49" y="29"/>
                      <a:pt x="50" y="26"/>
                    </a:cubicBezTo>
                    <a:cubicBezTo>
                      <a:pt x="55" y="28"/>
                      <a:pt x="66" y="26"/>
                      <a:pt x="64" y="19"/>
                    </a:cubicBezTo>
                    <a:cubicBezTo>
                      <a:pt x="63" y="16"/>
                      <a:pt x="59" y="15"/>
                      <a:pt x="57" y="15"/>
                    </a:cubicBezTo>
                    <a:cubicBezTo>
                      <a:pt x="59" y="12"/>
                      <a:pt x="64" y="10"/>
                      <a:pt x="65" y="6"/>
                    </a:cubicBezTo>
                    <a:cubicBezTo>
                      <a:pt x="67" y="2"/>
                      <a:pt x="62" y="0"/>
                      <a:pt x="59"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7"/>
              <p:cNvSpPr>
                <a:spLocks noEditPoints="1"/>
              </p:cNvSpPr>
              <p:nvPr/>
            </p:nvSpPr>
            <p:spPr bwMode="auto">
              <a:xfrm>
                <a:off x="4365625" y="9826625"/>
                <a:ext cx="3275013" cy="3333750"/>
              </a:xfrm>
              <a:custGeom>
                <a:avLst/>
                <a:gdLst>
                  <a:gd name="T0" fmla="*/ 688 w 773"/>
                  <a:gd name="T1" fmla="*/ 652 h 786"/>
                  <a:gd name="T2" fmla="*/ 729 w 773"/>
                  <a:gd name="T3" fmla="*/ 669 h 786"/>
                  <a:gd name="T4" fmla="*/ 742 w 773"/>
                  <a:gd name="T5" fmla="*/ 613 h 786"/>
                  <a:gd name="T6" fmla="*/ 680 w 773"/>
                  <a:gd name="T7" fmla="*/ 498 h 786"/>
                  <a:gd name="T8" fmla="*/ 643 w 773"/>
                  <a:gd name="T9" fmla="*/ 401 h 786"/>
                  <a:gd name="T10" fmla="*/ 630 w 773"/>
                  <a:gd name="T11" fmla="*/ 304 h 786"/>
                  <a:gd name="T12" fmla="*/ 672 w 773"/>
                  <a:gd name="T13" fmla="*/ 246 h 786"/>
                  <a:gd name="T14" fmla="*/ 680 w 773"/>
                  <a:gd name="T15" fmla="*/ 346 h 786"/>
                  <a:gd name="T16" fmla="*/ 687 w 773"/>
                  <a:gd name="T17" fmla="*/ 329 h 786"/>
                  <a:gd name="T18" fmla="*/ 695 w 773"/>
                  <a:gd name="T19" fmla="*/ 283 h 786"/>
                  <a:gd name="T20" fmla="*/ 698 w 773"/>
                  <a:gd name="T21" fmla="*/ 316 h 786"/>
                  <a:gd name="T22" fmla="*/ 753 w 773"/>
                  <a:gd name="T23" fmla="*/ 229 h 786"/>
                  <a:gd name="T24" fmla="*/ 734 w 773"/>
                  <a:gd name="T25" fmla="*/ 152 h 786"/>
                  <a:gd name="T26" fmla="*/ 648 w 773"/>
                  <a:gd name="T27" fmla="*/ 169 h 786"/>
                  <a:gd name="T28" fmla="*/ 577 w 773"/>
                  <a:gd name="T29" fmla="*/ 174 h 786"/>
                  <a:gd name="T30" fmla="*/ 585 w 773"/>
                  <a:gd name="T31" fmla="*/ 140 h 786"/>
                  <a:gd name="T32" fmla="*/ 571 w 773"/>
                  <a:gd name="T33" fmla="*/ 94 h 786"/>
                  <a:gd name="T34" fmla="*/ 571 w 773"/>
                  <a:gd name="T35" fmla="*/ 67 h 786"/>
                  <a:gd name="T36" fmla="*/ 549 w 773"/>
                  <a:gd name="T37" fmla="*/ 16 h 786"/>
                  <a:gd name="T38" fmla="*/ 430 w 773"/>
                  <a:gd name="T39" fmla="*/ 65 h 786"/>
                  <a:gd name="T40" fmla="*/ 433 w 773"/>
                  <a:gd name="T41" fmla="*/ 121 h 786"/>
                  <a:gd name="T42" fmla="*/ 435 w 773"/>
                  <a:gd name="T43" fmla="*/ 183 h 786"/>
                  <a:gd name="T44" fmla="*/ 383 w 773"/>
                  <a:gd name="T45" fmla="*/ 200 h 786"/>
                  <a:gd name="T46" fmla="*/ 308 w 773"/>
                  <a:gd name="T47" fmla="*/ 204 h 786"/>
                  <a:gd name="T48" fmla="*/ 215 w 773"/>
                  <a:gd name="T49" fmla="*/ 200 h 786"/>
                  <a:gd name="T50" fmla="*/ 197 w 773"/>
                  <a:gd name="T51" fmla="*/ 229 h 786"/>
                  <a:gd name="T52" fmla="*/ 151 w 773"/>
                  <a:gd name="T53" fmla="*/ 241 h 786"/>
                  <a:gd name="T54" fmla="*/ 121 w 773"/>
                  <a:gd name="T55" fmla="*/ 276 h 786"/>
                  <a:gd name="T56" fmla="*/ 94 w 773"/>
                  <a:gd name="T57" fmla="*/ 277 h 786"/>
                  <a:gd name="T58" fmla="*/ 4 w 773"/>
                  <a:gd name="T59" fmla="*/ 384 h 786"/>
                  <a:gd name="T60" fmla="*/ 78 w 773"/>
                  <a:gd name="T61" fmla="*/ 479 h 786"/>
                  <a:gd name="T62" fmla="*/ 162 w 773"/>
                  <a:gd name="T63" fmla="*/ 443 h 786"/>
                  <a:gd name="T64" fmla="*/ 213 w 773"/>
                  <a:gd name="T65" fmla="*/ 393 h 786"/>
                  <a:gd name="T66" fmla="*/ 235 w 773"/>
                  <a:gd name="T67" fmla="*/ 327 h 786"/>
                  <a:gd name="T68" fmla="*/ 312 w 773"/>
                  <a:gd name="T69" fmla="*/ 329 h 786"/>
                  <a:gd name="T70" fmla="*/ 261 w 773"/>
                  <a:gd name="T71" fmla="*/ 373 h 786"/>
                  <a:gd name="T72" fmla="*/ 337 w 773"/>
                  <a:gd name="T73" fmla="*/ 347 h 786"/>
                  <a:gd name="T74" fmla="*/ 368 w 773"/>
                  <a:gd name="T75" fmla="*/ 370 h 786"/>
                  <a:gd name="T76" fmla="*/ 407 w 773"/>
                  <a:gd name="T77" fmla="*/ 385 h 786"/>
                  <a:gd name="T78" fmla="*/ 407 w 773"/>
                  <a:gd name="T79" fmla="*/ 414 h 786"/>
                  <a:gd name="T80" fmla="*/ 438 w 773"/>
                  <a:gd name="T81" fmla="*/ 461 h 786"/>
                  <a:gd name="T82" fmla="*/ 416 w 773"/>
                  <a:gd name="T83" fmla="*/ 522 h 786"/>
                  <a:gd name="T84" fmla="*/ 376 w 773"/>
                  <a:gd name="T85" fmla="*/ 580 h 786"/>
                  <a:gd name="T86" fmla="*/ 405 w 773"/>
                  <a:gd name="T87" fmla="*/ 615 h 786"/>
                  <a:gd name="T88" fmla="*/ 307 w 773"/>
                  <a:gd name="T89" fmla="*/ 673 h 786"/>
                  <a:gd name="T90" fmla="*/ 403 w 773"/>
                  <a:gd name="T91" fmla="*/ 772 h 786"/>
                  <a:gd name="T92" fmla="*/ 402 w 773"/>
                  <a:gd name="T93" fmla="*/ 673 h 786"/>
                  <a:gd name="T94" fmla="*/ 454 w 773"/>
                  <a:gd name="T95" fmla="*/ 676 h 786"/>
                  <a:gd name="T96" fmla="*/ 566 w 773"/>
                  <a:gd name="T97" fmla="*/ 601 h 786"/>
                  <a:gd name="T98" fmla="*/ 628 w 773"/>
                  <a:gd name="T99" fmla="*/ 622 h 786"/>
                  <a:gd name="T100" fmla="*/ 642 w 773"/>
                  <a:gd name="T101" fmla="*/ 752 h 786"/>
                  <a:gd name="T102" fmla="*/ 764 w 773"/>
                  <a:gd name="T103" fmla="*/ 765 h 786"/>
                  <a:gd name="T104" fmla="*/ 147 w 773"/>
                  <a:gd name="T105" fmla="*/ 294 h 786"/>
                  <a:gd name="T106" fmla="*/ 170 w 773"/>
                  <a:gd name="T107" fmla="*/ 241 h 786"/>
                  <a:gd name="T108" fmla="*/ 218 w 773"/>
                  <a:gd name="T109" fmla="*/ 322 h 786"/>
                  <a:gd name="T110" fmla="*/ 188 w 773"/>
                  <a:gd name="T111" fmla="*/ 346 h 786"/>
                  <a:gd name="T112" fmla="*/ 222 w 773"/>
                  <a:gd name="T113" fmla="*/ 307 h 786"/>
                  <a:gd name="T114" fmla="*/ 247 w 773"/>
                  <a:gd name="T115" fmla="*/ 302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786">
                    <a:moveTo>
                      <a:pt x="762" y="744"/>
                    </a:moveTo>
                    <a:cubicBezTo>
                      <a:pt x="751" y="739"/>
                      <a:pt x="740" y="734"/>
                      <a:pt x="729" y="728"/>
                    </a:cubicBezTo>
                    <a:cubicBezTo>
                      <a:pt x="719" y="722"/>
                      <a:pt x="713" y="711"/>
                      <a:pt x="705" y="703"/>
                    </a:cubicBezTo>
                    <a:cubicBezTo>
                      <a:pt x="701" y="699"/>
                      <a:pt x="696" y="695"/>
                      <a:pt x="693" y="690"/>
                    </a:cubicBezTo>
                    <a:cubicBezTo>
                      <a:pt x="691" y="686"/>
                      <a:pt x="690" y="680"/>
                      <a:pt x="688" y="675"/>
                    </a:cubicBezTo>
                    <a:cubicBezTo>
                      <a:pt x="686" y="668"/>
                      <a:pt x="687" y="660"/>
                      <a:pt x="688" y="652"/>
                    </a:cubicBezTo>
                    <a:cubicBezTo>
                      <a:pt x="688" y="645"/>
                      <a:pt x="689" y="637"/>
                      <a:pt x="690" y="629"/>
                    </a:cubicBezTo>
                    <a:cubicBezTo>
                      <a:pt x="694" y="632"/>
                      <a:pt x="698" y="637"/>
                      <a:pt x="703" y="640"/>
                    </a:cubicBezTo>
                    <a:cubicBezTo>
                      <a:pt x="706" y="642"/>
                      <a:pt x="709" y="644"/>
                      <a:pt x="712" y="646"/>
                    </a:cubicBezTo>
                    <a:cubicBezTo>
                      <a:pt x="714" y="648"/>
                      <a:pt x="716" y="648"/>
                      <a:pt x="719" y="651"/>
                    </a:cubicBezTo>
                    <a:cubicBezTo>
                      <a:pt x="721" y="654"/>
                      <a:pt x="723" y="658"/>
                      <a:pt x="725" y="662"/>
                    </a:cubicBezTo>
                    <a:cubicBezTo>
                      <a:pt x="726" y="664"/>
                      <a:pt x="726" y="670"/>
                      <a:pt x="729" y="669"/>
                    </a:cubicBezTo>
                    <a:cubicBezTo>
                      <a:pt x="734" y="665"/>
                      <a:pt x="734" y="652"/>
                      <a:pt x="733" y="646"/>
                    </a:cubicBezTo>
                    <a:cubicBezTo>
                      <a:pt x="732" y="640"/>
                      <a:pt x="732" y="630"/>
                      <a:pt x="728" y="626"/>
                    </a:cubicBezTo>
                    <a:cubicBezTo>
                      <a:pt x="731" y="631"/>
                      <a:pt x="735" y="634"/>
                      <a:pt x="740" y="637"/>
                    </a:cubicBezTo>
                    <a:cubicBezTo>
                      <a:pt x="743" y="639"/>
                      <a:pt x="748" y="643"/>
                      <a:pt x="752" y="643"/>
                    </a:cubicBezTo>
                    <a:cubicBezTo>
                      <a:pt x="753" y="638"/>
                      <a:pt x="749" y="632"/>
                      <a:pt x="748" y="628"/>
                    </a:cubicBezTo>
                    <a:cubicBezTo>
                      <a:pt x="746" y="623"/>
                      <a:pt x="744" y="618"/>
                      <a:pt x="742" y="613"/>
                    </a:cubicBezTo>
                    <a:cubicBezTo>
                      <a:pt x="738" y="603"/>
                      <a:pt x="735" y="593"/>
                      <a:pt x="733" y="583"/>
                    </a:cubicBezTo>
                    <a:cubicBezTo>
                      <a:pt x="732" y="574"/>
                      <a:pt x="734" y="566"/>
                      <a:pt x="734" y="557"/>
                    </a:cubicBezTo>
                    <a:cubicBezTo>
                      <a:pt x="735" y="551"/>
                      <a:pt x="736" y="540"/>
                      <a:pt x="730" y="535"/>
                    </a:cubicBezTo>
                    <a:cubicBezTo>
                      <a:pt x="724" y="530"/>
                      <a:pt x="717" y="527"/>
                      <a:pt x="711" y="522"/>
                    </a:cubicBezTo>
                    <a:cubicBezTo>
                      <a:pt x="706" y="519"/>
                      <a:pt x="704" y="513"/>
                      <a:pt x="699" y="509"/>
                    </a:cubicBezTo>
                    <a:cubicBezTo>
                      <a:pt x="693" y="505"/>
                      <a:pt x="687" y="502"/>
                      <a:pt x="680" y="498"/>
                    </a:cubicBezTo>
                    <a:cubicBezTo>
                      <a:pt x="673" y="493"/>
                      <a:pt x="669" y="487"/>
                      <a:pt x="665" y="481"/>
                    </a:cubicBezTo>
                    <a:cubicBezTo>
                      <a:pt x="661" y="473"/>
                      <a:pt x="657" y="466"/>
                      <a:pt x="652" y="459"/>
                    </a:cubicBezTo>
                    <a:cubicBezTo>
                      <a:pt x="649" y="454"/>
                      <a:pt x="646" y="448"/>
                      <a:pt x="644" y="443"/>
                    </a:cubicBezTo>
                    <a:cubicBezTo>
                      <a:pt x="642" y="439"/>
                      <a:pt x="641" y="433"/>
                      <a:pt x="641" y="429"/>
                    </a:cubicBezTo>
                    <a:cubicBezTo>
                      <a:pt x="641" y="423"/>
                      <a:pt x="643" y="418"/>
                      <a:pt x="644" y="413"/>
                    </a:cubicBezTo>
                    <a:cubicBezTo>
                      <a:pt x="644" y="409"/>
                      <a:pt x="643" y="405"/>
                      <a:pt x="643" y="401"/>
                    </a:cubicBezTo>
                    <a:cubicBezTo>
                      <a:pt x="644" y="396"/>
                      <a:pt x="643" y="392"/>
                      <a:pt x="643" y="387"/>
                    </a:cubicBezTo>
                    <a:cubicBezTo>
                      <a:pt x="641" y="374"/>
                      <a:pt x="640" y="361"/>
                      <a:pt x="637" y="347"/>
                    </a:cubicBezTo>
                    <a:cubicBezTo>
                      <a:pt x="635" y="343"/>
                      <a:pt x="634" y="338"/>
                      <a:pt x="633" y="333"/>
                    </a:cubicBezTo>
                    <a:cubicBezTo>
                      <a:pt x="632" y="329"/>
                      <a:pt x="630" y="326"/>
                      <a:pt x="628" y="323"/>
                    </a:cubicBezTo>
                    <a:cubicBezTo>
                      <a:pt x="627" y="319"/>
                      <a:pt x="625" y="314"/>
                      <a:pt x="626" y="310"/>
                    </a:cubicBezTo>
                    <a:cubicBezTo>
                      <a:pt x="626" y="307"/>
                      <a:pt x="628" y="306"/>
                      <a:pt x="630" y="304"/>
                    </a:cubicBezTo>
                    <a:cubicBezTo>
                      <a:pt x="633" y="308"/>
                      <a:pt x="637" y="309"/>
                      <a:pt x="640" y="303"/>
                    </a:cubicBezTo>
                    <a:cubicBezTo>
                      <a:pt x="643" y="297"/>
                      <a:pt x="646" y="291"/>
                      <a:pt x="648" y="285"/>
                    </a:cubicBezTo>
                    <a:cubicBezTo>
                      <a:pt x="649" y="283"/>
                      <a:pt x="651" y="275"/>
                      <a:pt x="653" y="274"/>
                    </a:cubicBezTo>
                    <a:cubicBezTo>
                      <a:pt x="655" y="273"/>
                      <a:pt x="655" y="277"/>
                      <a:pt x="657" y="277"/>
                    </a:cubicBezTo>
                    <a:cubicBezTo>
                      <a:pt x="659" y="277"/>
                      <a:pt x="659" y="273"/>
                      <a:pt x="660" y="271"/>
                    </a:cubicBezTo>
                    <a:cubicBezTo>
                      <a:pt x="663" y="263"/>
                      <a:pt x="665" y="251"/>
                      <a:pt x="672" y="246"/>
                    </a:cubicBezTo>
                    <a:cubicBezTo>
                      <a:pt x="678" y="253"/>
                      <a:pt x="661" y="274"/>
                      <a:pt x="675" y="273"/>
                    </a:cubicBezTo>
                    <a:cubicBezTo>
                      <a:pt x="678" y="278"/>
                      <a:pt x="677" y="285"/>
                      <a:pt x="676" y="290"/>
                    </a:cubicBezTo>
                    <a:cubicBezTo>
                      <a:pt x="676" y="297"/>
                      <a:pt x="675" y="303"/>
                      <a:pt x="675" y="309"/>
                    </a:cubicBezTo>
                    <a:cubicBezTo>
                      <a:pt x="674" y="317"/>
                      <a:pt x="676" y="324"/>
                      <a:pt x="673" y="332"/>
                    </a:cubicBezTo>
                    <a:cubicBezTo>
                      <a:pt x="672" y="335"/>
                      <a:pt x="669" y="339"/>
                      <a:pt x="671" y="342"/>
                    </a:cubicBezTo>
                    <a:cubicBezTo>
                      <a:pt x="674" y="345"/>
                      <a:pt x="677" y="343"/>
                      <a:pt x="680" y="346"/>
                    </a:cubicBezTo>
                    <a:cubicBezTo>
                      <a:pt x="682" y="349"/>
                      <a:pt x="682" y="353"/>
                      <a:pt x="682" y="357"/>
                    </a:cubicBezTo>
                    <a:cubicBezTo>
                      <a:pt x="682" y="359"/>
                      <a:pt x="683" y="362"/>
                      <a:pt x="683" y="363"/>
                    </a:cubicBezTo>
                    <a:cubicBezTo>
                      <a:pt x="683" y="365"/>
                      <a:pt x="682" y="367"/>
                      <a:pt x="682" y="369"/>
                    </a:cubicBezTo>
                    <a:cubicBezTo>
                      <a:pt x="685" y="368"/>
                      <a:pt x="690" y="362"/>
                      <a:pt x="691" y="359"/>
                    </a:cubicBezTo>
                    <a:cubicBezTo>
                      <a:pt x="692" y="354"/>
                      <a:pt x="690" y="347"/>
                      <a:pt x="690" y="342"/>
                    </a:cubicBezTo>
                    <a:cubicBezTo>
                      <a:pt x="689" y="337"/>
                      <a:pt x="689" y="332"/>
                      <a:pt x="687" y="329"/>
                    </a:cubicBezTo>
                    <a:cubicBezTo>
                      <a:pt x="686" y="327"/>
                      <a:pt x="685" y="327"/>
                      <a:pt x="684" y="324"/>
                    </a:cubicBezTo>
                    <a:cubicBezTo>
                      <a:pt x="684" y="322"/>
                      <a:pt x="684" y="319"/>
                      <a:pt x="684" y="317"/>
                    </a:cubicBezTo>
                    <a:cubicBezTo>
                      <a:pt x="683" y="314"/>
                      <a:pt x="684" y="312"/>
                      <a:pt x="684" y="309"/>
                    </a:cubicBezTo>
                    <a:cubicBezTo>
                      <a:pt x="685" y="307"/>
                      <a:pt x="684" y="304"/>
                      <a:pt x="684" y="302"/>
                    </a:cubicBezTo>
                    <a:cubicBezTo>
                      <a:pt x="684" y="296"/>
                      <a:pt x="685" y="288"/>
                      <a:pt x="690" y="285"/>
                    </a:cubicBezTo>
                    <a:cubicBezTo>
                      <a:pt x="691" y="284"/>
                      <a:pt x="693" y="284"/>
                      <a:pt x="695" y="283"/>
                    </a:cubicBezTo>
                    <a:cubicBezTo>
                      <a:pt x="698" y="281"/>
                      <a:pt x="701" y="279"/>
                      <a:pt x="703" y="276"/>
                    </a:cubicBezTo>
                    <a:cubicBezTo>
                      <a:pt x="706" y="272"/>
                      <a:pt x="709" y="267"/>
                      <a:pt x="711" y="262"/>
                    </a:cubicBezTo>
                    <a:cubicBezTo>
                      <a:pt x="712" y="259"/>
                      <a:pt x="714" y="257"/>
                      <a:pt x="715" y="254"/>
                    </a:cubicBezTo>
                    <a:cubicBezTo>
                      <a:pt x="715" y="267"/>
                      <a:pt x="711" y="278"/>
                      <a:pt x="709" y="290"/>
                    </a:cubicBezTo>
                    <a:cubicBezTo>
                      <a:pt x="707" y="297"/>
                      <a:pt x="705" y="302"/>
                      <a:pt x="703" y="308"/>
                    </a:cubicBezTo>
                    <a:cubicBezTo>
                      <a:pt x="701" y="311"/>
                      <a:pt x="700" y="314"/>
                      <a:pt x="698" y="316"/>
                    </a:cubicBezTo>
                    <a:cubicBezTo>
                      <a:pt x="700" y="315"/>
                      <a:pt x="703" y="314"/>
                      <a:pt x="704" y="313"/>
                    </a:cubicBezTo>
                    <a:cubicBezTo>
                      <a:pt x="708" y="311"/>
                      <a:pt x="712" y="307"/>
                      <a:pt x="715" y="304"/>
                    </a:cubicBezTo>
                    <a:cubicBezTo>
                      <a:pt x="723" y="296"/>
                      <a:pt x="730" y="285"/>
                      <a:pt x="734" y="274"/>
                    </a:cubicBezTo>
                    <a:cubicBezTo>
                      <a:pt x="736" y="269"/>
                      <a:pt x="739" y="265"/>
                      <a:pt x="740" y="260"/>
                    </a:cubicBezTo>
                    <a:cubicBezTo>
                      <a:pt x="742" y="256"/>
                      <a:pt x="743" y="252"/>
                      <a:pt x="744" y="249"/>
                    </a:cubicBezTo>
                    <a:cubicBezTo>
                      <a:pt x="748" y="242"/>
                      <a:pt x="749" y="235"/>
                      <a:pt x="753" y="229"/>
                    </a:cubicBezTo>
                    <a:cubicBezTo>
                      <a:pt x="758" y="222"/>
                      <a:pt x="764" y="218"/>
                      <a:pt x="768" y="212"/>
                    </a:cubicBezTo>
                    <a:cubicBezTo>
                      <a:pt x="773" y="206"/>
                      <a:pt x="773" y="196"/>
                      <a:pt x="771" y="188"/>
                    </a:cubicBezTo>
                    <a:cubicBezTo>
                      <a:pt x="770" y="180"/>
                      <a:pt x="769" y="172"/>
                      <a:pt x="767" y="164"/>
                    </a:cubicBezTo>
                    <a:cubicBezTo>
                      <a:pt x="766" y="160"/>
                      <a:pt x="765" y="155"/>
                      <a:pt x="761" y="153"/>
                    </a:cubicBezTo>
                    <a:cubicBezTo>
                      <a:pt x="758" y="151"/>
                      <a:pt x="753" y="150"/>
                      <a:pt x="749" y="150"/>
                    </a:cubicBezTo>
                    <a:cubicBezTo>
                      <a:pt x="744" y="150"/>
                      <a:pt x="739" y="152"/>
                      <a:pt x="734" y="152"/>
                    </a:cubicBezTo>
                    <a:cubicBezTo>
                      <a:pt x="730" y="152"/>
                      <a:pt x="727" y="150"/>
                      <a:pt x="723" y="151"/>
                    </a:cubicBezTo>
                    <a:cubicBezTo>
                      <a:pt x="710" y="152"/>
                      <a:pt x="695" y="151"/>
                      <a:pt x="685" y="159"/>
                    </a:cubicBezTo>
                    <a:cubicBezTo>
                      <a:pt x="682" y="161"/>
                      <a:pt x="679" y="164"/>
                      <a:pt x="676" y="166"/>
                    </a:cubicBezTo>
                    <a:cubicBezTo>
                      <a:pt x="675" y="166"/>
                      <a:pt x="672" y="166"/>
                      <a:pt x="671" y="166"/>
                    </a:cubicBezTo>
                    <a:cubicBezTo>
                      <a:pt x="669" y="166"/>
                      <a:pt x="669" y="165"/>
                      <a:pt x="667" y="165"/>
                    </a:cubicBezTo>
                    <a:cubicBezTo>
                      <a:pt x="661" y="164"/>
                      <a:pt x="653" y="166"/>
                      <a:pt x="648" y="169"/>
                    </a:cubicBezTo>
                    <a:cubicBezTo>
                      <a:pt x="643" y="171"/>
                      <a:pt x="637" y="175"/>
                      <a:pt x="632" y="178"/>
                    </a:cubicBezTo>
                    <a:cubicBezTo>
                      <a:pt x="629" y="180"/>
                      <a:pt x="626" y="182"/>
                      <a:pt x="623" y="183"/>
                    </a:cubicBezTo>
                    <a:cubicBezTo>
                      <a:pt x="621" y="183"/>
                      <a:pt x="617" y="183"/>
                      <a:pt x="614" y="184"/>
                    </a:cubicBezTo>
                    <a:cubicBezTo>
                      <a:pt x="608" y="184"/>
                      <a:pt x="602" y="185"/>
                      <a:pt x="596" y="186"/>
                    </a:cubicBezTo>
                    <a:cubicBezTo>
                      <a:pt x="595" y="185"/>
                      <a:pt x="594" y="185"/>
                      <a:pt x="593" y="185"/>
                    </a:cubicBezTo>
                    <a:cubicBezTo>
                      <a:pt x="586" y="183"/>
                      <a:pt x="580" y="181"/>
                      <a:pt x="577" y="174"/>
                    </a:cubicBezTo>
                    <a:cubicBezTo>
                      <a:pt x="577" y="172"/>
                      <a:pt x="577" y="170"/>
                      <a:pt x="577" y="169"/>
                    </a:cubicBezTo>
                    <a:cubicBezTo>
                      <a:pt x="576" y="167"/>
                      <a:pt x="575" y="166"/>
                      <a:pt x="575" y="164"/>
                    </a:cubicBezTo>
                    <a:cubicBezTo>
                      <a:pt x="575" y="164"/>
                      <a:pt x="574" y="163"/>
                      <a:pt x="574" y="162"/>
                    </a:cubicBezTo>
                    <a:cubicBezTo>
                      <a:pt x="576" y="160"/>
                      <a:pt x="577" y="158"/>
                      <a:pt x="578" y="156"/>
                    </a:cubicBezTo>
                    <a:cubicBezTo>
                      <a:pt x="579" y="152"/>
                      <a:pt x="582" y="149"/>
                      <a:pt x="583" y="145"/>
                    </a:cubicBezTo>
                    <a:cubicBezTo>
                      <a:pt x="584" y="144"/>
                      <a:pt x="585" y="141"/>
                      <a:pt x="585" y="140"/>
                    </a:cubicBezTo>
                    <a:cubicBezTo>
                      <a:pt x="586" y="137"/>
                      <a:pt x="585" y="134"/>
                      <a:pt x="584" y="131"/>
                    </a:cubicBezTo>
                    <a:cubicBezTo>
                      <a:pt x="584" y="129"/>
                      <a:pt x="584" y="126"/>
                      <a:pt x="584" y="123"/>
                    </a:cubicBezTo>
                    <a:cubicBezTo>
                      <a:pt x="583" y="122"/>
                      <a:pt x="581" y="120"/>
                      <a:pt x="580" y="119"/>
                    </a:cubicBezTo>
                    <a:cubicBezTo>
                      <a:pt x="579" y="117"/>
                      <a:pt x="579" y="115"/>
                      <a:pt x="578" y="113"/>
                    </a:cubicBezTo>
                    <a:cubicBezTo>
                      <a:pt x="577" y="111"/>
                      <a:pt x="576" y="109"/>
                      <a:pt x="575" y="107"/>
                    </a:cubicBezTo>
                    <a:cubicBezTo>
                      <a:pt x="574" y="102"/>
                      <a:pt x="572" y="98"/>
                      <a:pt x="571" y="94"/>
                    </a:cubicBezTo>
                    <a:cubicBezTo>
                      <a:pt x="571" y="90"/>
                      <a:pt x="570" y="85"/>
                      <a:pt x="569" y="81"/>
                    </a:cubicBezTo>
                    <a:cubicBezTo>
                      <a:pt x="569" y="79"/>
                      <a:pt x="570" y="77"/>
                      <a:pt x="570" y="75"/>
                    </a:cubicBezTo>
                    <a:cubicBezTo>
                      <a:pt x="570" y="75"/>
                      <a:pt x="570" y="74"/>
                      <a:pt x="570" y="73"/>
                    </a:cubicBezTo>
                    <a:cubicBezTo>
                      <a:pt x="570" y="73"/>
                      <a:pt x="570" y="72"/>
                      <a:pt x="570" y="72"/>
                    </a:cubicBezTo>
                    <a:cubicBezTo>
                      <a:pt x="570" y="71"/>
                      <a:pt x="570" y="69"/>
                      <a:pt x="571" y="68"/>
                    </a:cubicBezTo>
                    <a:cubicBezTo>
                      <a:pt x="571" y="68"/>
                      <a:pt x="571" y="68"/>
                      <a:pt x="571" y="67"/>
                    </a:cubicBezTo>
                    <a:cubicBezTo>
                      <a:pt x="571" y="67"/>
                      <a:pt x="571" y="66"/>
                      <a:pt x="571" y="66"/>
                    </a:cubicBezTo>
                    <a:cubicBezTo>
                      <a:pt x="571" y="64"/>
                      <a:pt x="571" y="63"/>
                      <a:pt x="572" y="62"/>
                    </a:cubicBezTo>
                    <a:cubicBezTo>
                      <a:pt x="573" y="58"/>
                      <a:pt x="574" y="56"/>
                      <a:pt x="573" y="52"/>
                    </a:cubicBezTo>
                    <a:cubicBezTo>
                      <a:pt x="572" y="50"/>
                      <a:pt x="572" y="48"/>
                      <a:pt x="571" y="46"/>
                    </a:cubicBezTo>
                    <a:cubicBezTo>
                      <a:pt x="569" y="39"/>
                      <a:pt x="565" y="33"/>
                      <a:pt x="560" y="28"/>
                    </a:cubicBezTo>
                    <a:cubicBezTo>
                      <a:pt x="556" y="24"/>
                      <a:pt x="554" y="19"/>
                      <a:pt x="549" y="16"/>
                    </a:cubicBezTo>
                    <a:cubicBezTo>
                      <a:pt x="543" y="10"/>
                      <a:pt x="538" y="7"/>
                      <a:pt x="530" y="5"/>
                    </a:cubicBezTo>
                    <a:cubicBezTo>
                      <a:pt x="516" y="1"/>
                      <a:pt x="498" y="0"/>
                      <a:pt x="483" y="4"/>
                    </a:cubicBezTo>
                    <a:cubicBezTo>
                      <a:pt x="470" y="8"/>
                      <a:pt x="458" y="11"/>
                      <a:pt x="449" y="22"/>
                    </a:cubicBezTo>
                    <a:cubicBezTo>
                      <a:pt x="444" y="27"/>
                      <a:pt x="441" y="32"/>
                      <a:pt x="439" y="38"/>
                    </a:cubicBezTo>
                    <a:cubicBezTo>
                      <a:pt x="434" y="44"/>
                      <a:pt x="429" y="51"/>
                      <a:pt x="430" y="58"/>
                    </a:cubicBezTo>
                    <a:cubicBezTo>
                      <a:pt x="430" y="60"/>
                      <a:pt x="430" y="62"/>
                      <a:pt x="430" y="65"/>
                    </a:cubicBezTo>
                    <a:cubicBezTo>
                      <a:pt x="430" y="67"/>
                      <a:pt x="429" y="69"/>
                      <a:pt x="430" y="72"/>
                    </a:cubicBezTo>
                    <a:cubicBezTo>
                      <a:pt x="430" y="77"/>
                      <a:pt x="431" y="82"/>
                      <a:pt x="431" y="87"/>
                    </a:cubicBezTo>
                    <a:cubicBezTo>
                      <a:pt x="432" y="92"/>
                      <a:pt x="432" y="96"/>
                      <a:pt x="433" y="101"/>
                    </a:cubicBezTo>
                    <a:cubicBezTo>
                      <a:pt x="433" y="103"/>
                      <a:pt x="433" y="105"/>
                      <a:pt x="434" y="108"/>
                    </a:cubicBezTo>
                    <a:cubicBezTo>
                      <a:pt x="434" y="111"/>
                      <a:pt x="433" y="112"/>
                      <a:pt x="433" y="115"/>
                    </a:cubicBezTo>
                    <a:cubicBezTo>
                      <a:pt x="433" y="117"/>
                      <a:pt x="434" y="119"/>
                      <a:pt x="433" y="121"/>
                    </a:cubicBezTo>
                    <a:cubicBezTo>
                      <a:pt x="433" y="123"/>
                      <a:pt x="432" y="126"/>
                      <a:pt x="432" y="129"/>
                    </a:cubicBezTo>
                    <a:cubicBezTo>
                      <a:pt x="431" y="133"/>
                      <a:pt x="432" y="138"/>
                      <a:pt x="433" y="142"/>
                    </a:cubicBezTo>
                    <a:cubicBezTo>
                      <a:pt x="433" y="147"/>
                      <a:pt x="434" y="151"/>
                      <a:pt x="434" y="156"/>
                    </a:cubicBezTo>
                    <a:cubicBezTo>
                      <a:pt x="435" y="158"/>
                      <a:pt x="436" y="161"/>
                      <a:pt x="435" y="163"/>
                    </a:cubicBezTo>
                    <a:cubicBezTo>
                      <a:pt x="435" y="166"/>
                      <a:pt x="434" y="166"/>
                      <a:pt x="434" y="169"/>
                    </a:cubicBezTo>
                    <a:cubicBezTo>
                      <a:pt x="435" y="174"/>
                      <a:pt x="435" y="178"/>
                      <a:pt x="435" y="183"/>
                    </a:cubicBezTo>
                    <a:cubicBezTo>
                      <a:pt x="434" y="188"/>
                      <a:pt x="434" y="190"/>
                      <a:pt x="430" y="193"/>
                    </a:cubicBezTo>
                    <a:cubicBezTo>
                      <a:pt x="425" y="195"/>
                      <a:pt x="421" y="197"/>
                      <a:pt x="416" y="198"/>
                    </a:cubicBezTo>
                    <a:cubicBezTo>
                      <a:pt x="414" y="198"/>
                      <a:pt x="412" y="199"/>
                      <a:pt x="409" y="200"/>
                    </a:cubicBezTo>
                    <a:cubicBezTo>
                      <a:pt x="406" y="200"/>
                      <a:pt x="404" y="200"/>
                      <a:pt x="401" y="201"/>
                    </a:cubicBezTo>
                    <a:cubicBezTo>
                      <a:pt x="397" y="201"/>
                      <a:pt x="392" y="202"/>
                      <a:pt x="388" y="201"/>
                    </a:cubicBezTo>
                    <a:cubicBezTo>
                      <a:pt x="386" y="200"/>
                      <a:pt x="385" y="200"/>
                      <a:pt x="383" y="200"/>
                    </a:cubicBezTo>
                    <a:cubicBezTo>
                      <a:pt x="382" y="200"/>
                      <a:pt x="380" y="200"/>
                      <a:pt x="379" y="200"/>
                    </a:cubicBezTo>
                    <a:cubicBezTo>
                      <a:pt x="378" y="200"/>
                      <a:pt x="377" y="199"/>
                      <a:pt x="376" y="199"/>
                    </a:cubicBezTo>
                    <a:cubicBezTo>
                      <a:pt x="364" y="198"/>
                      <a:pt x="355" y="209"/>
                      <a:pt x="343" y="209"/>
                    </a:cubicBezTo>
                    <a:cubicBezTo>
                      <a:pt x="338" y="209"/>
                      <a:pt x="332" y="207"/>
                      <a:pt x="327" y="206"/>
                    </a:cubicBezTo>
                    <a:cubicBezTo>
                      <a:pt x="325" y="206"/>
                      <a:pt x="323" y="205"/>
                      <a:pt x="321" y="204"/>
                    </a:cubicBezTo>
                    <a:cubicBezTo>
                      <a:pt x="316" y="203"/>
                      <a:pt x="312" y="204"/>
                      <a:pt x="308" y="204"/>
                    </a:cubicBezTo>
                    <a:cubicBezTo>
                      <a:pt x="302" y="204"/>
                      <a:pt x="296" y="202"/>
                      <a:pt x="290" y="203"/>
                    </a:cubicBezTo>
                    <a:cubicBezTo>
                      <a:pt x="286" y="203"/>
                      <a:pt x="283" y="202"/>
                      <a:pt x="280" y="202"/>
                    </a:cubicBezTo>
                    <a:cubicBezTo>
                      <a:pt x="277" y="202"/>
                      <a:pt x="274" y="203"/>
                      <a:pt x="272" y="203"/>
                    </a:cubicBezTo>
                    <a:cubicBezTo>
                      <a:pt x="260" y="205"/>
                      <a:pt x="249" y="207"/>
                      <a:pt x="237" y="204"/>
                    </a:cubicBezTo>
                    <a:cubicBezTo>
                      <a:pt x="233" y="203"/>
                      <a:pt x="228" y="202"/>
                      <a:pt x="223" y="201"/>
                    </a:cubicBezTo>
                    <a:cubicBezTo>
                      <a:pt x="220" y="201"/>
                      <a:pt x="217" y="199"/>
                      <a:pt x="215" y="200"/>
                    </a:cubicBezTo>
                    <a:cubicBezTo>
                      <a:pt x="212" y="202"/>
                      <a:pt x="213" y="203"/>
                      <a:pt x="212" y="205"/>
                    </a:cubicBezTo>
                    <a:cubicBezTo>
                      <a:pt x="211" y="207"/>
                      <a:pt x="210" y="207"/>
                      <a:pt x="210" y="209"/>
                    </a:cubicBezTo>
                    <a:cubicBezTo>
                      <a:pt x="209" y="211"/>
                      <a:pt x="209" y="213"/>
                      <a:pt x="209" y="215"/>
                    </a:cubicBezTo>
                    <a:cubicBezTo>
                      <a:pt x="208" y="218"/>
                      <a:pt x="205" y="221"/>
                      <a:pt x="202" y="224"/>
                    </a:cubicBezTo>
                    <a:cubicBezTo>
                      <a:pt x="201" y="226"/>
                      <a:pt x="199" y="227"/>
                      <a:pt x="198" y="229"/>
                    </a:cubicBezTo>
                    <a:cubicBezTo>
                      <a:pt x="198" y="229"/>
                      <a:pt x="197" y="229"/>
                      <a:pt x="197" y="229"/>
                    </a:cubicBezTo>
                    <a:cubicBezTo>
                      <a:pt x="193" y="228"/>
                      <a:pt x="188" y="229"/>
                      <a:pt x="184" y="230"/>
                    </a:cubicBezTo>
                    <a:cubicBezTo>
                      <a:pt x="181" y="230"/>
                      <a:pt x="179" y="231"/>
                      <a:pt x="177" y="231"/>
                    </a:cubicBezTo>
                    <a:cubicBezTo>
                      <a:pt x="175" y="232"/>
                      <a:pt x="173" y="232"/>
                      <a:pt x="171" y="233"/>
                    </a:cubicBezTo>
                    <a:cubicBezTo>
                      <a:pt x="169" y="233"/>
                      <a:pt x="169" y="234"/>
                      <a:pt x="167" y="235"/>
                    </a:cubicBezTo>
                    <a:cubicBezTo>
                      <a:pt x="165" y="236"/>
                      <a:pt x="163" y="236"/>
                      <a:pt x="161" y="237"/>
                    </a:cubicBezTo>
                    <a:cubicBezTo>
                      <a:pt x="158" y="239"/>
                      <a:pt x="154" y="239"/>
                      <a:pt x="151" y="241"/>
                    </a:cubicBezTo>
                    <a:cubicBezTo>
                      <a:pt x="148" y="244"/>
                      <a:pt x="144" y="246"/>
                      <a:pt x="141" y="249"/>
                    </a:cubicBezTo>
                    <a:cubicBezTo>
                      <a:pt x="139" y="251"/>
                      <a:pt x="138" y="253"/>
                      <a:pt x="136" y="255"/>
                    </a:cubicBezTo>
                    <a:cubicBezTo>
                      <a:pt x="135" y="256"/>
                      <a:pt x="133" y="258"/>
                      <a:pt x="132" y="259"/>
                    </a:cubicBezTo>
                    <a:cubicBezTo>
                      <a:pt x="130" y="261"/>
                      <a:pt x="129" y="262"/>
                      <a:pt x="128" y="264"/>
                    </a:cubicBezTo>
                    <a:cubicBezTo>
                      <a:pt x="127" y="266"/>
                      <a:pt x="127" y="267"/>
                      <a:pt x="125" y="269"/>
                    </a:cubicBezTo>
                    <a:cubicBezTo>
                      <a:pt x="123" y="271"/>
                      <a:pt x="123" y="274"/>
                      <a:pt x="121" y="276"/>
                    </a:cubicBezTo>
                    <a:cubicBezTo>
                      <a:pt x="121" y="276"/>
                      <a:pt x="121" y="277"/>
                      <a:pt x="121" y="277"/>
                    </a:cubicBezTo>
                    <a:cubicBezTo>
                      <a:pt x="119" y="277"/>
                      <a:pt x="118" y="276"/>
                      <a:pt x="117" y="276"/>
                    </a:cubicBezTo>
                    <a:cubicBezTo>
                      <a:pt x="115" y="276"/>
                      <a:pt x="113" y="276"/>
                      <a:pt x="111" y="276"/>
                    </a:cubicBezTo>
                    <a:cubicBezTo>
                      <a:pt x="109" y="275"/>
                      <a:pt x="106" y="275"/>
                      <a:pt x="104" y="275"/>
                    </a:cubicBezTo>
                    <a:cubicBezTo>
                      <a:pt x="102" y="275"/>
                      <a:pt x="97" y="274"/>
                      <a:pt x="94" y="277"/>
                    </a:cubicBezTo>
                    <a:cubicBezTo>
                      <a:pt x="94" y="277"/>
                      <a:pt x="94" y="277"/>
                      <a:pt x="94" y="277"/>
                    </a:cubicBezTo>
                    <a:cubicBezTo>
                      <a:pt x="87" y="276"/>
                      <a:pt x="82" y="288"/>
                      <a:pt x="79" y="293"/>
                    </a:cubicBezTo>
                    <a:cubicBezTo>
                      <a:pt x="75" y="299"/>
                      <a:pt x="71" y="304"/>
                      <a:pt x="67" y="310"/>
                    </a:cubicBezTo>
                    <a:cubicBezTo>
                      <a:pt x="59" y="323"/>
                      <a:pt x="50" y="335"/>
                      <a:pt x="41" y="346"/>
                    </a:cubicBezTo>
                    <a:cubicBezTo>
                      <a:pt x="36" y="352"/>
                      <a:pt x="32" y="358"/>
                      <a:pt x="27" y="364"/>
                    </a:cubicBezTo>
                    <a:cubicBezTo>
                      <a:pt x="22" y="369"/>
                      <a:pt x="17" y="373"/>
                      <a:pt x="12" y="377"/>
                    </a:cubicBezTo>
                    <a:cubicBezTo>
                      <a:pt x="9" y="380"/>
                      <a:pt x="6" y="382"/>
                      <a:pt x="4" y="384"/>
                    </a:cubicBezTo>
                    <a:cubicBezTo>
                      <a:pt x="0" y="387"/>
                      <a:pt x="1" y="390"/>
                      <a:pt x="2" y="394"/>
                    </a:cubicBezTo>
                    <a:cubicBezTo>
                      <a:pt x="2" y="398"/>
                      <a:pt x="3" y="402"/>
                      <a:pt x="4" y="405"/>
                    </a:cubicBezTo>
                    <a:cubicBezTo>
                      <a:pt x="7" y="411"/>
                      <a:pt x="10" y="417"/>
                      <a:pt x="13" y="423"/>
                    </a:cubicBezTo>
                    <a:cubicBezTo>
                      <a:pt x="19" y="433"/>
                      <a:pt x="28" y="443"/>
                      <a:pt x="36" y="451"/>
                    </a:cubicBezTo>
                    <a:cubicBezTo>
                      <a:pt x="43" y="457"/>
                      <a:pt x="50" y="464"/>
                      <a:pt x="58" y="468"/>
                    </a:cubicBezTo>
                    <a:cubicBezTo>
                      <a:pt x="65" y="472"/>
                      <a:pt x="71" y="475"/>
                      <a:pt x="78" y="479"/>
                    </a:cubicBezTo>
                    <a:cubicBezTo>
                      <a:pt x="80" y="480"/>
                      <a:pt x="82" y="481"/>
                      <a:pt x="85" y="483"/>
                    </a:cubicBezTo>
                    <a:cubicBezTo>
                      <a:pt x="89" y="484"/>
                      <a:pt x="91" y="483"/>
                      <a:pt x="95" y="481"/>
                    </a:cubicBezTo>
                    <a:cubicBezTo>
                      <a:pt x="101" y="478"/>
                      <a:pt x="106" y="476"/>
                      <a:pt x="112" y="473"/>
                    </a:cubicBezTo>
                    <a:cubicBezTo>
                      <a:pt x="119" y="470"/>
                      <a:pt x="126" y="466"/>
                      <a:pt x="133" y="462"/>
                    </a:cubicBezTo>
                    <a:cubicBezTo>
                      <a:pt x="139" y="459"/>
                      <a:pt x="144" y="456"/>
                      <a:pt x="149" y="452"/>
                    </a:cubicBezTo>
                    <a:cubicBezTo>
                      <a:pt x="154" y="449"/>
                      <a:pt x="157" y="446"/>
                      <a:pt x="162" y="443"/>
                    </a:cubicBezTo>
                    <a:cubicBezTo>
                      <a:pt x="165" y="441"/>
                      <a:pt x="169" y="439"/>
                      <a:pt x="172" y="437"/>
                    </a:cubicBezTo>
                    <a:cubicBezTo>
                      <a:pt x="176" y="433"/>
                      <a:pt x="180" y="430"/>
                      <a:pt x="184" y="427"/>
                    </a:cubicBezTo>
                    <a:cubicBezTo>
                      <a:pt x="191" y="422"/>
                      <a:pt x="197" y="418"/>
                      <a:pt x="203" y="413"/>
                    </a:cubicBezTo>
                    <a:cubicBezTo>
                      <a:pt x="205" y="411"/>
                      <a:pt x="207" y="409"/>
                      <a:pt x="209" y="406"/>
                    </a:cubicBezTo>
                    <a:cubicBezTo>
                      <a:pt x="210" y="406"/>
                      <a:pt x="211" y="406"/>
                      <a:pt x="212" y="405"/>
                    </a:cubicBezTo>
                    <a:cubicBezTo>
                      <a:pt x="215" y="403"/>
                      <a:pt x="213" y="397"/>
                      <a:pt x="213" y="393"/>
                    </a:cubicBezTo>
                    <a:cubicBezTo>
                      <a:pt x="212" y="386"/>
                      <a:pt x="208" y="379"/>
                      <a:pt x="204" y="372"/>
                    </a:cubicBezTo>
                    <a:cubicBezTo>
                      <a:pt x="208" y="370"/>
                      <a:pt x="211" y="367"/>
                      <a:pt x="214" y="364"/>
                    </a:cubicBezTo>
                    <a:cubicBezTo>
                      <a:pt x="216" y="361"/>
                      <a:pt x="218" y="357"/>
                      <a:pt x="220" y="354"/>
                    </a:cubicBezTo>
                    <a:cubicBezTo>
                      <a:pt x="222" y="352"/>
                      <a:pt x="224" y="350"/>
                      <a:pt x="226" y="348"/>
                    </a:cubicBezTo>
                    <a:cubicBezTo>
                      <a:pt x="229" y="343"/>
                      <a:pt x="233" y="336"/>
                      <a:pt x="234" y="329"/>
                    </a:cubicBezTo>
                    <a:cubicBezTo>
                      <a:pt x="234" y="328"/>
                      <a:pt x="235" y="327"/>
                      <a:pt x="235" y="327"/>
                    </a:cubicBezTo>
                    <a:cubicBezTo>
                      <a:pt x="237" y="324"/>
                      <a:pt x="241" y="321"/>
                      <a:pt x="245" y="321"/>
                    </a:cubicBezTo>
                    <a:cubicBezTo>
                      <a:pt x="250" y="320"/>
                      <a:pt x="255" y="322"/>
                      <a:pt x="261" y="322"/>
                    </a:cubicBezTo>
                    <a:cubicBezTo>
                      <a:pt x="276" y="322"/>
                      <a:pt x="287" y="307"/>
                      <a:pt x="297" y="298"/>
                    </a:cubicBezTo>
                    <a:cubicBezTo>
                      <a:pt x="300" y="295"/>
                      <a:pt x="304" y="290"/>
                      <a:pt x="309" y="291"/>
                    </a:cubicBezTo>
                    <a:cubicBezTo>
                      <a:pt x="314" y="291"/>
                      <a:pt x="316" y="297"/>
                      <a:pt x="317" y="301"/>
                    </a:cubicBezTo>
                    <a:cubicBezTo>
                      <a:pt x="318" y="311"/>
                      <a:pt x="316" y="319"/>
                      <a:pt x="312" y="329"/>
                    </a:cubicBezTo>
                    <a:cubicBezTo>
                      <a:pt x="311" y="332"/>
                      <a:pt x="309" y="336"/>
                      <a:pt x="307" y="338"/>
                    </a:cubicBezTo>
                    <a:cubicBezTo>
                      <a:pt x="304" y="341"/>
                      <a:pt x="302" y="344"/>
                      <a:pt x="299" y="347"/>
                    </a:cubicBezTo>
                    <a:cubicBezTo>
                      <a:pt x="298" y="348"/>
                      <a:pt x="295" y="349"/>
                      <a:pt x="293" y="351"/>
                    </a:cubicBezTo>
                    <a:cubicBezTo>
                      <a:pt x="291" y="353"/>
                      <a:pt x="290" y="355"/>
                      <a:pt x="288" y="357"/>
                    </a:cubicBezTo>
                    <a:cubicBezTo>
                      <a:pt x="283" y="361"/>
                      <a:pt x="278" y="362"/>
                      <a:pt x="272" y="364"/>
                    </a:cubicBezTo>
                    <a:cubicBezTo>
                      <a:pt x="268" y="366"/>
                      <a:pt x="265" y="369"/>
                      <a:pt x="261" y="373"/>
                    </a:cubicBezTo>
                    <a:cubicBezTo>
                      <a:pt x="259" y="376"/>
                      <a:pt x="256" y="377"/>
                      <a:pt x="254" y="381"/>
                    </a:cubicBezTo>
                    <a:cubicBezTo>
                      <a:pt x="260" y="382"/>
                      <a:pt x="265" y="375"/>
                      <a:pt x="270" y="372"/>
                    </a:cubicBezTo>
                    <a:cubicBezTo>
                      <a:pt x="275" y="368"/>
                      <a:pt x="280" y="367"/>
                      <a:pt x="286" y="366"/>
                    </a:cubicBezTo>
                    <a:cubicBezTo>
                      <a:pt x="294" y="366"/>
                      <a:pt x="301" y="370"/>
                      <a:pt x="308" y="366"/>
                    </a:cubicBezTo>
                    <a:cubicBezTo>
                      <a:pt x="314" y="362"/>
                      <a:pt x="319" y="359"/>
                      <a:pt x="325" y="354"/>
                    </a:cubicBezTo>
                    <a:cubicBezTo>
                      <a:pt x="328" y="351"/>
                      <a:pt x="332" y="346"/>
                      <a:pt x="337" y="347"/>
                    </a:cubicBezTo>
                    <a:cubicBezTo>
                      <a:pt x="340" y="347"/>
                      <a:pt x="345" y="349"/>
                      <a:pt x="347" y="351"/>
                    </a:cubicBezTo>
                    <a:cubicBezTo>
                      <a:pt x="349" y="353"/>
                      <a:pt x="350" y="360"/>
                      <a:pt x="349" y="363"/>
                    </a:cubicBezTo>
                    <a:cubicBezTo>
                      <a:pt x="348" y="366"/>
                      <a:pt x="341" y="370"/>
                      <a:pt x="342" y="374"/>
                    </a:cubicBezTo>
                    <a:cubicBezTo>
                      <a:pt x="348" y="375"/>
                      <a:pt x="351" y="368"/>
                      <a:pt x="355" y="365"/>
                    </a:cubicBezTo>
                    <a:cubicBezTo>
                      <a:pt x="358" y="363"/>
                      <a:pt x="360" y="362"/>
                      <a:pt x="362" y="363"/>
                    </a:cubicBezTo>
                    <a:cubicBezTo>
                      <a:pt x="365" y="365"/>
                      <a:pt x="366" y="369"/>
                      <a:pt x="368" y="370"/>
                    </a:cubicBezTo>
                    <a:cubicBezTo>
                      <a:pt x="371" y="370"/>
                      <a:pt x="375" y="369"/>
                      <a:pt x="378" y="368"/>
                    </a:cubicBezTo>
                    <a:cubicBezTo>
                      <a:pt x="383" y="365"/>
                      <a:pt x="386" y="362"/>
                      <a:pt x="389" y="357"/>
                    </a:cubicBezTo>
                    <a:cubicBezTo>
                      <a:pt x="395" y="349"/>
                      <a:pt x="399" y="332"/>
                      <a:pt x="410" y="331"/>
                    </a:cubicBezTo>
                    <a:cubicBezTo>
                      <a:pt x="419" y="330"/>
                      <a:pt x="415" y="347"/>
                      <a:pt x="415" y="352"/>
                    </a:cubicBezTo>
                    <a:cubicBezTo>
                      <a:pt x="415" y="356"/>
                      <a:pt x="415" y="360"/>
                      <a:pt x="415" y="364"/>
                    </a:cubicBezTo>
                    <a:cubicBezTo>
                      <a:pt x="416" y="371"/>
                      <a:pt x="410" y="379"/>
                      <a:pt x="407" y="385"/>
                    </a:cubicBezTo>
                    <a:cubicBezTo>
                      <a:pt x="404" y="391"/>
                      <a:pt x="400" y="397"/>
                      <a:pt x="395" y="401"/>
                    </a:cubicBezTo>
                    <a:cubicBezTo>
                      <a:pt x="390" y="405"/>
                      <a:pt x="385" y="409"/>
                      <a:pt x="380" y="414"/>
                    </a:cubicBezTo>
                    <a:cubicBezTo>
                      <a:pt x="374" y="420"/>
                      <a:pt x="363" y="426"/>
                      <a:pt x="362" y="435"/>
                    </a:cubicBezTo>
                    <a:cubicBezTo>
                      <a:pt x="367" y="432"/>
                      <a:pt x="372" y="431"/>
                      <a:pt x="377" y="430"/>
                    </a:cubicBezTo>
                    <a:cubicBezTo>
                      <a:pt x="384" y="428"/>
                      <a:pt x="389" y="425"/>
                      <a:pt x="394" y="420"/>
                    </a:cubicBezTo>
                    <a:cubicBezTo>
                      <a:pt x="399" y="416"/>
                      <a:pt x="401" y="415"/>
                      <a:pt x="407" y="414"/>
                    </a:cubicBezTo>
                    <a:cubicBezTo>
                      <a:pt x="409" y="414"/>
                      <a:pt x="411" y="414"/>
                      <a:pt x="413" y="412"/>
                    </a:cubicBezTo>
                    <a:cubicBezTo>
                      <a:pt x="415" y="412"/>
                      <a:pt x="416" y="410"/>
                      <a:pt x="418" y="409"/>
                    </a:cubicBezTo>
                    <a:cubicBezTo>
                      <a:pt x="422" y="407"/>
                      <a:pt x="423" y="411"/>
                      <a:pt x="425" y="414"/>
                    </a:cubicBezTo>
                    <a:cubicBezTo>
                      <a:pt x="428" y="418"/>
                      <a:pt x="432" y="419"/>
                      <a:pt x="435" y="422"/>
                    </a:cubicBezTo>
                    <a:cubicBezTo>
                      <a:pt x="441" y="426"/>
                      <a:pt x="447" y="430"/>
                      <a:pt x="448" y="438"/>
                    </a:cubicBezTo>
                    <a:cubicBezTo>
                      <a:pt x="449" y="447"/>
                      <a:pt x="441" y="453"/>
                      <a:pt x="438" y="461"/>
                    </a:cubicBezTo>
                    <a:cubicBezTo>
                      <a:pt x="436" y="466"/>
                      <a:pt x="434" y="472"/>
                      <a:pt x="434" y="477"/>
                    </a:cubicBezTo>
                    <a:cubicBezTo>
                      <a:pt x="434" y="480"/>
                      <a:pt x="435" y="483"/>
                      <a:pt x="436" y="487"/>
                    </a:cubicBezTo>
                    <a:cubicBezTo>
                      <a:pt x="436" y="494"/>
                      <a:pt x="431" y="502"/>
                      <a:pt x="427" y="506"/>
                    </a:cubicBezTo>
                    <a:cubicBezTo>
                      <a:pt x="425" y="509"/>
                      <a:pt x="422" y="511"/>
                      <a:pt x="420" y="512"/>
                    </a:cubicBezTo>
                    <a:cubicBezTo>
                      <a:pt x="419" y="513"/>
                      <a:pt x="417" y="513"/>
                      <a:pt x="416" y="514"/>
                    </a:cubicBezTo>
                    <a:cubicBezTo>
                      <a:pt x="415" y="516"/>
                      <a:pt x="416" y="520"/>
                      <a:pt x="416" y="522"/>
                    </a:cubicBezTo>
                    <a:cubicBezTo>
                      <a:pt x="415" y="526"/>
                      <a:pt x="414" y="530"/>
                      <a:pt x="414" y="534"/>
                    </a:cubicBezTo>
                    <a:cubicBezTo>
                      <a:pt x="415" y="535"/>
                      <a:pt x="417" y="534"/>
                      <a:pt x="418" y="535"/>
                    </a:cubicBezTo>
                    <a:cubicBezTo>
                      <a:pt x="422" y="537"/>
                      <a:pt x="422" y="539"/>
                      <a:pt x="422" y="542"/>
                    </a:cubicBezTo>
                    <a:cubicBezTo>
                      <a:pt x="422" y="547"/>
                      <a:pt x="424" y="551"/>
                      <a:pt x="420" y="555"/>
                    </a:cubicBezTo>
                    <a:cubicBezTo>
                      <a:pt x="415" y="562"/>
                      <a:pt x="407" y="569"/>
                      <a:pt x="399" y="573"/>
                    </a:cubicBezTo>
                    <a:cubicBezTo>
                      <a:pt x="392" y="576"/>
                      <a:pt x="383" y="576"/>
                      <a:pt x="376" y="580"/>
                    </a:cubicBezTo>
                    <a:cubicBezTo>
                      <a:pt x="377" y="587"/>
                      <a:pt x="364" y="587"/>
                      <a:pt x="368" y="594"/>
                    </a:cubicBezTo>
                    <a:cubicBezTo>
                      <a:pt x="370" y="598"/>
                      <a:pt x="373" y="597"/>
                      <a:pt x="369" y="601"/>
                    </a:cubicBezTo>
                    <a:cubicBezTo>
                      <a:pt x="364" y="605"/>
                      <a:pt x="357" y="609"/>
                      <a:pt x="350" y="612"/>
                    </a:cubicBezTo>
                    <a:cubicBezTo>
                      <a:pt x="358" y="610"/>
                      <a:pt x="366" y="610"/>
                      <a:pt x="375" y="609"/>
                    </a:cubicBezTo>
                    <a:cubicBezTo>
                      <a:pt x="381" y="608"/>
                      <a:pt x="389" y="606"/>
                      <a:pt x="395" y="607"/>
                    </a:cubicBezTo>
                    <a:cubicBezTo>
                      <a:pt x="401" y="608"/>
                      <a:pt x="403" y="611"/>
                      <a:pt x="405" y="615"/>
                    </a:cubicBezTo>
                    <a:cubicBezTo>
                      <a:pt x="401" y="618"/>
                      <a:pt x="397" y="622"/>
                      <a:pt x="392" y="625"/>
                    </a:cubicBezTo>
                    <a:cubicBezTo>
                      <a:pt x="386" y="631"/>
                      <a:pt x="378" y="636"/>
                      <a:pt x="370" y="640"/>
                    </a:cubicBezTo>
                    <a:cubicBezTo>
                      <a:pt x="367" y="641"/>
                      <a:pt x="364" y="644"/>
                      <a:pt x="361" y="645"/>
                    </a:cubicBezTo>
                    <a:cubicBezTo>
                      <a:pt x="359" y="645"/>
                      <a:pt x="356" y="646"/>
                      <a:pt x="354" y="647"/>
                    </a:cubicBezTo>
                    <a:cubicBezTo>
                      <a:pt x="348" y="650"/>
                      <a:pt x="343" y="651"/>
                      <a:pt x="337" y="655"/>
                    </a:cubicBezTo>
                    <a:cubicBezTo>
                      <a:pt x="328" y="662"/>
                      <a:pt x="317" y="668"/>
                      <a:pt x="307" y="673"/>
                    </a:cubicBezTo>
                    <a:cubicBezTo>
                      <a:pt x="304" y="674"/>
                      <a:pt x="302" y="675"/>
                      <a:pt x="301" y="678"/>
                    </a:cubicBezTo>
                    <a:cubicBezTo>
                      <a:pt x="300" y="680"/>
                      <a:pt x="302" y="683"/>
                      <a:pt x="303" y="685"/>
                    </a:cubicBezTo>
                    <a:cubicBezTo>
                      <a:pt x="305" y="690"/>
                      <a:pt x="309" y="694"/>
                      <a:pt x="312" y="699"/>
                    </a:cubicBezTo>
                    <a:cubicBezTo>
                      <a:pt x="315" y="704"/>
                      <a:pt x="317" y="709"/>
                      <a:pt x="319" y="714"/>
                    </a:cubicBezTo>
                    <a:cubicBezTo>
                      <a:pt x="326" y="728"/>
                      <a:pt x="346" y="737"/>
                      <a:pt x="357" y="748"/>
                    </a:cubicBezTo>
                    <a:cubicBezTo>
                      <a:pt x="365" y="756"/>
                      <a:pt x="390" y="786"/>
                      <a:pt x="403" y="772"/>
                    </a:cubicBezTo>
                    <a:cubicBezTo>
                      <a:pt x="414" y="761"/>
                      <a:pt x="398" y="750"/>
                      <a:pt x="395" y="740"/>
                    </a:cubicBezTo>
                    <a:cubicBezTo>
                      <a:pt x="393" y="732"/>
                      <a:pt x="394" y="724"/>
                      <a:pt x="393" y="716"/>
                    </a:cubicBezTo>
                    <a:cubicBezTo>
                      <a:pt x="392" y="711"/>
                      <a:pt x="391" y="707"/>
                      <a:pt x="391" y="702"/>
                    </a:cubicBezTo>
                    <a:cubicBezTo>
                      <a:pt x="390" y="697"/>
                      <a:pt x="391" y="692"/>
                      <a:pt x="390" y="687"/>
                    </a:cubicBezTo>
                    <a:cubicBezTo>
                      <a:pt x="390" y="682"/>
                      <a:pt x="391" y="681"/>
                      <a:pt x="394" y="678"/>
                    </a:cubicBezTo>
                    <a:cubicBezTo>
                      <a:pt x="397" y="676"/>
                      <a:pt x="399" y="674"/>
                      <a:pt x="402" y="673"/>
                    </a:cubicBezTo>
                    <a:cubicBezTo>
                      <a:pt x="406" y="671"/>
                      <a:pt x="411" y="670"/>
                      <a:pt x="415" y="668"/>
                    </a:cubicBezTo>
                    <a:cubicBezTo>
                      <a:pt x="419" y="665"/>
                      <a:pt x="423" y="663"/>
                      <a:pt x="428" y="661"/>
                    </a:cubicBezTo>
                    <a:cubicBezTo>
                      <a:pt x="435" y="657"/>
                      <a:pt x="442" y="653"/>
                      <a:pt x="448" y="650"/>
                    </a:cubicBezTo>
                    <a:cubicBezTo>
                      <a:pt x="449" y="650"/>
                      <a:pt x="449" y="651"/>
                      <a:pt x="450" y="652"/>
                    </a:cubicBezTo>
                    <a:cubicBezTo>
                      <a:pt x="452" y="656"/>
                      <a:pt x="454" y="662"/>
                      <a:pt x="455" y="667"/>
                    </a:cubicBezTo>
                    <a:cubicBezTo>
                      <a:pt x="456" y="671"/>
                      <a:pt x="454" y="672"/>
                      <a:pt x="454" y="676"/>
                    </a:cubicBezTo>
                    <a:cubicBezTo>
                      <a:pt x="461" y="677"/>
                      <a:pt x="467" y="673"/>
                      <a:pt x="473" y="669"/>
                    </a:cubicBezTo>
                    <a:cubicBezTo>
                      <a:pt x="483" y="663"/>
                      <a:pt x="492" y="657"/>
                      <a:pt x="500" y="649"/>
                    </a:cubicBezTo>
                    <a:cubicBezTo>
                      <a:pt x="506" y="644"/>
                      <a:pt x="513" y="641"/>
                      <a:pt x="522" y="641"/>
                    </a:cubicBezTo>
                    <a:cubicBezTo>
                      <a:pt x="527" y="641"/>
                      <a:pt x="532" y="644"/>
                      <a:pt x="538" y="642"/>
                    </a:cubicBezTo>
                    <a:cubicBezTo>
                      <a:pt x="543" y="641"/>
                      <a:pt x="546" y="637"/>
                      <a:pt x="549" y="633"/>
                    </a:cubicBezTo>
                    <a:cubicBezTo>
                      <a:pt x="556" y="623"/>
                      <a:pt x="558" y="611"/>
                      <a:pt x="566" y="601"/>
                    </a:cubicBezTo>
                    <a:cubicBezTo>
                      <a:pt x="570" y="596"/>
                      <a:pt x="574" y="594"/>
                      <a:pt x="581" y="593"/>
                    </a:cubicBezTo>
                    <a:cubicBezTo>
                      <a:pt x="589" y="591"/>
                      <a:pt x="588" y="595"/>
                      <a:pt x="591" y="602"/>
                    </a:cubicBezTo>
                    <a:cubicBezTo>
                      <a:pt x="592" y="604"/>
                      <a:pt x="594" y="611"/>
                      <a:pt x="597" y="611"/>
                    </a:cubicBezTo>
                    <a:cubicBezTo>
                      <a:pt x="599" y="611"/>
                      <a:pt x="601" y="604"/>
                      <a:pt x="602" y="602"/>
                    </a:cubicBezTo>
                    <a:cubicBezTo>
                      <a:pt x="605" y="597"/>
                      <a:pt x="611" y="590"/>
                      <a:pt x="616" y="597"/>
                    </a:cubicBezTo>
                    <a:cubicBezTo>
                      <a:pt x="621" y="604"/>
                      <a:pt x="622" y="615"/>
                      <a:pt x="628" y="622"/>
                    </a:cubicBezTo>
                    <a:cubicBezTo>
                      <a:pt x="630" y="624"/>
                      <a:pt x="633" y="625"/>
                      <a:pt x="636" y="625"/>
                    </a:cubicBezTo>
                    <a:cubicBezTo>
                      <a:pt x="640" y="645"/>
                      <a:pt x="643" y="665"/>
                      <a:pt x="644" y="686"/>
                    </a:cubicBezTo>
                    <a:cubicBezTo>
                      <a:pt x="645" y="694"/>
                      <a:pt x="645" y="703"/>
                      <a:pt x="643" y="711"/>
                    </a:cubicBezTo>
                    <a:cubicBezTo>
                      <a:pt x="642" y="717"/>
                      <a:pt x="639" y="723"/>
                      <a:pt x="638" y="729"/>
                    </a:cubicBezTo>
                    <a:cubicBezTo>
                      <a:pt x="637" y="732"/>
                      <a:pt x="636" y="737"/>
                      <a:pt x="636" y="740"/>
                    </a:cubicBezTo>
                    <a:cubicBezTo>
                      <a:pt x="636" y="745"/>
                      <a:pt x="639" y="749"/>
                      <a:pt x="642" y="752"/>
                    </a:cubicBezTo>
                    <a:cubicBezTo>
                      <a:pt x="648" y="758"/>
                      <a:pt x="657" y="760"/>
                      <a:pt x="664" y="762"/>
                    </a:cubicBezTo>
                    <a:cubicBezTo>
                      <a:pt x="674" y="764"/>
                      <a:pt x="683" y="764"/>
                      <a:pt x="692" y="764"/>
                    </a:cubicBezTo>
                    <a:cubicBezTo>
                      <a:pt x="703" y="764"/>
                      <a:pt x="714" y="765"/>
                      <a:pt x="725" y="764"/>
                    </a:cubicBezTo>
                    <a:cubicBezTo>
                      <a:pt x="731" y="763"/>
                      <a:pt x="736" y="763"/>
                      <a:pt x="742" y="763"/>
                    </a:cubicBezTo>
                    <a:cubicBezTo>
                      <a:pt x="747" y="763"/>
                      <a:pt x="752" y="764"/>
                      <a:pt x="757" y="765"/>
                    </a:cubicBezTo>
                    <a:cubicBezTo>
                      <a:pt x="759" y="765"/>
                      <a:pt x="762" y="766"/>
                      <a:pt x="764" y="765"/>
                    </a:cubicBezTo>
                    <a:cubicBezTo>
                      <a:pt x="768" y="765"/>
                      <a:pt x="771" y="757"/>
                      <a:pt x="771" y="753"/>
                    </a:cubicBezTo>
                    <a:cubicBezTo>
                      <a:pt x="771" y="748"/>
                      <a:pt x="766" y="746"/>
                      <a:pt x="762" y="744"/>
                    </a:cubicBezTo>
                    <a:close/>
                    <a:moveTo>
                      <a:pt x="169" y="264"/>
                    </a:moveTo>
                    <a:cubicBezTo>
                      <a:pt x="168" y="271"/>
                      <a:pt x="165" y="276"/>
                      <a:pt x="161" y="281"/>
                    </a:cubicBezTo>
                    <a:cubicBezTo>
                      <a:pt x="159" y="285"/>
                      <a:pt x="155" y="286"/>
                      <a:pt x="152" y="289"/>
                    </a:cubicBezTo>
                    <a:cubicBezTo>
                      <a:pt x="150" y="291"/>
                      <a:pt x="148" y="292"/>
                      <a:pt x="147" y="294"/>
                    </a:cubicBezTo>
                    <a:cubicBezTo>
                      <a:pt x="146" y="294"/>
                      <a:pt x="146" y="293"/>
                      <a:pt x="145" y="293"/>
                    </a:cubicBezTo>
                    <a:cubicBezTo>
                      <a:pt x="139" y="288"/>
                      <a:pt x="133" y="283"/>
                      <a:pt x="127" y="280"/>
                    </a:cubicBezTo>
                    <a:cubicBezTo>
                      <a:pt x="129" y="276"/>
                      <a:pt x="131" y="272"/>
                      <a:pt x="134" y="269"/>
                    </a:cubicBezTo>
                    <a:cubicBezTo>
                      <a:pt x="136" y="266"/>
                      <a:pt x="138" y="262"/>
                      <a:pt x="141" y="259"/>
                    </a:cubicBezTo>
                    <a:cubicBezTo>
                      <a:pt x="142" y="257"/>
                      <a:pt x="145" y="256"/>
                      <a:pt x="147" y="254"/>
                    </a:cubicBezTo>
                    <a:cubicBezTo>
                      <a:pt x="154" y="249"/>
                      <a:pt x="161" y="243"/>
                      <a:pt x="170" y="241"/>
                    </a:cubicBezTo>
                    <a:cubicBezTo>
                      <a:pt x="175" y="239"/>
                      <a:pt x="181" y="239"/>
                      <a:pt x="187" y="240"/>
                    </a:cubicBezTo>
                    <a:cubicBezTo>
                      <a:pt x="186" y="241"/>
                      <a:pt x="186" y="241"/>
                      <a:pt x="186" y="242"/>
                    </a:cubicBezTo>
                    <a:cubicBezTo>
                      <a:pt x="179" y="249"/>
                      <a:pt x="172" y="254"/>
                      <a:pt x="169" y="264"/>
                    </a:cubicBezTo>
                    <a:close/>
                    <a:moveTo>
                      <a:pt x="221" y="309"/>
                    </a:moveTo>
                    <a:cubicBezTo>
                      <a:pt x="220" y="311"/>
                      <a:pt x="219" y="313"/>
                      <a:pt x="219" y="315"/>
                    </a:cubicBezTo>
                    <a:cubicBezTo>
                      <a:pt x="218" y="318"/>
                      <a:pt x="218" y="320"/>
                      <a:pt x="218" y="322"/>
                    </a:cubicBezTo>
                    <a:cubicBezTo>
                      <a:pt x="217" y="327"/>
                      <a:pt x="216" y="332"/>
                      <a:pt x="214" y="336"/>
                    </a:cubicBezTo>
                    <a:cubicBezTo>
                      <a:pt x="213" y="336"/>
                      <a:pt x="212" y="337"/>
                      <a:pt x="212" y="337"/>
                    </a:cubicBezTo>
                    <a:cubicBezTo>
                      <a:pt x="212" y="338"/>
                      <a:pt x="212" y="338"/>
                      <a:pt x="213" y="338"/>
                    </a:cubicBezTo>
                    <a:cubicBezTo>
                      <a:pt x="211" y="341"/>
                      <a:pt x="209" y="345"/>
                      <a:pt x="208" y="348"/>
                    </a:cubicBezTo>
                    <a:cubicBezTo>
                      <a:pt x="205" y="353"/>
                      <a:pt x="201" y="357"/>
                      <a:pt x="197" y="360"/>
                    </a:cubicBezTo>
                    <a:cubicBezTo>
                      <a:pt x="194" y="355"/>
                      <a:pt x="191" y="350"/>
                      <a:pt x="188" y="346"/>
                    </a:cubicBezTo>
                    <a:cubicBezTo>
                      <a:pt x="183" y="339"/>
                      <a:pt x="180" y="330"/>
                      <a:pt x="174" y="323"/>
                    </a:cubicBezTo>
                    <a:cubicBezTo>
                      <a:pt x="174" y="323"/>
                      <a:pt x="173" y="322"/>
                      <a:pt x="173" y="322"/>
                    </a:cubicBezTo>
                    <a:cubicBezTo>
                      <a:pt x="175" y="322"/>
                      <a:pt x="176" y="323"/>
                      <a:pt x="178" y="322"/>
                    </a:cubicBezTo>
                    <a:cubicBezTo>
                      <a:pt x="185" y="322"/>
                      <a:pt x="192" y="318"/>
                      <a:pt x="198" y="315"/>
                    </a:cubicBezTo>
                    <a:cubicBezTo>
                      <a:pt x="206" y="312"/>
                      <a:pt x="214" y="310"/>
                      <a:pt x="221" y="307"/>
                    </a:cubicBezTo>
                    <a:cubicBezTo>
                      <a:pt x="221" y="307"/>
                      <a:pt x="221" y="307"/>
                      <a:pt x="222" y="307"/>
                    </a:cubicBezTo>
                    <a:cubicBezTo>
                      <a:pt x="221" y="308"/>
                      <a:pt x="221" y="309"/>
                      <a:pt x="221" y="309"/>
                    </a:cubicBezTo>
                    <a:close/>
                    <a:moveTo>
                      <a:pt x="241" y="309"/>
                    </a:moveTo>
                    <a:cubicBezTo>
                      <a:pt x="240" y="310"/>
                      <a:pt x="238" y="311"/>
                      <a:pt x="237" y="312"/>
                    </a:cubicBezTo>
                    <a:cubicBezTo>
                      <a:pt x="238" y="309"/>
                      <a:pt x="239" y="307"/>
                      <a:pt x="239" y="304"/>
                    </a:cubicBezTo>
                    <a:cubicBezTo>
                      <a:pt x="239" y="302"/>
                      <a:pt x="239" y="301"/>
                      <a:pt x="239" y="300"/>
                    </a:cubicBezTo>
                    <a:cubicBezTo>
                      <a:pt x="242" y="300"/>
                      <a:pt x="246" y="300"/>
                      <a:pt x="247" y="302"/>
                    </a:cubicBezTo>
                    <a:cubicBezTo>
                      <a:pt x="246" y="305"/>
                      <a:pt x="243" y="307"/>
                      <a:pt x="241" y="3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
              <p:cNvSpPr/>
              <p:nvPr/>
            </p:nvSpPr>
            <p:spPr bwMode="auto">
              <a:xfrm>
                <a:off x="4116388" y="10544175"/>
                <a:ext cx="376238" cy="266700"/>
              </a:xfrm>
              <a:custGeom>
                <a:avLst/>
                <a:gdLst>
                  <a:gd name="T0" fmla="*/ 63 w 89"/>
                  <a:gd name="T1" fmla="*/ 34 h 63"/>
                  <a:gd name="T2" fmla="*/ 64 w 89"/>
                  <a:gd name="T3" fmla="*/ 31 h 63"/>
                  <a:gd name="T4" fmla="*/ 60 w 89"/>
                  <a:gd name="T5" fmla="*/ 28 h 63"/>
                  <a:gd name="T6" fmla="*/ 55 w 89"/>
                  <a:gd name="T7" fmla="*/ 26 h 63"/>
                  <a:gd name="T8" fmla="*/ 53 w 89"/>
                  <a:gd name="T9" fmla="*/ 26 h 63"/>
                  <a:gd name="T10" fmla="*/ 57 w 89"/>
                  <a:gd name="T11" fmla="*/ 23 h 63"/>
                  <a:gd name="T12" fmla="*/ 72 w 89"/>
                  <a:gd name="T13" fmla="*/ 17 h 63"/>
                  <a:gd name="T14" fmla="*/ 81 w 89"/>
                  <a:gd name="T15" fmla="*/ 13 h 63"/>
                  <a:gd name="T16" fmla="*/ 85 w 89"/>
                  <a:gd name="T17" fmla="*/ 10 h 63"/>
                  <a:gd name="T18" fmla="*/ 89 w 89"/>
                  <a:gd name="T19" fmla="*/ 8 h 63"/>
                  <a:gd name="T20" fmla="*/ 88 w 89"/>
                  <a:gd name="T21" fmla="*/ 5 h 63"/>
                  <a:gd name="T22" fmla="*/ 87 w 89"/>
                  <a:gd name="T23" fmla="*/ 1 h 63"/>
                  <a:gd name="T24" fmla="*/ 80 w 89"/>
                  <a:gd name="T25" fmla="*/ 4 h 63"/>
                  <a:gd name="T26" fmla="*/ 71 w 89"/>
                  <a:gd name="T27" fmla="*/ 10 h 63"/>
                  <a:gd name="T28" fmla="*/ 67 w 89"/>
                  <a:gd name="T29" fmla="*/ 12 h 63"/>
                  <a:gd name="T30" fmla="*/ 63 w 89"/>
                  <a:gd name="T31" fmla="*/ 15 h 63"/>
                  <a:gd name="T32" fmla="*/ 52 w 89"/>
                  <a:gd name="T33" fmla="*/ 21 h 63"/>
                  <a:gd name="T34" fmla="*/ 52 w 89"/>
                  <a:gd name="T35" fmla="*/ 20 h 63"/>
                  <a:gd name="T36" fmla="*/ 53 w 89"/>
                  <a:gd name="T37" fmla="*/ 17 h 63"/>
                  <a:gd name="T38" fmla="*/ 53 w 89"/>
                  <a:gd name="T39" fmla="*/ 12 h 63"/>
                  <a:gd name="T40" fmla="*/ 49 w 89"/>
                  <a:gd name="T41" fmla="*/ 12 h 63"/>
                  <a:gd name="T42" fmla="*/ 46 w 89"/>
                  <a:gd name="T43" fmla="*/ 21 h 63"/>
                  <a:gd name="T44" fmla="*/ 42 w 89"/>
                  <a:gd name="T45" fmla="*/ 16 h 63"/>
                  <a:gd name="T46" fmla="*/ 26 w 89"/>
                  <a:gd name="T47" fmla="*/ 8 h 63"/>
                  <a:gd name="T48" fmla="*/ 0 w 89"/>
                  <a:gd name="T49" fmla="*/ 28 h 63"/>
                  <a:gd name="T50" fmla="*/ 3 w 89"/>
                  <a:gd name="T51" fmla="*/ 43 h 63"/>
                  <a:gd name="T52" fmla="*/ 12 w 89"/>
                  <a:gd name="T53" fmla="*/ 54 h 63"/>
                  <a:gd name="T54" fmla="*/ 49 w 89"/>
                  <a:gd name="T55" fmla="*/ 35 h 63"/>
                  <a:gd name="T56" fmla="*/ 49 w 89"/>
                  <a:gd name="T57" fmla="*/ 31 h 63"/>
                  <a:gd name="T58" fmla="*/ 55 w 89"/>
                  <a:gd name="T59" fmla="*/ 32 h 63"/>
                  <a:gd name="T60" fmla="*/ 57 w 89"/>
                  <a:gd name="T61" fmla="*/ 34 h 63"/>
                  <a:gd name="T62" fmla="*/ 59 w 89"/>
                  <a:gd name="T63" fmla="*/ 34 h 63"/>
                  <a:gd name="T64" fmla="*/ 63 w 89"/>
                  <a:gd name="T65"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63">
                    <a:moveTo>
                      <a:pt x="63" y="34"/>
                    </a:moveTo>
                    <a:cubicBezTo>
                      <a:pt x="64" y="34"/>
                      <a:pt x="66" y="32"/>
                      <a:pt x="64" y="31"/>
                    </a:cubicBezTo>
                    <a:cubicBezTo>
                      <a:pt x="64" y="30"/>
                      <a:pt x="61" y="28"/>
                      <a:pt x="60" y="28"/>
                    </a:cubicBezTo>
                    <a:cubicBezTo>
                      <a:pt x="59" y="27"/>
                      <a:pt x="56" y="26"/>
                      <a:pt x="55" y="26"/>
                    </a:cubicBezTo>
                    <a:cubicBezTo>
                      <a:pt x="54" y="26"/>
                      <a:pt x="53" y="26"/>
                      <a:pt x="53" y="26"/>
                    </a:cubicBezTo>
                    <a:cubicBezTo>
                      <a:pt x="54" y="25"/>
                      <a:pt x="56" y="24"/>
                      <a:pt x="57" y="23"/>
                    </a:cubicBezTo>
                    <a:cubicBezTo>
                      <a:pt x="62" y="20"/>
                      <a:pt x="67" y="19"/>
                      <a:pt x="72" y="17"/>
                    </a:cubicBezTo>
                    <a:cubicBezTo>
                      <a:pt x="75" y="15"/>
                      <a:pt x="78" y="14"/>
                      <a:pt x="81" y="13"/>
                    </a:cubicBezTo>
                    <a:cubicBezTo>
                      <a:pt x="83" y="12"/>
                      <a:pt x="84" y="11"/>
                      <a:pt x="85" y="10"/>
                    </a:cubicBezTo>
                    <a:cubicBezTo>
                      <a:pt x="87" y="10"/>
                      <a:pt x="88" y="10"/>
                      <a:pt x="89" y="8"/>
                    </a:cubicBezTo>
                    <a:cubicBezTo>
                      <a:pt x="89" y="7"/>
                      <a:pt x="88" y="6"/>
                      <a:pt x="88" y="5"/>
                    </a:cubicBezTo>
                    <a:cubicBezTo>
                      <a:pt x="88" y="4"/>
                      <a:pt x="87" y="2"/>
                      <a:pt x="87" y="1"/>
                    </a:cubicBezTo>
                    <a:cubicBezTo>
                      <a:pt x="85" y="0"/>
                      <a:pt x="82" y="3"/>
                      <a:pt x="80" y="4"/>
                    </a:cubicBezTo>
                    <a:cubicBezTo>
                      <a:pt x="77" y="6"/>
                      <a:pt x="74" y="8"/>
                      <a:pt x="71" y="10"/>
                    </a:cubicBezTo>
                    <a:cubicBezTo>
                      <a:pt x="69" y="11"/>
                      <a:pt x="68" y="12"/>
                      <a:pt x="67" y="12"/>
                    </a:cubicBezTo>
                    <a:cubicBezTo>
                      <a:pt x="66" y="13"/>
                      <a:pt x="64" y="14"/>
                      <a:pt x="63" y="15"/>
                    </a:cubicBezTo>
                    <a:cubicBezTo>
                      <a:pt x="59" y="17"/>
                      <a:pt x="56" y="19"/>
                      <a:pt x="52" y="21"/>
                    </a:cubicBezTo>
                    <a:cubicBezTo>
                      <a:pt x="52" y="21"/>
                      <a:pt x="52" y="20"/>
                      <a:pt x="52" y="20"/>
                    </a:cubicBezTo>
                    <a:cubicBezTo>
                      <a:pt x="52" y="19"/>
                      <a:pt x="52" y="18"/>
                      <a:pt x="53" y="17"/>
                    </a:cubicBezTo>
                    <a:cubicBezTo>
                      <a:pt x="53" y="16"/>
                      <a:pt x="53" y="13"/>
                      <a:pt x="53" y="12"/>
                    </a:cubicBezTo>
                    <a:cubicBezTo>
                      <a:pt x="52" y="9"/>
                      <a:pt x="50" y="11"/>
                      <a:pt x="49" y="12"/>
                    </a:cubicBezTo>
                    <a:cubicBezTo>
                      <a:pt x="48" y="15"/>
                      <a:pt x="47" y="18"/>
                      <a:pt x="46" y="21"/>
                    </a:cubicBezTo>
                    <a:cubicBezTo>
                      <a:pt x="45" y="19"/>
                      <a:pt x="44" y="18"/>
                      <a:pt x="42" y="16"/>
                    </a:cubicBezTo>
                    <a:cubicBezTo>
                      <a:pt x="38" y="12"/>
                      <a:pt x="32" y="9"/>
                      <a:pt x="26" y="8"/>
                    </a:cubicBezTo>
                    <a:cubicBezTo>
                      <a:pt x="13" y="5"/>
                      <a:pt x="0" y="14"/>
                      <a:pt x="0" y="28"/>
                    </a:cubicBezTo>
                    <a:cubicBezTo>
                      <a:pt x="0" y="33"/>
                      <a:pt x="1" y="38"/>
                      <a:pt x="3" y="43"/>
                    </a:cubicBezTo>
                    <a:cubicBezTo>
                      <a:pt x="5" y="47"/>
                      <a:pt x="8" y="51"/>
                      <a:pt x="12" y="54"/>
                    </a:cubicBezTo>
                    <a:cubicBezTo>
                      <a:pt x="27" y="63"/>
                      <a:pt x="47" y="52"/>
                      <a:pt x="49" y="35"/>
                    </a:cubicBezTo>
                    <a:cubicBezTo>
                      <a:pt x="49" y="34"/>
                      <a:pt x="49" y="32"/>
                      <a:pt x="49" y="31"/>
                    </a:cubicBezTo>
                    <a:cubicBezTo>
                      <a:pt x="51" y="31"/>
                      <a:pt x="53" y="31"/>
                      <a:pt x="55" y="32"/>
                    </a:cubicBezTo>
                    <a:cubicBezTo>
                      <a:pt x="55" y="33"/>
                      <a:pt x="56" y="34"/>
                      <a:pt x="57" y="34"/>
                    </a:cubicBezTo>
                    <a:cubicBezTo>
                      <a:pt x="58" y="34"/>
                      <a:pt x="58" y="34"/>
                      <a:pt x="59" y="34"/>
                    </a:cubicBezTo>
                    <a:cubicBezTo>
                      <a:pt x="60" y="34"/>
                      <a:pt x="62" y="35"/>
                      <a:pt x="63" y="3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9"/>
              <p:cNvSpPr/>
              <p:nvPr/>
            </p:nvSpPr>
            <p:spPr bwMode="auto">
              <a:xfrm>
                <a:off x="3565525" y="10455275"/>
                <a:ext cx="279400" cy="185738"/>
              </a:xfrm>
              <a:custGeom>
                <a:avLst/>
                <a:gdLst>
                  <a:gd name="T0" fmla="*/ 58 w 66"/>
                  <a:gd name="T1" fmla="*/ 0 h 44"/>
                  <a:gd name="T2" fmla="*/ 47 w 66"/>
                  <a:gd name="T3" fmla="*/ 6 h 44"/>
                  <a:gd name="T4" fmla="*/ 41 w 66"/>
                  <a:gd name="T5" fmla="*/ 14 h 44"/>
                  <a:gd name="T6" fmla="*/ 23 w 66"/>
                  <a:gd name="T7" fmla="*/ 21 h 44"/>
                  <a:gd name="T8" fmla="*/ 21 w 66"/>
                  <a:gd name="T9" fmla="*/ 23 h 44"/>
                  <a:gd name="T10" fmla="*/ 14 w 66"/>
                  <a:gd name="T11" fmla="*/ 22 h 44"/>
                  <a:gd name="T12" fmla="*/ 6 w 66"/>
                  <a:gd name="T13" fmla="*/ 25 h 44"/>
                  <a:gd name="T14" fmla="*/ 1 w 66"/>
                  <a:gd name="T15" fmla="*/ 32 h 44"/>
                  <a:gd name="T16" fmla="*/ 11 w 66"/>
                  <a:gd name="T17" fmla="*/ 30 h 44"/>
                  <a:gd name="T18" fmla="*/ 7 w 66"/>
                  <a:gd name="T19" fmla="*/ 38 h 44"/>
                  <a:gd name="T20" fmla="*/ 16 w 66"/>
                  <a:gd name="T21" fmla="*/ 42 h 44"/>
                  <a:gd name="T22" fmla="*/ 23 w 66"/>
                  <a:gd name="T23" fmla="*/ 37 h 44"/>
                  <a:gd name="T24" fmla="*/ 24 w 66"/>
                  <a:gd name="T25" fmla="*/ 40 h 44"/>
                  <a:gd name="T26" fmla="*/ 37 w 66"/>
                  <a:gd name="T27" fmla="*/ 41 h 44"/>
                  <a:gd name="T28" fmla="*/ 46 w 66"/>
                  <a:gd name="T29" fmla="*/ 34 h 44"/>
                  <a:gd name="T30" fmla="*/ 50 w 66"/>
                  <a:gd name="T31" fmla="*/ 26 h 44"/>
                  <a:gd name="T32" fmla="*/ 63 w 66"/>
                  <a:gd name="T33" fmla="*/ 19 h 44"/>
                  <a:gd name="T34" fmla="*/ 56 w 66"/>
                  <a:gd name="T35" fmla="*/ 14 h 44"/>
                  <a:gd name="T36" fmla="*/ 65 w 66"/>
                  <a:gd name="T37" fmla="*/ 6 h 44"/>
                  <a:gd name="T38" fmla="*/ 58 w 66"/>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44">
                    <a:moveTo>
                      <a:pt x="58" y="0"/>
                    </a:moveTo>
                    <a:cubicBezTo>
                      <a:pt x="55" y="0"/>
                      <a:pt x="50" y="4"/>
                      <a:pt x="47" y="6"/>
                    </a:cubicBezTo>
                    <a:cubicBezTo>
                      <a:pt x="46" y="8"/>
                      <a:pt x="42" y="11"/>
                      <a:pt x="41" y="14"/>
                    </a:cubicBezTo>
                    <a:cubicBezTo>
                      <a:pt x="35" y="13"/>
                      <a:pt x="28" y="16"/>
                      <a:pt x="23" y="21"/>
                    </a:cubicBezTo>
                    <a:cubicBezTo>
                      <a:pt x="22" y="21"/>
                      <a:pt x="22" y="22"/>
                      <a:pt x="21" y="23"/>
                    </a:cubicBezTo>
                    <a:cubicBezTo>
                      <a:pt x="19" y="22"/>
                      <a:pt x="16" y="22"/>
                      <a:pt x="14" y="22"/>
                    </a:cubicBezTo>
                    <a:cubicBezTo>
                      <a:pt x="10" y="22"/>
                      <a:pt x="9" y="23"/>
                      <a:pt x="6" y="25"/>
                    </a:cubicBezTo>
                    <a:cubicBezTo>
                      <a:pt x="4" y="27"/>
                      <a:pt x="0" y="29"/>
                      <a:pt x="1" y="32"/>
                    </a:cubicBezTo>
                    <a:cubicBezTo>
                      <a:pt x="4" y="32"/>
                      <a:pt x="8" y="32"/>
                      <a:pt x="11" y="30"/>
                    </a:cubicBezTo>
                    <a:cubicBezTo>
                      <a:pt x="9" y="32"/>
                      <a:pt x="7" y="36"/>
                      <a:pt x="7" y="38"/>
                    </a:cubicBezTo>
                    <a:cubicBezTo>
                      <a:pt x="7" y="43"/>
                      <a:pt x="12" y="44"/>
                      <a:pt x="16" y="42"/>
                    </a:cubicBezTo>
                    <a:cubicBezTo>
                      <a:pt x="18" y="41"/>
                      <a:pt x="20" y="39"/>
                      <a:pt x="23" y="37"/>
                    </a:cubicBezTo>
                    <a:cubicBezTo>
                      <a:pt x="23" y="38"/>
                      <a:pt x="24" y="39"/>
                      <a:pt x="24" y="40"/>
                    </a:cubicBezTo>
                    <a:cubicBezTo>
                      <a:pt x="27" y="43"/>
                      <a:pt x="33" y="42"/>
                      <a:pt x="37" y="41"/>
                    </a:cubicBezTo>
                    <a:cubicBezTo>
                      <a:pt x="41" y="40"/>
                      <a:pt x="44" y="38"/>
                      <a:pt x="46" y="34"/>
                    </a:cubicBezTo>
                    <a:cubicBezTo>
                      <a:pt x="47" y="32"/>
                      <a:pt x="49" y="29"/>
                      <a:pt x="50" y="26"/>
                    </a:cubicBezTo>
                    <a:cubicBezTo>
                      <a:pt x="54" y="28"/>
                      <a:pt x="65" y="25"/>
                      <a:pt x="63" y="19"/>
                    </a:cubicBezTo>
                    <a:cubicBezTo>
                      <a:pt x="62" y="16"/>
                      <a:pt x="59" y="15"/>
                      <a:pt x="56" y="14"/>
                    </a:cubicBezTo>
                    <a:cubicBezTo>
                      <a:pt x="59" y="12"/>
                      <a:pt x="64" y="10"/>
                      <a:pt x="65" y="6"/>
                    </a:cubicBezTo>
                    <a:cubicBezTo>
                      <a:pt x="66" y="2"/>
                      <a:pt x="61" y="0"/>
                      <a:pt x="58"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0"/>
              <p:cNvSpPr/>
              <p:nvPr/>
            </p:nvSpPr>
            <p:spPr bwMode="auto">
              <a:xfrm>
                <a:off x="4629150" y="10569575"/>
                <a:ext cx="165100" cy="241300"/>
              </a:xfrm>
              <a:custGeom>
                <a:avLst/>
                <a:gdLst>
                  <a:gd name="T0" fmla="*/ 6 w 39"/>
                  <a:gd name="T1" fmla="*/ 19 h 57"/>
                  <a:gd name="T2" fmla="*/ 5 w 39"/>
                  <a:gd name="T3" fmla="*/ 21 h 57"/>
                  <a:gd name="T4" fmla="*/ 4 w 39"/>
                  <a:gd name="T5" fmla="*/ 32 h 57"/>
                  <a:gd name="T6" fmla="*/ 9 w 39"/>
                  <a:gd name="T7" fmla="*/ 39 h 57"/>
                  <a:gd name="T8" fmla="*/ 16 w 39"/>
                  <a:gd name="T9" fmla="*/ 43 h 57"/>
                  <a:gd name="T10" fmla="*/ 23 w 39"/>
                  <a:gd name="T11" fmla="*/ 54 h 57"/>
                  <a:gd name="T12" fmla="*/ 27 w 39"/>
                  <a:gd name="T13" fmla="*/ 48 h 57"/>
                  <a:gd name="T14" fmla="*/ 34 w 39"/>
                  <a:gd name="T15" fmla="*/ 55 h 57"/>
                  <a:gd name="T16" fmla="*/ 39 w 39"/>
                  <a:gd name="T17" fmla="*/ 50 h 57"/>
                  <a:gd name="T18" fmla="*/ 34 w 39"/>
                  <a:gd name="T19" fmla="*/ 40 h 57"/>
                  <a:gd name="T20" fmla="*/ 26 w 39"/>
                  <a:gd name="T21" fmla="*/ 35 h 57"/>
                  <a:gd name="T22" fmla="*/ 21 w 39"/>
                  <a:gd name="T23" fmla="*/ 20 h 57"/>
                  <a:gd name="T24" fmla="*/ 19 w 39"/>
                  <a:gd name="T25" fmla="*/ 18 h 57"/>
                  <a:gd name="T26" fmla="*/ 20 w 39"/>
                  <a:gd name="T27" fmla="*/ 11 h 57"/>
                  <a:gd name="T28" fmla="*/ 17 w 39"/>
                  <a:gd name="T29" fmla="*/ 5 h 57"/>
                  <a:gd name="T30" fmla="*/ 11 w 39"/>
                  <a:gd name="T31" fmla="*/ 1 h 57"/>
                  <a:gd name="T32" fmla="*/ 13 w 39"/>
                  <a:gd name="T33" fmla="*/ 9 h 57"/>
                  <a:gd name="T34" fmla="*/ 6 w 39"/>
                  <a:gd name="T35" fmla="*/ 6 h 57"/>
                  <a:gd name="T36" fmla="*/ 2 w 39"/>
                  <a:gd name="T37" fmla="*/ 13 h 57"/>
                  <a:gd name="T38" fmla="*/ 6 w 39"/>
                  <a:gd name="T39"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7">
                    <a:moveTo>
                      <a:pt x="6" y="19"/>
                    </a:moveTo>
                    <a:cubicBezTo>
                      <a:pt x="6" y="20"/>
                      <a:pt x="5" y="20"/>
                      <a:pt x="5" y="21"/>
                    </a:cubicBezTo>
                    <a:cubicBezTo>
                      <a:pt x="2" y="24"/>
                      <a:pt x="2" y="29"/>
                      <a:pt x="4" y="32"/>
                    </a:cubicBezTo>
                    <a:cubicBezTo>
                      <a:pt x="5" y="36"/>
                      <a:pt x="6" y="37"/>
                      <a:pt x="9" y="39"/>
                    </a:cubicBezTo>
                    <a:cubicBezTo>
                      <a:pt x="11" y="40"/>
                      <a:pt x="14" y="42"/>
                      <a:pt x="16" y="43"/>
                    </a:cubicBezTo>
                    <a:cubicBezTo>
                      <a:pt x="15" y="46"/>
                      <a:pt x="17" y="56"/>
                      <a:pt x="23" y="54"/>
                    </a:cubicBezTo>
                    <a:cubicBezTo>
                      <a:pt x="25" y="53"/>
                      <a:pt x="26" y="50"/>
                      <a:pt x="27" y="48"/>
                    </a:cubicBezTo>
                    <a:cubicBezTo>
                      <a:pt x="29" y="50"/>
                      <a:pt x="31" y="54"/>
                      <a:pt x="34" y="55"/>
                    </a:cubicBezTo>
                    <a:cubicBezTo>
                      <a:pt x="37" y="57"/>
                      <a:pt x="39" y="52"/>
                      <a:pt x="39" y="50"/>
                    </a:cubicBezTo>
                    <a:cubicBezTo>
                      <a:pt x="39" y="47"/>
                      <a:pt x="36" y="42"/>
                      <a:pt x="34" y="40"/>
                    </a:cubicBezTo>
                    <a:cubicBezTo>
                      <a:pt x="32" y="39"/>
                      <a:pt x="29" y="36"/>
                      <a:pt x="26" y="35"/>
                    </a:cubicBezTo>
                    <a:cubicBezTo>
                      <a:pt x="27" y="29"/>
                      <a:pt x="25" y="24"/>
                      <a:pt x="21" y="20"/>
                    </a:cubicBezTo>
                    <a:cubicBezTo>
                      <a:pt x="20" y="19"/>
                      <a:pt x="20" y="18"/>
                      <a:pt x="19" y="18"/>
                    </a:cubicBezTo>
                    <a:cubicBezTo>
                      <a:pt x="19" y="16"/>
                      <a:pt x="20" y="14"/>
                      <a:pt x="20" y="11"/>
                    </a:cubicBezTo>
                    <a:cubicBezTo>
                      <a:pt x="20" y="9"/>
                      <a:pt x="18" y="7"/>
                      <a:pt x="17" y="5"/>
                    </a:cubicBezTo>
                    <a:cubicBezTo>
                      <a:pt x="16" y="3"/>
                      <a:pt x="14" y="0"/>
                      <a:pt x="11" y="1"/>
                    </a:cubicBezTo>
                    <a:cubicBezTo>
                      <a:pt x="11" y="4"/>
                      <a:pt x="11" y="7"/>
                      <a:pt x="13" y="9"/>
                    </a:cubicBezTo>
                    <a:cubicBezTo>
                      <a:pt x="11" y="8"/>
                      <a:pt x="8" y="6"/>
                      <a:pt x="6" y="6"/>
                    </a:cubicBezTo>
                    <a:cubicBezTo>
                      <a:pt x="1" y="6"/>
                      <a:pt x="0" y="10"/>
                      <a:pt x="2" y="13"/>
                    </a:cubicBezTo>
                    <a:cubicBezTo>
                      <a:pt x="3" y="15"/>
                      <a:pt x="5" y="18"/>
                      <a:pt x="6" y="1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
              <p:cNvSpPr/>
              <p:nvPr/>
            </p:nvSpPr>
            <p:spPr bwMode="auto">
              <a:xfrm>
                <a:off x="4837113" y="10602913"/>
                <a:ext cx="203200" cy="114300"/>
              </a:xfrm>
              <a:custGeom>
                <a:avLst/>
                <a:gdLst>
                  <a:gd name="T0" fmla="*/ 7 w 48"/>
                  <a:gd name="T1" fmla="*/ 17 h 27"/>
                  <a:gd name="T2" fmla="*/ 4 w 48"/>
                  <a:gd name="T3" fmla="*/ 22 h 27"/>
                  <a:gd name="T4" fmla="*/ 9 w 48"/>
                  <a:gd name="T5" fmla="*/ 26 h 27"/>
                  <a:gd name="T6" fmla="*/ 15 w 48"/>
                  <a:gd name="T7" fmla="*/ 23 h 27"/>
                  <a:gd name="T8" fmla="*/ 16 w 48"/>
                  <a:gd name="T9" fmla="*/ 25 h 27"/>
                  <a:gd name="T10" fmla="*/ 24 w 48"/>
                  <a:gd name="T11" fmla="*/ 27 h 27"/>
                  <a:gd name="T12" fmla="*/ 31 w 48"/>
                  <a:gd name="T13" fmla="*/ 23 h 27"/>
                  <a:gd name="T14" fmla="*/ 34 w 48"/>
                  <a:gd name="T15" fmla="*/ 18 h 27"/>
                  <a:gd name="T16" fmla="*/ 44 w 48"/>
                  <a:gd name="T17" fmla="*/ 14 h 27"/>
                  <a:gd name="T18" fmla="*/ 40 w 48"/>
                  <a:gd name="T19" fmla="*/ 10 h 27"/>
                  <a:gd name="T20" fmla="*/ 46 w 48"/>
                  <a:gd name="T21" fmla="*/ 6 h 27"/>
                  <a:gd name="T22" fmla="*/ 42 w 48"/>
                  <a:gd name="T23" fmla="*/ 1 h 27"/>
                  <a:gd name="T24" fmla="*/ 35 w 48"/>
                  <a:gd name="T25" fmla="*/ 4 h 27"/>
                  <a:gd name="T26" fmla="*/ 29 w 48"/>
                  <a:gd name="T27" fmla="*/ 9 h 27"/>
                  <a:gd name="T28" fmla="*/ 17 w 48"/>
                  <a:gd name="T29" fmla="*/ 12 h 27"/>
                  <a:gd name="T30" fmla="*/ 15 w 48"/>
                  <a:gd name="T31" fmla="*/ 13 h 27"/>
                  <a:gd name="T32" fmla="*/ 10 w 48"/>
                  <a:gd name="T33" fmla="*/ 12 h 27"/>
                  <a:gd name="T34" fmla="*/ 5 w 48"/>
                  <a:gd name="T35" fmla="*/ 13 h 27"/>
                  <a:gd name="T36" fmla="*/ 1 w 48"/>
                  <a:gd name="T37" fmla="*/ 17 h 27"/>
                  <a:gd name="T38" fmla="*/ 7 w 48"/>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27">
                    <a:moveTo>
                      <a:pt x="7" y="17"/>
                    </a:moveTo>
                    <a:cubicBezTo>
                      <a:pt x="6" y="18"/>
                      <a:pt x="4" y="20"/>
                      <a:pt x="4" y="22"/>
                    </a:cubicBezTo>
                    <a:cubicBezTo>
                      <a:pt x="3" y="26"/>
                      <a:pt x="7" y="27"/>
                      <a:pt x="9" y="26"/>
                    </a:cubicBezTo>
                    <a:cubicBezTo>
                      <a:pt x="11" y="25"/>
                      <a:pt x="13" y="24"/>
                      <a:pt x="15" y="23"/>
                    </a:cubicBezTo>
                    <a:cubicBezTo>
                      <a:pt x="15" y="24"/>
                      <a:pt x="15" y="24"/>
                      <a:pt x="16" y="25"/>
                    </a:cubicBezTo>
                    <a:cubicBezTo>
                      <a:pt x="17" y="27"/>
                      <a:pt x="22" y="27"/>
                      <a:pt x="24" y="27"/>
                    </a:cubicBezTo>
                    <a:cubicBezTo>
                      <a:pt x="27" y="26"/>
                      <a:pt x="29" y="25"/>
                      <a:pt x="31" y="23"/>
                    </a:cubicBezTo>
                    <a:cubicBezTo>
                      <a:pt x="32" y="22"/>
                      <a:pt x="33" y="20"/>
                      <a:pt x="34" y="18"/>
                    </a:cubicBezTo>
                    <a:cubicBezTo>
                      <a:pt x="37" y="19"/>
                      <a:pt x="45" y="19"/>
                      <a:pt x="44" y="14"/>
                    </a:cubicBezTo>
                    <a:cubicBezTo>
                      <a:pt x="44" y="12"/>
                      <a:pt x="41" y="11"/>
                      <a:pt x="40" y="10"/>
                    </a:cubicBezTo>
                    <a:cubicBezTo>
                      <a:pt x="42" y="9"/>
                      <a:pt x="45" y="8"/>
                      <a:pt x="46" y="6"/>
                    </a:cubicBezTo>
                    <a:cubicBezTo>
                      <a:pt x="48" y="3"/>
                      <a:pt x="45" y="1"/>
                      <a:pt x="42" y="1"/>
                    </a:cubicBezTo>
                    <a:cubicBezTo>
                      <a:pt x="40" y="0"/>
                      <a:pt x="36" y="3"/>
                      <a:pt x="35" y="4"/>
                    </a:cubicBezTo>
                    <a:cubicBezTo>
                      <a:pt x="33" y="5"/>
                      <a:pt x="31" y="7"/>
                      <a:pt x="29" y="9"/>
                    </a:cubicBezTo>
                    <a:cubicBezTo>
                      <a:pt x="25" y="8"/>
                      <a:pt x="20" y="9"/>
                      <a:pt x="17" y="12"/>
                    </a:cubicBezTo>
                    <a:cubicBezTo>
                      <a:pt x="16" y="12"/>
                      <a:pt x="15" y="12"/>
                      <a:pt x="15" y="13"/>
                    </a:cubicBezTo>
                    <a:cubicBezTo>
                      <a:pt x="13" y="12"/>
                      <a:pt x="12" y="12"/>
                      <a:pt x="10" y="12"/>
                    </a:cubicBezTo>
                    <a:cubicBezTo>
                      <a:pt x="8" y="11"/>
                      <a:pt x="7" y="12"/>
                      <a:pt x="5" y="13"/>
                    </a:cubicBezTo>
                    <a:cubicBezTo>
                      <a:pt x="3" y="14"/>
                      <a:pt x="0" y="15"/>
                      <a:pt x="1" y="17"/>
                    </a:cubicBezTo>
                    <a:cubicBezTo>
                      <a:pt x="3" y="17"/>
                      <a:pt x="6" y="18"/>
                      <a:pt x="7"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2"/>
              <p:cNvSpPr/>
              <p:nvPr/>
            </p:nvSpPr>
            <p:spPr bwMode="auto">
              <a:xfrm>
                <a:off x="4484688" y="10802938"/>
                <a:ext cx="4763" cy="12700"/>
              </a:xfrm>
              <a:custGeom>
                <a:avLst/>
                <a:gdLst>
                  <a:gd name="T0" fmla="*/ 1 w 1"/>
                  <a:gd name="T1" fmla="*/ 0 h 3"/>
                  <a:gd name="T2" fmla="*/ 1 w 1"/>
                  <a:gd name="T3" fmla="*/ 3 h 3"/>
                  <a:gd name="T4" fmla="*/ 1 w 1"/>
                  <a:gd name="T5" fmla="*/ 3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2"/>
                      <a:pt x="0" y="1"/>
                      <a:pt x="1" y="3"/>
                    </a:cubicBezTo>
                    <a:cubicBezTo>
                      <a:pt x="1" y="3"/>
                      <a:pt x="1" y="3"/>
                      <a:pt x="1" y="3"/>
                    </a:cubicBezTo>
                    <a:cubicBezTo>
                      <a:pt x="1" y="3"/>
                      <a:pt x="1" y="3"/>
                      <a:pt x="1" y="3"/>
                    </a:cubicBezTo>
                    <a:cubicBezTo>
                      <a:pt x="1" y="2"/>
                      <a:pt x="1" y="1"/>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3"/>
              <p:cNvSpPr/>
              <p:nvPr/>
            </p:nvSpPr>
            <p:spPr bwMode="auto">
              <a:xfrm>
                <a:off x="4489450" y="10747375"/>
                <a:ext cx="66675" cy="71438"/>
              </a:xfrm>
              <a:custGeom>
                <a:avLst/>
                <a:gdLst>
                  <a:gd name="T0" fmla="*/ 0 w 16"/>
                  <a:gd name="T1" fmla="*/ 16 h 17"/>
                  <a:gd name="T2" fmla="*/ 0 w 16"/>
                  <a:gd name="T3" fmla="*/ 17 h 17"/>
                  <a:gd name="T4" fmla="*/ 0 w 16"/>
                  <a:gd name="T5" fmla="*/ 17 h 17"/>
                  <a:gd name="T6" fmla="*/ 0 w 16"/>
                  <a:gd name="T7" fmla="*/ 17 h 17"/>
                  <a:gd name="T8" fmla="*/ 0 w 16"/>
                  <a:gd name="T9" fmla="*/ 16 h 17"/>
                  <a:gd name="T10" fmla="*/ 0 w 16"/>
                  <a:gd name="T11" fmla="*/ 16 h 17"/>
                  <a:gd name="T12" fmla="*/ 0 w 16"/>
                  <a:gd name="T13" fmla="*/ 17 h 17"/>
                  <a:gd name="T14" fmla="*/ 0 w 16"/>
                  <a:gd name="T15" fmla="*/ 17 h 17"/>
                  <a:gd name="T16" fmla="*/ 0 w 16"/>
                  <a:gd name="T17" fmla="*/ 17 h 17"/>
                  <a:gd name="T18" fmla="*/ 0 w 16"/>
                  <a:gd name="T19" fmla="*/ 17 h 17"/>
                  <a:gd name="T20" fmla="*/ 4 w 16"/>
                  <a:gd name="T21" fmla="*/ 16 h 17"/>
                  <a:gd name="T22" fmla="*/ 1 w 16"/>
                  <a:gd name="T23" fmla="*/ 17 h 17"/>
                  <a:gd name="T24" fmla="*/ 7 w 16"/>
                  <a:gd name="T25" fmla="*/ 17 h 17"/>
                  <a:gd name="T26" fmla="*/ 13 w 16"/>
                  <a:gd name="T27" fmla="*/ 16 h 17"/>
                  <a:gd name="T28" fmla="*/ 15 w 16"/>
                  <a:gd name="T29" fmla="*/ 13 h 17"/>
                  <a:gd name="T30" fmla="*/ 12 w 16"/>
                  <a:gd name="T31" fmla="*/ 9 h 17"/>
                  <a:gd name="T32" fmla="*/ 9 w 16"/>
                  <a:gd name="T33" fmla="*/ 4 h 17"/>
                  <a:gd name="T34" fmla="*/ 4 w 16"/>
                  <a:gd name="T35" fmla="*/ 1 h 17"/>
                  <a:gd name="T36" fmla="*/ 3 w 16"/>
                  <a:gd name="T37" fmla="*/ 3 h 17"/>
                  <a:gd name="T38" fmla="*/ 2 w 16"/>
                  <a:gd name="T39" fmla="*/ 8 h 17"/>
                  <a:gd name="T40" fmla="*/ 0 w 16"/>
                  <a:gd name="T41" fmla="*/ 16 h 17"/>
                  <a:gd name="T42" fmla="*/ 0 w 16"/>
                  <a:gd name="T4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16"/>
                    </a:moveTo>
                    <a:cubicBezTo>
                      <a:pt x="1" y="17"/>
                      <a:pt x="0" y="17"/>
                      <a:pt x="0" y="17"/>
                    </a:cubicBezTo>
                    <a:cubicBezTo>
                      <a:pt x="0" y="17"/>
                      <a:pt x="0" y="17"/>
                      <a:pt x="0" y="17"/>
                    </a:cubicBezTo>
                    <a:cubicBezTo>
                      <a:pt x="0" y="17"/>
                      <a:pt x="0" y="17"/>
                      <a:pt x="0" y="17"/>
                    </a:cubicBezTo>
                    <a:cubicBezTo>
                      <a:pt x="0" y="17"/>
                      <a:pt x="0" y="17"/>
                      <a:pt x="0" y="16"/>
                    </a:cubicBezTo>
                    <a:cubicBezTo>
                      <a:pt x="0" y="16"/>
                      <a:pt x="0" y="16"/>
                      <a:pt x="0" y="16"/>
                    </a:cubicBezTo>
                    <a:cubicBezTo>
                      <a:pt x="0" y="16"/>
                      <a:pt x="0" y="16"/>
                      <a:pt x="0" y="17"/>
                    </a:cubicBezTo>
                    <a:cubicBezTo>
                      <a:pt x="0" y="17"/>
                      <a:pt x="0" y="17"/>
                      <a:pt x="0" y="17"/>
                    </a:cubicBezTo>
                    <a:cubicBezTo>
                      <a:pt x="0" y="17"/>
                      <a:pt x="0" y="17"/>
                      <a:pt x="0" y="17"/>
                    </a:cubicBezTo>
                    <a:cubicBezTo>
                      <a:pt x="0" y="17"/>
                      <a:pt x="0" y="17"/>
                      <a:pt x="0" y="17"/>
                    </a:cubicBezTo>
                    <a:cubicBezTo>
                      <a:pt x="4" y="16"/>
                      <a:pt x="4" y="16"/>
                      <a:pt x="4" y="16"/>
                    </a:cubicBezTo>
                    <a:cubicBezTo>
                      <a:pt x="3" y="17"/>
                      <a:pt x="2" y="17"/>
                      <a:pt x="1" y="17"/>
                    </a:cubicBezTo>
                    <a:cubicBezTo>
                      <a:pt x="3" y="17"/>
                      <a:pt x="5" y="17"/>
                      <a:pt x="7" y="17"/>
                    </a:cubicBezTo>
                    <a:cubicBezTo>
                      <a:pt x="9" y="17"/>
                      <a:pt x="11" y="17"/>
                      <a:pt x="13" y="16"/>
                    </a:cubicBezTo>
                    <a:cubicBezTo>
                      <a:pt x="15" y="16"/>
                      <a:pt x="16" y="15"/>
                      <a:pt x="15" y="13"/>
                    </a:cubicBezTo>
                    <a:cubicBezTo>
                      <a:pt x="14" y="12"/>
                      <a:pt x="13" y="10"/>
                      <a:pt x="12" y="9"/>
                    </a:cubicBezTo>
                    <a:cubicBezTo>
                      <a:pt x="11" y="7"/>
                      <a:pt x="10" y="6"/>
                      <a:pt x="9" y="4"/>
                    </a:cubicBezTo>
                    <a:cubicBezTo>
                      <a:pt x="8" y="3"/>
                      <a:pt x="6" y="0"/>
                      <a:pt x="4" y="1"/>
                    </a:cubicBezTo>
                    <a:cubicBezTo>
                      <a:pt x="4" y="1"/>
                      <a:pt x="4" y="3"/>
                      <a:pt x="3" y="3"/>
                    </a:cubicBezTo>
                    <a:cubicBezTo>
                      <a:pt x="3" y="5"/>
                      <a:pt x="2" y="6"/>
                      <a:pt x="2" y="8"/>
                    </a:cubicBezTo>
                    <a:cubicBezTo>
                      <a:pt x="1" y="10"/>
                      <a:pt x="0" y="13"/>
                      <a:pt x="0" y="16"/>
                    </a:cubicBezTo>
                    <a:cubicBezTo>
                      <a:pt x="0" y="16"/>
                      <a:pt x="0" y="16"/>
                      <a:pt x="0" y="1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4"/>
              <p:cNvSpPr/>
              <p:nvPr/>
            </p:nvSpPr>
            <p:spPr bwMode="auto">
              <a:xfrm>
                <a:off x="4489450" y="10815638"/>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5"/>
              <p:cNvSpPr/>
              <p:nvPr/>
            </p:nvSpPr>
            <p:spPr bwMode="auto">
              <a:xfrm>
                <a:off x="4514850" y="10950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6"/>
              <p:cNvSpPr/>
              <p:nvPr/>
            </p:nvSpPr>
            <p:spPr bwMode="auto">
              <a:xfrm>
                <a:off x="4514850" y="10925175"/>
                <a:ext cx="71438" cy="76200"/>
              </a:xfrm>
              <a:custGeom>
                <a:avLst/>
                <a:gdLst>
                  <a:gd name="T0" fmla="*/ 1 w 17"/>
                  <a:gd name="T1" fmla="*/ 5 h 18"/>
                  <a:gd name="T2" fmla="*/ 0 w 17"/>
                  <a:gd name="T3" fmla="*/ 6 h 18"/>
                  <a:gd name="T4" fmla="*/ 0 w 17"/>
                  <a:gd name="T5" fmla="*/ 6 h 18"/>
                  <a:gd name="T6" fmla="*/ 0 w 17"/>
                  <a:gd name="T7" fmla="*/ 6 h 18"/>
                  <a:gd name="T8" fmla="*/ 0 w 17"/>
                  <a:gd name="T9" fmla="*/ 6 h 18"/>
                  <a:gd name="T10" fmla="*/ 0 w 17"/>
                  <a:gd name="T11" fmla="*/ 6 h 18"/>
                  <a:gd name="T12" fmla="*/ 0 w 17"/>
                  <a:gd name="T13" fmla="*/ 6 h 18"/>
                  <a:gd name="T14" fmla="*/ 0 w 17"/>
                  <a:gd name="T15" fmla="*/ 6 h 18"/>
                  <a:gd name="T16" fmla="*/ 0 w 17"/>
                  <a:gd name="T17" fmla="*/ 6 h 18"/>
                  <a:gd name="T18" fmla="*/ 0 w 17"/>
                  <a:gd name="T19" fmla="*/ 6 h 18"/>
                  <a:gd name="T20" fmla="*/ 0 w 17"/>
                  <a:gd name="T21" fmla="*/ 6 h 18"/>
                  <a:gd name="T22" fmla="*/ 2 w 17"/>
                  <a:gd name="T23" fmla="*/ 9 h 18"/>
                  <a:gd name="T24" fmla="*/ 0 w 17"/>
                  <a:gd name="T25" fmla="*/ 7 h 18"/>
                  <a:gd name="T26" fmla="*/ 3 w 17"/>
                  <a:gd name="T27" fmla="*/ 12 h 18"/>
                  <a:gd name="T28" fmla="*/ 8 w 17"/>
                  <a:gd name="T29" fmla="*/ 16 h 18"/>
                  <a:gd name="T30" fmla="*/ 11 w 17"/>
                  <a:gd name="T31" fmla="*/ 16 h 18"/>
                  <a:gd name="T32" fmla="*/ 13 w 17"/>
                  <a:gd name="T33" fmla="*/ 11 h 18"/>
                  <a:gd name="T34" fmla="*/ 15 w 17"/>
                  <a:gd name="T35" fmla="*/ 6 h 18"/>
                  <a:gd name="T36" fmla="*/ 15 w 17"/>
                  <a:gd name="T37" fmla="*/ 0 h 18"/>
                  <a:gd name="T38" fmla="*/ 12 w 17"/>
                  <a:gd name="T39" fmla="*/ 1 h 18"/>
                  <a:gd name="T40" fmla="*/ 8 w 17"/>
                  <a:gd name="T41" fmla="*/ 2 h 18"/>
                  <a:gd name="T42" fmla="*/ 1 w 17"/>
                  <a:gd name="T4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 y="5"/>
                    </a:move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9"/>
                      <a:pt x="2" y="9"/>
                      <a:pt x="2" y="9"/>
                    </a:cubicBezTo>
                    <a:cubicBezTo>
                      <a:pt x="2" y="8"/>
                      <a:pt x="1" y="8"/>
                      <a:pt x="0" y="7"/>
                    </a:cubicBezTo>
                    <a:cubicBezTo>
                      <a:pt x="1" y="9"/>
                      <a:pt x="3" y="10"/>
                      <a:pt x="3" y="12"/>
                    </a:cubicBezTo>
                    <a:cubicBezTo>
                      <a:pt x="5" y="13"/>
                      <a:pt x="6" y="15"/>
                      <a:pt x="8" y="16"/>
                    </a:cubicBezTo>
                    <a:cubicBezTo>
                      <a:pt x="9" y="17"/>
                      <a:pt x="10" y="18"/>
                      <a:pt x="11" y="16"/>
                    </a:cubicBezTo>
                    <a:cubicBezTo>
                      <a:pt x="12" y="14"/>
                      <a:pt x="13" y="13"/>
                      <a:pt x="13" y="11"/>
                    </a:cubicBezTo>
                    <a:cubicBezTo>
                      <a:pt x="14" y="9"/>
                      <a:pt x="14" y="7"/>
                      <a:pt x="15" y="6"/>
                    </a:cubicBezTo>
                    <a:cubicBezTo>
                      <a:pt x="15" y="4"/>
                      <a:pt x="17" y="1"/>
                      <a:pt x="15" y="0"/>
                    </a:cubicBezTo>
                    <a:cubicBezTo>
                      <a:pt x="14" y="0"/>
                      <a:pt x="13" y="0"/>
                      <a:pt x="12" y="1"/>
                    </a:cubicBezTo>
                    <a:cubicBezTo>
                      <a:pt x="11" y="1"/>
                      <a:pt x="9" y="2"/>
                      <a:pt x="8" y="2"/>
                    </a:cubicBezTo>
                    <a:cubicBezTo>
                      <a:pt x="5" y="3"/>
                      <a:pt x="3" y="4"/>
                      <a:pt x="1" y="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7"/>
              <p:cNvSpPr/>
              <p:nvPr/>
            </p:nvSpPr>
            <p:spPr bwMode="auto">
              <a:xfrm>
                <a:off x="4514850" y="10942638"/>
                <a:ext cx="7938" cy="7938"/>
              </a:xfrm>
              <a:custGeom>
                <a:avLst/>
                <a:gdLst>
                  <a:gd name="T0" fmla="*/ 2 w 2"/>
                  <a:gd name="T1" fmla="*/ 0 h 2"/>
                  <a:gd name="T2" fmla="*/ 0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1"/>
                      <a:pt x="0" y="2"/>
                      <a:pt x="0" y="2"/>
                    </a:cubicBezTo>
                    <a:cubicBezTo>
                      <a:pt x="0" y="1"/>
                      <a:pt x="0" y="1"/>
                      <a:pt x="1" y="1"/>
                    </a:cubicBezTo>
                    <a:cubicBezTo>
                      <a:pt x="1" y="1"/>
                      <a:pt x="2" y="0"/>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8"/>
              <p:cNvSpPr/>
              <p:nvPr/>
            </p:nvSpPr>
            <p:spPr bwMode="auto">
              <a:xfrm>
                <a:off x="7310438" y="11166475"/>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1" y="1"/>
                      <a:pt x="0"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9797846" y="6240401"/>
              <a:ext cx="2397125" cy="3457574"/>
              <a:chOff x="10875963" y="9499600"/>
              <a:chExt cx="2397125" cy="3457575"/>
            </a:xfrm>
          </p:grpSpPr>
          <p:sp>
            <p:nvSpPr>
              <p:cNvPr id="92" name="Freeform 89"/>
              <p:cNvSpPr>
                <a:spLocks noEditPoints="1"/>
              </p:cNvSpPr>
              <p:nvPr/>
            </p:nvSpPr>
            <p:spPr bwMode="auto">
              <a:xfrm>
                <a:off x="10875963" y="9499600"/>
                <a:ext cx="2397125" cy="3457575"/>
              </a:xfrm>
              <a:custGeom>
                <a:avLst/>
                <a:gdLst>
                  <a:gd name="T0" fmla="*/ 458 w 566"/>
                  <a:gd name="T1" fmla="*/ 688 h 815"/>
                  <a:gd name="T2" fmla="*/ 422 w 566"/>
                  <a:gd name="T3" fmla="*/ 624 h 815"/>
                  <a:gd name="T4" fmla="*/ 406 w 566"/>
                  <a:gd name="T5" fmla="*/ 560 h 815"/>
                  <a:gd name="T6" fmla="*/ 373 w 566"/>
                  <a:gd name="T7" fmla="*/ 492 h 815"/>
                  <a:gd name="T8" fmla="*/ 356 w 566"/>
                  <a:gd name="T9" fmla="*/ 438 h 815"/>
                  <a:gd name="T10" fmla="*/ 316 w 566"/>
                  <a:gd name="T11" fmla="*/ 316 h 815"/>
                  <a:gd name="T12" fmla="*/ 300 w 566"/>
                  <a:gd name="T13" fmla="*/ 283 h 815"/>
                  <a:gd name="T14" fmla="*/ 265 w 566"/>
                  <a:gd name="T15" fmla="*/ 207 h 815"/>
                  <a:gd name="T16" fmla="*/ 349 w 566"/>
                  <a:gd name="T17" fmla="*/ 287 h 815"/>
                  <a:gd name="T18" fmla="*/ 363 w 566"/>
                  <a:gd name="T19" fmla="*/ 217 h 815"/>
                  <a:gd name="T20" fmla="*/ 392 w 566"/>
                  <a:gd name="T21" fmla="*/ 211 h 815"/>
                  <a:gd name="T22" fmla="*/ 410 w 566"/>
                  <a:gd name="T23" fmla="*/ 277 h 815"/>
                  <a:gd name="T24" fmla="*/ 431 w 566"/>
                  <a:gd name="T25" fmla="*/ 411 h 815"/>
                  <a:gd name="T26" fmla="*/ 518 w 566"/>
                  <a:gd name="T27" fmla="*/ 271 h 815"/>
                  <a:gd name="T28" fmla="*/ 462 w 566"/>
                  <a:gd name="T29" fmla="*/ 200 h 815"/>
                  <a:gd name="T30" fmla="*/ 377 w 566"/>
                  <a:gd name="T31" fmla="*/ 168 h 815"/>
                  <a:gd name="T32" fmla="*/ 328 w 566"/>
                  <a:gd name="T33" fmla="*/ 153 h 815"/>
                  <a:gd name="T34" fmla="*/ 271 w 566"/>
                  <a:gd name="T35" fmla="*/ 156 h 815"/>
                  <a:gd name="T36" fmla="*/ 295 w 566"/>
                  <a:gd name="T37" fmla="*/ 134 h 815"/>
                  <a:gd name="T38" fmla="*/ 363 w 566"/>
                  <a:gd name="T39" fmla="*/ 105 h 815"/>
                  <a:gd name="T40" fmla="*/ 405 w 566"/>
                  <a:gd name="T41" fmla="*/ 103 h 815"/>
                  <a:gd name="T42" fmla="*/ 453 w 566"/>
                  <a:gd name="T43" fmla="*/ 126 h 815"/>
                  <a:gd name="T44" fmla="*/ 431 w 566"/>
                  <a:gd name="T45" fmla="*/ 83 h 815"/>
                  <a:gd name="T46" fmla="*/ 355 w 566"/>
                  <a:gd name="T47" fmla="*/ 68 h 815"/>
                  <a:gd name="T48" fmla="*/ 335 w 566"/>
                  <a:gd name="T49" fmla="*/ 80 h 815"/>
                  <a:gd name="T50" fmla="*/ 261 w 566"/>
                  <a:gd name="T51" fmla="*/ 94 h 815"/>
                  <a:gd name="T52" fmla="*/ 208 w 566"/>
                  <a:gd name="T53" fmla="*/ 137 h 815"/>
                  <a:gd name="T54" fmla="*/ 171 w 566"/>
                  <a:gd name="T55" fmla="*/ 158 h 815"/>
                  <a:gd name="T56" fmla="*/ 178 w 566"/>
                  <a:gd name="T57" fmla="*/ 114 h 815"/>
                  <a:gd name="T58" fmla="*/ 163 w 566"/>
                  <a:gd name="T59" fmla="*/ 59 h 815"/>
                  <a:gd name="T60" fmla="*/ 120 w 566"/>
                  <a:gd name="T61" fmla="*/ 11 h 815"/>
                  <a:gd name="T62" fmla="*/ 60 w 566"/>
                  <a:gd name="T63" fmla="*/ 7 h 815"/>
                  <a:gd name="T64" fmla="*/ 6 w 566"/>
                  <a:gd name="T65" fmla="*/ 52 h 815"/>
                  <a:gd name="T66" fmla="*/ 13 w 566"/>
                  <a:gd name="T67" fmla="*/ 123 h 815"/>
                  <a:gd name="T68" fmla="*/ 60 w 566"/>
                  <a:gd name="T69" fmla="*/ 155 h 815"/>
                  <a:gd name="T70" fmla="*/ 86 w 566"/>
                  <a:gd name="T71" fmla="*/ 183 h 815"/>
                  <a:gd name="T72" fmla="*/ 97 w 566"/>
                  <a:gd name="T73" fmla="*/ 248 h 815"/>
                  <a:gd name="T74" fmla="*/ 119 w 566"/>
                  <a:gd name="T75" fmla="*/ 291 h 815"/>
                  <a:gd name="T76" fmla="*/ 137 w 566"/>
                  <a:gd name="T77" fmla="*/ 348 h 815"/>
                  <a:gd name="T78" fmla="*/ 148 w 566"/>
                  <a:gd name="T79" fmla="*/ 385 h 815"/>
                  <a:gd name="T80" fmla="*/ 171 w 566"/>
                  <a:gd name="T81" fmla="*/ 432 h 815"/>
                  <a:gd name="T82" fmla="*/ 163 w 566"/>
                  <a:gd name="T83" fmla="*/ 489 h 815"/>
                  <a:gd name="T84" fmla="*/ 202 w 566"/>
                  <a:gd name="T85" fmla="*/ 505 h 815"/>
                  <a:gd name="T86" fmla="*/ 262 w 566"/>
                  <a:gd name="T87" fmla="*/ 547 h 815"/>
                  <a:gd name="T88" fmla="*/ 245 w 566"/>
                  <a:gd name="T89" fmla="*/ 637 h 815"/>
                  <a:gd name="T90" fmla="*/ 197 w 566"/>
                  <a:gd name="T91" fmla="*/ 760 h 815"/>
                  <a:gd name="T92" fmla="*/ 243 w 566"/>
                  <a:gd name="T93" fmla="*/ 814 h 815"/>
                  <a:gd name="T94" fmla="*/ 327 w 566"/>
                  <a:gd name="T95" fmla="*/ 775 h 815"/>
                  <a:gd name="T96" fmla="*/ 268 w 566"/>
                  <a:gd name="T97" fmla="*/ 728 h 815"/>
                  <a:gd name="T98" fmla="*/ 327 w 566"/>
                  <a:gd name="T99" fmla="*/ 681 h 815"/>
                  <a:gd name="T100" fmla="*/ 329 w 566"/>
                  <a:gd name="T101" fmla="*/ 567 h 815"/>
                  <a:gd name="T102" fmla="*/ 339 w 566"/>
                  <a:gd name="T103" fmla="*/ 550 h 815"/>
                  <a:gd name="T104" fmla="*/ 361 w 566"/>
                  <a:gd name="T105" fmla="*/ 661 h 815"/>
                  <a:gd name="T106" fmla="*/ 377 w 566"/>
                  <a:gd name="T107" fmla="*/ 749 h 815"/>
                  <a:gd name="T108" fmla="*/ 467 w 566"/>
                  <a:gd name="T109" fmla="*/ 779 h 815"/>
                  <a:gd name="T110" fmla="*/ 446 w 566"/>
                  <a:gd name="T111" fmla="*/ 238 h 815"/>
                  <a:gd name="T112" fmla="*/ 508 w 566"/>
                  <a:gd name="T113" fmla="*/ 270 h 815"/>
                  <a:gd name="T114" fmla="*/ 490 w 566"/>
                  <a:gd name="T115" fmla="*/ 278 h 815"/>
                  <a:gd name="T116" fmla="*/ 424 w 566"/>
                  <a:gd name="T117" fmla="*/ 313 h 815"/>
                  <a:gd name="T118" fmla="*/ 336 w 566"/>
                  <a:gd name="T119" fmla="*/ 229 h 815"/>
                  <a:gd name="T120" fmla="*/ 314 w 566"/>
                  <a:gd name="T121" fmla="*/ 241 h 815"/>
                  <a:gd name="T122" fmla="*/ 316 w 566"/>
                  <a:gd name="T123" fmla="*/ 699 h 815"/>
                  <a:gd name="T124" fmla="*/ 309 w 566"/>
                  <a:gd name="T125" fmla="*/ 616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815">
                    <a:moveTo>
                      <a:pt x="544" y="732"/>
                    </a:moveTo>
                    <a:cubicBezTo>
                      <a:pt x="540" y="730"/>
                      <a:pt x="535" y="730"/>
                      <a:pt x="530" y="729"/>
                    </a:cubicBezTo>
                    <a:cubicBezTo>
                      <a:pt x="525" y="728"/>
                      <a:pt x="520" y="728"/>
                      <a:pt x="515" y="726"/>
                    </a:cubicBezTo>
                    <a:cubicBezTo>
                      <a:pt x="512" y="724"/>
                      <a:pt x="509" y="724"/>
                      <a:pt x="506" y="723"/>
                    </a:cubicBezTo>
                    <a:cubicBezTo>
                      <a:pt x="503" y="723"/>
                      <a:pt x="500" y="721"/>
                      <a:pt x="497" y="720"/>
                    </a:cubicBezTo>
                    <a:cubicBezTo>
                      <a:pt x="490" y="719"/>
                      <a:pt x="483" y="717"/>
                      <a:pt x="477" y="714"/>
                    </a:cubicBezTo>
                    <a:cubicBezTo>
                      <a:pt x="472" y="711"/>
                      <a:pt x="466" y="710"/>
                      <a:pt x="461" y="708"/>
                    </a:cubicBezTo>
                    <a:cubicBezTo>
                      <a:pt x="457" y="707"/>
                      <a:pt x="455" y="705"/>
                      <a:pt x="453" y="703"/>
                    </a:cubicBezTo>
                    <a:cubicBezTo>
                      <a:pt x="455" y="701"/>
                      <a:pt x="458" y="699"/>
                      <a:pt x="460" y="697"/>
                    </a:cubicBezTo>
                    <a:cubicBezTo>
                      <a:pt x="462" y="695"/>
                      <a:pt x="463" y="694"/>
                      <a:pt x="462" y="692"/>
                    </a:cubicBezTo>
                    <a:cubicBezTo>
                      <a:pt x="461" y="691"/>
                      <a:pt x="459" y="689"/>
                      <a:pt x="458" y="688"/>
                    </a:cubicBezTo>
                    <a:cubicBezTo>
                      <a:pt x="456" y="685"/>
                      <a:pt x="453" y="682"/>
                      <a:pt x="452" y="679"/>
                    </a:cubicBezTo>
                    <a:cubicBezTo>
                      <a:pt x="449" y="681"/>
                      <a:pt x="444" y="684"/>
                      <a:pt x="440" y="685"/>
                    </a:cubicBezTo>
                    <a:cubicBezTo>
                      <a:pt x="437" y="685"/>
                      <a:pt x="434" y="686"/>
                      <a:pt x="431" y="686"/>
                    </a:cubicBezTo>
                    <a:cubicBezTo>
                      <a:pt x="431" y="685"/>
                      <a:pt x="430" y="685"/>
                      <a:pt x="430" y="683"/>
                    </a:cubicBezTo>
                    <a:cubicBezTo>
                      <a:pt x="428" y="678"/>
                      <a:pt x="426" y="674"/>
                      <a:pt x="424" y="669"/>
                    </a:cubicBezTo>
                    <a:cubicBezTo>
                      <a:pt x="423" y="666"/>
                      <a:pt x="424" y="663"/>
                      <a:pt x="422" y="660"/>
                    </a:cubicBezTo>
                    <a:cubicBezTo>
                      <a:pt x="421" y="657"/>
                      <a:pt x="421" y="655"/>
                      <a:pt x="421" y="652"/>
                    </a:cubicBezTo>
                    <a:cubicBezTo>
                      <a:pt x="420" y="648"/>
                      <a:pt x="419" y="645"/>
                      <a:pt x="418" y="641"/>
                    </a:cubicBezTo>
                    <a:cubicBezTo>
                      <a:pt x="418" y="641"/>
                      <a:pt x="418" y="640"/>
                      <a:pt x="417" y="639"/>
                    </a:cubicBezTo>
                    <a:cubicBezTo>
                      <a:pt x="419" y="637"/>
                      <a:pt x="419" y="635"/>
                      <a:pt x="421" y="633"/>
                    </a:cubicBezTo>
                    <a:cubicBezTo>
                      <a:pt x="423" y="629"/>
                      <a:pt x="424" y="628"/>
                      <a:pt x="422" y="624"/>
                    </a:cubicBezTo>
                    <a:cubicBezTo>
                      <a:pt x="421" y="623"/>
                      <a:pt x="421" y="621"/>
                      <a:pt x="420" y="620"/>
                    </a:cubicBezTo>
                    <a:cubicBezTo>
                      <a:pt x="421" y="619"/>
                      <a:pt x="422" y="618"/>
                      <a:pt x="423" y="617"/>
                    </a:cubicBezTo>
                    <a:cubicBezTo>
                      <a:pt x="425" y="615"/>
                      <a:pt x="425" y="612"/>
                      <a:pt x="424" y="608"/>
                    </a:cubicBezTo>
                    <a:cubicBezTo>
                      <a:pt x="423" y="607"/>
                      <a:pt x="422" y="607"/>
                      <a:pt x="422" y="605"/>
                    </a:cubicBezTo>
                    <a:cubicBezTo>
                      <a:pt x="421" y="604"/>
                      <a:pt x="422" y="602"/>
                      <a:pt x="421" y="601"/>
                    </a:cubicBezTo>
                    <a:cubicBezTo>
                      <a:pt x="420" y="597"/>
                      <a:pt x="418" y="593"/>
                      <a:pt x="416" y="590"/>
                    </a:cubicBezTo>
                    <a:cubicBezTo>
                      <a:pt x="415" y="587"/>
                      <a:pt x="416" y="583"/>
                      <a:pt x="413" y="584"/>
                    </a:cubicBezTo>
                    <a:cubicBezTo>
                      <a:pt x="411" y="585"/>
                      <a:pt x="410" y="586"/>
                      <a:pt x="408" y="587"/>
                    </a:cubicBezTo>
                    <a:cubicBezTo>
                      <a:pt x="408" y="585"/>
                      <a:pt x="408" y="583"/>
                      <a:pt x="407" y="581"/>
                    </a:cubicBezTo>
                    <a:cubicBezTo>
                      <a:pt x="407" y="577"/>
                      <a:pt x="407" y="573"/>
                      <a:pt x="406" y="570"/>
                    </a:cubicBezTo>
                    <a:cubicBezTo>
                      <a:pt x="406" y="567"/>
                      <a:pt x="406" y="563"/>
                      <a:pt x="406" y="560"/>
                    </a:cubicBezTo>
                    <a:cubicBezTo>
                      <a:pt x="405" y="559"/>
                      <a:pt x="405" y="558"/>
                      <a:pt x="404" y="557"/>
                    </a:cubicBezTo>
                    <a:cubicBezTo>
                      <a:pt x="404" y="555"/>
                      <a:pt x="404" y="553"/>
                      <a:pt x="404" y="551"/>
                    </a:cubicBezTo>
                    <a:cubicBezTo>
                      <a:pt x="403" y="550"/>
                      <a:pt x="403" y="549"/>
                      <a:pt x="403" y="548"/>
                    </a:cubicBezTo>
                    <a:cubicBezTo>
                      <a:pt x="404" y="544"/>
                      <a:pt x="405" y="540"/>
                      <a:pt x="406" y="536"/>
                    </a:cubicBezTo>
                    <a:cubicBezTo>
                      <a:pt x="406" y="535"/>
                      <a:pt x="408" y="534"/>
                      <a:pt x="408" y="533"/>
                    </a:cubicBezTo>
                    <a:cubicBezTo>
                      <a:pt x="408" y="531"/>
                      <a:pt x="406" y="530"/>
                      <a:pt x="406" y="529"/>
                    </a:cubicBezTo>
                    <a:cubicBezTo>
                      <a:pt x="404" y="527"/>
                      <a:pt x="402" y="526"/>
                      <a:pt x="401" y="524"/>
                    </a:cubicBezTo>
                    <a:cubicBezTo>
                      <a:pt x="398" y="520"/>
                      <a:pt x="395" y="515"/>
                      <a:pt x="393" y="511"/>
                    </a:cubicBezTo>
                    <a:cubicBezTo>
                      <a:pt x="392" y="512"/>
                      <a:pt x="391" y="514"/>
                      <a:pt x="391" y="515"/>
                    </a:cubicBezTo>
                    <a:cubicBezTo>
                      <a:pt x="389" y="511"/>
                      <a:pt x="386" y="508"/>
                      <a:pt x="383" y="504"/>
                    </a:cubicBezTo>
                    <a:cubicBezTo>
                      <a:pt x="379" y="500"/>
                      <a:pt x="376" y="496"/>
                      <a:pt x="373" y="492"/>
                    </a:cubicBezTo>
                    <a:cubicBezTo>
                      <a:pt x="370" y="489"/>
                      <a:pt x="368" y="487"/>
                      <a:pt x="365" y="485"/>
                    </a:cubicBezTo>
                    <a:cubicBezTo>
                      <a:pt x="366" y="484"/>
                      <a:pt x="367" y="484"/>
                      <a:pt x="368" y="483"/>
                    </a:cubicBezTo>
                    <a:cubicBezTo>
                      <a:pt x="369" y="483"/>
                      <a:pt x="370" y="482"/>
                      <a:pt x="371" y="481"/>
                    </a:cubicBezTo>
                    <a:cubicBezTo>
                      <a:pt x="372" y="480"/>
                      <a:pt x="374" y="481"/>
                      <a:pt x="375" y="479"/>
                    </a:cubicBezTo>
                    <a:cubicBezTo>
                      <a:pt x="375" y="478"/>
                      <a:pt x="374" y="476"/>
                      <a:pt x="373" y="474"/>
                    </a:cubicBezTo>
                    <a:cubicBezTo>
                      <a:pt x="371" y="471"/>
                      <a:pt x="370" y="468"/>
                      <a:pt x="368" y="464"/>
                    </a:cubicBezTo>
                    <a:cubicBezTo>
                      <a:pt x="367" y="461"/>
                      <a:pt x="366" y="459"/>
                      <a:pt x="364" y="457"/>
                    </a:cubicBezTo>
                    <a:cubicBezTo>
                      <a:pt x="362" y="454"/>
                      <a:pt x="361" y="451"/>
                      <a:pt x="359" y="448"/>
                    </a:cubicBezTo>
                    <a:cubicBezTo>
                      <a:pt x="358" y="446"/>
                      <a:pt x="356" y="444"/>
                      <a:pt x="355" y="442"/>
                    </a:cubicBezTo>
                    <a:cubicBezTo>
                      <a:pt x="354" y="442"/>
                      <a:pt x="353" y="441"/>
                      <a:pt x="353" y="440"/>
                    </a:cubicBezTo>
                    <a:cubicBezTo>
                      <a:pt x="353" y="439"/>
                      <a:pt x="355" y="439"/>
                      <a:pt x="356" y="438"/>
                    </a:cubicBezTo>
                    <a:cubicBezTo>
                      <a:pt x="360" y="437"/>
                      <a:pt x="358" y="434"/>
                      <a:pt x="357" y="431"/>
                    </a:cubicBezTo>
                    <a:cubicBezTo>
                      <a:pt x="354" y="424"/>
                      <a:pt x="352" y="417"/>
                      <a:pt x="349" y="410"/>
                    </a:cubicBezTo>
                    <a:cubicBezTo>
                      <a:pt x="347" y="403"/>
                      <a:pt x="345" y="396"/>
                      <a:pt x="342" y="390"/>
                    </a:cubicBezTo>
                    <a:cubicBezTo>
                      <a:pt x="339" y="384"/>
                      <a:pt x="334" y="379"/>
                      <a:pt x="334" y="372"/>
                    </a:cubicBezTo>
                    <a:cubicBezTo>
                      <a:pt x="334" y="369"/>
                      <a:pt x="334" y="366"/>
                      <a:pt x="333" y="363"/>
                    </a:cubicBezTo>
                    <a:cubicBezTo>
                      <a:pt x="331" y="357"/>
                      <a:pt x="329" y="352"/>
                      <a:pt x="325" y="349"/>
                    </a:cubicBezTo>
                    <a:cubicBezTo>
                      <a:pt x="327" y="348"/>
                      <a:pt x="329" y="347"/>
                      <a:pt x="330" y="345"/>
                    </a:cubicBezTo>
                    <a:cubicBezTo>
                      <a:pt x="327" y="342"/>
                      <a:pt x="326" y="338"/>
                      <a:pt x="325" y="333"/>
                    </a:cubicBezTo>
                    <a:cubicBezTo>
                      <a:pt x="325" y="330"/>
                      <a:pt x="325" y="329"/>
                      <a:pt x="322" y="328"/>
                    </a:cubicBezTo>
                    <a:cubicBezTo>
                      <a:pt x="321" y="328"/>
                      <a:pt x="319" y="330"/>
                      <a:pt x="318" y="327"/>
                    </a:cubicBezTo>
                    <a:cubicBezTo>
                      <a:pt x="321" y="323"/>
                      <a:pt x="318" y="320"/>
                      <a:pt x="316" y="316"/>
                    </a:cubicBezTo>
                    <a:cubicBezTo>
                      <a:pt x="315" y="314"/>
                      <a:pt x="313" y="311"/>
                      <a:pt x="312" y="309"/>
                    </a:cubicBezTo>
                    <a:cubicBezTo>
                      <a:pt x="312" y="307"/>
                      <a:pt x="312" y="305"/>
                      <a:pt x="311" y="304"/>
                    </a:cubicBezTo>
                    <a:cubicBezTo>
                      <a:pt x="309" y="306"/>
                      <a:pt x="307" y="307"/>
                      <a:pt x="305" y="307"/>
                    </a:cubicBezTo>
                    <a:cubicBezTo>
                      <a:pt x="304" y="305"/>
                      <a:pt x="303" y="304"/>
                      <a:pt x="301" y="302"/>
                    </a:cubicBezTo>
                    <a:cubicBezTo>
                      <a:pt x="300" y="300"/>
                      <a:pt x="300" y="299"/>
                      <a:pt x="299" y="298"/>
                    </a:cubicBezTo>
                    <a:cubicBezTo>
                      <a:pt x="299" y="298"/>
                      <a:pt x="299" y="298"/>
                      <a:pt x="299" y="298"/>
                    </a:cubicBezTo>
                    <a:cubicBezTo>
                      <a:pt x="299" y="298"/>
                      <a:pt x="299" y="298"/>
                      <a:pt x="299" y="298"/>
                    </a:cubicBezTo>
                    <a:cubicBezTo>
                      <a:pt x="298" y="296"/>
                      <a:pt x="297" y="294"/>
                      <a:pt x="296" y="292"/>
                    </a:cubicBezTo>
                    <a:cubicBezTo>
                      <a:pt x="298" y="292"/>
                      <a:pt x="302" y="291"/>
                      <a:pt x="302" y="290"/>
                    </a:cubicBezTo>
                    <a:cubicBezTo>
                      <a:pt x="302" y="288"/>
                      <a:pt x="301" y="289"/>
                      <a:pt x="301" y="288"/>
                    </a:cubicBezTo>
                    <a:cubicBezTo>
                      <a:pt x="300" y="286"/>
                      <a:pt x="300" y="285"/>
                      <a:pt x="300" y="283"/>
                    </a:cubicBezTo>
                    <a:cubicBezTo>
                      <a:pt x="299" y="282"/>
                      <a:pt x="299" y="280"/>
                      <a:pt x="299" y="279"/>
                    </a:cubicBezTo>
                    <a:cubicBezTo>
                      <a:pt x="299" y="278"/>
                      <a:pt x="300" y="277"/>
                      <a:pt x="300" y="276"/>
                    </a:cubicBezTo>
                    <a:cubicBezTo>
                      <a:pt x="299" y="274"/>
                      <a:pt x="294" y="274"/>
                      <a:pt x="292" y="273"/>
                    </a:cubicBezTo>
                    <a:cubicBezTo>
                      <a:pt x="290" y="271"/>
                      <a:pt x="290" y="269"/>
                      <a:pt x="287" y="268"/>
                    </a:cubicBezTo>
                    <a:cubicBezTo>
                      <a:pt x="286" y="267"/>
                      <a:pt x="285" y="267"/>
                      <a:pt x="283" y="268"/>
                    </a:cubicBezTo>
                    <a:cubicBezTo>
                      <a:pt x="281" y="262"/>
                      <a:pt x="278" y="256"/>
                      <a:pt x="276" y="250"/>
                    </a:cubicBezTo>
                    <a:cubicBezTo>
                      <a:pt x="275" y="246"/>
                      <a:pt x="272" y="243"/>
                      <a:pt x="270" y="239"/>
                    </a:cubicBezTo>
                    <a:cubicBezTo>
                      <a:pt x="268" y="235"/>
                      <a:pt x="266" y="231"/>
                      <a:pt x="264" y="227"/>
                    </a:cubicBezTo>
                    <a:cubicBezTo>
                      <a:pt x="267" y="227"/>
                      <a:pt x="270" y="227"/>
                      <a:pt x="272" y="227"/>
                    </a:cubicBezTo>
                    <a:cubicBezTo>
                      <a:pt x="276" y="226"/>
                      <a:pt x="275" y="224"/>
                      <a:pt x="274" y="221"/>
                    </a:cubicBezTo>
                    <a:cubicBezTo>
                      <a:pt x="273" y="217"/>
                      <a:pt x="269" y="209"/>
                      <a:pt x="265" y="207"/>
                    </a:cubicBezTo>
                    <a:cubicBezTo>
                      <a:pt x="265" y="207"/>
                      <a:pt x="265" y="207"/>
                      <a:pt x="264" y="207"/>
                    </a:cubicBezTo>
                    <a:cubicBezTo>
                      <a:pt x="268" y="206"/>
                      <a:pt x="271" y="205"/>
                      <a:pt x="275" y="205"/>
                    </a:cubicBezTo>
                    <a:cubicBezTo>
                      <a:pt x="278" y="204"/>
                      <a:pt x="281" y="203"/>
                      <a:pt x="285" y="202"/>
                    </a:cubicBezTo>
                    <a:cubicBezTo>
                      <a:pt x="286" y="203"/>
                      <a:pt x="286" y="204"/>
                      <a:pt x="287" y="205"/>
                    </a:cubicBezTo>
                    <a:cubicBezTo>
                      <a:pt x="288" y="208"/>
                      <a:pt x="290" y="211"/>
                      <a:pt x="290" y="214"/>
                    </a:cubicBezTo>
                    <a:cubicBezTo>
                      <a:pt x="291" y="217"/>
                      <a:pt x="291" y="221"/>
                      <a:pt x="292" y="224"/>
                    </a:cubicBezTo>
                    <a:cubicBezTo>
                      <a:pt x="296" y="237"/>
                      <a:pt x="303" y="250"/>
                      <a:pt x="309" y="263"/>
                    </a:cubicBezTo>
                    <a:cubicBezTo>
                      <a:pt x="312" y="272"/>
                      <a:pt x="319" y="280"/>
                      <a:pt x="326" y="287"/>
                    </a:cubicBezTo>
                    <a:cubicBezTo>
                      <a:pt x="330" y="291"/>
                      <a:pt x="333" y="294"/>
                      <a:pt x="339" y="293"/>
                    </a:cubicBezTo>
                    <a:cubicBezTo>
                      <a:pt x="342" y="292"/>
                      <a:pt x="344" y="292"/>
                      <a:pt x="346" y="290"/>
                    </a:cubicBezTo>
                    <a:cubicBezTo>
                      <a:pt x="347" y="290"/>
                      <a:pt x="348" y="288"/>
                      <a:pt x="349" y="287"/>
                    </a:cubicBezTo>
                    <a:cubicBezTo>
                      <a:pt x="350" y="287"/>
                      <a:pt x="351" y="286"/>
                      <a:pt x="352" y="285"/>
                    </a:cubicBezTo>
                    <a:cubicBezTo>
                      <a:pt x="356" y="282"/>
                      <a:pt x="354" y="277"/>
                      <a:pt x="354" y="273"/>
                    </a:cubicBezTo>
                    <a:cubicBezTo>
                      <a:pt x="354" y="265"/>
                      <a:pt x="352" y="257"/>
                      <a:pt x="351" y="250"/>
                    </a:cubicBezTo>
                    <a:cubicBezTo>
                      <a:pt x="350" y="246"/>
                      <a:pt x="350" y="243"/>
                      <a:pt x="350" y="239"/>
                    </a:cubicBezTo>
                    <a:cubicBezTo>
                      <a:pt x="350" y="235"/>
                      <a:pt x="348" y="230"/>
                      <a:pt x="347" y="225"/>
                    </a:cubicBezTo>
                    <a:cubicBezTo>
                      <a:pt x="347" y="221"/>
                      <a:pt x="346" y="217"/>
                      <a:pt x="345" y="213"/>
                    </a:cubicBezTo>
                    <a:cubicBezTo>
                      <a:pt x="347" y="213"/>
                      <a:pt x="348" y="214"/>
                      <a:pt x="350" y="213"/>
                    </a:cubicBezTo>
                    <a:cubicBezTo>
                      <a:pt x="352" y="213"/>
                      <a:pt x="354" y="213"/>
                      <a:pt x="355" y="211"/>
                    </a:cubicBezTo>
                    <a:cubicBezTo>
                      <a:pt x="356" y="210"/>
                      <a:pt x="357" y="207"/>
                      <a:pt x="357" y="206"/>
                    </a:cubicBezTo>
                    <a:cubicBezTo>
                      <a:pt x="358" y="209"/>
                      <a:pt x="358" y="212"/>
                      <a:pt x="359" y="216"/>
                    </a:cubicBezTo>
                    <a:cubicBezTo>
                      <a:pt x="363" y="216"/>
                      <a:pt x="363" y="217"/>
                      <a:pt x="363" y="217"/>
                    </a:cubicBezTo>
                    <a:cubicBezTo>
                      <a:pt x="365" y="217"/>
                      <a:pt x="366" y="218"/>
                      <a:pt x="367" y="218"/>
                    </a:cubicBezTo>
                    <a:cubicBezTo>
                      <a:pt x="369" y="218"/>
                      <a:pt x="370" y="217"/>
                      <a:pt x="371" y="217"/>
                    </a:cubicBezTo>
                    <a:cubicBezTo>
                      <a:pt x="373" y="218"/>
                      <a:pt x="378" y="219"/>
                      <a:pt x="379" y="218"/>
                    </a:cubicBezTo>
                    <a:cubicBezTo>
                      <a:pt x="380" y="218"/>
                      <a:pt x="379" y="215"/>
                      <a:pt x="379" y="214"/>
                    </a:cubicBezTo>
                    <a:cubicBezTo>
                      <a:pt x="379" y="213"/>
                      <a:pt x="379" y="212"/>
                      <a:pt x="379" y="211"/>
                    </a:cubicBezTo>
                    <a:cubicBezTo>
                      <a:pt x="379" y="208"/>
                      <a:pt x="378" y="205"/>
                      <a:pt x="378" y="203"/>
                    </a:cubicBezTo>
                    <a:cubicBezTo>
                      <a:pt x="378" y="202"/>
                      <a:pt x="378" y="201"/>
                      <a:pt x="378" y="200"/>
                    </a:cubicBezTo>
                    <a:cubicBezTo>
                      <a:pt x="379" y="200"/>
                      <a:pt x="380" y="199"/>
                      <a:pt x="381" y="199"/>
                    </a:cubicBezTo>
                    <a:cubicBezTo>
                      <a:pt x="382" y="199"/>
                      <a:pt x="385" y="197"/>
                      <a:pt x="386" y="197"/>
                    </a:cubicBezTo>
                    <a:cubicBezTo>
                      <a:pt x="388" y="197"/>
                      <a:pt x="388" y="199"/>
                      <a:pt x="388" y="200"/>
                    </a:cubicBezTo>
                    <a:cubicBezTo>
                      <a:pt x="389" y="204"/>
                      <a:pt x="390" y="208"/>
                      <a:pt x="392" y="211"/>
                    </a:cubicBezTo>
                    <a:cubicBezTo>
                      <a:pt x="394" y="215"/>
                      <a:pt x="397" y="216"/>
                      <a:pt x="401" y="217"/>
                    </a:cubicBezTo>
                    <a:cubicBezTo>
                      <a:pt x="403" y="217"/>
                      <a:pt x="404" y="219"/>
                      <a:pt x="406" y="220"/>
                    </a:cubicBezTo>
                    <a:cubicBezTo>
                      <a:pt x="408" y="221"/>
                      <a:pt x="410" y="221"/>
                      <a:pt x="412" y="221"/>
                    </a:cubicBezTo>
                    <a:cubicBezTo>
                      <a:pt x="415" y="221"/>
                      <a:pt x="418" y="221"/>
                      <a:pt x="421" y="222"/>
                    </a:cubicBezTo>
                    <a:cubicBezTo>
                      <a:pt x="424" y="223"/>
                      <a:pt x="426" y="225"/>
                      <a:pt x="428" y="227"/>
                    </a:cubicBezTo>
                    <a:cubicBezTo>
                      <a:pt x="428" y="228"/>
                      <a:pt x="429" y="229"/>
                      <a:pt x="429" y="230"/>
                    </a:cubicBezTo>
                    <a:cubicBezTo>
                      <a:pt x="426" y="233"/>
                      <a:pt x="424" y="236"/>
                      <a:pt x="422" y="239"/>
                    </a:cubicBezTo>
                    <a:cubicBezTo>
                      <a:pt x="421" y="241"/>
                      <a:pt x="420" y="243"/>
                      <a:pt x="419" y="245"/>
                    </a:cubicBezTo>
                    <a:cubicBezTo>
                      <a:pt x="418" y="247"/>
                      <a:pt x="418" y="247"/>
                      <a:pt x="417" y="249"/>
                    </a:cubicBezTo>
                    <a:cubicBezTo>
                      <a:pt x="416" y="252"/>
                      <a:pt x="415" y="255"/>
                      <a:pt x="414" y="259"/>
                    </a:cubicBezTo>
                    <a:cubicBezTo>
                      <a:pt x="412" y="265"/>
                      <a:pt x="410" y="271"/>
                      <a:pt x="410" y="277"/>
                    </a:cubicBezTo>
                    <a:cubicBezTo>
                      <a:pt x="410" y="284"/>
                      <a:pt x="411" y="290"/>
                      <a:pt x="412" y="296"/>
                    </a:cubicBezTo>
                    <a:cubicBezTo>
                      <a:pt x="413" y="300"/>
                      <a:pt x="414" y="304"/>
                      <a:pt x="415" y="308"/>
                    </a:cubicBezTo>
                    <a:cubicBezTo>
                      <a:pt x="415" y="310"/>
                      <a:pt x="415" y="313"/>
                      <a:pt x="416" y="315"/>
                    </a:cubicBezTo>
                    <a:cubicBezTo>
                      <a:pt x="411" y="316"/>
                      <a:pt x="407" y="317"/>
                      <a:pt x="403" y="316"/>
                    </a:cubicBezTo>
                    <a:cubicBezTo>
                      <a:pt x="403" y="316"/>
                      <a:pt x="403" y="316"/>
                      <a:pt x="402" y="316"/>
                    </a:cubicBezTo>
                    <a:cubicBezTo>
                      <a:pt x="402" y="316"/>
                      <a:pt x="401" y="316"/>
                      <a:pt x="401" y="315"/>
                    </a:cubicBezTo>
                    <a:cubicBezTo>
                      <a:pt x="400" y="317"/>
                      <a:pt x="399" y="322"/>
                      <a:pt x="400" y="324"/>
                    </a:cubicBezTo>
                    <a:cubicBezTo>
                      <a:pt x="401" y="325"/>
                      <a:pt x="403" y="326"/>
                      <a:pt x="404" y="326"/>
                    </a:cubicBezTo>
                    <a:cubicBezTo>
                      <a:pt x="405" y="327"/>
                      <a:pt x="407" y="327"/>
                      <a:pt x="408" y="327"/>
                    </a:cubicBezTo>
                    <a:cubicBezTo>
                      <a:pt x="408" y="327"/>
                      <a:pt x="408" y="328"/>
                      <a:pt x="408" y="328"/>
                    </a:cubicBezTo>
                    <a:cubicBezTo>
                      <a:pt x="397" y="357"/>
                      <a:pt x="406" y="393"/>
                      <a:pt x="431" y="411"/>
                    </a:cubicBezTo>
                    <a:cubicBezTo>
                      <a:pt x="467" y="437"/>
                      <a:pt x="515" y="433"/>
                      <a:pt x="541" y="403"/>
                    </a:cubicBezTo>
                    <a:cubicBezTo>
                      <a:pt x="554" y="388"/>
                      <a:pt x="566" y="362"/>
                      <a:pt x="564" y="341"/>
                    </a:cubicBezTo>
                    <a:cubicBezTo>
                      <a:pt x="562" y="328"/>
                      <a:pt x="548" y="292"/>
                      <a:pt x="531" y="287"/>
                    </a:cubicBezTo>
                    <a:cubicBezTo>
                      <a:pt x="532" y="286"/>
                      <a:pt x="533" y="286"/>
                      <a:pt x="535" y="285"/>
                    </a:cubicBezTo>
                    <a:cubicBezTo>
                      <a:pt x="536" y="284"/>
                      <a:pt x="538" y="283"/>
                      <a:pt x="539" y="282"/>
                    </a:cubicBezTo>
                    <a:cubicBezTo>
                      <a:pt x="542" y="281"/>
                      <a:pt x="545" y="277"/>
                      <a:pt x="541" y="275"/>
                    </a:cubicBezTo>
                    <a:cubicBezTo>
                      <a:pt x="538" y="274"/>
                      <a:pt x="535" y="276"/>
                      <a:pt x="533" y="277"/>
                    </a:cubicBezTo>
                    <a:cubicBezTo>
                      <a:pt x="530" y="278"/>
                      <a:pt x="528" y="280"/>
                      <a:pt x="525" y="281"/>
                    </a:cubicBezTo>
                    <a:cubicBezTo>
                      <a:pt x="525" y="281"/>
                      <a:pt x="524" y="281"/>
                      <a:pt x="524" y="282"/>
                    </a:cubicBezTo>
                    <a:cubicBezTo>
                      <a:pt x="523" y="278"/>
                      <a:pt x="522" y="276"/>
                      <a:pt x="520" y="273"/>
                    </a:cubicBezTo>
                    <a:cubicBezTo>
                      <a:pt x="520" y="272"/>
                      <a:pt x="519" y="272"/>
                      <a:pt x="518" y="271"/>
                    </a:cubicBezTo>
                    <a:cubicBezTo>
                      <a:pt x="518" y="271"/>
                      <a:pt x="518" y="270"/>
                      <a:pt x="518" y="269"/>
                    </a:cubicBezTo>
                    <a:cubicBezTo>
                      <a:pt x="517" y="269"/>
                      <a:pt x="516" y="268"/>
                      <a:pt x="516" y="267"/>
                    </a:cubicBezTo>
                    <a:cubicBezTo>
                      <a:pt x="515" y="267"/>
                      <a:pt x="515" y="266"/>
                      <a:pt x="514" y="265"/>
                    </a:cubicBezTo>
                    <a:cubicBezTo>
                      <a:pt x="510" y="258"/>
                      <a:pt x="505" y="249"/>
                      <a:pt x="499" y="243"/>
                    </a:cubicBezTo>
                    <a:cubicBezTo>
                      <a:pt x="496" y="239"/>
                      <a:pt x="492" y="236"/>
                      <a:pt x="488" y="233"/>
                    </a:cubicBezTo>
                    <a:cubicBezTo>
                      <a:pt x="487" y="232"/>
                      <a:pt x="485" y="230"/>
                      <a:pt x="483" y="229"/>
                    </a:cubicBezTo>
                    <a:cubicBezTo>
                      <a:pt x="482" y="228"/>
                      <a:pt x="481" y="227"/>
                      <a:pt x="480" y="226"/>
                    </a:cubicBezTo>
                    <a:cubicBezTo>
                      <a:pt x="479" y="226"/>
                      <a:pt x="479" y="225"/>
                      <a:pt x="479" y="224"/>
                    </a:cubicBezTo>
                    <a:cubicBezTo>
                      <a:pt x="478" y="221"/>
                      <a:pt x="477" y="221"/>
                      <a:pt x="476" y="219"/>
                    </a:cubicBezTo>
                    <a:cubicBezTo>
                      <a:pt x="475" y="217"/>
                      <a:pt x="474" y="214"/>
                      <a:pt x="473" y="211"/>
                    </a:cubicBezTo>
                    <a:cubicBezTo>
                      <a:pt x="470" y="206"/>
                      <a:pt x="467" y="203"/>
                      <a:pt x="462" y="200"/>
                    </a:cubicBezTo>
                    <a:cubicBezTo>
                      <a:pt x="460" y="199"/>
                      <a:pt x="459" y="198"/>
                      <a:pt x="458" y="197"/>
                    </a:cubicBezTo>
                    <a:cubicBezTo>
                      <a:pt x="456" y="196"/>
                      <a:pt x="454" y="195"/>
                      <a:pt x="453" y="194"/>
                    </a:cubicBezTo>
                    <a:cubicBezTo>
                      <a:pt x="450" y="192"/>
                      <a:pt x="448" y="192"/>
                      <a:pt x="445" y="190"/>
                    </a:cubicBezTo>
                    <a:cubicBezTo>
                      <a:pt x="440" y="188"/>
                      <a:pt x="435" y="186"/>
                      <a:pt x="429" y="184"/>
                    </a:cubicBezTo>
                    <a:cubicBezTo>
                      <a:pt x="427" y="183"/>
                      <a:pt x="424" y="183"/>
                      <a:pt x="421" y="182"/>
                    </a:cubicBezTo>
                    <a:cubicBezTo>
                      <a:pt x="420" y="181"/>
                      <a:pt x="418" y="180"/>
                      <a:pt x="417" y="180"/>
                    </a:cubicBezTo>
                    <a:cubicBezTo>
                      <a:pt x="416" y="179"/>
                      <a:pt x="414" y="180"/>
                      <a:pt x="412" y="179"/>
                    </a:cubicBezTo>
                    <a:cubicBezTo>
                      <a:pt x="406" y="177"/>
                      <a:pt x="399" y="175"/>
                      <a:pt x="392" y="173"/>
                    </a:cubicBezTo>
                    <a:cubicBezTo>
                      <a:pt x="390" y="172"/>
                      <a:pt x="387" y="172"/>
                      <a:pt x="385" y="172"/>
                    </a:cubicBezTo>
                    <a:cubicBezTo>
                      <a:pt x="382" y="171"/>
                      <a:pt x="380" y="169"/>
                      <a:pt x="377" y="169"/>
                    </a:cubicBezTo>
                    <a:cubicBezTo>
                      <a:pt x="377" y="169"/>
                      <a:pt x="377" y="168"/>
                      <a:pt x="377" y="168"/>
                    </a:cubicBezTo>
                    <a:cubicBezTo>
                      <a:pt x="377" y="166"/>
                      <a:pt x="378" y="161"/>
                      <a:pt x="376" y="159"/>
                    </a:cubicBezTo>
                    <a:cubicBezTo>
                      <a:pt x="374" y="158"/>
                      <a:pt x="371" y="160"/>
                      <a:pt x="368" y="160"/>
                    </a:cubicBezTo>
                    <a:cubicBezTo>
                      <a:pt x="367" y="160"/>
                      <a:pt x="365" y="159"/>
                      <a:pt x="364" y="159"/>
                    </a:cubicBezTo>
                    <a:cubicBezTo>
                      <a:pt x="364" y="156"/>
                      <a:pt x="364" y="153"/>
                      <a:pt x="364" y="150"/>
                    </a:cubicBezTo>
                    <a:cubicBezTo>
                      <a:pt x="363" y="147"/>
                      <a:pt x="363" y="146"/>
                      <a:pt x="359" y="146"/>
                    </a:cubicBezTo>
                    <a:cubicBezTo>
                      <a:pt x="355" y="146"/>
                      <a:pt x="355" y="148"/>
                      <a:pt x="354" y="151"/>
                    </a:cubicBezTo>
                    <a:cubicBezTo>
                      <a:pt x="352" y="155"/>
                      <a:pt x="351" y="158"/>
                      <a:pt x="349" y="163"/>
                    </a:cubicBezTo>
                    <a:cubicBezTo>
                      <a:pt x="348" y="162"/>
                      <a:pt x="346" y="162"/>
                      <a:pt x="344" y="161"/>
                    </a:cubicBezTo>
                    <a:cubicBezTo>
                      <a:pt x="341" y="160"/>
                      <a:pt x="338" y="159"/>
                      <a:pt x="335" y="159"/>
                    </a:cubicBezTo>
                    <a:cubicBezTo>
                      <a:pt x="335" y="157"/>
                      <a:pt x="334" y="155"/>
                      <a:pt x="334" y="155"/>
                    </a:cubicBezTo>
                    <a:cubicBezTo>
                      <a:pt x="333" y="154"/>
                      <a:pt x="330" y="154"/>
                      <a:pt x="328" y="153"/>
                    </a:cubicBezTo>
                    <a:cubicBezTo>
                      <a:pt x="326" y="153"/>
                      <a:pt x="325" y="153"/>
                      <a:pt x="324" y="155"/>
                    </a:cubicBezTo>
                    <a:cubicBezTo>
                      <a:pt x="324" y="156"/>
                      <a:pt x="324" y="156"/>
                      <a:pt x="324" y="157"/>
                    </a:cubicBezTo>
                    <a:cubicBezTo>
                      <a:pt x="322" y="157"/>
                      <a:pt x="319" y="156"/>
                      <a:pt x="317" y="157"/>
                    </a:cubicBezTo>
                    <a:cubicBezTo>
                      <a:pt x="313" y="157"/>
                      <a:pt x="309" y="156"/>
                      <a:pt x="305" y="155"/>
                    </a:cubicBezTo>
                    <a:cubicBezTo>
                      <a:pt x="302" y="154"/>
                      <a:pt x="297" y="155"/>
                      <a:pt x="293" y="155"/>
                    </a:cubicBezTo>
                    <a:cubicBezTo>
                      <a:pt x="293" y="155"/>
                      <a:pt x="293" y="155"/>
                      <a:pt x="292" y="155"/>
                    </a:cubicBezTo>
                    <a:cubicBezTo>
                      <a:pt x="292" y="154"/>
                      <a:pt x="292" y="153"/>
                      <a:pt x="292" y="152"/>
                    </a:cubicBezTo>
                    <a:cubicBezTo>
                      <a:pt x="292" y="151"/>
                      <a:pt x="294" y="149"/>
                      <a:pt x="292" y="147"/>
                    </a:cubicBezTo>
                    <a:cubicBezTo>
                      <a:pt x="291" y="146"/>
                      <a:pt x="289" y="147"/>
                      <a:pt x="288" y="148"/>
                    </a:cubicBezTo>
                    <a:cubicBezTo>
                      <a:pt x="284" y="148"/>
                      <a:pt x="280" y="149"/>
                      <a:pt x="277" y="150"/>
                    </a:cubicBezTo>
                    <a:cubicBezTo>
                      <a:pt x="273" y="150"/>
                      <a:pt x="272" y="153"/>
                      <a:pt x="271" y="156"/>
                    </a:cubicBezTo>
                    <a:cubicBezTo>
                      <a:pt x="270" y="156"/>
                      <a:pt x="270" y="156"/>
                      <a:pt x="269" y="156"/>
                    </a:cubicBezTo>
                    <a:cubicBezTo>
                      <a:pt x="268" y="156"/>
                      <a:pt x="267" y="156"/>
                      <a:pt x="267" y="157"/>
                    </a:cubicBezTo>
                    <a:cubicBezTo>
                      <a:pt x="266" y="157"/>
                      <a:pt x="265" y="157"/>
                      <a:pt x="265" y="156"/>
                    </a:cubicBezTo>
                    <a:cubicBezTo>
                      <a:pt x="262" y="157"/>
                      <a:pt x="259" y="157"/>
                      <a:pt x="256" y="158"/>
                    </a:cubicBezTo>
                    <a:cubicBezTo>
                      <a:pt x="254" y="158"/>
                      <a:pt x="252" y="158"/>
                      <a:pt x="250" y="158"/>
                    </a:cubicBezTo>
                    <a:cubicBezTo>
                      <a:pt x="251" y="157"/>
                      <a:pt x="253" y="156"/>
                      <a:pt x="254" y="155"/>
                    </a:cubicBezTo>
                    <a:cubicBezTo>
                      <a:pt x="258" y="153"/>
                      <a:pt x="261" y="150"/>
                      <a:pt x="264" y="147"/>
                    </a:cubicBezTo>
                    <a:cubicBezTo>
                      <a:pt x="266" y="144"/>
                      <a:pt x="269" y="143"/>
                      <a:pt x="272" y="142"/>
                    </a:cubicBezTo>
                    <a:cubicBezTo>
                      <a:pt x="273" y="142"/>
                      <a:pt x="274" y="142"/>
                      <a:pt x="276" y="142"/>
                    </a:cubicBezTo>
                    <a:cubicBezTo>
                      <a:pt x="278" y="142"/>
                      <a:pt x="280" y="141"/>
                      <a:pt x="282" y="140"/>
                    </a:cubicBezTo>
                    <a:cubicBezTo>
                      <a:pt x="286" y="138"/>
                      <a:pt x="290" y="136"/>
                      <a:pt x="295" y="134"/>
                    </a:cubicBezTo>
                    <a:cubicBezTo>
                      <a:pt x="299" y="132"/>
                      <a:pt x="304" y="131"/>
                      <a:pt x="307" y="129"/>
                    </a:cubicBezTo>
                    <a:cubicBezTo>
                      <a:pt x="312" y="125"/>
                      <a:pt x="318" y="122"/>
                      <a:pt x="324" y="119"/>
                    </a:cubicBezTo>
                    <a:cubicBezTo>
                      <a:pt x="327" y="117"/>
                      <a:pt x="331" y="117"/>
                      <a:pt x="335" y="116"/>
                    </a:cubicBezTo>
                    <a:cubicBezTo>
                      <a:pt x="337" y="116"/>
                      <a:pt x="340" y="114"/>
                      <a:pt x="342" y="113"/>
                    </a:cubicBezTo>
                    <a:cubicBezTo>
                      <a:pt x="342" y="114"/>
                      <a:pt x="342" y="114"/>
                      <a:pt x="342" y="114"/>
                    </a:cubicBezTo>
                    <a:cubicBezTo>
                      <a:pt x="342" y="116"/>
                      <a:pt x="343" y="121"/>
                      <a:pt x="344" y="122"/>
                    </a:cubicBezTo>
                    <a:cubicBezTo>
                      <a:pt x="345" y="123"/>
                      <a:pt x="351" y="121"/>
                      <a:pt x="352" y="120"/>
                    </a:cubicBezTo>
                    <a:cubicBezTo>
                      <a:pt x="353" y="120"/>
                      <a:pt x="359" y="120"/>
                      <a:pt x="360" y="119"/>
                    </a:cubicBezTo>
                    <a:cubicBezTo>
                      <a:pt x="361" y="118"/>
                      <a:pt x="359" y="112"/>
                      <a:pt x="359" y="111"/>
                    </a:cubicBezTo>
                    <a:cubicBezTo>
                      <a:pt x="359" y="110"/>
                      <a:pt x="358" y="108"/>
                      <a:pt x="358" y="106"/>
                    </a:cubicBezTo>
                    <a:cubicBezTo>
                      <a:pt x="360" y="106"/>
                      <a:pt x="361" y="105"/>
                      <a:pt x="363" y="105"/>
                    </a:cubicBezTo>
                    <a:cubicBezTo>
                      <a:pt x="364" y="104"/>
                      <a:pt x="366" y="104"/>
                      <a:pt x="367" y="103"/>
                    </a:cubicBezTo>
                    <a:cubicBezTo>
                      <a:pt x="369" y="106"/>
                      <a:pt x="371" y="109"/>
                      <a:pt x="373" y="112"/>
                    </a:cubicBezTo>
                    <a:cubicBezTo>
                      <a:pt x="375" y="117"/>
                      <a:pt x="379" y="122"/>
                      <a:pt x="383" y="126"/>
                    </a:cubicBezTo>
                    <a:cubicBezTo>
                      <a:pt x="386" y="129"/>
                      <a:pt x="386" y="129"/>
                      <a:pt x="389" y="126"/>
                    </a:cubicBezTo>
                    <a:cubicBezTo>
                      <a:pt x="391" y="125"/>
                      <a:pt x="393" y="123"/>
                      <a:pt x="396" y="123"/>
                    </a:cubicBezTo>
                    <a:cubicBezTo>
                      <a:pt x="396" y="119"/>
                      <a:pt x="394" y="116"/>
                      <a:pt x="392" y="113"/>
                    </a:cubicBezTo>
                    <a:cubicBezTo>
                      <a:pt x="390" y="110"/>
                      <a:pt x="389" y="107"/>
                      <a:pt x="387" y="104"/>
                    </a:cubicBezTo>
                    <a:cubicBezTo>
                      <a:pt x="386" y="102"/>
                      <a:pt x="384" y="99"/>
                      <a:pt x="383" y="97"/>
                    </a:cubicBezTo>
                    <a:cubicBezTo>
                      <a:pt x="384" y="98"/>
                      <a:pt x="385" y="100"/>
                      <a:pt x="387" y="101"/>
                    </a:cubicBezTo>
                    <a:cubicBezTo>
                      <a:pt x="389" y="102"/>
                      <a:pt x="392" y="102"/>
                      <a:pt x="394" y="103"/>
                    </a:cubicBezTo>
                    <a:cubicBezTo>
                      <a:pt x="398" y="103"/>
                      <a:pt x="401" y="103"/>
                      <a:pt x="405" y="103"/>
                    </a:cubicBezTo>
                    <a:cubicBezTo>
                      <a:pt x="409" y="103"/>
                      <a:pt x="411" y="105"/>
                      <a:pt x="415" y="107"/>
                    </a:cubicBezTo>
                    <a:cubicBezTo>
                      <a:pt x="419" y="109"/>
                      <a:pt x="423" y="111"/>
                      <a:pt x="426" y="114"/>
                    </a:cubicBezTo>
                    <a:cubicBezTo>
                      <a:pt x="429" y="116"/>
                      <a:pt x="430" y="120"/>
                      <a:pt x="432" y="121"/>
                    </a:cubicBezTo>
                    <a:cubicBezTo>
                      <a:pt x="433" y="123"/>
                      <a:pt x="438" y="124"/>
                      <a:pt x="439" y="121"/>
                    </a:cubicBezTo>
                    <a:cubicBezTo>
                      <a:pt x="440" y="118"/>
                      <a:pt x="437" y="115"/>
                      <a:pt x="435" y="113"/>
                    </a:cubicBezTo>
                    <a:cubicBezTo>
                      <a:pt x="434" y="111"/>
                      <a:pt x="434" y="109"/>
                      <a:pt x="434" y="106"/>
                    </a:cubicBezTo>
                    <a:cubicBezTo>
                      <a:pt x="434" y="100"/>
                      <a:pt x="441" y="107"/>
                      <a:pt x="443" y="110"/>
                    </a:cubicBezTo>
                    <a:cubicBezTo>
                      <a:pt x="444" y="112"/>
                      <a:pt x="445" y="116"/>
                      <a:pt x="446" y="118"/>
                    </a:cubicBezTo>
                    <a:cubicBezTo>
                      <a:pt x="447" y="121"/>
                      <a:pt x="446" y="122"/>
                      <a:pt x="445" y="125"/>
                    </a:cubicBezTo>
                    <a:cubicBezTo>
                      <a:pt x="445" y="128"/>
                      <a:pt x="447" y="130"/>
                      <a:pt x="450" y="128"/>
                    </a:cubicBezTo>
                    <a:cubicBezTo>
                      <a:pt x="451" y="128"/>
                      <a:pt x="452" y="126"/>
                      <a:pt x="453" y="126"/>
                    </a:cubicBezTo>
                    <a:cubicBezTo>
                      <a:pt x="454" y="127"/>
                      <a:pt x="454" y="129"/>
                      <a:pt x="455" y="129"/>
                    </a:cubicBezTo>
                    <a:cubicBezTo>
                      <a:pt x="457" y="130"/>
                      <a:pt x="460" y="129"/>
                      <a:pt x="461" y="127"/>
                    </a:cubicBezTo>
                    <a:cubicBezTo>
                      <a:pt x="462" y="126"/>
                      <a:pt x="462" y="122"/>
                      <a:pt x="461" y="120"/>
                    </a:cubicBezTo>
                    <a:cubicBezTo>
                      <a:pt x="462" y="121"/>
                      <a:pt x="462" y="122"/>
                      <a:pt x="464" y="122"/>
                    </a:cubicBezTo>
                    <a:cubicBezTo>
                      <a:pt x="465" y="122"/>
                      <a:pt x="466" y="121"/>
                      <a:pt x="466" y="120"/>
                    </a:cubicBezTo>
                    <a:cubicBezTo>
                      <a:pt x="467" y="118"/>
                      <a:pt x="466" y="113"/>
                      <a:pt x="465" y="111"/>
                    </a:cubicBezTo>
                    <a:cubicBezTo>
                      <a:pt x="464" y="110"/>
                      <a:pt x="463" y="110"/>
                      <a:pt x="462" y="108"/>
                    </a:cubicBezTo>
                    <a:cubicBezTo>
                      <a:pt x="461" y="106"/>
                      <a:pt x="461" y="105"/>
                      <a:pt x="459" y="103"/>
                    </a:cubicBezTo>
                    <a:cubicBezTo>
                      <a:pt x="458" y="100"/>
                      <a:pt x="456" y="97"/>
                      <a:pt x="454" y="95"/>
                    </a:cubicBezTo>
                    <a:cubicBezTo>
                      <a:pt x="450" y="92"/>
                      <a:pt x="446" y="92"/>
                      <a:pt x="443" y="90"/>
                    </a:cubicBezTo>
                    <a:cubicBezTo>
                      <a:pt x="439" y="87"/>
                      <a:pt x="436" y="85"/>
                      <a:pt x="431" y="83"/>
                    </a:cubicBezTo>
                    <a:cubicBezTo>
                      <a:pt x="428" y="82"/>
                      <a:pt x="424" y="81"/>
                      <a:pt x="421" y="79"/>
                    </a:cubicBezTo>
                    <a:cubicBezTo>
                      <a:pt x="418" y="78"/>
                      <a:pt x="415" y="77"/>
                      <a:pt x="412" y="76"/>
                    </a:cubicBezTo>
                    <a:cubicBezTo>
                      <a:pt x="408" y="74"/>
                      <a:pt x="403" y="72"/>
                      <a:pt x="397" y="71"/>
                    </a:cubicBezTo>
                    <a:cubicBezTo>
                      <a:pt x="394" y="70"/>
                      <a:pt x="392" y="71"/>
                      <a:pt x="389" y="70"/>
                    </a:cubicBezTo>
                    <a:cubicBezTo>
                      <a:pt x="386" y="70"/>
                      <a:pt x="384" y="70"/>
                      <a:pt x="381" y="70"/>
                    </a:cubicBezTo>
                    <a:cubicBezTo>
                      <a:pt x="379" y="70"/>
                      <a:pt x="376" y="70"/>
                      <a:pt x="373" y="71"/>
                    </a:cubicBezTo>
                    <a:cubicBezTo>
                      <a:pt x="372" y="71"/>
                      <a:pt x="371" y="71"/>
                      <a:pt x="371" y="72"/>
                    </a:cubicBezTo>
                    <a:cubicBezTo>
                      <a:pt x="370" y="70"/>
                      <a:pt x="370" y="69"/>
                      <a:pt x="369" y="68"/>
                    </a:cubicBezTo>
                    <a:cubicBezTo>
                      <a:pt x="368" y="64"/>
                      <a:pt x="367" y="64"/>
                      <a:pt x="363" y="65"/>
                    </a:cubicBezTo>
                    <a:cubicBezTo>
                      <a:pt x="360" y="65"/>
                      <a:pt x="358" y="66"/>
                      <a:pt x="356" y="65"/>
                    </a:cubicBezTo>
                    <a:cubicBezTo>
                      <a:pt x="356" y="65"/>
                      <a:pt x="356" y="66"/>
                      <a:pt x="355" y="68"/>
                    </a:cubicBezTo>
                    <a:cubicBezTo>
                      <a:pt x="355" y="69"/>
                      <a:pt x="355" y="70"/>
                      <a:pt x="355" y="70"/>
                    </a:cubicBezTo>
                    <a:cubicBezTo>
                      <a:pt x="355" y="70"/>
                      <a:pt x="355" y="70"/>
                      <a:pt x="355" y="70"/>
                    </a:cubicBezTo>
                    <a:cubicBezTo>
                      <a:pt x="355" y="70"/>
                      <a:pt x="355" y="70"/>
                      <a:pt x="355" y="70"/>
                    </a:cubicBezTo>
                    <a:cubicBezTo>
                      <a:pt x="356" y="72"/>
                      <a:pt x="356" y="73"/>
                      <a:pt x="357" y="75"/>
                    </a:cubicBezTo>
                    <a:cubicBezTo>
                      <a:pt x="357" y="75"/>
                      <a:pt x="356" y="75"/>
                      <a:pt x="356" y="75"/>
                    </a:cubicBezTo>
                    <a:cubicBezTo>
                      <a:pt x="356" y="74"/>
                      <a:pt x="355" y="72"/>
                      <a:pt x="355" y="70"/>
                    </a:cubicBezTo>
                    <a:cubicBezTo>
                      <a:pt x="355" y="70"/>
                      <a:pt x="354" y="70"/>
                      <a:pt x="354" y="69"/>
                    </a:cubicBezTo>
                    <a:cubicBezTo>
                      <a:pt x="352" y="69"/>
                      <a:pt x="347" y="70"/>
                      <a:pt x="346" y="71"/>
                    </a:cubicBezTo>
                    <a:cubicBezTo>
                      <a:pt x="343" y="72"/>
                      <a:pt x="341" y="73"/>
                      <a:pt x="338" y="74"/>
                    </a:cubicBezTo>
                    <a:cubicBezTo>
                      <a:pt x="334" y="74"/>
                      <a:pt x="335" y="74"/>
                      <a:pt x="335" y="78"/>
                    </a:cubicBezTo>
                    <a:cubicBezTo>
                      <a:pt x="335" y="79"/>
                      <a:pt x="335" y="80"/>
                      <a:pt x="335" y="80"/>
                    </a:cubicBezTo>
                    <a:cubicBezTo>
                      <a:pt x="334" y="80"/>
                      <a:pt x="334" y="80"/>
                      <a:pt x="333" y="81"/>
                    </a:cubicBezTo>
                    <a:cubicBezTo>
                      <a:pt x="331" y="81"/>
                      <a:pt x="329" y="81"/>
                      <a:pt x="328" y="81"/>
                    </a:cubicBezTo>
                    <a:cubicBezTo>
                      <a:pt x="326" y="82"/>
                      <a:pt x="325" y="82"/>
                      <a:pt x="323" y="82"/>
                    </a:cubicBezTo>
                    <a:cubicBezTo>
                      <a:pt x="321" y="82"/>
                      <a:pt x="320" y="83"/>
                      <a:pt x="318" y="83"/>
                    </a:cubicBezTo>
                    <a:cubicBezTo>
                      <a:pt x="314" y="84"/>
                      <a:pt x="311" y="84"/>
                      <a:pt x="307" y="84"/>
                    </a:cubicBezTo>
                    <a:cubicBezTo>
                      <a:pt x="305" y="84"/>
                      <a:pt x="303" y="84"/>
                      <a:pt x="300" y="84"/>
                    </a:cubicBezTo>
                    <a:cubicBezTo>
                      <a:pt x="299" y="84"/>
                      <a:pt x="297" y="84"/>
                      <a:pt x="296" y="84"/>
                    </a:cubicBezTo>
                    <a:cubicBezTo>
                      <a:pt x="292" y="84"/>
                      <a:pt x="288" y="85"/>
                      <a:pt x="285" y="86"/>
                    </a:cubicBezTo>
                    <a:cubicBezTo>
                      <a:pt x="281" y="87"/>
                      <a:pt x="277" y="87"/>
                      <a:pt x="274" y="89"/>
                    </a:cubicBezTo>
                    <a:cubicBezTo>
                      <a:pt x="271" y="90"/>
                      <a:pt x="268" y="91"/>
                      <a:pt x="266" y="92"/>
                    </a:cubicBezTo>
                    <a:cubicBezTo>
                      <a:pt x="264" y="92"/>
                      <a:pt x="263" y="93"/>
                      <a:pt x="261" y="94"/>
                    </a:cubicBezTo>
                    <a:cubicBezTo>
                      <a:pt x="260" y="95"/>
                      <a:pt x="259" y="95"/>
                      <a:pt x="257" y="96"/>
                    </a:cubicBezTo>
                    <a:cubicBezTo>
                      <a:pt x="257" y="96"/>
                      <a:pt x="256" y="97"/>
                      <a:pt x="255" y="98"/>
                    </a:cubicBezTo>
                    <a:cubicBezTo>
                      <a:pt x="254" y="99"/>
                      <a:pt x="253" y="100"/>
                      <a:pt x="251" y="101"/>
                    </a:cubicBezTo>
                    <a:cubicBezTo>
                      <a:pt x="247" y="104"/>
                      <a:pt x="243" y="108"/>
                      <a:pt x="239" y="112"/>
                    </a:cubicBezTo>
                    <a:cubicBezTo>
                      <a:pt x="235" y="117"/>
                      <a:pt x="232" y="122"/>
                      <a:pt x="226" y="125"/>
                    </a:cubicBezTo>
                    <a:cubicBezTo>
                      <a:pt x="225" y="126"/>
                      <a:pt x="224" y="127"/>
                      <a:pt x="222" y="128"/>
                    </a:cubicBezTo>
                    <a:cubicBezTo>
                      <a:pt x="221" y="125"/>
                      <a:pt x="219" y="122"/>
                      <a:pt x="217" y="120"/>
                    </a:cubicBezTo>
                    <a:cubicBezTo>
                      <a:pt x="216" y="120"/>
                      <a:pt x="214" y="123"/>
                      <a:pt x="212" y="124"/>
                    </a:cubicBezTo>
                    <a:cubicBezTo>
                      <a:pt x="211" y="124"/>
                      <a:pt x="210" y="126"/>
                      <a:pt x="209" y="126"/>
                    </a:cubicBezTo>
                    <a:cubicBezTo>
                      <a:pt x="206" y="128"/>
                      <a:pt x="204" y="128"/>
                      <a:pt x="205" y="132"/>
                    </a:cubicBezTo>
                    <a:cubicBezTo>
                      <a:pt x="205" y="134"/>
                      <a:pt x="207" y="136"/>
                      <a:pt x="208" y="137"/>
                    </a:cubicBezTo>
                    <a:cubicBezTo>
                      <a:pt x="207" y="138"/>
                      <a:pt x="206" y="139"/>
                      <a:pt x="205" y="140"/>
                    </a:cubicBezTo>
                    <a:cubicBezTo>
                      <a:pt x="204" y="141"/>
                      <a:pt x="202" y="141"/>
                      <a:pt x="201" y="141"/>
                    </a:cubicBezTo>
                    <a:cubicBezTo>
                      <a:pt x="200" y="142"/>
                      <a:pt x="199" y="143"/>
                      <a:pt x="198" y="143"/>
                    </a:cubicBezTo>
                    <a:cubicBezTo>
                      <a:pt x="198" y="144"/>
                      <a:pt x="197" y="144"/>
                      <a:pt x="197" y="144"/>
                    </a:cubicBezTo>
                    <a:cubicBezTo>
                      <a:pt x="197" y="144"/>
                      <a:pt x="197" y="144"/>
                      <a:pt x="197" y="144"/>
                    </a:cubicBezTo>
                    <a:cubicBezTo>
                      <a:pt x="195" y="142"/>
                      <a:pt x="195" y="138"/>
                      <a:pt x="192" y="137"/>
                    </a:cubicBezTo>
                    <a:cubicBezTo>
                      <a:pt x="190" y="138"/>
                      <a:pt x="188" y="140"/>
                      <a:pt x="185" y="141"/>
                    </a:cubicBezTo>
                    <a:cubicBezTo>
                      <a:pt x="183" y="142"/>
                      <a:pt x="179" y="143"/>
                      <a:pt x="178" y="145"/>
                    </a:cubicBezTo>
                    <a:cubicBezTo>
                      <a:pt x="178" y="147"/>
                      <a:pt x="179" y="151"/>
                      <a:pt x="180" y="153"/>
                    </a:cubicBezTo>
                    <a:cubicBezTo>
                      <a:pt x="178" y="154"/>
                      <a:pt x="176" y="155"/>
                      <a:pt x="175" y="156"/>
                    </a:cubicBezTo>
                    <a:cubicBezTo>
                      <a:pt x="174" y="157"/>
                      <a:pt x="172" y="158"/>
                      <a:pt x="171" y="158"/>
                    </a:cubicBezTo>
                    <a:cubicBezTo>
                      <a:pt x="170" y="158"/>
                      <a:pt x="169" y="157"/>
                      <a:pt x="168" y="156"/>
                    </a:cubicBezTo>
                    <a:cubicBezTo>
                      <a:pt x="166" y="156"/>
                      <a:pt x="165" y="154"/>
                      <a:pt x="164" y="154"/>
                    </a:cubicBezTo>
                    <a:cubicBezTo>
                      <a:pt x="163" y="154"/>
                      <a:pt x="163" y="154"/>
                      <a:pt x="162" y="154"/>
                    </a:cubicBezTo>
                    <a:cubicBezTo>
                      <a:pt x="161" y="153"/>
                      <a:pt x="161" y="155"/>
                      <a:pt x="158" y="154"/>
                    </a:cubicBezTo>
                    <a:cubicBezTo>
                      <a:pt x="156" y="154"/>
                      <a:pt x="156" y="151"/>
                      <a:pt x="156" y="149"/>
                    </a:cubicBezTo>
                    <a:cubicBezTo>
                      <a:pt x="155" y="147"/>
                      <a:pt x="154" y="146"/>
                      <a:pt x="156" y="145"/>
                    </a:cubicBezTo>
                    <a:cubicBezTo>
                      <a:pt x="158" y="143"/>
                      <a:pt x="160" y="142"/>
                      <a:pt x="162" y="141"/>
                    </a:cubicBezTo>
                    <a:cubicBezTo>
                      <a:pt x="163" y="140"/>
                      <a:pt x="163" y="138"/>
                      <a:pt x="164" y="138"/>
                    </a:cubicBezTo>
                    <a:cubicBezTo>
                      <a:pt x="166" y="137"/>
                      <a:pt x="168" y="136"/>
                      <a:pt x="170" y="135"/>
                    </a:cubicBezTo>
                    <a:cubicBezTo>
                      <a:pt x="172" y="133"/>
                      <a:pt x="174" y="131"/>
                      <a:pt x="175" y="128"/>
                    </a:cubicBezTo>
                    <a:cubicBezTo>
                      <a:pt x="176" y="123"/>
                      <a:pt x="179" y="119"/>
                      <a:pt x="178" y="114"/>
                    </a:cubicBezTo>
                    <a:cubicBezTo>
                      <a:pt x="177" y="110"/>
                      <a:pt x="175" y="108"/>
                      <a:pt x="176" y="105"/>
                    </a:cubicBezTo>
                    <a:cubicBezTo>
                      <a:pt x="177" y="101"/>
                      <a:pt x="179" y="98"/>
                      <a:pt x="180" y="95"/>
                    </a:cubicBezTo>
                    <a:cubicBezTo>
                      <a:pt x="180" y="93"/>
                      <a:pt x="181" y="92"/>
                      <a:pt x="180" y="90"/>
                    </a:cubicBezTo>
                    <a:cubicBezTo>
                      <a:pt x="178" y="88"/>
                      <a:pt x="177" y="90"/>
                      <a:pt x="175" y="89"/>
                    </a:cubicBezTo>
                    <a:cubicBezTo>
                      <a:pt x="174" y="88"/>
                      <a:pt x="175" y="86"/>
                      <a:pt x="174" y="84"/>
                    </a:cubicBezTo>
                    <a:cubicBezTo>
                      <a:pt x="173" y="83"/>
                      <a:pt x="172" y="82"/>
                      <a:pt x="171" y="81"/>
                    </a:cubicBezTo>
                    <a:cubicBezTo>
                      <a:pt x="170" y="80"/>
                      <a:pt x="168" y="79"/>
                      <a:pt x="167" y="78"/>
                    </a:cubicBezTo>
                    <a:cubicBezTo>
                      <a:pt x="166" y="76"/>
                      <a:pt x="166" y="76"/>
                      <a:pt x="167" y="74"/>
                    </a:cubicBezTo>
                    <a:cubicBezTo>
                      <a:pt x="168" y="71"/>
                      <a:pt x="170" y="69"/>
                      <a:pt x="171" y="67"/>
                    </a:cubicBezTo>
                    <a:cubicBezTo>
                      <a:pt x="173" y="65"/>
                      <a:pt x="174" y="64"/>
                      <a:pt x="172" y="62"/>
                    </a:cubicBezTo>
                    <a:cubicBezTo>
                      <a:pt x="171" y="60"/>
                      <a:pt x="165" y="60"/>
                      <a:pt x="163" y="59"/>
                    </a:cubicBezTo>
                    <a:cubicBezTo>
                      <a:pt x="161" y="58"/>
                      <a:pt x="159" y="57"/>
                      <a:pt x="157" y="57"/>
                    </a:cubicBezTo>
                    <a:cubicBezTo>
                      <a:pt x="155" y="56"/>
                      <a:pt x="154" y="55"/>
                      <a:pt x="152" y="55"/>
                    </a:cubicBezTo>
                    <a:cubicBezTo>
                      <a:pt x="149" y="53"/>
                      <a:pt x="148" y="51"/>
                      <a:pt x="147" y="48"/>
                    </a:cubicBezTo>
                    <a:cubicBezTo>
                      <a:pt x="145" y="45"/>
                      <a:pt x="144" y="41"/>
                      <a:pt x="143" y="38"/>
                    </a:cubicBezTo>
                    <a:cubicBezTo>
                      <a:pt x="144" y="37"/>
                      <a:pt x="146" y="35"/>
                      <a:pt x="147" y="34"/>
                    </a:cubicBezTo>
                    <a:cubicBezTo>
                      <a:pt x="146" y="32"/>
                      <a:pt x="144" y="30"/>
                      <a:pt x="143" y="28"/>
                    </a:cubicBezTo>
                    <a:cubicBezTo>
                      <a:pt x="142" y="26"/>
                      <a:pt x="140" y="23"/>
                      <a:pt x="138" y="21"/>
                    </a:cubicBezTo>
                    <a:cubicBezTo>
                      <a:pt x="135" y="19"/>
                      <a:pt x="133" y="20"/>
                      <a:pt x="131" y="22"/>
                    </a:cubicBezTo>
                    <a:cubicBezTo>
                      <a:pt x="130" y="21"/>
                      <a:pt x="130" y="21"/>
                      <a:pt x="130" y="21"/>
                    </a:cubicBezTo>
                    <a:cubicBezTo>
                      <a:pt x="128" y="19"/>
                      <a:pt x="124" y="19"/>
                      <a:pt x="123" y="16"/>
                    </a:cubicBezTo>
                    <a:cubicBezTo>
                      <a:pt x="119" y="18"/>
                      <a:pt x="121" y="13"/>
                      <a:pt x="120" y="11"/>
                    </a:cubicBezTo>
                    <a:cubicBezTo>
                      <a:pt x="120" y="9"/>
                      <a:pt x="117" y="9"/>
                      <a:pt x="115" y="9"/>
                    </a:cubicBezTo>
                    <a:cubicBezTo>
                      <a:pt x="113" y="9"/>
                      <a:pt x="110" y="10"/>
                      <a:pt x="108" y="11"/>
                    </a:cubicBezTo>
                    <a:cubicBezTo>
                      <a:pt x="104" y="11"/>
                      <a:pt x="106" y="8"/>
                      <a:pt x="105" y="6"/>
                    </a:cubicBezTo>
                    <a:cubicBezTo>
                      <a:pt x="102" y="6"/>
                      <a:pt x="100" y="7"/>
                      <a:pt x="98" y="5"/>
                    </a:cubicBezTo>
                    <a:cubicBezTo>
                      <a:pt x="97" y="4"/>
                      <a:pt x="97" y="1"/>
                      <a:pt x="95" y="2"/>
                    </a:cubicBezTo>
                    <a:cubicBezTo>
                      <a:pt x="94" y="2"/>
                      <a:pt x="94" y="3"/>
                      <a:pt x="94" y="4"/>
                    </a:cubicBezTo>
                    <a:cubicBezTo>
                      <a:pt x="92" y="5"/>
                      <a:pt x="87" y="6"/>
                      <a:pt x="86" y="5"/>
                    </a:cubicBezTo>
                    <a:cubicBezTo>
                      <a:pt x="83" y="3"/>
                      <a:pt x="87" y="0"/>
                      <a:pt x="84" y="0"/>
                    </a:cubicBezTo>
                    <a:cubicBezTo>
                      <a:pt x="82" y="0"/>
                      <a:pt x="78" y="2"/>
                      <a:pt x="76" y="3"/>
                    </a:cubicBezTo>
                    <a:cubicBezTo>
                      <a:pt x="74" y="4"/>
                      <a:pt x="71" y="4"/>
                      <a:pt x="69" y="5"/>
                    </a:cubicBezTo>
                    <a:cubicBezTo>
                      <a:pt x="66" y="6"/>
                      <a:pt x="63" y="6"/>
                      <a:pt x="60" y="7"/>
                    </a:cubicBezTo>
                    <a:cubicBezTo>
                      <a:pt x="57" y="8"/>
                      <a:pt x="55" y="10"/>
                      <a:pt x="52" y="11"/>
                    </a:cubicBezTo>
                    <a:cubicBezTo>
                      <a:pt x="48" y="14"/>
                      <a:pt x="44" y="16"/>
                      <a:pt x="39" y="17"/>
                    </a:cubicBezTo>
                    <a:cubicBezTo>
                      <a:pt x="37" y="18"/>
                      <a:pt x="35" y="20"/>
                      <a:pt x="33" y="21"/>
                    </a:cubicBezTo>
                    <a:cubicBezTo>
                      <a:pt x="30" y="22"/>
                      <a:pt x="29" y="23"/>
                      <a:pt x="26" y="24"/>
                    </a:cubicBezTo>
                    <a:cubicBezTo>
                      <a:pt x="25" y="25"/>
                      <a:pt x="24" y="25"/>
                      <a:pt x="22" y="26"/>
                    </a:cubicBezTo>
                    <a:cubicBezTo>
                      <a:pt x="21" y="27"/>
                      <a:pt x="20" y="28"/>
                      <a:pt x="20" y="29"/>
                    </a:cubicBezTo>
                    <a:cubicBezTo>
                      <a:pt x="19" y="30"/>
                      <a:pt x="18" y="31"/>
                      <a:pt x="17" y="32"/>
                    </a:cubicBezTo>
                    <a:cubicBezTo>
                      <a:pt x="16" y="34"/>
                      <a:pt x="15" y="34"/>
                      <a:pt x="14" y="36"/>
                    </a:cubicBezTo>
                    <a:cubicBezTo>
                      <a:pt x="13" y="38"/>
                      <a:pt x="12" y="41"/>
                      <a:pt x="11" y="43"/>
                    </a:cubicBezTo>
                    <a:cubicBezTo>
                      <a:pt x="10" y="45"/>
                      <a:pt x="8" y="46"/>
                      <a:pt x="8" y="48"/>
                    </a:cubicBezTo>
                    <a:cubicBezTo>
                      <a:pt x="7" y="49"/>
                      <a:pt x="7" y="51"/>
                      <a:pt x="6" y="52"/>
                    </a:cubicBezTo>
                    <a:cubicBezTo>
                      <a:pt x="4" y="56"/>
                      <a:pt x="1" y="60"/>
                      <a:pt x="1" y="66"/>
                    </a:cubicBezTo>
                    <a:cubicBezTo>
                      <a:pt x="2" y="70"/>
                      <a:pt x="0" y="74"/>
                      <a:pt x="1" y="79"/>
                    </a:cubicBezTo>
                    <a:cubicBezTo>
                      <a:pt x="1" y="80"/>
                      <a:pt x="2" y="82"/>
                      <a:pt x="2" y="83"/>
                    </a:cubicBezTo>
                    <a:cubicBezTo>
                      <a:pt x="2" y="85"/>
                      <a:pt x="2" y="86"/>
                      <a:pt x="2" y="87"/>
                    </a:cubicBezTo>
                    <a:cubicBezTo>
                      <a:pt x="3" y="90"/>
                      <a:pt x="4" y="93"/>
                      <a:pt x="4" y="96"/>
                    </a:cubicBezTo>
                    <a:cubicBezTo>
                      <a:pt x="5" y="99"/>
                      <a:pt x="5" y="101"/>
                      <a:pt x="6" y="104"/>
                    </a:cubicBezTo>
                    <a:cubicBezTo>
                      <a:pt x="6" y="105"/>
                      <a:pt x="7" y="107"/>
                      <a:pt x="7" y="108"/>
                    </a:cubicBezTo>
                    <a:cubicBezTo>
                      <a:pt x="8" y="109"/>
                      <a:pt x="7" y="109"/>
                      <a:pt x="7" y="110"/>
                    </a:cubicBezTo>
                    <a:cubicBezTo>
                      <a:pt x="7" y="113"/>
                      <a:pt x="9" y="116"/>
                      <a:pt x="10" y="118"/>
                    </a:cubicBezTo>
                    <a:cubicBezTo>
                      <a:pt x="10" y="118"/>
                      <a:pt x="11" y="119"/>
                      <a:pt x="12" y="120"/>
                    </a:cubicBezTo>
                    <a:cubicBezTo>
                      <a:pt x="12" y="121"/>
                      <a:pt x="12" y="122"/>
                      <a:pt x="13" y="123"/>
                    </a:cubicBezTo>
                    <a:cubicBezTo>
                      <a:pt x="14" y="125"/>
                      <a:pt x="16" y="127"/>
                      <a:pt x="17" y="128"/>
                    </a:cubicBezTo>
                    <a:cubicBezTo>
                      <a:pt x="19" y="130"/>
                      <a:pt x="20" y="131"/>
                      <a:pt x="22" y="132"/>
                    </a:cubicBezTo>
                    <a:cubicBezTo>
                      <a:pt x="26" y="135"/>
                      <a:pt x="30" y="137"/>
                      <a:pt x="35" y="140"/>
                    </a:cubicBezTo>
                    <a:cubicBezTo>
                      <a:pt x="35" y="140"/>
                      <a:pt x="35" y="140"/>
                      <a:pt x="35" y="140"/>
                    </a:cubicBezTo>
                    <a:cubicBezTo>
                      <a:pt x="34" y="141"/>
                      <a:pt x="34" y="142"/>
                      <a:pt x="34" y="142"/>
                    </a:cubicBezTo>
                    <a:cubicBezTo>
                      <a:pt x="32" y="144"/>
                      <a:pt x="29" y="148"/>
                      <a:pt x="30" y="150"/>
                    </a:cubicBezTo>
                    <a:cubicBezTo>
                      <a:pt x="34" y="153"/>
                      <a:pt x="37" y="153"/>
                      <a:pt x="39" y="154"/>
                    </a:cubicBezTo>
                    <a:cubicBezTo>
                      <a:pt x="41" y="155"/>
                      <a:pt x="42" y="157"/>
                      <a:pt x="44" y="158"/>
                    </a:cubicBezTo>
                    <a:cubicBezTo>
                      <a:pt x="47" y="159"/>
                      <a:pt x="49" y="160"/>
                      <a:pt x="51" y="162"/>
                    </a:cubicBezTo>
                    <a:cubicBezTo>
                      <a:pt x="53" y="164"/>
                      <a:pt x="54" y="165"/>
                      <a:pt x="56" y="162"/>
                    </a:cubicBezTo>
                    <a:cubicBezTo>
                      <a:pt x="57" y="160"/>
                      <a:pt x="58" y="157"/>
                      <a:pt x="60" y="155"/>
                    </a:cubicBezTo>
                    <a:cubicBezTo>
                      <a:pt x="60" y="154"/>
                      <a:pt x="61" y="153"/>
                      <a:pt x="62" y="152"/>
                    </a:cubicBezTo>
                    <a:cubicBezTo>
                      <a:pt x="62" y="152"/>
                      <a:pt x="62" y="152"/>
                      <a:pt x="62" y="152"/>
                    </a:cubicBezTo>
                    <a:cubicBezTo>
                      <a:pt x="65" y="152"/>
                      <a:pt x="69" y="153"/>
                      <a:pt x="72" y="153"/>
                    </a:cubicBezTo>
                    <a:cubicBezTo>
                      <a:pt x="76" y="153"/>
                      <a:pt x="81" y="154"/>
                      <a:pt x="85" y="155"/>
                    </a:cubicBezTo>
                    <a:cubicBezTo>
                      <a:pt x="87" y="156"/>
                      <a:pt x="88" y="157"/>
                      <a:pt x="89" y="159"/>
                    </a:cubicBezTo>
                    <a:cubicBezTo>
                      <a:pt x="91" y="162"/>
                      <a:pt x="93" y="164"/>
                      <a:pt x="95" y="167"/>
                    </a:cubicBezTo>
                    <a:cubicBezTo>
                      <a:pt x="95" y="169"/>
                      <a:pt x="96" y="171"/>
                      <a:pt x="96" y="172"/>
                    </a:cubicBezTo>
                    <a:cubicBezTo>
                      <a:pt x="95" y="172"/>
                      <a:pt x="94" y="173"/>
                      <a:pt x="93" y="173"/>
                    </a:cubicBezTo>
                    <a:cubicBezTo>
                      <a:pt x="92" y="174"/>
                      <a:pt x="90" y="174"/>
                      <a:pt x="89" y="175"/>
                    </a:cubicBezTo>
                    <a:cubicBezTo>
                      <a:pt x="88" y="175"/>
                      <a:pt x="86" y="174"/>
                      <a:pt x="85" y="175"/>
                    </a:cubicBezTo>
                    <a:cubicBezTo>
                      <a:pt x="83" y="177"/>
                      <a:pt x="86" y="181"/>
                      <a:pt x="86" y="183"/>
                    </a:cubicBezTo>
                    <a:cubicBezTo>
                      <a:pt x="86" y="184"/>
                      <a:pt x="85" y="184"/>
                      <a:pt x="86" y="185"/>
                    </a:cubicBezTo>
                    <a:cubicBezTo>
                      <a:pt x="86" y="187"/>
                      <a:pt x="87" y="188"/>
                      <a:pt x="87" y="190"/>
                    </a:cubicBezTo>
                    <a:cubicBezTo>
                      <a:pt x="88" y="192"/>
                      <a:pt x="89" y="195"/>
                      <a:pt x="90" y="197"/>
                    </a:cubicBezTo>
                    <a:cubicBezTo>
                      <a:pt x="90" y="200"/>
                      <a:pt x="90" y="203"/>
                      <a:pt x="91" y="206"/>
                    </a:cubicBezTo>
                    <a:cubicBezTo>
                      <a:pt x="92" y="211"/>
                      <a:pt x="94" y="216"/>
                      <a:pt x="96" y="221"/>
                    </a:cubicBezTo>
                    <a:cubicBezTo>
                      <a:pt x="97" y="224"/>
                      <a:pt x="99" y="226"/>
                      <a:pt x="100" y="228"/>
                    </a:cubicBezTo>
                    <a:cubicBezTo>
                      <a:pt x="101" y="230"/>
                      <a:pt x="101" y="230"/>
                      <a:pt x="102" y="232"/>
                    </a:cubicBezTo>
                    <a:cubicBezTo>
                      <a:pt x="103" y="233"/>
                      <a:pt x="103" y="234"/>
                      <a:pt x="104" y="236"/>
                    </a:cubicBezTo>
                    <a:cubicBezTo>
                      <a:pt x="105" y="238"/>
                      <a:pt x="107" y="240"/>
                      <a:pt x="107" y="242"/>
                    </a:cubicBezTo>
                    <a:cubicBezTo>
                      <a:pt x="108" y="243"/>
                      <a:pt x="108" y="244"/>
                      <a:pt x="109" y="245"/>
                    </a:cubicBezTo>
                    <a:cubicBezTo>
                      <a:pt x="103" y="247"/>
                      <a:pt x="99" y="248"/>
                      <a:pt x="97" y="248"/>
                    </a:cubicBezTo>
                    <a:cubicBezTo>
                      <a:pt x="95" y="249"/>
                      <a:pt x="93" y="249"/>
                      <a:pt x="94" y="252"/>
                    </a:cubicBezTo>
                    <a:cubicBezTo>
                      <a:pt x="94" y="254"/>
                      <a:pt x="97" y="256"/>
                      <a:pt x="98" y="258"/>
                    </a:cubicBezTo>
                    <a:cubicBezTo>
                      <a:pt x="101" y="262"/>
                      <a:pt x="102" y="268"/>
                      <a:pt x="106" y="272"/>
                    </a:cubicBezTo>
                    <a:cubicBezTo>
                      <a:pt x="109" y="277"/>
                      <a:pt x="112" y="275"/>
                      <a:pt x="116" y="273"/>
                    </a:cubicBezTo>
                    <a:cubicBezTo>
                      <a:pt x="118" y="272"/>
                      <a:pt x="119" y="272"/>
                      <a:pt x="120" y="271"/>
                    </a:cubicBezTo>
                    <a:cubicBezTo>
                      <a:pt x="120" y="272"/>
                      <a:pt x="121" y="272"/>
                      <a:pt x="121" y="272"/>
                    </a:cubicBezTo>
                    <a:cubicBezTo>
                      <a:pt x="121" y="274"/>
                      <a:pt x="121" y="275"/>
                      <a:pt x="121" y="277"/>
                    </a:cubicBezTo>
                    <a:cubicBezTo>
                      <a:pt x="122" y="281"/>
                      <a:pt x="124" y="285"/>
                      <a:pt x="125" y="288"/>
                    </a:cubicBezTo>
                    <a:cubicBezTo>
                      <a:pt x="126" y="290"/>
                      <a:pt x="126" y="291"/>
                      <a:pt x="127" y="292"/>
                    </a:cubicBezTo>
                    <a:cubicBezTo>
                      <a:pt x="126" y="292"/>
                      <a:pt x="125" y="292"/>
                      <a:pt x="125" y="293"/>
                    </a:cubicBezTo>
                    <a:cubicBezTo>
                      <a:pt x="123" y="293"/>
                      <a:pt x="121" y="292"/>
                      <a:pt x="119" y="291"/>
                    </a:cubicBezTo>
                    <a:cubicBezTo>
                      <a:pt x="118" y="292"/>
                      <a:pt x="116" y="291"/>
                      <a:pt x="117" y="293"/>
                    </a:cubicBezTo>
                    <a:cubicBezTo>
                      <a:pt x="117" y="299"/>
                      <a:pt x="117" y="299"/>
                      <a:pt x="116" y="299"/>
                    </a:cubicBezTo>
                    <a:cubicBezTo>
                      <a:pt x="117" y="302"/>
                      <a:pt x="117" y="304"/>
                      <a:pt x="119" y="307"/>
                    </a:cubicBezTo>
                    <a:cubicBezTo>
                      <a:pt x="121" y="309"/>
                      <a:pt x="121" y="310"/>
                      <a:pt x="124" y="310"/>
                    </a:cubicBezTo>
                    <a:cubicBezTo>
                      <a:pt x="128" y="310"/>
                      <a:pt x="132" y="309"/>
                      <a:pt x="135" y="308"/>
                    </a:cubicBezTo>
                    <a:cubicBezTo>
                      <a:pt x="136" y="309"/>
                      <a:pt x="136" y="309"/>
                      <a:pt x="136" y="310"/>
                    </a:cubicBezTo>
                    <a:cubicBezTo>
                      <a:pt x="138" y="313"/>
                      <a:pt x="140" y="316"/>
                      <a:pt x="142" y="320"/>
                    </a:cubicBezTo>
                    <a:cubicBezTo>
                      <a:pt x="143" y="321"/>
                      <a:pt x="143" y="322"/>
                      <a:pt x="144" y="324"/>
                    </a:cubicBezTo>
                    <a:cubicBezTo>
                      <a:pt x="144" y="325"/>
                      <a:pt x="145" y="326"/>
                      <a:pt x="146" y="327"/>
                    </a:cubicBezTo>
                    <a:cubicBezTo>
                      <a:pt x="144" y="330"/>
                      <a:pt x="142" y="333"/>
                      <a:pt x="140" y="337"/>
                    </a:cubicBezTo>
                    <a:cubicBezTo>
                      <a:pt x="139" y="339"/>
                      <a:pt x="136" y="346"/>
                      <a:pt x="137" y="348"/>
                    </a:cubicBezTo>
                    <a:cubicBezTo>
                      <a:pt x="139" y="348"/>
                      <a:pt x="142" y="346"/>
                      <a:pt x="145" y="346"/>
                    </a:cubicBezTo>
                    <a:cubicBezTo>
                      <a:pt x="146" y="347"/>
                      <a:pt x="146" y="348"/>
                      <a:pt x="147" y="349"/>
                    </a:cubicBezTo>
                    <a:cubicBezTo>
                      <a:pt x="149" y="350"/>
                      <a:pt x="150" y="350"/>
                      <a:pt x="152" y="351"/>
                    </a:cubicBezTo>
                    <a:cubicBezTo>
                      <a:pt x="151" y="352"/>
                      <a:pt x="151" y="353"/>
                      <a:pt x="151" y="354"/>
                    </a:cubicBezTo>
                    <a:cubicBezTo>
                      <a:pt x="151" y="355"/>
                      <a:pt x="152" y="356"/>
                      <a:pt x="152" y="357"/>
                    </a:cubicBezTo>
                    <a:cubicBezTo>
                      <a:pt x="149" y="360"/>
                      <a:pt x="145" y="363"/>
                      <a:pt x="142" y="364"/>
                    </a:cubicBezTo>
                    <a:cubicBezTo>
                      <a:pt x="140" y="365"/>
                      <a:pt x="138" y="365"/>
                      <a:pt x="139" y="368"/>
                    </a:cubicBezTo>
                    <a:cubicBezTo>
                      <a:pt x="139" y="369"/>
                      <a:pt x="140" y="369"/>
                      <a:pt x="140" y="369"/>
                    </a:cubicBezTo>
                    <a:cubicBezTo>
                      <a:pt x="142" y="372"/>
                      <a:pt x="143" y="374"/>
                      <a:pt x="145" y="377"/>
                    </a:cubicBezTo>
                    <a:cubicBezTo>
                      <a:pt x="146" y="379"/>
                      <a:pt x="147" y="382"/>
                      <a:pt x="148" y="384"/>
                    </a:cubicBezTo>
                    <a:cubicBezTo>
                      <a:pt x="148" y="385"/>
                      <a:pt x="148" y="385"/>
                      <a:pt x="148" y="385"/>
                    </a:cubicBezTo>
                    <a:cubicBezTo>
                      <a:pt x="147" y="388"/>
                      <a:pt x="147" y="395"/>
                      <a:pt x="149" y="398"/>
                    </a:cubicBezTo>
                    <a:cubicBezTo>
                      <a:pt x="150" y="400"/>
                      <a:pt x="151" y="401"/>
                      <a:pt x="152" y="403"/>
                    </a:cubicBezTo>
                    <a:cubicBezTo>
                      <a:pt x="154" y="404"/>
                      <a:pt x="154" y="406"/>
                      <a:pt x="155" y="408"/>
                    </a:cubicBezTo>
                    <a:cubicBezTo>
                      <a:pt x="155" y="409"/>
                      <a:pt x="156" y="409"/>
                      <a:pt x="156" y="409"/>
                    </a:cubicBezTo>
                    <a:cubicBezTo>
                      <a:pt x="154" y="410"/>
                      <a:pt x="153" y="411"/>
                      <a:pt x="152" y="412"/>
                    </a:cubicBezTo>
                    <a:cubicBezTo>
                      <a:pt x="149" y="414"/>
                      <a:pt x="145" y="416"/>
                      <a:pt x="147" y="420"/>
                    </a:cubicBezTo>
                    <a:cubicBezTo>
                      <a:pt x="148" y="423"/>
                      <a:pt x="151" y="426"/>
                      <a:pt x="153" y="430"/>
                    </a:cubicBezTo>
                    <a:cubicBezTo>
                      <a:pt x="154" y="433"/>
                      <a:pt x="156" y="439"/>
                      <a:pt x="159" y="441"/>
                    </a:cubicBezTo>
                    <a:cubicBezTo>
                      <a:pt x="161" y="440"/>
                      <a:pt x="164" y="438"/>
                      <a:pt x="166" y="436"/>
                    </a:cubicBezTo>
                    <a:cubicBezTo>
                      <a:pt x="168" y="435"/>
                      <a:pt x="169" y="433"/>
                      <a:pt x="171" y="431"/>
                    </a:cubicBezTo>
                    <a:cubicBezTo>
                      <a:pt x="171" y="432"/>
                      <a:pt x="171" y="432"/>
                      <a:pt x="171" y="432"/>
                    </a:cubicBezTo>
                    <a:cubicBezTo>
                      <a:pt x="172" y="433"/>
                      <a:pt x="172" y="435"/>
                      <a:pt x="172" y="436"/>
                    </a:cubicBezTo>
                    <a:cubicBezTo>
                      <a:pt x="173" y="438"/>
                      <a:pt x="173" y="439"/>
                      <a:pt x="173" y="440"/>
                    </a:cubicBezTo>
                    <a:cubicBezTo>
                      <a:pt x="173" y="442"/>
                      <a:pt x="174" y="444"/>
                      <a:pt x="174" y="446"/>
                    </a:cubicBezTo>
                    <a:cubicBezTo>
                      <a:pt x="174" y="450"/>
                      <a:pt x="174" y="452"/>
                      <a:pt x="177" y="455"/>
                    </a:cubicBezTo>
                    <a:cubicBezTo>
                      <a:pt x="177" y="455"/>
                      <a:pt x="177" y="455"/>
                      <a:pt x="177" y="455"/>
                    </a:cubicBezTo>
                    <a:cubicBezTo>
                      <a:pt x="176" y="456"/>
                      <a:pt x="176" y="458"/>
                      <a:pt x="176" y="459"/>
                    </a:cubicBezTo>
                    <a:cubicBezTo>
                      <a:pt x="175" y="461"/>
                      <a:pt x="173" y="463"/>
                      <a:pt x="172" y="464"/>
                    </a:cubicBezTo>
                    <a:cubicBezTo>
                      <a:pt x="170" y="468"/>
                      <a:pt x="166" y="471"/>
                      <a:pt x="164" y="474"/>
                    </a:cubicBezTo>
                    <a:cubicBezTo>
                      <a:pt x="161" y="476"/>
                      <a:pt x="159" y="477"/>
                      <a:pt x="160" y="480"/>
                    </a:cubicBezTo>
                    <a:cubicBezTo>
                      <a:pt x="160" y="481"/>
                      <a:pt x="161" y="482"/>
                      <a:pt x="161" y="483"/>
                    </a:cubicBezTo>
                    <a:cubicBezTo>
                      <a:pt x="162" y="485"/>
                      <a:pt x="162" y="487"/>
                      <a:pt x="163" y="489"/>
                    </a:cubicBezTo>
                    <a:cubicBezTo>
                      <a:pt x="163" y="493"/>
                      <a:pt x="164" y="497"/>
                      <a:pt x="165" y="500"/>
                    </a:cubicBezTo>
                    <a:cubicBezTo>
                      <a:pt x="167" y="497"/>
                      <a:pt x="167" y="493"/>
                      <a:pt x="170" y="489"/>
                    </a:cubicBezTo>
                    <a:cubicBezTo>
                      <a:pt x="172" y="486"/>
                      <a:pt x="175" y="484"/>
                      <a:pt x="178" y="481"/>
                    </a:cubicBezTo>
                    <a:cubicBezTo>
                      <a:pt x="181" y="478"/>
                      <a:pt x="184" y="475"/>
                      <a:pt x="187" y="472"/>
                    </a:cubicBezTo>
                    <a:cubicBezTo>
                      <a:pt x="188" y="471"/>
                      <a:pt x="190" y="469"/>
                      <a:pt x="192" y="468"/>
                    </a:cubicBezTo>
                    <a:cubicBezTo>
                      <a:pt x="192" y="468"/>
                      <a:pt x="193" y="468"/>
                      <a:pt x="193" y="467"/>
                    </a:cubicBezTo>
                    <a:cubicBezTo>
                      <a:pt x="193" y="470"/>
                      <a:pt x="192" y="473"/>
                      <a:pt x="192" y="475"/>
                    </a:cubicBezTo>
                    <a:cubicBezTo>
                      <a:pt x="192" y="479"/>
                      <a:pt x="193" y="482"/>
                      <a:pt x="194" y="486"/>
                    </a:cubicBezTo>
                    <a:cubicBezTo>
                      <a:pt x="195" y="490"/>
                      <a:pt x="197" y="493"/>
                      <a:pt x="198" y="497"/>
                    </a:cubicBezTo>
                    <a:cubicBezTo>
                      <a:pt x="198" y="498"/>
                      <a:pt x="199" y="501"/>
                      <a:pt x="200" y="502"/>
                    </a:cubicBezTo>
                    <a:cubicBezTo>
                      <a:pt x="200" y="503"/>
                      <a:pt x="202" y="504"/>
                      <a:pt x="202" y="505"/>
                    </a:cubicBezTo>
                    <a:cubicBezTo>
                      <a:pt x="203" y="507"/>
                      <a:pt x="204" y="510"/>
                      <a:pt x="205" y="513"/>
                    </a:cubicBezTo>
                    <a:cubicBezTo>
                      <a:pt x="205" y="515"/>
                      <a:pt x="205" y="517"/>
                      <a:pt x="206" y="519"/>
                    </a:cubicBezTo>
                    <a:cubicBezTo>
                      <a:pt x="206" y="520"/>
                      <a:pt x="207" y="522"/>
                      <a:pt x="208" y="524"/>
                    </a:cubicBezTo>
                    <a:cubicBezTo>
                      <a:pt x="208" y="526"/>
                      <a:pt x="207" y="528"/>
                      <a:pt x="208" y="530"/>
                    </a:cubicBezTo>
                    <a:cubicBezTo>
                      <a:pt x="208" y="532"/>
                      <a:pt x="208" y="535"/>
                      <a:pt x="208" y="537"/>
                    </a:cubicBezTo>
                    <a:cubicBezTo>
                      <a:pt x="213" y="537"/>
                      <a:pt x="219" y="536"/>
                      <a:pt x="225" y="535"/>
                    </a:cubicBezTo>
                    <a:cubicBezTo>
                      <a:pt x="228" y="534"/>
                      <a:pt x="232" y="533"/>
                      <a:pt x="236" y="533"/>
                    </a:cubicBezTo>
                    <a:cubicBezTo>
                      <a:pt x="241" y="533"/>
                      <a:pt x="247" y="533"/>
                      <a:pt x="252" y="533"/>
                    </a:cubicBezTo>
                    <a:cubicBezTo>
                      <a:pt x="254" y="533"/>
                      <a:pt x="256" y="532"/>
                      <a:pt x="259" y="532"/>
                    </a:cubicBezTo>
                    <a:cubicBezTo>
                      <a:pt x="259" y="533"/>
                      <a:pt x="259" y="535"/>
                      <a:pt x="259" y="536"/>
                    </a:cubicBezTo>
                    <a:cubicBezTo>
                      <a:pt x="260" y="540"/>
                      <a:pt x="262" y="543"/>
                      <a:pt x="262" y="547"/>
                    </a:cubicBezTo>
                    <a:cubicBezTo>
                      <a:pt x="263" y="554"/>
                      <a:pt x="264" y="561"/>
                      <a:pt x="265" y="567"/>
                    </a:cubicBezTo>
                    <a:cubicBezTo>
                      <a:pt x="263" y="567"/>
                      <a:pt x="262" y="567"/>
                      <a:pt x="260" y="567"/>
                    </a:cubicBezTo>
                    <a:cubicBezTo>
                      <a:pt x="257" y="566"/>
                      <a:pt x="254" y="566"/>
                      <a:pt x="251" y="566"/>
                    </a:cubicBezTo>
                    <a:cubicBezTo>
                      <a:pt x="252" y="572"/>
                      <a:pt x="252" y="573"/>
                      <a:pt x="252" y="576"/>
                    </a:cubicBezTo>
                    <a:cubicBezTo>
                      <a:pt x="252" y="578"/>
                      <a:pt x="253" y="579"/>
                      <a:pt x="253" y="581"/>
                    </a:cubicBezTo>
                    <a:cubicBezTo>
                      <a:pt x="253" y="583"/>
                      <a:pt x="251" y="585"/>
                      <a:pt x="252" y="587"/>
                    </a:cubicBezTo>
                    <a:cubicBezTo>
                      <a:pt x="253" y="589"/>
                      <a:pt x="257" y="590"/>
                      <a:pt x="258" y="591"/>
                    </a:cubicBezTo>
                    <a:cubicBezTo>
                      <a:pt x="260" y="592"/>
                      <a:pt x="262" y="593"/>
                      <a:pt x="264" y="594"/>
                    </a:cubicBezTo>
                    <a:cubicBezTo>
                      <a:pt x="260" y="601"/>
                      <a:pt x="256" y="609"/>
                      <a:pt x="253" y="616"/>
                    </a:cubicBezTo>
                    <a:cubicBezTo>
                      <a:pt x="251" y="620"/>
                      <a:pt x="250" y="624"/>
                      <a:pt x="249" y="627"/>
                    </a:cubicBezTo>
                    <a:cubicBezTo>
                      <a:pt x="247" y="630"/>
                      <a:pt x="246" y="634"/>
                      <a:pt x="245" y="637"/>
                    </a:cubicBezTo>
                    <a:cubicBezTo>
                      <a:pt x="241" y="646"/>
                      <a:pt x="239" y="655"/>
                      <a:pt x="237" y="663"/>
                    </a:cubicBezTo>
                    <a:cubicBezTo>
                      <a:pt x="236" y="670"/>
                      <a:pt x="233" y="677"/>
                      <a:pt x="231" y="683"/>
                    </a:cubicBezTo>
                    <a:cubicBezTo>
                      <a:pt x="230" y="687"/>
                      <a:pt x="230" y="691"/>
                      <a:pt x="230" y="694"/>
                    </a:cubicBezTo>
                    <a:cubicBezTo>
                      <a:pt x="229" y="698"/>
                      <a:pt x="228" y="700"/>
                      <a:pt x="228" y="704"/>
                    </a:cubicBezTo>
                    <a:cubicBezTo>
                      <a:pt x="227" y="710"/>
                      <a:pt x="226" y="716"/>
                      <a:pt x="225" y="722"/>
                    </a:cubicBezTo>
                    <a:cubicBezTo>
                      <a:pt x="225" y="725"/>
                      <a:pt x="225" y="727"/>
                      <a:pt x="224" y="729"/>
                    </a:cubicBezTo>
                    <a:cubicBezTo>
                      <a:pt x="223" y="732"/>
                      <a:pt x="221" y="735"/>
                      <a:pt x="220" y="739"/>
                    </a:cubicBezTo>
                    <a:cubicBezTo>
                      <a:pt x="218" y="743"/>
                      <a:pt x="216" y="747"/>
                      <a:pt x="213" y="751"/>
                    </a:cubicBezTo>
                    <a:cubicBezTo>
                      <a:pt x="209" y="755"/>
                      <a:pt x="208" y="752"/>
                      <a:pt x="204" y="750"/>
                    </a:cubicBezTo>
                    <a:cubicBezTo>
                      <a:pt x="202" y="749"/>
                      <a:pt x="199" y="750"/>
                      <a:pt x="198" y="753"/>
                    </a:cubicBezTo>
                    <a:cubicBezTo>
                      <a:pt x="197" y="754"/>
                      <a:pt x="197" y="758"/>
                      <a:pt x="197" y="760"/>
                    </a:cubicBezTo>
                    <a:cubicBezTo>
                      <a:pt x="197" y="761"/>
                      <a:pt x="197" y="763"/>
                      <a:pt x="197" y="765"/>
                    </a:cubicBezTo>
                    <a:cubicBezTo>
                      <a:pt x="197" y="767"/>
                      <a:pt x="196" y="768"/>
                      <a:pt x="196" y="770"/>
                    </a:cubicBezTo>
                    <a:cubicBezTo>
                      <a:pt x="195" y="773"/>
                      <a:pt x="195" y="776"/>
                      <a:pt x="195" y="779"/>
                    </a:cubicBezTo>
                    <a:cubicBezTo>
                      <a:pt x="194" y="784"/>
                      <a:pt x="194" y="789"/>
                      <a:pt x="192" y="795"/>
                    </a:cubicBezTo>
                    <a:cubicBezTo>
                      <a:pt x="192" y="798"/>
                      <a:pt x="190" y="803"/>
                      <a:pt x="192" y="806"/>
                    </a:cubicBezTo>
                    <a:cubicBezTo>
                      <a:pt x="193" y="808"/>
                      <a:pt x="198" y="810"/>
                      <a:pt x="201" y="811"/>
                    </a:cubicBezTo>
                    <a:cubicBezTo>
                      <a:pt x="202" y="811"/>
                      <a:pt x="204" y="812"/>
                      <a:pt x="206" y="813"/>
                    </a:cubicBezTo>
                    <a:cubicBezTo>
                      <a:pt x="207" y="813"/>
                      <a:pt x="209" y="813"/>
                      <a:pt x="211" y="813"/>
                    </a:cubicBezTo>
                    <a:cubicBezTo>
                      <a:pt x="216" y="814"/>
                      <a:pt x="221" y="815"/>
                      <a:pt x="226" y="815"/>
                    </a:cubicBezTo>
                    <a:cubicBezTo>
                      <a:pt x="228" y="815"/>
                      <a:pt x="231" y="815"/>
                      <a:pt x="234" y="814"/>
                    </a:cubicBezTo>
                    <a:cubicBezTo>
                      <a:pt x="237" y="814"/>
                      <a:pt x="240" y="814"/>
                      <a:pt x="243" y="814"/>
                    </a:cubicBezTo>
                    <a:cubicBezTo>
                      <a:pt x="248" y="813"/>
                      <a:pt x="252" y="810"/>
                      <a:pt x="257" y="809"/>
                    </a:cubicBezTo>
                    <a:cubicBezTo>
                      <a:pt x="259" y="808"/>
                      <a:pt x="262" y="809"/>
                      <a:pt x="265" y="809"/>
                    </a:cubicBezTo>
                    <a:cubicBezTo>
                      <a:pt x="268" y="809"/>
                      <a:pt x="270" y="809"/>
                      <a:pt x="273" y="810"/>
                    </a:cubicBezTo>
                    <a:cubicBezTo>
                      <a:pt x="274" y="810"/>
                      <a:pt x="276" y="811"/>
                      <a:pt x="278" y="811"/>
                    </a:cubicBezTo>
                    <a:cubicBezTo>
                      <a:pt x="281" y="811"/>
                      <a:pt x="284" y="812"/>
                      <a:pt x="287" y="811"/>
                    </a:cubicBezTo>
                    <a:cubicBezTo>
                      <a:pt x="295" y="810"/>
                      <a:pt x="304" y="810"/>
                      <a:pt x="312" y="807"/>
                    </a:cubicBezTo>
                    <a:cubicBezTo>
                      <a:pt x="318" y="805"/>
                      <a:pt x="326" y="804"/>
                      <a:pt x="333" y="801"/>
                    </a:cubicBezTo>
                    <a:cubicBezTo>
                      <a:pt x="337" y="800"/>
                      <a:pt x="340" y="798"/>
                      <a:pt x="344" y="797"/>
                    </a:cubicBezTo>
                    <a:cubicBezTo>
                      <a:pt x="351" y="795"/>
                      <a:pt x="350" y="790"/>
                      <a:pt x="346" y="785"/>
                    </a:cubicBezTo>
                    <a:cubicBezTo>
                      <a:pt x="343" y="781"/>
                      <a:pt x="342" y="776"/>
                      <a:pt x="335" y="775"/>
                    </a:cubicBezTo>
                    <a:cubicBezTo>
                      <a:pt x="333" y="775"/>
                      <a:pt x="330" y="775"/>
                      <a:pt x="327" y="775"/>
                    </a:cubicBezTo>
                    <a:cubicBezTo>
                      <a:pt x="325" y="775"/>
                      <a:pt x="322" y="774"/>
                      <a:pt x="320" y="773"/>
                    </a:cubicBezTo>
                    <a:cubicBezTo>
                      <a:pt x="316" y="771"/>
                      <a:pt x="314" y="768"/>
                      <a:pt x="311" y="767"/>
                    </a:cubicBezTo>
                    <a:cubicBezTo>
                      <a:pt x="308" y="766"/>
                      <a:pt x="305" y="767"/>
                      <a:pt x="301" y="766"/>
                    </a:cubicBezTo>
                    <a:cubicBezTo>
                      <a:pt x="298" y="765"/>
                      <a:pt x="297" y="764"/>
                      <a:pt x="296" y="761"/>
                    </a:cubicBezTo>
                    <a:cubicBezTo>
                      <a:pt x="295" y="759"/>
                      <a:pt x="293" y="757"/>
                      <a:pt x="291" y="757"/>
                    </a:cubicBezTo>
                    <a:cubicBezTo>
                      <a:pt x="288" y="757"/>
                      <a:pt x="287" y="759"/>
                      <a:pt x="285" y="755"/>
                    </a:cubicBezTo>
                    <a:cubicBezTo>
                      <a:pt x="284" y="752"/>
                      <a:pt x="283" y="751"/>
                      <a:pt x="280" y="751"/>
                    </a:cubicBezTo>
                    <a:cubicBezTo>
                      <a:pt x="277" y="752"/>
                      <a:pt x="277" y="754"/>
                      <a:pt x="275" y="751"/>
                    </a:cubicBezTo>
                    <a:cubicBezTo>
                      <a:pt x="273" y="750"/>
                      <a:pt x="272" y="748"/>
                      <a:pt x="271" y="746"/>
                    </a:cubicBezTo>
                    <a:cubicBezTo>
                      <a:pt x="269" y="744"/>
                      <a:pt x="265" y="738"/>
                      <a:pt x="266" y="734"/>
                    </a:cubicBezTo>
                    <a:cubicBezTo>
                      <a:pt x="266" y="732"/>
                      <a:pt x="267" y="730"/>
                      <a:pt x="268" y="728"/>
                    </a:cubicBezTo>
                    <a:cubicBezTo>
                      <a:pt x="268" y="726"/>
                      <a:pt x="269" y="725"/>
                      <a:pt x="269" y="723"/>
                    </a:cubicBezTo>
                    <a:cubicBezTo>
                      <a:pt x="271" y="718"/>
                      <a:pt x="272" y="714"/>
                      <a:pt x="274" y="709"/>
                    </a:cubicBezTo>
                    <a:cubicBezTo>
                      <a:pt x="277" y="699"/>
                      <a:pt x="281" y="689"/>
                      <a:pt x="284" y="680"/>
                    </a:cubicBezTo>
                    <a:cubicBezTo>
                      <a:pt x="288" y="685"/>
                      <a:pt x="292" y="690"/>
                      <a:pt x="296" y="694"/>
                    </a:cubicBezTo>
                    <a:cubicBezTo>
                      <a:pt x="299" y="698"/>
                      <a:pt x="303" y="702"/>
                      <a:pt x="306" y="705"/>
                    </a:cubicBezTo>
                    <a:cubicBezTo>
                      <a:pt x="309" y="708"/>
                      <a:pt x="311" y="711"/>
                      <a:pt x="316" y="710"/>
                    </a:cubicBezTo>
                    <a:cubicBezTo>
                      <a:pt x="319" y="709"/>
                      <a:pt x="320" y="707"/>
                      <a:pt x="322" y="705"/>
                    </a:cubicBezTo>
                    <a:cubicBezTo>
                      <a:pt x="324" y="703"/>
                      <a:pt x="327" y="703"/>
                      <a:pt x="328" y="700"/>
                    </a:cubicBezTo>
                    <a:cubicBezTo>
                      <a:pt x="328" y="698"/>
                      <a:pt x="327" y="697"/>
                      <a:pt x="327" y="695"/>
                    </a:cubicBezTo>
                    <a:cubicBezTo>
                      <a:pt x="326" y="693"/>
                      <a:pt x="327" y="693"/>
                      <a:pt x="327" y="691"/>
                    </a:cubicBezTo>
                    <a:cubicBezTo>
                      <a:pt x="327" y="688"/>
                      <a:pt x="327" y="684"/>
                      <a:pt x="327" y="681"/>
                    </a:cubicBezTo>
                    <a:cubicBezTo>
                      <a:pt x="326" y="677"/>
                      <a:pt x="327" y="673"/>
                      <a:pt x="327" y="669"/>
                    </a:cubicBezTo>
                    <a:cubicBezTo>
                      <a:pt x="327" y="665"/>
                      <a:pt x="326" y="662"/>
                      <a:pt x="326" y="658"/>
                    </a:cubicBezTo>
                    <a:cubicBezTo>
                      <a:pt x="326" y="655"/>
                      <a:pt x="327" y="652"/>
                      <a:pt x="327" y="649"/>
                    </a:cubicBezTo>
                    <a:cubicBezTo>
                      <a:pt x="327" y="644"/>
                      <a:pt x="327" y="640"/>
                      <a:pt x="328" y="635"/>
                    </a:cubicBezTo>
                    <a:cubicBezTo>
                      <a:pt x="328" y="632"/>
                      <a:pt x="329" y="628"/>
                      <a:pt x="329" y="624"/>
                    </a:cubicBezTo>
                    <a:cubicBezTo>
                      <a:pt x="329" y="618"/>
                      <a:pt x="327" y="611"/>
                      <a:pt x="325" y="605"/>
                    </a:cubicBezTo>
                    <a:cubicBezTo>
                      <a:pt x="325" y="602"/>
                      <a:pt x="325" y="597"/>
                      <a:pt x="323" y="595"/>
                    </a:cubicBezTo>
                    <a:cubicBezTo>
                      <a:pt x="323" y="595"/>
                      <a:pt x="323" y="595"/>
                      <a:pt x="323" y="594"/>
                    </a:cubicBezTo>
                    <a:cubicBezTo>
                      <a:pt x="324" y="592"/>
                      <a:pt x="325" y="589"/>
                      <a:pt x="326" y="586"/>
                    </a:cubicBezTo>
                    <a:cubicBezTo>
                      <a:pt x="327" y="581"/>
                      <a:pt x="329" y="577"/>
                      <a:pt x="329" y="572"/>
                    </a:cubicBezTo>
                    <a:cubicBezTo>
                      <a:pt x="330" y="570"/>
                      <a:pt x="329" y="569"/>
                      <a:pt x="329" y="567"/>
                    </a:cubicBezTo>
                    <a:cubicBezTo>
                      <a:pt x="329" y="566"/>
                      <a:pt x="329" y="565"/>
                      <a:pt x="329" y="564"/>
                    </a:cubicBezTo>
                    <a:cubicBezTo>
                      <a:pt x="329" y="562"/>
                      <a:pt x="327" y="560"/>
                      <a:pt x="327" y="558"/>
                    </a:cubicBezTo>
                    <a:cubicBezTo>
                      <a:pt x="325" y="553"/>
                      <a:pt x="323" y="548"/>
                      <a:pt x="322" y="544"/>
                    </a:cubicBezTo>
                    <a:cubicBezTo>
                      <a:pt x="320" y="539"/>
                      <a:pt x="318" y="533"/>
                      <a:pt x="316" y="528"/>
                    </a:cubicBezTo>
                    <a:cubicBezTo>
                      <a:pt x="315" y="526"/>
                      <a:pt x="314" y="524"/>
                      <a:pt x="313" y="522"/>
                    </a:cubicBezTo>
                    <a:cubicBezTo>
                      <a:pt x="313" y="522"/>
                      <a:pt x="314" y="522"/>
                      <a:pt x="314" y="522"/>
                    </a:cubicBezTo>
                    <a:cubicBezTo>
                      <a:pt x="316" y="522"/>
                      <a:pt x="318" y="522"/>
                      <a:pt x="320" y="521"/>
                    </a:cubicBezTo>
                    <a:cubicBezTo>
                      <a:pt x="321" y="522"/>
                      <a:pt x="321" y="523"/>
                      <a:pt x="322" y="524"/>
                    </a:cubicBezTo>
                    <a:cubicBezTo>
                      <a:pt x="323" y="526"/>
                      <a:pt x="323" y="528"/>
                      <a:pt x="325" y="530"/>
                    </a:cubicBezTo>
                    <a:cubicBezTo>
                      <a:pt x="327" y="532"/>
                      <a:pt x="328" y="533"/>
                      <a:pt x="330" y="536"/>
                    </a:cubicBezTo>
                    <a:cubicBezTo>
                      <a:pt x="333" y="541"/>
                      <a:pt x="337" y="545"/>
                      <a:pt x="339" y="550"/>
                    </a:cubicBezTo>
                    <a:cubicBezTo>
                      <a:pt x="343" y="558"/>
                      <a:pt x="346" y="567"/>
                      <a:pt x="347" y="575"/>
                    </a:cubicBezTo>
                    <a:cubicBezTo>
                      <a:pt x="347" y="577"/>
                      <a:pt x="348" y="579"/>
                      <a:pt x="348" y="581"/>
                    </a:cubicBezTo>
                    <a:cubicBezTo>
                      <a:pt x="348" y="584"/>
                      <a:pt x="347" y="586"/>
                      <a:pt x="347" y="588"/>
                    </a:cubicBezTo>
                    <a:cubicBezTo>
                      <a:pt x="348" y="590"/>
                      <a:pt x="349" y="592"/>
                      <a:pt x="349" y="594"/>
                    </a:cubicBezTo>
                    <a:cubicBezTo>
                      <a:pt x="349" y="596"/>
                      <a:pt x="349" y="598"/>
                      <a:pt x="350" y="600"/>
                    </a:cubicBezTo>
                    <a:cubicBezTo>
                      <a:pt x="351" y="611"/>
                      <a:pt x="355" y="620"/>
                      <a:pt x="359" y="630"/>
                    </a:cubicBezTo>
                    <a:cubicBezTo>
                      <a:pt x="359" y="631"/>
                      <a:pt x="359" y="632"/>
                      <a:pt x="360" y="633"/>
                    </a:cubicBezTo>
                    <a:cubicBezTo>
                      <a:pt x="358" y="637"/>
                      <a:pt x="356" y="640"/>
                      <a:pt x="353" y="644"/>
                    </a:cubicBezTo>
                    <a:cubicBezTo>
                      <a:pt x="352" y="645"/>
                      <a:pt x="349" y="648"/>
                      <a:pt x="349" y="650"/>
                    </a:cubicBezTo>
                    <a:cubicBezTo>
                      <a:pt x="354" y="654"/>
                      <a:pt x="358" y="660"/>
                      <a:pt x="358" y="665"/>
                    </a:cubicBezTo>
                    <a:cubicBezTo>
                      <a:pt x="359" y="664"/>
                      <a:pt x="360" y="663"/>
                      <a:pt x="361" y="661"/>
                    </a:cubicBezTo>
                    <a:cubicBezTo>
                      <a:pt x="362" y="663"/>
                      <a:pt x="362" y="665"/>
                      <a:pt x="363" y="666"/>
                    </a:cubicBezTo>
                    <a:cubicBezTo>
                      <a:pt x="363" y="670"/>
                      <a:pt x="363" y="675"/>
                      <a:pt x="365" y="679"/>
                    </a:cubicBezTo>
                    <a:cubicBezTo>
                      <a:pt x="367" y="679"/>
                      <a:pt x="369" y="676"/>
                      <a:pt x="371" y="675"/>
                    </a:cubicBezTo>
                    <a:cubicBezTo>
                      <a:pt x="372" y="675"/>
                      <a:pt x="373" y="674"/>
                      <a:pt x="374" y="673"/>
                    </a:cubicBezTo>
                    <a:cubicBezTo>
                      <a:pt x="378" y="683"/>
                      <a:pt x="381" y="693"/>
                      <a:pt x="385" y="703"/>
                    </a:cubicBezTo>
                    <a:cubicBezTo>
                      <a:pt x="387" y="707"/>
                      <a:pt x="386" y="711"/>
                      <a:pt x="386" y="715"/>
                    </a:cubicBezTo>
                    <a:cubicBezTo>
                      <a:pt x="384" y="718"/>
                      <a:pt x="382" y="721"/>
                      <a:pt x="380" y="723"/>
                    </a:cubicBezTo>
                    <a:cubicBezTo>
                      <a:pt x="378" y="727"/>
                      <a:pt x="375" y="731"/>
                      <a:pt x="370" y="733"/>
                    </a:cubicBezTo>
                    <a:cubicBezTo>
                      <a:pt x="372" y="735"/>
                      <a:pt x="373" y="738"/>
                      <a:pt x="374" y="741"/>
                    </a:cubicBezTo>
                    <a:cubicBezTo>
                      <a:pt x="375" y="742"/>
                      <a:pt x="375" y="744"/>
                      <a:pt x="375" y="745"/>
                    </a:cubicBezTo>
                    <a:cubicBezTo>
                      <a:pt x="376" y="746"/>
                      <a:pt x="377" y="747"/>
                      <a:pt x="377" y="749"/>
                    </a:cubicBezTo>
                    <a:cubicBezTo>
                      <a:pt x="380" y="749"/>
                      <a:pt x="382" y="748"/>
                      <a:pt x="385" y="747"/>
                    </a:cubicBezTo>
                    <a:cubicBezTo>
                      <a:pt x="384" y="748"/>
                      <a:pt x="384" y="750"/>
                      <a:pt x="384" y="751"/>
                    </a:cubicBezTo>
                    <a:cubicBezTo>
                      <a:pt x="384" y="755"/>
                      <a:pt x="383" y="759"/>
                      <a:pt x="385" y="762"/>
                    </a:cubicBezTo>
                    <a:cubicBezTo>
                      <a:pt x="386" y="766"/>
                      <a:pt x="388" y="770"/>
                      <a:pt x="389" y="774"/>
                    </a:cubicBezTo>
                    <a:cubicBezTo>
                      <a:pt x="390" y="775"/>
                      <a:pt x="390" y="777"/>
                      <a:pt x="390" y="778"/>
                    </a:cubicBezTo>
                    <a:cubicBezTo>
                      <a:pt x="389" y="779"/>
                      <a:pt x="388" y="779"/>
                      <a:pt x="388" y="781"/>
                    </a:cubicBezTo>
                    <a:cubicBezTo>
                      <a:pt x="388" y="782"/>
                      <a:pt x="389" y="786"/>
                      <a:pt x="390" y="787"/>
                    </a:cubicBezTo>
                    <a:cubicBezTo>
                      <a:pt x="394" y="794"/>
                      <a:pt x="397" y="792"/>
                      <a:pt x="403" y="792"/>
                    </a:cubicBezTo>
                    <a:cubicBezTo>
                      <a:pt x="410" y="793"/>
                      <a:pt x="417" y="791"/>
                      <a:pt x="424" y="790"/>
                    </a:cubicBezTo>
                    <a:cubicBezTo>
                      <a:pt x="436" y="789"/>
                      <a:pt x="446" y="787"/>
                      <a:pt x="457" y="783"/>
                    </a:cubicBezTo>
                    <a:cubicBezTo>
                      <a:pt x="460" y="781"/>
                      <a:pt x="463" y="780"/>
                      <a:pt x="467" y="779"/>
                    </a:cubicBezTo>
                    <a:cubicBezTo>
                      <a:pt x="470" y="778"/>
                      <a:pt x="473" y="778"/>
                      <a:pt x="476" y="777"/>
                    </a:cubicBezTo>
                    <a:cubicBezTo>
                      <a:pt x="482" y="775"/>
                      <a:pt x="488" y="772"/>
                      <a:pt x="495" y="770"/>
                    </a:cubicBezTo>
                    <a:cubicBezTo>
                      <a:pt x="500" y="768"/>
                      <a:pt x="505" y="766"/>
                      <a:pt x="511" y="764"/>
                    </a:cubicBezTo>
                    <a:cubicBezTo>
                      <a:pt x="515" y="763"/>
                      <a:pt x="519" y="760"/>
                      <a:pt x="524" y="758"/>
                    </a:cubicBezTo>
                    <a:cubicBezTo>
                      <a:pt x="528" y="757"/>
                      <a:pt x="531" y="755"/>
                      <a:pt x="535" y="753"/>
                    </a:cubicBezTo>
                    <a:cubicBezTo>
                      <a:pt x="539" y="752"/>
                      <a:pt x="540" y="749"/>
                      <a:pt x="543" y="746"/>
                    </a:cubicBezTo>
                    <a:cubicBezTo>
                      <a:pt x="545" y="744"/>
                      <a:pt x="548" y="741"/>
                      <a:pt x="548" y="737"/>
                    </a:cubicBezTo>
                    <a:cubicBezTo>
                      <a:pt x="547" y="735"/>
                      <a:pt x="546" y="733"/>
                      <a:pt x="544" y="732"/>
                    </a:cubicBezTo>
                    <a:close/>
                    <a:moveTo>
                      <a:pt x="433" y="238"/>
                    </a:moveTo>
                    <a:cubicBezTo>
                      <a:pt x="435" y="240"/>
                      <a:pt x="436" y="242"/>
                      <a:pt x="438" y="242"/>
                    </a:cubicBezTo>
                    <a:cubicBezTo>
                      <a:pt x="441" y="243"/>
                      <a:pt x="444" y="240"/>
                      <a:pt x="446" y="238"/>
                    </a:cubicBezTo>
                    <a:cubicBezTo>
                      <a:pt x="447" y="240"/>
                      <a:pt x="447" y="243"/>
                      <a:pt x="450" y="244"/>
                    </a:cubicBezTo>
                    <a:cubicBezTo>
                      <a:pt x="452" y="245"/>
                      <a:pt x="454" y="243"/>
                      <a:pt x="455" y="242"/>
                    </a:cubicBezTo>
                    <a:cubicBezTo>
                      <a:pt x="457" y="246"/>
                      <a:pt x="461" y="244"/>
                      <a:pt x="464" y="242"/>
                    </a:cubicBezTo>
                    <a:cubicBezTo>
                      <a:pt x="465" y="240"/>
                      <a:pt x="469" y="233"/>
                      <a:pt x="471" y="238"/>
                    </a:cubicBezTo>
                    <a:cubicBezTo>
                      <a:pt x="473" y="238"/>
                      <a:pt x="476" y="237"/>
                      <a:pt x="478" y="236"/>
                    </a:cubicBezTo>
                    <a:cubicBezTo>
                      <a:pt x="478" y="236"/>
                      <a:pt x="478" y="236"/>
                      <a:pt x="478" y="236"/>
                    </a:cubicBezTo>
                    <a:cubicBezTo>
                      <a:pt x="484" y="241"/>
                      <a:pt x="489" y="246"/>
                      <a:pt x="494" y="252"/>
                    </a:cubicBezTo>
                    <a:cubicBezTo>
                      <a:pt x="496" y="255"/>
                      <a:pt x="497" y="258"/>
                      <a:pt x="500" y="261"/>
                    </a:cubicBezTo>
                    <a:cubicBezTo>
                      <a:pt x="501" y="262"/>
                      <a:pt x="502" y="263"/>
                      <a:pt x="504" y="264"/>
                    </a:cubicBezTo>
                    <a:cubicBezTo>
                      <a:pt x="505" y="265"/>
                      <a:pt x="505" y="266"/>
                      <a:pt x="506" y="267"/>
                    </a:cubicBezTo>
                    <a:cubicBezTo>
                      <a:pt x="506" y="268"/>
                      <a:pt x="508" y="269"/>
                      <a:pt x="508" y="270"/>
                    </a:cubicBezTo>
                    <a:cubicBezTo>
                      <a:pt x="509" y="271"/>
                      <a:pt x="509" y="271"/>
                      <a:pt x="509" y="272"/>
                    </a:cubicBezTo>
                    <a:cubicBezTo>
                      <a:pt x="510" y="274"/>
                      <a:pt x="511" y="275"/>
                      <a:pt x="512" y="276"/>
                    </a:cubicBezTo>
                    <a:cubicBezTo>
                      <a:pt x="512" y="277"/>
                      <a:pt x="513" y="279"/>
                      <a:pt x="514" y="280"/>
                    </a:cubicBezTo>
                    <a:cubicBezTo>
                      <a:pt x="514" y="280"/>
                      <a:pt x="514" y="281"/>
                      <a:pt x="515" y="282"/>
                    </a:cubicBezTo>
                    <a:cubicBezTo>
                      <a:pt x="515" y="283"/>
                      <a:pt x="516" y="283"/>
                      <a:pt x="516" y="284"/>
                    </a:cubicBezTo>
                    <a:cubicBezTo>
                      <a:pt x="517" y="284"/>
                      <a:pt x="517" y="284"/>
                      <a:pt x="517" y="284"/>
                    </a:cubicBezTo>
                    <a:cubicBezTo>
                      <a:pt x="516" y="285"/>
                      <a:pt x="516" y="285"/>
                      <a:pt x="515" y="285"/>
                    </a:cubicBezTo>
                    <a:cubicBezTo>
                      <a:pt x="512" y="286"/>
                      <a:pt x="508" y="288"/>
                      <a:pt x="505" y="289"/>
                    </a:cubicBezTo>
                    <a:cubicBezTo>
                      <a:pt x="504" y="290"/>
                      <a:pt x="502" y="290"/>
                      <a:pt x="501" y="290"/>
                    </a:cubicBezTo>
                    <a:cubicBezTo>
                      <a:pt x="501" y="289"/>
                      <a:pt x="501" y="288"/>
                      <a:pt x="499" y="286"/>
                    </a:cubicBezTo>
                    <a:cubicBezTo>
                      <a:pt x="497" y="283"/>
                      <a:pt x="493" y="280"/>
                      <a:pt x="490" y="278"/>
                    </a:cubicBezTo>
                    <a:cubicBezTo>
                      <a:pt x="487" y="277"/>
                      <a:pt x="483" y="274"/>
                      <a:pt x="479" y="275"/>
                    </a:cubicBezTo>
                    <a:cubicBezTo>
                      <a:pt x="476" y="276"/>
                      <a:pt x="476" y="282"/>
                      <a:pt x="475" y="285"/>
                    </a:cubicBezTo>
                    <a:cubicBezTo>
                      <a:pt x="472" y="283"/>
                      <a:pt x="471" y="280"/>
                      <a:pt x="468" y="280"/>
                    </a:cubicBezTo>
                    <a:cubicBezTo>
                      <a:pt x="466" y="280"/>
                      <a:pt x="463" y="281"/>
                      <a:pt x="462" y="283"/>
                    </a:cubicBezTo>
                    <a:cubicBezTo>
                      <a:pt x="460" y="287"/>
                      <a:pt x="462" y="291"/>
                      <a:pt x="461" y="295"/>
                    </a:cubicBezTo>
                    <a:cubicBezTo>
                      <a:pt x="457" y="293"/>
                      <a:pt x="454" y="291"/>
                      <a:pt x="450" y="290"/>
                    </a:cubicBezTo>
                    <a:cubicBezTo>
                      <a:pt x="446" y="290"/>
                      <a:pt x="443" y="291"/>
                      <a:pt x="440" y="294"/>
                    </a:cubicBezTo>
                    <a:cubicBezTo>
                      <a:pt x="439" y="296"/>
                      <a:pt x="438" y="296"/>
                      <a:pt x="437" y="298"/>
                    </a:cubicBezTo>
                    <a:cubicBezTo>
                      <a:pt x="436" y="301"/>
                      <a:pt x="436" y="303"/>
                      <a:pt x="435" y="306"/>
                    </a:cubicBezTo>
                    <a:cubicBezTo>
                      <a:pt x="435" y="308"/>
                      <a:pt x="435" y="310"/>
                      <a:pt x="436" y="312"/>
                    </a:cubicBezTo>
                    <a:cubicBezTo>
                      <a:pt x="432" y="313"/>
                      <a:pt x="428" y="313"/>
                      <a:pt x="424" y="313"/>
                    </a:cubicBezTo>
                    <a:cubicBezTo>
                      <a:pt x="424" y="314"/>
                      <a:pt x="423" y="314"/>
                      <a:pt x="423" y="314"/>
                    </a:cubicBezTo>
                    <a:cubicBezTo>
                      <a:pt x="421" y="310"/>
                      <a:pt x="421" y="305"/>
                      <a:pt x="420" y="301"/>
                    </a:cubicBezTo>
                    <a:cubicBezTo>
                      <a:pt x="419" y="297"/>
                      <a:pt x="418" y="292"/>
                      <a:pt x="416" y="288"/>
                    </a:cubicBezTo>
                    <a:cubicBezTo>
                      <a:pt x="415" y="284"/>
                      <a:pt x="416" y="279"/>
                      <a:pt x="417" y="275"/>
                    </a:cubicBezTo>
                    <a:cubicBezTo>
                      <a:pt x="420" y="263"/>
                      <a:pt x="423" y="246"/>
                      <a:pt x="433" y="238"/>
                    </a:cubicBezTo>
                    <a:close/>
                    <a:moveTo>
                      <a:pt x="306" y="196"/>
                    </a:moveTo>
                    <a:cubicBezTo>
                      <a:pt x="309" y="196"/>
                      <a:pt x="313" y="196"/>
                      <a:pt x="316" y="197"/>
                    </a:cubicBezTo>
                    <a:cubicBezTo>
                      <a:pt x="319" y="197"/>
                      <a:pt x="322" y="196"/>
                      <a:pt x="326" y="197"/>
                    </a:cubicBezTo>
                    <a:cubicBezTo>
                      <a:pt x="327" y="197"/>
                      <a:pt x="329" y="197"/>
                      <a:pt x="330" y="197"/>
                    </a:cubicBezTo>
                    <a:cubicBezTo>
                      <a:pt x="331" y="201"/>
                      <a:pt x="331" y="204"/>
                      <a:pt x="332" y="208"/>
                    </a:cubicBezTo>
                    <a:cubicBezTo>
                      <a:pt x="333" y="215"/>
                      <a:pt x="335" y="222"/>
                      <a:pt x="336" y="229"/>
                    </a:cubicBezTo>
                    <a:cubicBezTo>
                      <a:pt x="337" y="232"/>
                      <a:pt x="337" y="235"/>
                      <a:pt x="338" y="238"/>
                    </a:cubicBezTo>
                    <a:cubicBezTo>
                      <a:pt x="338" y="241"/>
                      <a:pt x="338" y="244"/>
                      <a:pt x="338" y="246"/>
                    </a:cubicBezTo>
                    <a:cubicBezTo>
                      <a:pt x="338" y="252"/>
                      <a:pt x="340" y="257"/>
                      <a:pt x="340" y="262"/>
                    </a:cubicBezTo>
                    <a:cubicBezTo>
                      <a:pt x="340" y="264"/>
                      <a:pt x="341" y="266"/>
                      <a:pt x="341" y="269"/>
                    </a:cubicBezTo>
                    <a:cubicBezTo>
                      <a:pt x="341" y="270"/>
                      <a:pt x="341" y="273"/>
                      <a:pt x="341" y="275"/>
                    </a:cubicBezTo>
                    <a:cubicBezTo>
                      <a:pt x="340" y="277"/>
                      <a:pt x="340" y="282"/>
                      <a:pt x="336" y="281"/>
                    </a:cubicBezTo>
                    <a:cubicBezTo>
                      <a:pt x="334" y="279"/>
                      <a:pt x="331" y="275"/>
                      <a:pt x="330" y="273"/>
                    </a:cubicBezTo>
                    <a:cubicBezTo>
                      <a:pt x="328" y="269"/>
                      <a:pt x="326" y="266"/>
                      <a:pt x="324" y="262"/>
                    </a:cubicBezTo>
                    <a:cubicBezTo>
                      <a:pt x="323" y="260"/>
                      <a:pt x="322" y="258"/>
                      <a:pt x="321" y="256"/>
                    </a:cubicBezTo>
                    <a:cubicBezTo>
                      <a:pt x="320" y="255"/>
                      <a:pt x="319" y="253"/>
                      <a:pt x="318" y="252"/>
                    </a:cubicBezTo>
                    <a:cubicBezTo>
                      <a:pt x="317" y="249"/>
                      <a:pt x="316" y="245"/>
                      <a:pt x="314" y="241"/>
                    </a:cubicBezTo>
                    <a:cubicBezTo>
                      <a:pt x="313" y="238"/>
                      <a:pt x="312" y="237"/>
                      <a:pt x="312" y="234"/>
                    </a:cubicBezTo>
                    <a:cubicBezTo>
                      <a:pt x="311" y="232"/>
                      <a:pt x="310" y="231"/>
                      <a:pt x="309" y="228"/>
                    </a:cubicBezTo>
                    <a:cubicBezTo>
                      <a:pt x="308" y="224"/>
                      <a:pt x="307" y="220"/>
                      <a:pt x="305" y="216"/>
                    </a:cubicBezTo>
                    <a:cubicBezTo>
                      <a:pt x="303" y="212"/>
                      <a:pt x="302" y="207"/>
                      <a:pt x="302" y="203"/>
                    </a:cubicBezTo>
                    <a:cubicBezTo>
                      <a:pt x="301" y="201"/>
                      <a:pt x="301" y="199"/>
                      <a:pt x="301" y="198"/>
                    </a:cubicBezTo>
                    <a:cubicBezTo>
                      <a:pt x="302" y="197"/>
                      <a:pt x="304" y="197"/>
                      <a:pt x="306" y="196"/>
                    </a:cubicBezTo>
                    <a:close/>
                    <a:moveTo>
                      <a:pt x="314" y="638"/>
                    </a:moveTo>
                    <a:cubicBezTo>
                      <a:pt x="315" y="644"/>
                      <a:pt x="317" y="650"/>
                      <a:pt x="317" y="656"/>
                    </a:cubicBezTo>
                    <a:cubicBezTo>
                      <a:pt x="317" y="661"/>
                      <a:pt x="318" y="667"/>
                      <a:pt x="318" y="672"/>
                    </a:cubicBezTo>
                    <a:cubicBezTo>
                      <a:pt x="317" y="677"/>
                      <a:pt x="319" y="682"/>
                      <a:pt x="318" y="687"/>
                    </a:cubicBezTo>
                    <a:cubicBezTo>
                      <a:pt x="318" y="689"/>
                      <a:pt x="318" y="698"/>
                      <a:pt x="316" y="699"/>
                    </a:cubicBezTo>
                    <a:cubicBezTo>
                      <a:pt x="314" y="701"/>
                      <a:pt x="311" y="697"/>
                      <a:pt x="310" y="696"/>
                    </a:cubicBezTo>
                    <a:cubicBezTo>
                      <a:pt x="302" y="689"/>
                      <a:pt x="294" y="681"/>
                      <a:pt x="289" y="672"/>
                    </a:cubicBezTo>
                    <a:cubicBezTo>
                      <a:pt x="289" y="671"/>
                      <a:pt x="289" y="670"/>
                      <a:pt x="288" y="669"/>
                    </a:cubicBezTo>
                    <a:cubicBezTo>
                      <a:pt x="289" y="668"/>
                      <a:pt x="289" y="667"/>
                      <a:pt x="289" y="667"/>
                    </a:cubicBezTo>
                    <a:cubicBezTo>
                      <a:pt x="290" y="664"/>
                      <a:pt x="291" y="661"/>
                      <a:pt x="292" y="658"/>
                    </a:cubicBezTo>
                    <a:cubicBezTo>
                      <a:pt x="293" y="655"/>
                      <a:pt x="295" y="652"/>
                      <a:pt x="296" y="649"/>
                    </a:cubicBezTo>
                    <a:cubicBezTo>
                      <a:pt x="297" y="646"/>
                      <a:pt x="296" y="644"/>
                      <a:pt x="298" y="641"/>
                    </a:cubicBezTo>
                    <a:cubicBezTo>
                      <a:pt x="298" y="639"/>
                      <a:pt x="299" y="637"/>
                      <a:pt x="300" y="635"/>
                    </a:cubicBezTo>
                    <a:cubicBezTo>
                      <a:pt x="301" y="632"/>
                      <a:pt x="303" y="629"/>
                      <a:pt x="304" y="626"/>
                    </a:cubicBezTo>
                    <a:cubicBezTo>
                      <a:pt x="306" y="623"/>
                      <a:pt x="307" y="619"/>
                      <a:pt x="309" y="616"/>
                    </a:cubicBezTo>
                    <a:cubicBezTo>
                      <a:pt x="309" y="616"/>
                      <a:pt x="309" y="616"/>
                      <a:pt x="309" y="616"/>
                    </a:cubicBezTo>
                    <a:cubicBezTo>
                      <a:pt x="310" y="617"/>
                      <a:pt x="310" y="618"/>
                      <a:pt x="311" y="620"/>
                    </a:cubicBezTo>
                    <a:cubicBezTo>
                      <a:pt x="312" y="626"/>
                      <a:pt x="313" y="632"/>
                      <a:pt x="314" y="6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0"/>
              <p:cNvSpPr/>
              <p:nvPr/>
            </p:nvSpPr>
            <p:spPr bwMode="auto">
              <a:xfrm>
                <a:off x="12858750" y="11460163"/>
                <a:ext cx="300038" cy="360363"/>
              </a:xfrm>
              <a:custGeom>
                <a:avLst/>
                <a:gdLst>
                  <a:gd name="T0" fmla="*/ 53 w 71"/>
                  <a:gd name="T1" fmla="*/ 46 h 85"/>
                  <a:gd name="T2" fmla="*/ 63 w 71"/>
                  <a:gd name="T3" fmla="*/ 15 h 85"/>
                  <a:gd name="T4" fmla="*/ 52 w 71"/>
                  <a:gd name="T5" fmla="*/ 4 h 85"/>
                  <a:gd name="T6" fmla="*/ 39 w 71"/>
                  <a:gd name="T7" fmla="*/ 0 h 85"/>
                  <a:gd name="T8" fmla="*/ 19 w 71"/>
                  <a:gd name="T9" fmla="*/ 36 h 85"/>
                  <a:gd name="T10" fmla="*/ 21 w 71"/>
                  <a:gd name="T11" fmla="*/ 40 h 85"/>
                  <a:gd name="T12" fmla="*/ 15 w 71"/>
                  <a:gd name="T13" fmla="*/ 41 h 85"/>
                  <a:gd name="T14" fmla="*/ 12 w 71"/>
                  <a:gd name="T15" fmla="*/ 41 h 85"/>
                  <a:gd name="T16" fmla="*/ 11 w 71"/>
                  <a:gd name="T17" fmla="*/ 42 h 85"/>
                  <a:gd name="T18" fmla="*/ 7 w 71"/>
                  <a:gd name="T19" fmla="*/ 44 h 85"/>
                  <a:gd name="T20" fmla="*/ 8 w 71"/>
                  <a:gd name="T21" fmla="*/ 48 h 85"/>
                  <a:gd name="T22" fmla="*/ 13 w 71"/>
                  <a:gd name="T23" fmla="*/ 48 h 85"/>
                  <a:gd name="T24" fmla="*/ 19 w 71"/>
                  <a:gd name="T25" fmla="*/ 47 h 85"/>
                  <a:gd name="T26" fmla="*/ 21 w 71"/>
                  <a:gd name="T27" fmla="*/ 46 h 85"/>
                  <a:gd name="T28" fmla="*/ 18 w 71"/>
                  <a:gd name="T29" fmla="*/ 51 h 85"/>
                  <a:gd name="T30" fmla="*/ 9 w 71"/>
                  <a:gd name="T31" fmla="*/ 64 h 85"/>
                  <a:gd name="T32" fmla="*/ 4 w 71"/>
                  <a:gd name="T33" fmla="*/ 72 h 85"/>
                  <a:gd name="T34" fmla="*/ 2 w 71"/>
                  <a:gd name="T35" fmla="*/ 77 h 85"/>
                  <a:gd name="T36" fmla="*/ 0 w 71"/>
                  <a:gd name="T37" fmla="*/ 80 h 85"/>
                  <a:gd name="T38" fmla="*/ 3 w 71"/>
                  <a:gd name="T39" fmla="*/ 83 h 85"/>
                  <a:gd name="T40" fmla="*/ 6 w 71"/>
                  <a:gd name="T41" fmla="*/ 85 h 85"/>
                  <a:gd name="T42" fmla="*/ 10 w 71"/>
                  <a:gd name="T43" fmla="*/ 79 h 85"/>
                  <a:gd name="T44" fmla="*/ 14 w 71"/>
                  <a:gd name="T45" fmla="*/ 68 h 85"/>
                  <a:gd name="T46" fmla="*/ 16 w 71"/>
                  <a:gd name="T47" fmla="*/ 65 h 85"/>
                  <a:gd name="T48" fmla="*/ 18 w 71"/>
                  <a:gd name="T49" fmla="*/ 61 h 85"/>
                  <a:gd name="T50" fmla="*/ 24 w 71"/>
                  <a:gd name="T51" fmla="*/ 49 h 85"/>
                  <a:gd name="T52" fmla="*/ 24 w 71"/>
                  <a:gd name="T53" fmla="*/ 50 h 85"/>
                  <a:gd name="T54" fmla="*/ 25 w 71"/>
                  <a:gd name="T55" fmla="*/ 53 h 85"/>
                  <a:gd name="T56" fmla="*/ 28 w 71"/>
                  <a:gd name="T57" fmla="*/ 57 h 85"/>
                  <a:gd name="T58" fmla="*/ 31 w 71"/>
                  <a:gd name="T59" fmla="*/ 55 h 85"/>
                  <a:gd name="T60" fmla="*/ 29 w 71"/>
                  <a:gd name="T61" fmla="*/ 46 h 85"/>
                  <a:gd name="T62" fmla="*/ 34 w 71"/>
                  <a:gd name="T63" fmla="*/ 48 h 85"/>
                  <a:gd name="T64" fmla="*/ 53 w 71"/>
                  <a:gd name="T65" fmla="*/ 4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53" y="46"/>
                    </a:moveTo>
                    <a:cubicBezTo>
                      <a:pt x="65" y="41"/>
                      <a:pt x="71" y="26"/>
                      <a:pt x="63" y="15"/>
                    </a:cubicBezTo>
                    <a:cubicBezTo>
                      <a:pt x="60" y="11"/>
                      <a:pt x="56" y="7"/>
                      <a:pt x="52" y="4"/>
                    </a:cubicBezTo>
                    <a:cubicBezTo>
                      <a:pt x="48" y="2"/>
                      <a:pt x="43" y="0"/>
                      <a:pt x="39" y="0"/>
                    </a:cubicBezTo>
                    <a:cubicBezTo>
                      <a:pt x="21" y="0"/>
                      <a:pt x="11" y="21"/>
                      <a:pt x="19" y="36"/>
                    </a:cubicBezTo>
                    <a:cubicBezTo>
                      <a:pt x="19" y="37"/>
                      <a:pt x="20" y="38"/>
                      <a:pt x="21" y="40"/>
                    </a:cubicBezTo>
                    <a:cubicBezTo>
                      <a:pt x="19" y="40"/>
                      <a:pt x="17" y="41"/>
                      <a:pt x="15" y="41"/>
                    </a:cubicBezTo>
                    <a:cubicBezTo>
                      <a:pt x="14" y="42"/>
                      <a:pt x="13" y="41"/>
                      <a:pt x="12" y="41"/>
                    </a:cubicBezTo>
                    <a:cubicBezTo>
                      <a:pt x="11" y="42"/>
                      <a:pt x="11" y="42"/>
                      <a:pt x="11" y="42"/>
                    </a:cubicBezTo>
                    <a:cubicBezTo>
                      <a:pt x="9" y="43"/>
                      <a:pt x="8" y="43"/>
                      <a:pt x="7" y="44"/>
                    </a:cubicBezTo>
                    <a:cubicBezTo>
                      <a:pt x="6" y="46"/>
                      <a:pt x="6" y="48"/>
                      <a:pt x="8" y="48"/>
                    </a:cubicBezTo>
                    <a:cubicBezTo>
                      <a:pt x="9" y="48"/>
                      <a:pt x="12" y="49"/>
                      <a:pt x="13" y="48"/>
                    </a:cubicBezTo>
                    <a:cubicBezTo>
                      <a:pt x="15" y="48"/>
                      <a:pt x="17" y="47"/>
                      <a:pt x="19" y="47"/>
                    </a:cubicBezTo>
                    <a:cubicBezTo>
                      <a:pt x="19" y="47"/>
                      <a:pt x="20" y="46"/>
                      <a:pt x="21" y="46"/>
                    </a:cubicBezTo>
                    <a:cubicBezTo>
                      <a:pt x="20" y="48"/>
                      <a:pt x="19" y="49"/>
                      <a:pt x="18" y="51"/>
                    </a:cubicBezTo>
                    <a:cubicBezTo>
                      <a:pt x="16" y="56"/>
                      <a:pt x="12" y="60"/>
                      <a:pt x="9" y="64"/>
                    </a:cubicBezTo>
                    <a:cubicBezTo>
                      <a:pt x="7" y="67"/>
                      <a:pt x="6" y="70"/>
                      <a:pt x="4" y="72"/>
                    </a:cubicBezTo>
                    <a:cubicBezTo>
                      <a:pt x="3" y="74"/>
                      <a:pt x="2" y="75"/>
                      <a:pt x="2" y="77"/>
                    </a:cubicBezTo>
                    <a:cubicBezTo>
                      <a:pt x="1" y="78"/>
                      <a:pt x="0" y="79"/>
                      <a:pt x="0" y="80"/>
                    </a:cubicBezTo>
                    <a:cubicBezTo>
                      <a:pt x="1" y="82"/>
                      <a:pt x="2" y="82"/>
                      <a:pt x="3" y="83"/>
                    </a:cubicBezTo>
                    <a:cubicBezTo>
                      <a:pt x="4" y="83"/>
                      <a:pt x="5" y="85"/>
                      <a:pt x="6" y="85"/>
                    </a:cubicBezTo>
                    <a:cubicBezTo>
                      <a:pt x="8" y="85"/>
                      <a:pt x="9" y="81"/>
                      <a:pt x="10" y="79"/>
                    </a:cubicBezTo>
                    <a:cubicBezTo>
                      <a:pt x="11" y="76"/>
                      <a:pt x="13" y="72"/>
                      <a:pt x="14" y="68"/>
                    </a:cubicBezTo>
                    <a:cubicBezTo>
                      <a:pt x="15" y="67"/>
                      <a:pt x="15" y="66"/>
                      <a:pt x="16" y="65"/>
                    </a:cubicBezTo>
                    <a:cubicBezTo>
                      <a:pt x="17" y="64"/>
                      <a:pt x="17" y="62"/>
                      <a:pt x="18" y="61"/>
                    </a:cubicBezTo>
                    <a:cubicBezTo>
                      <a:pt x="20" y="57"/>
                      <a:pt x="22" y="53"/>
                      <a:pt x="24" y="49"/>
                    </a:cubicBezTo>
                    <a:cubicBezTo>
                      <a:pt x="24" y="50"/>
                      <a:pt x="24" y="50"/>
                      <a:pt x="24" y="50"/>
                    </a:cubicBezTo>
                    <a:cubicBezTo>
                      <a:pt x="25" y="51"/>
                      <a:pt x="25" y="52"/>
                      <a:pt x="25" y="53"/>
                    </a:cubicBezTo>
                    <a:cubicBezTo>
                      <a:pt x="26" y="54"/>
                      <a:pt x="27" y="57"/>
                      <a:pt x="28" y="57"/>
                    </a:cubicBezTo>
                    <a:cubicBezTo>
                      <a:pt x="31" y="59"/>
                      <a:pt x="31" y="57"/>
                      <a:pt x="31" y="55"/>
                    </a:cubicBezTo>
                    <a:cubicBezTo>
                      <a:pt x="30" y="52"/>
                      <a:pt x="29" y="49"/>
                      <a:pt x="29" y="46"/>
                    </a:cubicBezTo>
                    <a:cubicBezTo>
                      <a:pt x="31" y="47"/>
                      <a:pt x="32" y="48"/>
                      <a:pt x="34" y="48"/>
                    </a:cubicBezTo>
                    <a:cubicBezTo>
                      <a:pt x="40" y="50"/>
                      <a:pt x="47" y="49"/>
                      <a:pt x="53" y="4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1"/>
              <p:cNvSpPr/>
              <p:nvPr/>
            </p:nvSpPr>
            <p:spPr bwMode="auto">
              <a:xfrm>
                <a:off x="12596813" y="11437938"/>
                <a:ext cx="155575" cy="80963"/>
              </a:xfrm>
              <a:custGeom>
                <a:avLst/>
                <a:gdLst>
                  <a:gd name="T0" fmla="*/ 36 w 37"/>
                  <a:gd name="T1" fmla="*/ 11 h 19"/>
                  <a:gd name="T2" fmla="*/ 35 w 37"/>
                  <a:gd name="T3" fmla="*/ 6 h 19"/>
                  <a:gd name="T4" fmla="*/ 28 w 37"/>
                  <a:gd name="T5" fmla="*/ 5 h 19"/>
                  <a:gd name="T6" fmla="*/ 23 w 37"/>
                  <a:gd name="T7" fmla="*/ 7 h 19"/>
                  <a:gd name="T8" fmla="*/ 14 w 37"/>
                  <a:gd name="T9" fmla="*/ 3 h 19"/>
                  <a:gd name="T10" fmla="*/ 12 w 37"/>
                  <a:gd name="T11" fmla="*/ 4 h 19"/>
                  <a:gd name="T12" fmla="*/ 10 w 37"/>
                  <a:gd name="T13" fmla="*/ 1 h 19"/>
                  <a:gd name="T14" fmla="*/ 5 w 37"/>
                  <a:gd name="T15" fmla="*/ 0 h 19"/>
                  <a:gd name="T16" fmla="*/ 1 w 37"/>
                  <a:gd name="T17" fmla="*/ 1 h 19"/>
                  <a:gd name="T18" fmla="*/ 6 w 37"/>
                  <a:gd name="T19" fmla="*/ 4 h 19"/>
                  <a:gd name="T20" fmla="*/ 2 w 37"/>
                  <a:gd name="T21" fmla="*/ 6 h 19"/>
                  <a:gd name="T22" fmla="*/ 4 w 37"/>
                  <a:gd name="T23" fmla="*/ 10 h 19"/>
                  <a:gd name="T24" fmla="*/ 8 w 37"/>
                  <a:gd name="T25" fmla="*/ 10 h 19"/>
                  <a:gd name="T26" fmla="*/ 8 w 37"/>
                  <a:gd name="T27" fmla="*/ 12 h 19"/>
                  <a:gd name="T28" fmla="*/ 13 w 37"/>
                  <a:gd name="T29" fmla="*/ 16 h 19"/>
                  <a:gd name="T30" fmla="*/ 19 w 37"/>
                  <a:gd name="T31" fmla="*/ 16 h 19"/>
                  <a:gd name="T32" fmla="*/ 23 w 37"/>
                  <a:gd name="T33" fmla="*/ 14 h 19"/>
                  <a:gd name="T34" fmla="*/ 31 w 37"/>
                  <a:gd name="T35" fmla="*/ 15 h 19"/>
                  <a:gd name="T36" fmla="*/ 29 w 37"/>
                  <a:gd name="T37" fmla="*/ 11 h 19"/>
                  <a:gd name="T38" fmla="*/ 36 w 37"/>
                  <a:gd name="T3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19">
                    <a:moveTo>
                      <a:pt x="36" y="11"/>
                    </a:moveTo>
                    <a:cubicBezTo>
                      <a:pt x="37" y="9"/>
                      <a:pt x="36" y="7"/>
                      <a:pt x="35" y="6"/>
                    </a:cubicBezTo>
                    <a:cubicBezTo>
                      <a:pt x="34" y="5"/>
                      <a:pt x="30" y="5"/>
                      <a:pt x="28" y="5"/>
                    </a:cubicBezTo>
                    <a:cubicBezTo>
                      <a:pt x="27" y="5"/>
                      <a:pt x="25" y="6"/>
                      <a:pt x="23" y="7"/>
                    </a:cubicBezTo>
                    <a:cubicBezTo>
                      <a:pt x="21" y="4"/>
                      <a:pt x="17" y="3"/>
                      <a:pt x="14" y="3"/>
                    </a:cubicBezTo>
                    <a:cubicBezTo>
                      <a:pt x="13" y="4"/>
                      <a:pt x="13" y="4"/>
                      <a:pt x="12" y="4"/>
                    </a:cubicBezTo>
                    <a:cubicBezTo>
                      <a:pt x="12" y="3"/>
                      <a:pt x="11" y="2"/>
                      <a:pt x="10" y="1"/>
                    </a:cubicBezTo>
                    <a:cubicBezTo>
                      <a:pt x="8" y="0"/>
                      <a:pt x="7" y="0"/>
                      <a:pt x="5" y="0"/>
                    </a:cubicBezTo>
                    <a:cubicBezTo>
                      <a:pt x="4" y="0"/>
                      <a:pt x="2" y="0"/>
                      <a:pt x="1" y="1"/>
                    </a:cubicBezTo>
                    <a:cubicBezTo>
                      <a:pt x="3" y="2"/>
                      <a:pt x="4" y="4"/>
                      <a:pt x="6" y="4"/>
                    </a:cubicBezTo>
                    <a:cubicBezTo>
                      <a:pt x="5" y="4"/>
                      <a:pt x="3" y="5"/>
                      <a:pt x="2" y="6"/>
                    </a:cubicBezTo>
                    <a:cubicBezTo>
                      <a:pt x="0" y="8"/>
                      <a:pt x="2" y="10"/>
                      <a:pt x="4" y="10"/>
                    </a:cubicBezTo>
                    <a:cubicBezTo>
                      <a:pt x="5" y="10"/>
                      <a:pt x="7" y="10"/>
                      <a:pt x="8" y="10"/>
                    </a:cubicBezTo>
                    <a:cubicBezTo>
                      <a:pt x="8" y="11"/>
                      <a:pt x="8" y="11"/>
                      <a:pt x="8" y="12"/>
                    </a:cubicBezTo>
                    <a:cubicBezTo>
                      <a:pt x="9" y="14"/>
                      <a:pt x="11" y="16"/>
                      <a:pt x="13" y="16"/>
                    </a:cubicBezTo>
                    <a:cubicBezTo>
                      <a:pt x="15" y="17"/>
                      <a:pt x="17" y="17"/>
                      <a:pt x="19" y="16"/>
                    </a:cubicBezTo>
                    <a:cubicBezTo>
                      <a:pt x="20" y="16"/>
                      <a:pt x="22" y="15"/>
                      <a:pt x="23" y="14"/>
                    </a:cubicBezTo>
                    <a:cubicBezTo>
                      <a:pt x="24" y="16"/>
                      <a:pt x="30" y="19"/>
                      <a:pt x="31" y="15"/>
                    </a:cubicBezTo>
                    <a:cubicBezTo>
                      <a:pt x="31" y="14"/>
                      <a:pt x="30" y="12"/>
                      <a:pt x="29" y="11"/>
                    </a:cubicBezTo>
                    <a:cubicBezTo>
                      <a:pt x="31" y="11"/>
                      <a:pt x="34" y="12"/>
                      <a:pt x="36" y="1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2"/>
              <p:cNvSpPr/>
              <p:nvPr/>
            </p:nvSpPr>
            <p:spPr bwMode="auto">
              <a:xfrm>
                <a:off x="12401550" y="10815638"/>
                <a:ext cx="114300" cy="236538"/>
              </a:xfrm>
              <a:custGeom>
                <a:avLst/>
                <a:gdLst>
                  <a:gd name="T0" fmla="*/ 26 w 27"/>
                  <a:gd name="T1" fmla="*/ 31 h 56"/>
                  <a:gd name="T2" fmla="*/ 24 w 27"/>
                  <a:gd name="T3" fmla="*/ 23 h 56"/>
                  <a:gd name="T4" fmla="*/ 19 w 27"/>
                  <a:gd name="T5" fmla="*/ 18 h 56"/>
                  <a:gd name="T6" fmla="*/ 16 w 27"/>
                  <a:gd name="T7" fmla="*/ 6 h 56"/>
                  <a:gd name="T8" fmla="*/ 12 w 27"/>
                  <a:gd name="T9" fmla="*/ 10 h 56"/>
                  <a:gd name="T10" fmla="*/ 8 w 27"/>
                  <a:gd name="T11" fmla="*/ 2 h 56"/>
                  <a:gd name="T12" fmla="*/ 1 w 27"/>
                  <a:gd name="T13" fmla="*/ 5 h 56"/>
                  <a:gd name="T14" fmla="*/ 3 w 27"/>
                  <a:gd name="T15" fmla="*/ 15 h 56"/>
                  <a:gd name="T16" fmla="*/ 8 w 27"/>
                  <a:gd name="T17" fmla="*/ 22 h 56"/>
                  <a:gd name="T18" fmla="*/ 8 w 27"/>
                  <a:gd name="T19" fmla="*/ 36 h 56"/>
                  <a:gd name="T20" fmla="*/ 9 w 27"/>
                  <a:gd name="T21" fmla="*/ 38 h 56"/>
                  <a:gd name="T22" fmla="*/ 7 w 27"/>
                  <a:gd name="T23" fmla="*/ 44 h 56"/>
                  <a:gd name="T24" fmla="*/ 7 w 27"/>
                  <a:gd name="T25" fmla="*/ 50 h 56"/>
                  <a:gd name="T26" fmla="*/ 11 w 27"/>
                  <a:gd name="T27" fmla="*/ 55 h 56"/>
                  <a:gd name="T28" fmla="*/ 12 w 27"/>
                  <a:gd name="T29" fmla="*/ 47 h 56"/>
                  <a:gd name="T30" fmla="*/ 17 w 27"/>
                  <a:gd name="T31" fmla="*/ 53 h 56"/>
                  <a:gd name="T32" fmla="*/ 22 w 27"/>
                  <a:gd name="T33" fmla="*/ 47 h 56"/>
                  <a:gd name="T34" fmla="*/ 20 w 27"/>
                  <a:gd name="T35" fmla="*/ 41 h 56"/>
                  <a:gd name="T36" fmla="*/ 22 w 27"/>
                  <a:gd name="T37" fmla="*/ 40 h 56"/>
                  <a:gd name="T38" fmla="*/ 26 w 27"/>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6">
                    <a:moveTo>
                      <a:pt x="26" y="31"/>
                    </a:moveTo>
                    <a:cubicBezTo>
                      <a:pt x="27" y="27"/>
                      <a:pt x="26" y="26"/>
                      <a:pt x="24" y="23"/>
                    </a:cubicBezTo>
                    <a:cubicBezTo>
                      <a:pt x="23" y="22"/>
                      <a:pt x="21" y="20"/>
                      <a:pt x="19" y="18"/>
                    </a:cubicBezTo>
                    <a:cubicBezTo>
                      <a:pt x="21" y="15"/>
                      <a:pt x="22" y="7"/>
                      <a:pt x="16" y="6"/>
                    </a:cubicBezTo>
                    <a:cubicBezTo>
                      <a:pt x="14" y="6"/>
                      <a:pt x="12" y="9"/>
                      <a:pt x="12" y="10"/>
                    </a:cubicBezTo>
                    <a:cubicBezTo>
                      <a:pt x="11" y="8"/>
                      <a:pt x="10" y="4"/>
                      <a:pt x="8" y="2"/>
                    </a:cubicBezTo>
                    <a:cubicBezTo>
                      <a:pt x="5" y="0"/>
                      <a:pt x="2" y="3"/>
                      <a:pt x="1" y="5"/>
                    </a:cubicBezTo>
                    <a:cubicBezTo>
                      <a:pt x="0" y="8"/>
                      <a:pt x="2" y="13"/>
                      <a:pt x="3" y="15"/>
                    </a:cubicBezTo>
                    <a:cubicBezTo>
                      <a:pt x="4" y="16"/>
                      <a:pt x="6" y="20"/>
                      <a:pt x="8" y="22"/>
                    </a:cubicBezTo>
                    <a:cubicBezTo>
                      <a:pt x="6" y="26"/>
                      <a:pt x="6" y="32"/>
                      <a:pt x="8" y="36"/>
                    </a:cubicBezTo>
                    <a:cubicBezTo>
                      <a:pt x="8" y="37"/>
                      <a:pt x="9" y="38"/>
                      <a:pt x="9" y="38"/>
                    </a:cubicBezTo>
                    <a:cubicBezTo>
                      <a:pt x="8" y="40"/>
                      <a:pt x="8" y="42"/>
                      <a:pt x="7" y="44"/>
                    </a:cubicBezTo>
                    <a:cubicBezTo>
                      <a:pt x="6" y="46"/>
                      <a:pt x="7" y="48"/>
                      <a:pt x="7" y="50"/>
                    </a:cubicBezTo>
                    <a:cubicBezTo>
                      <a:pt x="8" y="52"/>
                      <a:pt x="8" y="56"/>
                      <a:pt x="11" y="55"/>
                    </a:cubicBezTo>
                    <a:cubicBezTo>
                      <a:pt x="12" y="53"/>
                      <a:pt x="13" y="50"/>
                      <a:pt x="12" y="47"/>
                    </a:cubicBezTo>
                    <a:cubicBezTo>
                      <a:pt x="13" y="49"/>
                      <a:pt x="15" y="52"/>
                      <a:pt x="17" y="53"/>
                    </a:cubicBezTo>
                    <a:cubicBezTo>
                      <a:pt x="21" y="54"/>
                      <a:pt x="23" y="50"/>
                      <a:pt x="22" y="47"/>
                    </a:cubicBezTo>
                    <a:cubicBezTo>
                      <a:pt x="22" y="45"/>
                      <a:pt x="21" y="43"/>
                      <a:pt x="20" y="41"/>
                    </a:cubicBezTo>
                    <a:cubicBezTo>
                      <a:pt x="21" y="41"/>
                      <a:pt x="22" y="40"/>
                      <a:pt x="22" y="40"/>
                    </a:cubicBezTo>
                    <a:cubicBezTo>
                      <a:pt x="26" y="39"/>
                      <a:pt x="26" y="34"/>
                      <a:pt x="26"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6" name="Freeform 93"/>
            <p:cNvSpPr/>
            <p:nvPr/>
          </p:nvSpPr>
          <p:spPr bwMode="auto">
            <a:xfrm>
              <a:off x="-1946478" y="8191437"/>
              <a:ext cx="20331110" cy="3105150"/>
            </a:xfrm>
            <a:custGeom>
              <a:avLst/>
              <a:gdLst>
                <a:gd name="T0" fmla="*/ 4603 w 4800"/>
                <a:gd name="T1" fmla="*/ 20 h 732"/>
                <a:gd name="T2" fmla="*/ 2659 w 4800"/>
                <a:gd name="T3" fmla="*/ 374 h 732"/>
                <a:gd name="T4" fmla="*/ 1033 w 4800"/>
                <a:gd name="T5" fmla="*/ 283 h 732"/>
                <a:gd name="T6" fmla="*/ 0 w 4800"/>
                <a:gd name="T7" fmla="*/ 111 h 732"/>
                <a:gd name="T8" fmla="*/ 0 w 4800"/>
                <a:gd name="T9" fmla="*/ 732 h 732"/>
                <a:gd name="T10" fmla="*/ 4800 w 4800"/>
                <a:gd name="T11" fmla="*/ 732 h 732"/>
                <a:gd name="T12" fmla="*/ 4800 w 4800"/>
                <a:gd name="T13" fmla="*/ 0 h 732"/>
                <a:gd name="T14" fmla="*/ 4603 w 4800"/>
                <a:gd name="T15" fmla="*/ 20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0" h="732">
                  <a:moveTo>
                    <a:pt x="4603" y="20"/>
                  </a:moveTo>
                  <a:cubicBezTo>
                    <a:pt x="3925" y="111"/>
                    <a:pt x="3362" y="319"/>
                    <a:pt x="2659" y="374"/>
                  </a:cubicBezTo>
                  <a:cubicBezTo>
                    <a:pt x="2123" y="415"/>
                    <a:pt x="1559" y="362"/>
                    <a:pt x="1033" y="283"/>
                  </a:cubicBezTo>
                  <a:cubicBezTo>
                    <a:pt x="685" y="231"/>
                    <a:pt x="345" y="168"/>
                    <a:pt x="0" y="111"/>
                  </a:cubicBezTo>
                  <a:cubicBezTo>
                    <a:pt x="0" y="732"/>
                    <a:pt x="0" y="732"/>
                    <a:pt x="0" y="732"/>
                  </a:cubicBezTo>
                  <a:cubicBezTo>
                    <a:pt x="4800" y="732"/>
                    <a:pt x="4800" y="732"/>
                    <a:pt x="4800" y="732"/>
                  </a:cubicBezTo>
                  <a:cubicBezTo>
                    <a:pt x="4800" y="0"/>
                    <a:pt x="4800" y="0"/>
                    <a:pt x="4800" y="0"/>
                  </a:cubicBezTo>
                  <a:cubicBezTo>
                    <a:pt x="4732" y="4"/>
                    <a:pt x="4666" y="11"/>
                    <a:pt x="4603"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4"/>
            <p:cNvSpPr/>
            <p:nvPr/>
          </p:nvSpPr>
          <p:spPr bwMode="auto">
            <a:xfrm>
              <a:off x="12928395" y="7034150"/>
              <a:ext cx="1096964" cy="2257424"/>
            </a:xfrm>
            <a:custGeom>
              <a:avLst/>
              <a:gdLst>
                <a:gd name="T0" fmla="*/ 37 w 259"/>
                <a:gd name="T1" fmla="*/ 474 h 532"/>
                <a:gd name="T2" fmla="*/ 36 w 259"/>
                <a:gd name="T3" fmla="*/ 456 h 532"/>
                <a:gd name="T4" fmla="*/ 48 w 259"/>
                <a:gd name="T5" fmla="*/ 436 h 532"/>
                <a:gd name="T6" fmla="*/ 54 w 259"/>
                <a:gd name="T7" fmla="*/ 411 h 532"/>
                <a:gd name="T8" fmla="*/ 49 w 259"/>
                <a:gd name="T9" fmla="*/ 370 h 532"/>
                <a:gd name="T10" fmla="*/ 47 w 259"/>
                <a:gd name="T11" fmla="*/ 345 h 532"/>
                <a:gd name="T12" fmla="*/ 44 w 259"/>
                <a:gd name="T13" fmla="*/ 320 h 532"/>
                <a:gd name="T14" fmla="*/ 45 w 259"/>
                <a:gd name="T15" fmla="*/ 284 h 532"/>
                <a:gd name="T16" fmla="*/ 54 w 259"/>
                <a:gd name="T17" fmla="*/ 260 h 532"/>
                <a:gd name="T18" fmla="*/ 86 w 259"/>
                <a:gd name="T19" fmla="*/ 236 h 532"/>
                <a:gd name="T20" fmla="*/ 72 w 259"/>
                <a:gd name="T21" fmla="*/ 219 h 532"/>
                <a:gd name="T22" fmla="*/ 79 w 259"/>
                <a:gd name="T23" fmla="*/ 197 h 532"/>
                <a:gd name="T24" fmla="*/ 35 w 259"/>
                <a:gd name="T25" fmla="*/ 101 h 532"/>
                <a:gd name="T26" fmla="*/ 3 w 259"/>
                <a:gd name="T27" fmla="*/ 98 h 532"/>
                <a:gd name="T28" fmla="*/ 15 w 259"/>
                <a:gd name="T29" fmla="*/ 68 h 532"/>
                <a:gd name="T30" fmla="*/ 58 w 259"/>
                <a:gd name="T31" fmla="*/ 72 h 532"/>
                <a:gd name="T32" fmla="*/ 38 w 259"/>
                <a:gd name="T33" fmla="*/ 23 h 532"/>
                <a:gd name="T34" fmla="*/ 54 w 259"/>
                <a:gd name="T35" fmla="*/ 3 h 532"/>
                <a:gd name="T36" fmla="*/ 85 w 259"/>
                <a:gd name="T37" fmla="*/ 15 h 532"/>
                <a:gd name="T38" fmla="*/ 76 w 259"/>
                <a:gd name="T39" fmla="*/ 31 h 532"/>
                <a:gd name="T40" fmla="*/ 107 w 259"/>
                <a:gd name="T41" fmla="*/ 63 h 532"/>
                <a:gd name="T42" fmla="*/ 139 w 259"/>
                <a:gd name="T43" fmla="*/ 66 h 532"/>
                <a:gd name="T44" fmla="*/ 128 w 259"/>
                <a:gd name="T45" fmla="*/ 96 h 532"/>
                <a:gd name="T46" fmla="*/ 86 w 259"/>
                <a:gd name="T47" fmla="*/ 92 h 532"/>
                <a:gd name="T48" fmla="*/ 117 w 259"/>
                <a:gd name="T49" fmla="*/ 205 h 532"/>
                <a:gd name="T50" fmla="*/ 109 w 259"/>
                <a:gd name="T51" fmla="*/ 223 h 532"/>
                <a:gd name="T52" fmla="*/ 115 w 259"/>
                <a:gd name="T53" fmla="*/ 229 h 532"/>
                <a:gd name="T54" fmla="*/ 131 w 259"/>
                <a:gd name="T55" fmla="*/ 232 h 532"/>
                <a:gd name="T56" fmla="*/ 157 w 259"/>
                <a:gd name="T57" fmla="*/ 254 h 532"/>
                <a:gd name="T58" fmla="*/ 164 w 259"/>
                <a:gd name="T59" fmla="*/ 261 h 532"/>
                <a:gd name="T60" fmla="*/ 176 w 259"/>
                <a:gd name="T61" fmla="*/ 278 h 532"/>
                <a:gd name="T62" fmla="*/ 181 w 259"/>
                <a:gd name="T63" fmla="*/ 307 h 532"/>
                <a:gd name="T64" fmla="*/ 181 w 259"/>
                <a:gd name="T65" fmla="*/ 329 h 532"/>
                <a:gd name="T66" fmla="*/ 183 w 259"/>
                <a:gd name="T67" fmla="*/ 338 h 532"/>
                <a:gd name="T68" fmla="*/ 189 w 259"/>
                <a:gd name="T69" fmla="*/ 375 h 532"/>
                <a:gd name="T70" fmla="*/ 197 w 259"/>
                <a:gd name="T71" fmla="*/ 405 h 532"/>
                <a:gd name="T72" fmla="*/ 216 w 259"/>
                <a:gd name="T73" fmla="*/ 410 h 532"/>
                <a:gd name="T74" fmla="*/ 221 w 259"/>
                <a:gd name="T75" fmla="*/ 418 h 532"/>
                <a:gd name="T76" fmla="*/ 225 w 259"/>
                <a:gd name="T77" fmla="*/ 429 h 532"/>
                <a:gd name="T78" fmla="*/ 235 w 259"/>
                <a:gd name="T79" fmla="*/ 430 h 532"/>
                <a:gd name="T80" fmla="*/ 240 w 259"/>
                <a:gd name="T81" fmla="*/ 438 h 532"/>
                <a:gd name="T82" fmla="*/ 250 w 259"/>
                <a:gd name="T83" fmla="*/ 450 h 532"/>
                <a:gd name="T84" fmla="*/ 251 w 259"/>
                <a:gd name="T85" fmla="*/ 460 h 532"/>
                <a:gd name="T86" fmla="*/ 253 w 259"/>
                <a:gd name="T87" fmla="*/ 468 h 532"/>
                <a:gd name="T88" fmla="*/ 257 w 259"/>
                <a:gd name="T89" fmla="*/ 480 h 532"/>
                <a:gd name="T90" fmla="*/ 253 w 259"/>
                <a:gd name="T91" fmla="*/ 488 h 532"/>
                <a:gd name="T92" fmla="*/ 228 w 259"/>
                <a:gd name="T93" fmla="*/ 492 h 532"/>
                <a:gd name="T94" fmla="*/ 166 w 259"/>
                <a:gd name="T95" fmla="*/ 506 h 532"/>
                <a:gd name="T96" fmla="*/ 87 w 259"/>
                <a:gd name="T97" fmla="*/ 525 h 532"/>
                <a:gd name="T98" fmla="*/ 43 w 259"/>
                <a:gd name="T99"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 h="532">
                  <a:moveTo>
                    <a:pt x="39" y="506"/>
                  </a:moveTo>
                  <a:cubicBezTo>
                    <a:pt x="39" y="495"/>
                    <a:pt x="39" y="485"/>
                    <a:pt x="37" y="474"/>
                  </a:cubicBezTo>
                  <a:cubicBezTo>
                    <a:pt x="37" y="471"/>
                    <a:pt x="37" y="469"/>
                    <a:pt x="38" y="466"/>
                  </a:cubicBezTo>
                  <a:cubicBezTo>
                    <a:pt x="38" y="463"/>
                    <a:pt x="36" y="459"/>
                    <a:pt x="36" y="456"/>
                  </a:cubicBezTo>
                  <a:cubicBezTo>
                    <a:pt x="36" y="450"/>
                    <a:pt x="42" y="450"/>
                    <a:pt x="46" y="448"/>
                  </a:cubicBezTo>
                  <a:cubicBezTo>
                    <a:pt x="46" y="444"/>
                    <a:pt x="45" y="439"/>
                    <a:pt x="48" y="436"/>
                  </a:cubicBezTo>
                  <a:cubicBezTo>
                    <a:pt x="49" y="433"/>
                    <a:pt x="54" y="432"/>
                    <a:pt x="57" y="430"/>
                  </a:cubicBezTo>
                  <a:cubicBezTo>
                    <a:pt x="58" y="425"/>
                    <a:pt x="55" y="417"/>
                    <a:pt x="54" y="411"/>
                  </a:cubicBezTo>
                  <a:cubicBezTo>
                    <a:pt x="53" y="405"/>
                    <a:pt x="50" y="398"/>
                    <a:pt x="54" y="393"/>
                  </a:cubicBezTo>
                  <a:cubicBezTo>
                    <a:pt x="51" y="387"/>
                    <a:pt x="49" y="377"/>
                    <a:pt x="49" y="370"/>
                  </a:cubicBezTo>
                  <a:cubicBezTo>
                    <a:pt x="49" y="364"/>
                    <a:pt x="49" y="360"/>
                    <a:pt x="48" y="355"/>
                  </a:cubicBezTo>
                  <a:cubicBezTo>
                    <a:pt x="48" y="351"/>
                    <a:pt x="48" y="348"/>
                    <a:pt x="47" y="345"/>
                  </a:cubicBezTo>
                  <a:cubicBezTo>
                    <a:pt x="46" y="342"/>
                    <a:pt x="45" y="338"/>
                    <a:pt x="44" y="334"/>
                  </a:cubicBezTo>
                  <a:cubicBezTo>
                    <a:pt x="44" y="329"/>
                    <a:pt x="45" y="325"/>
                    <a:pt x="44" y="320"/>
                  </a:cubicBezTo>
                  <a:cubicBezTo>
                    <a:pt x="43" y="315"/>
                    <a:pt x="36" y="294"/>
                    <a:pt x="44" y="294"/>
                  </a:cubicBezTo>
                  <a:cubicBezTo>
                    <a:pt x="44" y="290"/>
                    <a:pt x="45" y="288"/>
                    <a:pt x="45" y="284"/>
                  </a:cubicBezTo>
                  <a:cubicBezTo>
                    <a:pt x="44" y="282"/>
                    <a:pt x="43" y="279"/>
                    <a:pt x="44" y="277"/>
                  </a:cubicBezTo>
                  <a:cubicBezTo>
                    <a:pt x="45" y="271"/>
                    <a:pt x="50" y="265"/>
                    <a:pt x="54" y="260"/>
                  </a:cubicBezTo>
                  <a:cubicBezTo>
                    <a:pt x="58" y="255"/>
                    <a:pt x="62" y="247"/>
                    <a:pt x="68" y="244"/>
                  </a:cubicBezTo>
                  <a:cubicBezTo>
                    <a:pt x="74" y="240"/>
                    <a:pt x="80" y="238"/>
                    <a:pt x="86" y="236"/>
                  </a:cubicBezTo>
                  <a:cubicBezTo>
                    <a:pt x="84" y="228"/>
                    <a:pt x="84" y="228"/>
                    <a:pt x="84" y="228"/>
                  </a:cubicBezTo>
                  <a:cubicBezTo>
                    <a:pt x="79" y="227"/>
                    <a:pt x="74" y="224"/>
                    <a:pt x="72" y="219"/>
                  </a:cubicBezTo>
                  <a:cubicBezTo>
                    <a:pt x="71" y="213"/>
                    <a:pt x="71" y="213"/>
                    <a:pt x="71" y="213"/>
                  </a:cubicBezTo>
                  <a:cubicBezTo>
                    <a:pt x="68" y="206"/>
                    <a:pt x="72" y="199"/>
                    <a:pt x="79" y="197"/>
                  </a:cubicBezTo>
                  <a:cubicBezTo>
                    <a:pt x="62" y="96"/>
                    <a:pt x="62" y="96"/>
                    <a:pt x="62" y="96"/>
                  </a:cubicBezTo>
                  <a:cubicBezTo>
                    <a:pt x="35" y="101"/>
                    <a:pt x="35" y="101"/>
                    <a:pt x="35" y="101"/>
                  </a:cubicBezTo>
                  <a:cubicBezTo>
                    <a:pt x="36" y="108"/>
                    <a:pt x="30" y="114"/>
                    <a:pt x="23" y="114"/>
                  </a:cubicBezTo>
                  <a:cubicBezTo>
                    <a:pt x="13" y="114"/>
                    <a:pt x="5" y="107"/>
                    <a:pt x="3" y="98"/>
                  </a:cubicBezTo>
                  <a:cubicBezTo>
                    <a:pt x="2" y="90"/>
                    <a:pt x="2" y="90"/>
                    <a:pt x="2" y="90"/>
                  </a:cubicBezTo>
                  <a:cubicBezTo>
                    <a:pt x="0" y="80"/>
                    <a:pt x="6" y="71"/>
                    <a:pt x="15" y="68"/>
                  </a:cubicBezTo>
                  <a:cubicBezTo>
                    <a:pt x="22" y="65"/>
                    <a:pt x="29" y="69"/>
                    <a:pt x="31" y="76"/>
                  </a:cubicBezTo>
                  <a:cubicBezTo>
                    <a:pt x="58" y="72"/>
                    <a:pt x="58" y="72"/>
                    <a:pt x="58" y="72"/>
                  </a:cubicBezTo>
                  <a:cubicBezTo>
                    <a:pt x="51" y="36"/>
                    <a:pt x="51" y="36"/>
                    <a:pt x="51" y="36"/>
                  </a:cubicBezTo>
                  <a:cubicBezTo>
                    <a:pt x="44" y="36"/>
                    <a:pt x="38" y="30"/>
                    <a:pt x="38" y="23"/>
                  </a:cubicBezTo>
                  <a:cubicBezTo>
                    <a:pt x="38" y="23"/>
                    <a:pt x="38" y="23"/>
                    <a:pt x="38" y="23"/>
                  </a:cubicBezTo>
                  <a:cubicBezTo>
                    <a:pt x="38" y="13"/>
                    <a:pt x="45" y="5"/>
                    <a:pt x="54" y="3"/>
                  </a:cubicBezTo>
                  <a:cubicBezTo>
                    <a:pt x="62" y="2"/>
                    <a:pt x="62" y="2"/>
                    <a:pt x="62" y="2"/>
                  </a:cubicBezTo>
                  <a:cubicBezTo>
                    <a:pt x="72" y="0"/>
                    <a:pt x="81" y="6"/>
                    <a:pt x="85" y="15"/>
                  </a:cubicBezTo>
                  <a:cubicBezTo>
                    <a:pt x="85" y="15"/>
                    <a:pt x="85" y="15"/>
                    <a:pt x="85" y="15"/>
                  </a:cubicBezTo>
                  <a:cubicBezTo>
                    <a:pt x="87" y="22"/>
                    <a:pt x="83" y="29"/>
                    <a:pt x="76" y="31"/>
                  </a:cubicBezTo>
                  <a:cubicBezTo>
                    <a:pt x="82" y="67"/>
                    <a:pt x="82" y="67"/>
                    <a:pt x="82" y="67"/>
                  </a:cubicBezTo>
                  <a:cubicBezTo>
                    <a:pt x="107" y="63"/>
                    <a:pt x="107" y="63"/>
                    <a:pt x="107" y="63"/>
                  </a:cubicBezTo>
                  <a:cubicBezTo>
                    <a:pt x="106" y="56"/>
                    <a:pt x="112" y="50"/>
                    <a:pt x="120" y="50"/>
                  </a:cubicBezTo>
                  <a:cubicBezTo>
                    <a:pt x="129" y="49"/>
                    <a:pt x="138" y="56"/>
                    <a:pt x="139" y="66"/>
                  </a:cubicBezTo>
                  <a:cubicBezTo>
                    <a:pt x="141" y="74"/>
                    <a:pt x="141" y="74"/>
                    <a:pt x="141" y="74"/>
                  </a:cubicBezTo>
                  <a:cubicBezTo>
                    <a:pt x="142" y="84"/>
                    <a:pt x="137" y="93"/>
                    <a:pt x="128" y="96"/>
                  </a:cubicBezTo>
                  <a:cubicBezTo>
                    <a:pt x="120" y="99"/>
                    <a:pt x="113" y="95"/>
                    <a:pt x="111" y="88"/>
                  </a:cubicBezTo>
                  <a:cubicBezTo>
                    <a:pt x="86" y="92"/>
                    <a:pt x="86" y="92"/>
                    <a:pt x="86" y="92"/>
                  </a:cubicBezTo>
                  <a:cubicBezTo>
                    <a:pt x="104" y="193"/>
                    <a:pt x="104" y="193"/>
                    <a:pt x="104" y="193"/>
                  </a:cubicBezTo>
                  <a:cubicBezTo>
                    <a:pt x="111" y="192"/>
                    <a:pt x="117" y="198"/>
                    <a:pt x="117" y="205"/>
                  </a:cubicBezTo>
                  <a:cubicBezTo>
                    <a:pt x="117" y="211"/>
                    <a:pt x="117" y="211"/>
                    <a:pt x="117" y="211"/>
                  </a:cubicBezTo>
                  <a:cubicBezTo>
                    <a:pt x="117" y="217"/>
                    <a:pt x="114" y="221"/>
                    <a:pt x="109" y="223"/>
                  </a:cubicBezTo>
                  <a:cubicBezTo>
                    <a:pt x="110" y="230"/>
                    <a:pt x="110" y="230"/>
                    <a:pt x="110" y="230"/>
                  </a:cubicBezTo>
                  <a:cubicBezTo>
                    <a:pt x="112" y="230"/>
                    <a:pt x="113" y="230"/>
                    <a:pt x="115" y="229"/>
                  </a:cubicBezTo>
                  <a:cubicBezTo>
                    <a:pt x="118" y="229"/>
                    <a:pt x="121" y="228"/>
                    <a:pt x="123" y="228"/>
                  </a:cubicBezTo>
                  <a:cubicBezTo>
                    <a:pt x="125" y="229"/>
                    <a:pt x="128" y="231"/>
                    <a:pt x="131" y="232"/>
                  </a:cubicBezTo>
                  <a:cubicBezTo>
                    <a:pt x="137" y="235"/>
                    <a:pt x="142" y="239"/>
                    <a:pt x="147" y="244"/>
                  </a:cubicBezTo>
                  <a:cubicBezTo>
                    <a:pt x="150" y="247"/>
                    <a:pt x="155" y="250"/>
                    <a:pt x="157" y="254"/>
                  </a:cubicBezTo>
                  <a:cubicBezTo>
                    <a:pt x="159" y="257"/>
                    <a:pt x="158" y="260"/>
                    <a:pt x="161" y="263"/>
                  </a:cubicBezTo>
                  <a:cubicBezTo>
                    <a:pt x="162" y="262"/>
                    <a:pt x="163" y="262"/>
                    <a:pt x="164" y="261"/>
                  </a:cubicBezTo>
                  <a:cubicBezTo>
                    <a:pt x="165" y="266"/>
                    <a:pt x="169" y="266"/>
                    <a:pt x="172" y="268"/>
                  </a:cubicBezTo>
                  <a:cubicBezTo>
                    <a:pt x="175" y="270"/>
                    <a:pt x="175" y="275"/>
                    <a:pt x="176" y="278"/>
                  </a:cubicBezTo>
                  <a:cubicBezTo>
                    <a:pt x="176" y="283"/>
                    <a:pt x="178" y="287"/>
                    <a:pt x="180" y="291"/>
                  </a:cubicBezTo>
                  <a:cubicBezTo>
                    <a:pt x="181" y="296"/>
                    <a:pt x="180" y="302"/>
                    <a:pt x="181" y="307"/>
                  </a:cubicBezTo>
                  <a:cubicBezTo>
                    <a:pt x="181" y="311"/>
                    <a:pt x="180" y="315"/>
                    <a:pt x="181" y="319"/>
                  </a:cubicBezTo>
                  <a:cubicBezTo>
                    <a:pt x="182" y="323"/>
                    <a:pt x="183" y="326"/>
                    <a:pt x="181" y="329"/>
                  </a:cubicBezTo>
                  <a:cubicBezTo>
                    <a:pt x="179" y="331"/>
                    <a:pt x="177" y="330"/>
                    <a:pt x="178" y="333"/>
                  </a:cubicBezTo>
                  <a:cubicBezTo>
                    <a:pt x="179" y="336"/>
                    <a:pt x="181" y="336"/>
                    <a:pt x="183" y="338"/>
                  </a:cubicBezTo>
                  <a:cubicBezTo>
                    <a:pt x="184" y="341"/>
                    <a:pt x="184" y="347"/>
                    <a:pt x="184" y="350"/>
                  </a:cubicBezTo>
                  <a:cubicBezTo>
                    <a:pt x="186" y="358"/>
                    <a:pt x="187" y="367"/>
                    <a:pt x="189" y="375"/>
                  </a:cubicBezTo>
                  <a:cubicBezTo>
                    <a:pt x="190" y="380"/>
                    <a:pt x="192" y="384"/>
                    <a:pt x="193" y="389"/>
                  </a:cubicBezTo>
                  <a:cubicBezTo>
                    <a:pt x="194" y="394"/>
                    <a:pt x="196" y="399"/>
                    <a:pt x="197" y="405"/>
                  </a:cubicBezTo>
                  <a:cubicBezTo>
                    <a:pt x="199" y="411"/>
                    <a:pt x="197" y="414"/>
                    <a:pt x="204" y="412"/>
                  </a:cubicBezTo>
                  <a:cubicBezTo>
                    <a:pt x="207" y="412"/>
                    <a:pt x="213" y="410"/>
                    <a:pt x="216" y="410"/>
                  </a:cubicBezTo>
                  <a:cubicBezTo>
                    <a:pt x="219" y="411"/>
                    <a:pt x="217" y="413"/>
                    <a:pt x="218" y="415"/>
                  </a:cubicBezTo>
                  <a:cubicBezTo>
                    <a:pt x="219" y="417"/>
                    <a:pt x="220" y="417"/>
                    <a:pt x="221" y="418"/>
                  </a:cubicBezTo>
                  <a:cubicBezTo>
                    <a:pt x="221" y="420"/>
                    <a:pt x="221" y="423"/>
                    <a:pt x="222" y="425"/>
                  </a:cubicBezTo>
                  <a:cubicBezTo>
                    <a:pt x="223" y="426"/>
                    <a:pt x="224" y="428"/>
                    <a:pt x="225" y="429"/>
                  </a:cubicBezTo>
                  <a:cubicBezTo>
                    <a:pt x="227" y="429"/>
                    <a:pt x="228" y="431"/>
                    <a:pt x="230" y="431"/>
                  </a:cubicBezTo>
                  <a:cubicBezTo>
                    <a:pt x="231" y="431"/>
                    <a:pt x="233" y="430"/>
                    <a:pt x="235" y="430"/>
                  </a:cubicBezTo>
                  <a:cubicBezTo>
                    <a:pt x="238" y="430"/>
                    <a:pt x="237" y="429"/>
                    <a:pt x="239" y="432"/>
                  </a:cubicBezTo>
                  <a:cubicBezTo>
                    <a:pt x="239" y="433"/>
                    <a:pt x="239" y="436"/>
                    <a:pt x="240" y="438"/>
                  </a:cubicBezTo>
                  <a:cubicBezTo>
                    <a:pt x="240" y="441"/>
                    <a:pt x="240" y="445"/>
                    <a:pt x="243" y="446"/>
                  </a:cubicBezTo>
                  <a:cubicBezTo>
                    <a:pt x="249" y="446"/>
                    <a:pt x="249" y="443"/>
                    <a:pt x="250" y="450"/>
                  </a:cubicBezTo>
                  <a:cubicBezTo>
                    <a:pt x="251" y="451"/>
                    <a:pt x="251" y="453"/>
                    <a:pt x="251" y="455"/>
                  </a:cubicBezTo>
                  <a:cubicBezTo>
                    <a:pt x="252" y="457"/>
                    <a:pt x="251" y="458"/>
                    <a:pt x="251" y="460"/>
                  </a:cubicBezTo>
                  <a:cubicBezTo>
                    <a:pt x="251" y="462"/>
                    <a:pt x="251" y="464"/>
                    <a:pt x="251" y="465"/>
                  </a:cubicBezTo>
                  <a:cubicBezTo>
                    <a:pt x="252" y="468"/>
                    <a:pt x="252" y="467"/>
                    <a:pt x="253" y="468"/>
                  </a:cubicBezTo>
                  <a:cubicBezTo>
                    <a:pt x="257" y="470"/>
                    <a:pt x="259" y="471"/>
                    <a:pt x="258" y="476"/>
                  </a:cubicBezTo>
                  <a:cubicBezTo>
                    <a:pt x="258" y="478"/>
                    <a:pt x="257" y="478"/>
                    <a:pt x="257" y="480"/>
                  </a:cubicBezTo>
                  <a:cubicBezTo>
                    <a:pt x="257" y="482"/>
                    <a:pt x="258" y="484"/>
                    <a:pt x="258" y="487"/>
                  </a:cubicBezTo>
                  <a:cubicBezTo>
                    <a:pt x="253" y="488"/>
                    <a:pt x="253" y="488"/>
                    <a:pt x="253" y="488"/>
                  </a:cubicBezTo>
                  <a:cubicBezTo>
                    <a:pt x="253" y="488"/>
                    <a:pt x="253" y="489"/>
                    <a:pt x="253" y="489"/>
                  </a:cubicBezTo>
                  <a:cubicBezTo>
                    <a:pt x="247" y="492"/>
                    <a:pt x="236" y="492"/>
                    <a:pt x="228" y="492"/>
                  </a:cubicBezTo>
                  <a:cubicBezTo>
                    <a:pt x="219" y="493"/>
                    <a:pt x="209" y="495"/>
                    <a:pt x="200" y="496"/>
                  </a:cubicBezTo>
                  <a:cubicBezTo>
                    <a:pt x="189" y="499"/>
                    <a:pt x="178" y="504"/>
                    <a:pt x="166" y="506"/>
                  </a:cubicBezTo>
                  <a:cubicBezTo>
                    <a:pt x="154" y="509"/>
                    <a:pt x="141" y="512"/>
                    <a:pt x="129" y="516"/>
                  </a:cubicBezTo>
                  <a:cubicBezTo>
                    <a:pt x="115" y="520"/>
                    <a:pt x="101" y="522"/>
                    <a:pt x="87" y="525"/>
                  </a:cubicBezTo>
                  <a:cubicBezTo>
                    <a:pt x="76" y="527"/>
                    <a:pt x="65" y="527"/>
                    <a:pt x="54" y="528"/>
                  </a:cubicBezTo>
                  <a:cubicBezTo>
                    <a:pt x="50" y="529"/>
                    <a:pt x="45" y="532"/>
                    <a:pt x="43" y="528"/>
                  </a:cubicBezTo>
                  <a:cubicBezTo>
                    <a:pt x="40" y="522"/>
                    <a:pt x="40" y="512"/>
                    <a:pt x="39" y="50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5"/>
            <p:cNvSpPr>
              <a:spLocks noEditPoints="1"/>
            </p:cNvSpPr>
            <p:nvPr/>
          </p:nvSpPr>
          <p:spPr bwMode="auto">
            <a:xfrm>
              <a:off x="15728744" y="5765738"/>
              <a:ext cx="1223963" cy="2006599"/>
            </a:xfrm>
            <a:custGeom>
              <a:avLst/>
              <a:gdLst>
                <a:gd name="T0" fmla="*/ 7 w 289"/>
                <a:gd name="T1" fmla="*/ 188 h 473"/>
                <a:gd name="T2" fmla="*/ 52 w 289"/>
                <a:gd name="T3" fmla="*/ 183 h 473"/>
                <a:gd name="T4" fmla="*/ 129 w 289"/>
                <a:gd name="T5" fmla="*/ 246 h 473"/>
                <a:gd name="T6" fmla="*/ 146 w 289"/>
                <a:gd name="T7" fmla="*/ 473 h 473"/>
                <a:gd name="T8" fmla="*/ 195 w 289"/>
                <a:gd name="T9" fmla="*/ 454 h 473"/>
                <a:gd name="T10" fmla="*/ 177 w 289"/>
                <a:gd name="T11" fmla="*/ 242 h 473"/>
                <a:gd name="T12" fmla="*/ 243 w 289"/>
                <a:gd name="T13" fmla="*/ 165 h 473"/>
                <a:gd name="T14" fmla="*/ 289 w 289"/>
                <a:gd name="T15" fmla="*/ 160 h 473"/>
                <a:gd name="T16" fmla="*/ 282 w 289"/>
                <a:gd name="T17" fmla="*/ 112 h 473"/>
                <a:gd name="T18" fmla="*/ 239 w 289"/>
                <a:gd name="T19" fmla="*/ 117 h 473"/>
                <a:gd name="T20" fmla="*/ 161 w 289"/>
                <a:gd name="T21" fmla="*/ 50 h 473"/>
                <a:gd name="T22" fmla="*/ 156 w 289"/>
                <a:gd name="T23" fmla="*/ 0 h 473"/>
                <a:gd name="T24" fmla="*/ 110 w 289"/>
                <a:gd name="T25" fmla="*/ 7 h 473"/>
                <a:gd name="T26" fmla="*/ 114 w 289"/>
                <a:gd name="T27" fmla="*/ 53 h 473"/>
                <a:gd name="T28" fmla="*/ 46 w 289"/>
                <a:gd name="T29" fmla="*/ 136 h 473"/>
                <a:gd name="T30" fmla="*/ 0 w 289"/>
                <a:gd name="T31" fmla="*/ 140 h 473"/>
                <a:gd name="T32" fmla="*/ 7 w 289"/>
                <a:gd name="T33" fmla="*/ 188 h 473"/>
                <a:gd name="T34" fmla="*/ 116 w 289"/>
                <a:gd name="T35" fmla="*/ 80 h 473"/>
                <a:gd name="T36" fmla="*/ 120 w 289"/>
                <a:gd name="T37" fmla="*/ 128 h 473"/>
                <a:gd name="T38" fmla="*/ 72 w 289"/>
                <a:gd name="T39" fmla="*/ 133 h 473"/>
                <a:gd name="T40" fmla="*/ 116 w 289"/>
                <a:gd name="T41" fmla="*/ 80 h 473"/>
                <a:gd name="T42" fmla="*/ 212 w 289"/>
                <a:gd name="T43" fmla="*/ 119 h 473"/>
                <a:gd name="T44" fmla="*/ 167 w 289"/>
                <a:gd name="T45" fmla="*/ 124 h 473"/>
                <a:gd name="T46" fmla="*/ 163 w 289"/>
                <a:gd name="T47" fmla="*/ 77 h 473"/>
                <a:gd name="T48" fmla="*/ 212 w 289"/>
                <a:gd name="T49" fmla="*/ 119 h 473"/>
                <a:gd name="T50" fmla="*/ 175 w 289"/>
                <a:gd name="T51" fmla="*/ 215 h 473"/>
                <a:gd name="T52" fmla="*/ 171 w 289"/>
                <a:gd name="T53" fmla="*/ 172 h 473"/>
                <a:gd name="T54" fmla="*/ 216 w 289"/>
                <a:gd name="T55" fmla="*/ 167 h 473"/>
                <a:gd name="T56" fmla="*/ 175 w 289"/>
                <a:gd name="T57" fmla="*/ 215 h 473"/>
                <a:gd name="T58" fmla="*/ 79 w 289"/>
                <a:gd name="T59" fmla="*/ 181 h 473"/>
                <a:gd name="T60" fmla="*/ 123 w 289"/>
                <a:gd name="T61" fmla="*/ 176 h 473"/>
                <a:gd name="T62" fmla="*/ 127 w 289"/>
                <a:gd name="T63" fmla="*/ 219 h 473"/>
                <a:gd name="T64" fmla="*/ 79 w 289"/>
                <a:gd name="T65" fmla="*/ 18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473">
                  <a:moveTo>
                    <a:pt x="7" y="188"/>
                  </a:moveTo>
                  <a:cubicBezTo>
                    <a:pt x="52" y="183"/>
                    <a:pt x="52" y="183"/>
                    <a:pt x="52" y="183"/>
                  </a:cubicBezTo>
                  <a:cubicBezTo>
                    <a:pt x="64" y="216"/>
                    <a:pt x="93" y="240"/>
                    <a:pt x="129" y="246"/>
                  </a:cubicBezTo>
                  <a:cubicBezTo>
                    <a:pt x="146" y="473"/>
                    <a:pt x="146" y="473"/>
                    <a:pt x="146" y="473"/>
                  </a:cubicBezTo>
                  <a:cubicBezTo>
                    <a:pt x="195" y="454"/>
                    <a:pt x="195" y="454"/>
                    <a:pt x="195" y="454"/>
                  </a:cubicBezTo>
                  <a:cubicBezTo>
                    <a:pt x="177" y="242"/>
                    <a:pt x="177" y="242"/>
                    <a:pt x="177" y="242"/>
                  </a:cubicBezTo>
                  <a:cubicBezTo>
                    <a:pt x="211" y="230"/>
                    <a:pt x="236" y="201"/>
                    <a:pt x="243" y="165"/>
                  </a:cubicBezTo>
                  <a:cubicBezTo>
                    <a:pt x="289" y="160"/>
                    <a:pt x="289" y="160"/>
                    <a:pt x="289" y="160"/>
                  </a:cubicBezTo>
                  <a:cubicBezTo>
                    <a:pt x="282" y="112"/>
                    <a:pt x="282" y="112"/>
                    <a:pt x="282" y="112"/>
                  </a:cubicBezTo>
                  <a:cubicBezTo>
                    <a:pt x="239" y="117"/>
                    <a:pt x="239" y="117"/>
                    <a:pt x="239" y="117"/>
                  </a:cubicBezTo>
                  <a:cubicBezTo>
                    <a:pt x="228" y="82"/>
                    <a:pt x="198" y="56"/>
                    <a:pt x="161" y="50"/>
                  </a:cubicBezTo>
                  <a:cubicBezTo>
                    <a:pt x="156" y="0"/>
                    <a:pt x="156" y="0"/>
                    <a:pt x="156" y="0"/>
                  </a:cubicBezTo>
                  <a:cubicBezTo>
                    <a:pt x="110" y="7"/>
                    <a:pt x="110" y="7"/>
                    <a:pt x="110" y="7"/>
                  </a:cubicBezTo>
                  <a:cubicBezTo>
                    <a:pt x="114" y="53"/>
                    <a:pt x="114" y="53"/>
                    <a:pt x="114" y="53"/>
                  </a:cubicBezTo>
                  <a:cubicBezTo>
                    <a:pt x="78" y="65"/>
                    <a:pt x="51" y="96"/>
                    <a:pt x="46" y="136"/>
                  </a:cubicBezTo>
                  <a:cubicBezTo>
                    <a:pt x="0" y="140"/>
                    <a:pt x="0" y="140"/>
                    <a:pt x="0" y="140"/>
                  </a:cubicBezTo>
                  <a:lnTo>
                    <a:pt x="7" y="188"/>
                  </a:lnTo>
                  <a:close/>
                  <a:moveTo>
                    <a:pt x="116" y="80"/>
                  </a:moveTo>
                  <a:cubicBezTo>
                    <a:pt x="120" y="128"/>
                    <a:pt x="120" y="128"/>
                    <a:pt x="120" y="128"/>
                  </a:cubicBezTo>
                  <a:cubicBezTo>
                    <a:pt x="72" y="133"/>
                    <a:pt x="72" y="133"/>
                    <a:pt x="72" y="133"/>
                  </a:cubicBezTo>
                  <a:cubicBezTo>
                    <a:pt x="77" y="109"/>
                    <a:pt x="94" y="89"/>
                    <a:pt x="116" y="80"/>
                  </a:cubicBezTo>
                  <a:close/>
                  <a:moveTo>
                    <a:pt x="212" y="119"/>
                  </a:moveTo>
                  <a:cubicBezTo>
                    <a:pt x="167" y="124"/>
                    <a:pt x="167" y="124"/>
                    <a:pt x="167" y="124"/>
                  </a:cubicBezTo>
                  <a:cubicBezTo>
                    <a:pt x="163" y="77"/>
                    <a:pt x="163" y="77"/>
                    <a:pt x="163" y="77"/>
                  </a:cubicBezTo>
                  <a:cubicBezTo>
                    <a:pt x="185" y="82"/>
                    <a:pt x="204" y="98"/>
                    <a:pt x="212" y="119"/>
                  </a:cubicBezTo>
                  <a:close/>
                  <a:moveTo>
                    <a:pt x="175" y="215"/>
                  </a:moveTo>
                  <a:cubicBezTo>
                    <a:pt x="171" y="172"/>
                    <a:pt x="171" y="172"/>
                    <a:pt x="171" y="172"/>
                  </a:cubicBezTo>
                  <a:cubicBezTo>
                    <a:pt x="216" y="167"/>
                    <a:pt x="216" y="167"/>
                    <a:pt x="216" y="167"/>
                  </a:cubicBezTo>
                  <a:cubicBezTo>
                    <a:pt x="210" y="189"/>
                    <a:pt x="194" y="206"/>
                    <a:pt x="175" y="215"/>
                  </a:cubicBezTo>
                  <a:close/>
                  <a:moveTo>
                    <a:pt x="79" y="181"/>
                  </a:moveTo>
                  <a:cubicBezTo>
                    <a:pt x="123" y="176"/>
                    <a:pt x="123" y="176"/>
                    <a:pt x="123" y="176"/>
                  </a:cubicBezTo>
                  <a:cubicBezTo>
                    <a:pt x="127" y="219"/>
                    <a:pt x="127" y="219"/>
                    <a:pt x="127" y="219"/>
                  </a:cubicBezTo>
                  <a:cubicBezTo>
                    <a:pt x="105" y="214"/>
                    <a:pt x="88" y="200"/>
                    <a:pt x="79"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4" name="组合 113"/>
            <p:cNvGrpSpPr/>
            <p:nvPr/>
          </p:nvGrpSpPr>
          <p:grpSpPr>
            <a:xfrm>
              <a:off x="16841582" y="7250050"/>
              <a:ext cx="220663" cy="252412"/>
              <a:chOff x="16841583" y="7250053"/>
              <a:chExt cx="220663" cy="252413"/>
            </a:xfrm>
          </p:grpSpPr>
          <p:sp>
            <p:nvSpPr>
              <p:cNvPr id="99" name="Freeform 96"/>
              <p:cNvSpPr/>
              <p:nvPr/>
            </p:nvSpPr>
            <p:spPr bwMode="auto">
              <a:xfrm>
                <a:off x="16841583" y="7250053"/>
                <a:ext cx="220663" cy="161925"/>
              </a:xfrm>
              <a:custGeom>
                <a:avLst/>
                <a:gdLst>
                  <a:gd name="T0" fmla="*/ 13 w 52"/>
                  <a:gd name="T1" fmla="*/ 31 h 38"/>
                  <a:gd name="T2" fmla="*/ 0 w 52"/>
                  <a:gd name="T3" fmla="*/ 36 h 38"/>
                  <a:gd name="T4" fmla="*/ 2 w 52"/>
                  <a:gd name="T5" fmla="*/ 38 h 38"/>
                  <a:gd name="T6" fmla="*/ 15 w 52"/>
                  <a:gd name="T7" fmla="*/ 32 h 38"/>
                  <a:gd name="T8" fmla="*/ 34 w 52"/>
                  <a:gd name="T9" fmla="*/ 37 h 38"/>
                  <a:gd name="T10" fmla="*/ 30 w 52"/>
                  <a:gd name="T11" fmla="*/ 33 h 38"/>
                  <a:gd name="T12" fmla="*/ 52 w 52"/>
                  <a:gd name="T13" fmla="*/ 22 h 38"/>
                  <a:gd name="T14" fmla="*/ 39 w 52"/>
                  <a:gd name="T15" fmla="*/ 22 h 38"/>
                  <a:gd name="T16" fmla="*/ 50 w 52"/>
                  <a:gd name="T17" fmla="*/ 0 h 38"/>
                  <a:gd name="T18" fmla="*/ 24 w 52"/>
                  <a:gd name="T19" fmla="*/ 12 h 38"/>
                  <a:gd name="T20" fmla="*/ 25 w 52"/>
                  <a:gd name="T21" fmla="*/ 0 h 38"/>
                  <a:gd name="T22" fmla="*/ 12 w 52"/>
                  <a:gd name="T23" fmla="*/ 16 h 38"/>
                  <a:gd name="T24" fmla="*/ 8 w 52"/>
                  <a:gd name="T25" fmla="*/ 11 h 38"/>
                  <a:gd name="T26" fmla="*/ 11 w 52"/>
                  <a:gd name="T27" fmla="*/ 29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3" y="34"/>
                      <a:pt x="15" y="32"/>
                    </a:cubicBezTo>
                    <a:cubicBezTo>
                      <a:pt x="23" y="37"/>
                      <a:pt x="34" y="37"/>
                      <a:pt x="34" y="37"/>
                    </a:cubicBezTo>
                    <a:cubicBezTo>
                      <a:pt x="30" y="33"/>
                      <a:pt x="30" y="33"/>
                      <a:pt x="30" y="33"/>
                    </a:cubicBezTo>
                    <a:cubicBezTo>
                      <a:pt x="41" y="31"/>
                      <a:pt x="52" y="22"/>
                      <a:pt x="52" y="22"/>
                    </a:cubicBezTo>
                    <a:cubicBezTo>
                      <a:pt x="39" y="22"/>
                      <a:pt x="39" y="22"/>
                      <a:pt x="39" y="22"/>
                    </a:cubicBezTo>
                    <a:cubicBezTo>
                      <a:pt x="48" y="14"/>
                      <a:pt x="50" y="0"/>
                      <a:pt x="50" y="0"/>
                    </a:cubicBezTo>
                    <a:cubicBezTo>
                      <a:pt x="35" y="2"/>
                      <a:pt x="24" y="12"/>
                      <a:pt x="24" y="12"/>
                    </a:cubicBezTo>
                    <a:cubicBezTo>
                      <a:pt x="25" y="0"/>
                      <a:pt x="25" y="0"/>
                      <a:pt x="25" y="0"/>
                    </a:cubicBezTo>
                    <a:cubicBezTo>
                      <a:pt x="17" y="7"/>
                      <a:pt x="12" y="16"/>
                      <a:pt x="12" y="16"/>
                    </a:cubicBezTo>
                    <a:cubicBezTo>
                      <a:pt x="8" y="11"/>
                      <a:pt x="8" y="11"/>
                      <a:pt x="8" y="11"/>
                    </a:cubicBezTo>
                    <a:cubicBezTo>
                      <a:pt x="5" y="20"/>
                      <a:pt x="7" y="25"/>
                      <a:pt x="11" y="29"/>
                    </a:cubicBezTo>
                    <a:cubicBezTo>
                      <a:pt x="12" y="30"/>
                      <a:pt x="13" y="30"/>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Rectangle 97"/>
              <p:cNvSpPr>
                <a:spLocks noChangeArrowheads="1"/>
              </p:cNvSpPr>
              <p:nvPr/>
            </p:nvSpPr>
            <p:spPr bwMode="auto">
              <a:xfrm>
                <a:off x="17041608" y="7500878"/>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01" name="Freeform 98"/>
            <p:cNvSpPr/>
            <p:nvPr/>
          </p:nvSpPr>
          <p:spPr bwMode="auto">
            <a:xfrm>
              <a:off x="14411119" y="6876988"/>
              <a:ext cx="3252788" cy="2159000"/>
            </a:xfrm>
            <a:custGeom>
              <a:avLst/>
              <a:gdLst>
                <a:gd name="T0" fmla="*/ 663 w 768"/>
                <a:gd name="T1" fmla="*/ 152 h 509"/>
                <a:gd name="T2" fmla="*/ 658 w 768"/>
                <a:gd name="T3" fmla="*/ 150 h 509"/>
                <a:gd name="T4" fmla="*/ 653 w 768"/>
                <a:gd name="T5" fmla="*/ 148 h 509"/>
                <a:gd name="T6" fmla="*/ 648 w 768"/>
                <a:gd name="T7" fmla="*/ 147 h 509"/>
                <a:gd name="T8" fmla="*/ 644 w 768"/>
                <a:gd name="T9" fmla="*/ 147 h 509"/>
                <a:gd name="T10" fmla="*/ 639 w 768"/>
                <a:gd name="T11" fmla="*/ 146 h 509"/>
                <a:gd name="T12" fmla="*/ 635 w 768"/>
                <a:gd name="T13" fmla="*/ 147 h 509"/>
                <a:gd name="T14" fmla="*/ 631 w 768"/>
                <a:gd name="T15" fmla="*/ 148 h 509"/>
                <a:gd name="T16" fmla="*/ 621 w 768"/>
                <a:gd name="T17" fmla="*/ 147 h 509"/>
                <a:gd name="T18" fmla="*/ 570 w 768"/>
                <a:gd name="T19" fmla="*/ 87 h 509"/>
                <a:gd name="T20" fmla="*/ 547 w 768"/>
                <a:gd name="T21" fmla="*/ 155 h 509"/>
                <a:gd name="T22" fmla="*/ 542 w 768"/>
                <a:gd name="T23" fmla="*/ 156 h 509"/>
                <a:gd name="T24" fmla="*/ 513 w 768"/>
                <a:gd name="T25" fmla="*/ 167 h 509"/>
                <a:gd name="T26" fmla="*/ 510 w 768"/>
                <a:gd name="T27" fmla="*/ 167 h 509"/>
                <a:gd name="T28" fmla="*/ 507 w 768"/>
                <a:gd name="T29" fmla="*/ 167 h 509"/>
                <a:gd name="T30" fmla="*/ 497 w 768"/>
                <a:gd name="T31" fmla="*/ 169 h 509"/>
                <a:gd name="T32" fmla="*/ 494 w 768"/>
                <a:gd name="T33" fmla="*/ 170 h 509"/>
                <a:gd name="T34" fmla="*/ 351 w 768"/>
                <a:gd name="T35" fmla="*/ 58 h 509"/>
                <a:gd name="T36" fmla="*/ 312 w 768"/>
                <a:gd name="T37" fmla="*/ 23 h 509"/>
                <a:gd name="T38" fmla="*/ 307 w 768"/>
                <a:gd name="T39" fmla="*/ 4 h 509"/>
                <a:gd name="T40" fmla="*/ 255 w 768"/>
                <a:gd name="T41" fmla="*/ 68 h 509"/>
                <a:gd name="T42" fmla="*/ 185 w 768"/>
                <a:gd name="T43" fmla="*/ 230 h 509"/>
                <a:gd name="T44" fmla="*/ 118 w 768"/>
                <a:gd name="T45" fmla="*/ 227 h 509"/>
                <a:gd name="T46" fmla="*/ 68 w 768"/>
                <a:gd name="T47" fmla="*/ 168 h 509"/>
                <a:gd name="T48" fmla="*/ 54 w 768"/>
                <a:gd name="T49" fmla="*/ 183 h 509"/>
                <a:gd name="T50" fmla="*/ 65 w 768"/>
                <a:gd name="T51" fmla="*/ 189 h 509"/>
                <a:gd name="T52" fmla="*/ 80 w 768"/>
                <a:gd name="T53" fmla="*/ 212 h 509"/>
                <a:gd name="T54" fmla="*/ 71 w 768"/>
                <a:gd name="T55" fmla="*/ 253 h 509"/>
                <a:gd name="T56" fmla="*/ 40 w 768"/>
                <a:gd name="T57" fmla="*/ 454 h 509"/>
                <a:gd name="T58" fmla="*/ 145 w 768"/>
                <a:gd name="T59" fmla="*/ 502 h 509"/>
                <a:gd name="T60" fmla="*/ 188 w 768"/>
                <a:gd name="T61" fmla="*/ 491 h 509"/>
                <a:gd name="T62" fmla="*/ 267 w 768"/>
                <a:gd name="T63" fmla="*/ 440 h 509"/>
                <a:gd name="T64" fmla="*/ 528 w 768"/>
                <a:gd name="T65" fmla="*/ 392 h 509"/>
                <a:gd name="T66" fmla="*/ 532 w 768"/>
                <a:gd name="T67" fmla="*/ 393 h 509"/>
                <a:gd name="T68" fmla="*/ 541 w 768"/>
                <a:gd name="T69" fmla="*/ 394 h 509"/>
                <a:gd name="T70" fmla="*/ 548 w 768"/>
                <a:gd name="T71" fmla="*/ 395 h 509"/>
                <a:gd name="T72" fmla="*/ 555 w 768"/>
                <a:gd name="T73" fmla="*/ 394 h 509"/>
                <a:gd name="T74" fmla="*/ 562 w 768"/>
                <a:gd name="T75" fmla="*/ 394 h 509"/>
                <a:gd name="T76" fmla="*/ 570 w 768"/>
                <a:gd name="T77" fmla="*/ 392 h 509"/>
                <a:gd name="T78" fmla="*/ 577 w 768"/>
                <a:gd name="T79" fmla="*/ 390 h 509"/>
                <a:gd name="T80" fmla="*/ 632 w 768"/>
                <a:gd name="T81" fmla="*/ 384 h 509"/>
                <a:gd name="T82" fmla="*/ 641 w 768"/>
                <a:gd name="T83" fmla="*/ 384 h 509"/>
                <a:gd name="T84" fmla="*/ 649 w 768"/>
                <a:gd name="T85" fmla="*/ 383 h 509"/>
                <a:gd name="T86" fmla="*/ 655 w 768"/>
                <a:gd name="T87" fmla="*/ 381 h 509"/>
                <a:gd name="T88" fmla="*/ 662 w 768"/>
                <a:gd name="T89" fmla="*/ 379 h 509"/>
                <a:gd name="T90" fmla="*/ 669 w 768"/>
                <a:gd name="T91" fmla="*/ 376 h 509"/>
                <a:gd name="T92" fmla="*/ 673 w 768"/>
                <a:gd name="T93" fmla="*/ 374 h 509"/>
                <a:gd name="T94" fmla="*/ 714 w 768"/>
                <a:gd name="T95" fmla="*/ 362 h 509"/>
                <a:gd name="T96" fmla="*/ 720 w 768"/>
                <a:gd name="T97" fmla="*/ 358 h 509"/>
                <a:gd name="T98" fmla="*/ 725 w 768"/>
                <a:gd name="T99" fmla="*/ 354 h 509"/>
                <a:gd name="T100" fmla="*/ 730 w 768"/>
                <a:gd name="T101" fmla="*/ 350 h 509"/>
                <a:gd name="T102" fmla="*/ 691 w 768"/>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8" h="509">
                  <a:moveTo>
                    <a:pt x="691" y="169"/>
                  </a:moveTo>
                  <a:cubicBezTo>
                    <a:pt x="684" y="164"/>
                    <a:pt x="675" y="157"/>
                    <a:pt x="665" y="153"/>
                  </a:cubicBezTo>
                  <a:cubicBezTo>
                    <a:pt x="665" y="153"/>
                    <a:pt x="664" y="153"/>
                    <a:pt x="664" y="152"/>
                  </a:cubicBezTo>
                  <a:cubicBezTo>
                    <a:pt x="664" y="152"/>
                    <a:pt x="663" y="152"/>
                    <a:pt x="663" y="152"/>
                  </a:cubicBezTo>
                  <a:cubicBezTo>
                    <a:pt x="662" y="152"/>
                    <a:pt x="662" y="151"/>
                    <a:pt x="661" y="151"/>
                  </a:cubicBezTo>
                  <a:cubicBezTo>
                    <a:pt x="661" y="151"/>
                    <a:pt x="661" y="151"/>
                    <a:pt x="660" y="151"/>
                  </a:cubicBezTo>
                  <a:cubicBezTo>
                    <a:pt x="660" y="151"/>
                    <a:pt x="659" y="151"/>
                    <a:pt x="659" y="150"/>
                  </a:cubicBezTo>
                  <a:cubicBezTo>
                    <a:pt x="659" y="150"/>
                    <a:pt x="658" y="150"/>
                    <a:pt x="658" y="150"/>
                  </a:cubicBezTo>
                  <a:cubicBezTo>
                    <a:pt x="658" y="150"/>
                    <a:pt x="657" y="150"/>
                    <a:pt x="656" y="149"/>
                  </a:cubicBezTo>
                  <a:cubicBezTo>
                    <a:pt x="656" y="149"/>
                    <a:pt x="656" y="149"/>
                    <a:pt x="656" y="149"/>
                  </a:cubicBezTo>
                  <a:cubicBezTo>
                    <a:pt x="655" y="149"/>
                    <a:pt x="654" y="149"/>
                    <a:pt x="654" y="149"/>
                  </a:cubicBezTo>
                  <a:cubicBezTo>
                    <a:pt x="654" y="149"/>
                    <a:pt x="653" y="148"/>
                    <a:pt x="653" y="148"/>
                  </a:cubicBezTo>
                  <a:cubicBezTo>
                    <a:pt x="653" y="148"/>
                    <a:pt x="652" y="148"/>
                    <a:pt x="652" y="148"/>
                  </a:cubicBezTo>
                  <a:cubicBezTo>
                    <a:pt x="651" y="148"/>
                    <a:pt x="651" y="148"/>
                    <a:pt x="651" y="148"/>
                  </a:cubicBezTo>
                  <a:cubicBezTo>
                    <a:pt x="650" y="148"/>
                    <a:pt x="650" y="147"/>
                    <a:pt x="649" y="147"/>
                  </a:cubicBezTo>
                  <a:cubicBezTo>
                    <a:pt x="649" y="147"/>
                    <a:pt x="649" y="147"/>
                    <a:pt x="648" y="147"/>
                  </a:cubicBezTo>
                  <a:cubicBezTo>
                    <a:pt x="648" y="147"/>
                    <a:pt x="647" y="147"/>
                    <a:pt x="647" y="147"/>
                  </a:cubicBezTo>
                  <a:cubicBezTo>
                    <a:pt x="647" y="147"/>
                    <a:pt x="646" y="147"/>
                    <a:pt x="646" y="147"/>
                  </a:cubicBezTo>
                  <a:cubicBezTo>
                    <a:pt x="646" y="147"/>
                    <a:pt x="645" y="147"/>
                    <a:pt x="644" y="147"/>
                  </a:cubicBezTo>
                  <a:cubicBezTo>
                    <a:pt x="644" y="147"/>
                    <a:pt x="644" y="147"/>
                    <a:pt x="644" y="147"/>
                  </a:cubicBezTo>
                  <a:cubicBezTo>
                    <a:pt x="643" y="146"/>
                    <a:pt x="642" y="146"/>
                    <a:pt x="642" y="146"/>
                  </a:cubicBezTo>
                  <a:cubicBezTo>
                    <a:pt x="642" y="146"/>
                    <a:pt x="642" y="146"/>
                    <a:pt x="641" y="146"/>
                  </a:cubicBezTo>
                  <a:cubicBezTo>
                    <a:pt x="641" y="146"/>
                    <a:pt x="640" y="146"/>
                    <a:pt x="640" y="146"/>
                  </a:cubicBezTo>
                  <a:cubicBezTo>
                    <a:pt x="640" y="146"/>
                    <a:pt x="639" y="146"/>
                    <a:pt x="639" y="146"/>
                  </a:cubicBezTo>
                  <a:cubicBezTo>
                    <a:pt x="639" y="146"/>
                    <a:pt x="638" y="146"/>
                    <a:pt x="637" y="146"/>
                  </a:cubicBezTo>
                  <a:cubicBezTo>
                    <a:pt x="637" y="146"/>
                    <a:pt x="637" y="146"/>
                    <a:pt x="637" y="146"/>
                  </a:cubicBezTo>
                  <a:cubicBezTo>
                    <a:pt x="636" y="147"/>
                    <a:pt x="636" y="147"/>
                    <a:pt x="635" y="147"/>
                  </a:cubicBezTo>
                  <a:cubicBezTo>
                    <a:pt x="635" y="147"/>
                    <a:pt x="635" y="147"/>
                    <a:pt x="635" y="147"/>
                  </a:cubicBezTo>
                  <a:cubicBezTo>
                    <a:pt x="634" y="147"/>
                    <a:pt x="634" y="147"/>
                    <a:pt x="633" y="147"/>
                  </a:cubicBezTo>
                  <a:cubicBezTo>
                    <a:pt x="633" y="147"/>
                    <a:pt x="633" y="147"/>
                    <a:pt x="633" y="147"/>
                  </a:cubicBezTo>
                  <a:cubicBezTo>
                    <a:pt x="632" y="147"/>
                    <a:pt x="632" y="148"/>
                    <a:pt x="631" y="148"/>
                  </a:cubicBezTo>
                  <a:cubicBezTo>
                    <a:pt x="631" y="148"/>
                    <a:pt x="631" y="148"/>
                    <a:pt x="631" y="148"/>
                  </a:cubicBezTo>
                  <a:cubicBezTo>
                    <a:pt x="630" y="148"/>
                    <a:pt x="630" y="148"/>
                    <a:pt x="630" y="148"/>
                  </a:cubicBezTo>
                  <a:cubicBezTo>
                    <a:pt x="627" y="147"/>
                    <a:pt x="624" y="147"/>
                    <a:pt x="621" y="147"/>
                  </a:cubicBezTo>
                  <a:cubicBezTo>
                    <a:pt x="621" y="147"/>
                    <a:pt x="621" y="147"/>
                    <a:pt x="621" y="147"/>
                  </a:cubicBezTo>
                  <a:cubicBezTo>
                    <a:pt x="621" y="147"/>
                    <a:pt x="621" y="147"/>
                    <a:pt x="621" y="147"/>
                  </a:cubicBezTo>
                  <a:cubicBezTo>
                    <a:pt x="617" y="146"/>
                    <a:pt x="612" y="146"/>
                    <a:pt x="607" y="147"/>
                  </a:cubicBezTo>
                  <a:cubicBezTo>
                    <a:pt x="599" y="146"/>
                    <a:pt x="591" y="144"/>
                    <a:pt x="585" y="140"/>
                  </a:cubicBezTo>
                  <a:cubicBezTo>
                    <a:pt x="570" y="129"/>
                    <a:pt x="569" y="103"/>
                    <a:pt x="569" y="91"/>
                  </a:cubicBezTo>
                  <a:cubicBezTo>
                    <a:pt x="570" y="89"/>
                    <a:pt x="570" y="87"/>
                    <a:pt x="570" y="87"/>
                  </a:cubicBezTo>
                  <a:cubicBezTo>
                    <a:pt x="552" y="81"/>
                    <a:pt x="547" y="98"/>
                    <a:pt x="547" y="98"/>
                  </a:cubicBezTo>
                  <a:cubicBezTo>
                    <a:pt x="573" y="129"/>
                    <a:pt x="556" y="146"/>
                    <a:pt x="549" y="155"/>
                  </a:cubicBezTo>
                  <a:cubicBezTo>
                    <a:pt x="549" y="155"/>
                    <a:pt x="549" y="155"/>
                    <a:pt x="549" y="155"/>
                  </a:cubicBezTo>
                  <a:cubicBezTo>
                    <a:pt x="548" y="155"/>
                    <a:pt x="548" y="155"/>
                    <a:pt x="547" y="155"/>
                  </a:cubicBezTo>
                  <a:cubicBezTo>
                    <a:pt x="547" y="155"/>
                    <a:pt x="546" y="155"/>
                    <a:pt x="546" y="155"/>
                  </a:cubicBezTo>
                  <a:cubicBezTo>
                    <a:pt x="546" y="155"/>
                    <a:pt x="545" y="155"/>
                    <a:pt x="545" y="155"/>
                  </a:cubicBezTo>
                  <a:cubicBezTo>
                    <a:pt x="544" y="155"/>
                    <a:pt x="544" y="156"/>
                    <a:pt x="544" y="156"/>
                  </a:cubicBezTo>
                  <a:cubicBezTo>
                    <a:pt x="543" y="156"/>
                    <a:pt x="543" y="156"/>
                    <a:pt x="542" y="156"/>
                  </a:cubicBezTo>
                  <a:cubicBezTo>
                    <a:pt x="542" y="156"/>
                    <a:pt x="542" y="156"/>
                    <a:pt x="542" y="156"/>
                  </a:cubicBezTo>
                  <a:cubicBezTo>
                    <a:pt x="542" y="156"/>
                    <a:pt x="542" y="156"/>
                    <a:pt x="542" y="156"/>
                  </a:cubicBezTo>
                  <a:cubicBezTo>
                    <a:pt x="531" y="157"/>
                    <a:pt x="522" y="161"/>
                    <a:pt x="514" y="167"/>
                  </a:cubicBezTo>
                  <a:cubicBezTo>
                    <a:pt x="513" y="167"/>
                    <a:pt x="513" y="167"/>
                    <a:pt x="513" y="167"/>
                  </a:cubicBezTo>
                  <a:cubicBezTo>
                    <a:pt x="513" y="167"/>
                    <a:pt x="512" y="167"/>
                    <a:pt x="512" y="167"/>
                  </a:cubicBezTo>
                  <a:cubicBezTo>
                    <a:pt x="512" y="167"/>
                    <a:pt x="512" y="167"/>
                    <a:pt x="511" y="167"/>
                  </a:cubicBezTo>
                  <a:cubicBezTo>
                    <a:pt x="511" y="167"/>
                    <a:pt x="511" y="167"/>
                    <a:pt x="511" y="167"/>
                  </a:cubicBezTo>
                  <a:cubicBezTo>
                    <a:pt x="510" y="167"/>
                    <a:pt x="510" y="167"/>
                    <a:pt x="510" y="167"/>
                  </a:cubicBezTo>
                  <a:cubicBezTo>
                    <a:pt x="510" y="167"/>
                    <a:pt x="509" y="167"/>
                    <a:pt x="509" y="167"/>
                  </a:cubicBezTo>
                  <a:cubicBezTo>
                    <a:pt x="509" y="167"/>
                    <a:pt x="508" y="167"/>
                    <a:pt x="508" y="167"/>
                  </a:cubicBezTo>
                  <a:cubicBezTo>
                    <a:pt x="508" y="167"/>
                    <a:pt x="508" y="167"/>
                    <a:pt x="507" y="167"/>
                  </a:cubicBezTo>
                  <a:cubicBezTo>
                    <a:pt x="507" y="167"/>
                    <a:pt x="507" y="167"/>
                    <a:pt x="507" y="167"/>
                  </a:cubicBezTo>
                  <a:cubicBezTo>
                    <a:pt x="506" y="167"/>
                    <a:pt x="506" y="167"/>
                    <a:pt x="506" y="167"/>
                  </a:cubicBezTo>
                  <a:cubicBezTo>
                    <a:pt x="506" y="167"/>
                    <a:pt x="505" y="167"/>
                    <a:pt x="505" y="167"/>
                  </a:cubicBezTo>
                  <a:cubicBezTo>
                    <a:pt x="503" y="167"/>
                    <a:pt x="500" y="168"/>
                    <a:pt x="497" y="169"/>
                  </a:cubicBezTo>
                  <a:cubicBezTo>
                    <a:pt x="497" y="169"/>
                    <a:pt x="497" y="169"/>
                    <a:pt x="497" y="169"/>
                  </a:cubicBezTo>
                  <a:cubicBezTo>
                    <a:pt x="497" y="169"/>
                    <a:pt x="496" y="169"/>
                    <a:pt x="496" y="170"/>
                  </a:cubicBezTo>
                  <a:cubicBezTo>
                    <a:pt x="496" y="170"/>
                    <a:pt x="496" y="170"/>
                    <a:pt x="496" y="170"/>
                  </a:cubicBezTo>
                  <a:cubicBezTo>
                    <a:pt x="495" y="170"/>
                    <a:pt x="495" y="170"/>
                    <a:pt x="494" y="170"/>
                  </a:cubicBezTo>
                  <a:cubicBezTo>
                    <a:pt x="494" y="170"/>
                    <a:pt x="494" y="170"/>
                    <a:pt x="494" y="170"/>
                  </a:cubicBezTo>
                  <a:cubicBezTo>
                    <a:pt x="486" y="175"/>
                    <a:pt x="478" y="182"/>
                    <a:pt x="470" y="190"/>
                  </a:cubicBezTo>
                  <a:cubicBezTo>
                    <a:pt x="457" y="155"/>
                    <a:pt x="441" y="120"/>
                    <a:pt x="418" y="90"/>
                  </a:cubicBezTo>
                  <a:cubicBezTo>
                    <a:pt x="404" y="72"/>
                    <a:pt x="385" y="54"/>
                    <a:pt x="361" y="52"/>
                  </a:cubicBezTo>
                  <a:cubicBezTo>
                    <a:pt x="357" y="52"/>
                    <a:pt x="351" y="54"/>
                    <a:pt x="351" y="58"/>
                  </a:cubicBezTo>
                  <a:cubicBezTo>
                    <a:pt x="344" y="53"/>
                    <a:pt x="336" y="48"/>
                    <a:pt x="328" y="47"/>
                  </a:cubicBezTo>
                  <a:cubicBezTo>
                    <a:pt x="321" y="47"/>
                    <a:pt x="313" y="49"/>
                    <a:pt x="309" y="54"/>
                  </a:cubicBezTo>
                  <a:cubicBezTo>
                    <a:pt x="307" y="51"/>
                    <a:pt x="306" y="48"/>
                    <a:pt x="305" y="44"/>
                  </a:cubicBezTo>
                  <a:cubicBezTo>
                    <a:pt x="304" y="37"/>
                    <a:pt x="306" y="28"/>
                    <a:pt x="312" y="23"/>
                  </a:cubicBezTo>
                  <a:cubicBezTo>
                    <a:pt x="314" y="21"/>
                    <a:pt x="318" y="19"/>
                    <a:pt x="321" y="18"/>
                  </a:cubicBezTo>
                  <a:cubicBezTo>
                    <a:pt x="328" y="14"/>
                    <a:pt x="335" y="11"/>
                    <a:pt x="342" y="7"/>
                  </a:cubicBezTo>
                  <a:cubicBezTo>
                    <a:pt x="341" y="5"/>
                    <a:pt x="340" y="3"/>
                    <a:pt x="339" y="1"/>
                  </a:cubicBezTo>
                  <a:cubicBezTo>
                    <a:pt x="328" y="0"/>
                    <a:pt x="317" y="0"/>
                    <a:pt x="307" y="4"/>
                  </a:cubicBezTo>
                  <a:cubicBezTo>
                    <a:pt x="302" y="7"/>
                    <a:pt x="297" y="11"/>
                    <a:pt x="293" y="16"/>
                  </a:cubicBezTo>
                  <a:cubicBezTo>
                    <a:pt x="282" y="27"/>
                    <a:pt x="273" y="49"/>
                    <a:pt x="273" y="65"/>
                  </a:cubicBezTo>
                  <a:cubicBezTo>
                    <a:pt x="271" y="66"/>
                    <a:pt x="269" y="67"/>
                    <a:pt x="267" y="68"/>
                  </a:cubicBezTo>
                  <a:cubicBezTo>
                    <a:pt x="263" y="69"/>
                    <a:pt x="259" y="68"/>
                    <a:pt x="255" y="68"/>
                  </a:cubicBezTo>
                  <a:cubicBezTo>
                    <a:pt x="242" y="68"/>
                    <a:pt x="230" y="75"/>
                    <a:pt x="223" y="86"/>
                  </a:cubicBezTo>
                  <a:cubicBezTo>
                    <a:pt x="215" y="96"/>
                    <a:pt x="211" y="108"/>
                    <a:pt x="208" y="120"/>
                  </a:cubicBezTo>
                  <a:cubicBezTo>
                    <a:pt x="198" y="157"/>
                    <a:pt x="193" y="194"/>
                    <a:pt x="193" y="232"/>
                  </a:cubicBezTo>
                  <a:cubicBezTo>
                    <a:pt x="190" y="231"/>
                    <a:pt x="188" y="231"/>
                    <a:pt x="185" y="230"/>
                  </a:cubicBezTo>
                  <a:cubicBezTo>
                    <a:pt x="171" y="227"/>
                    <a:pt x="161" y="231"/>
                    <a:pt x="148" y="235"/>
                  </a:cubicBezTo>
                  <a:cubicBezTo>
                    <a:pt x="140" y="238"/>
                    <a:pt x="129" y="238"/>
                    <a:pt x="123" y="244"/>
                  </a:cubicBezTo>
                  <a:cubicBezTo>
                    <a:pt x="123" y="244"/>
                    <a:pt x="123" y="244"/>
                    <a:pt x="123" y="244"/>
                  </a:cubicBezTo>
                  <a:cubicBezTo>
                    <a:pt x="122" y="238"/>
                    <a:pt x="119" y="233"/>
                    <a:pt x="118" y="227"/>
                  </a:cubicBezTo>
                  <a:cubicBezTo>
                    <a:pt x="114" y="217"/>
                    <a:pt x="110" y="207"/>
                    <a:pt x="103" y="198"/>
                  </a:cubicBezTo>
                  <a:cubicBezTo>
                    <a:pt x="97" y="189"/>
                    <a:pt x="90" y="179"/>
                    <a:pt x="80" y="173"/>
                  </a:cubicBezTo>
                  <a:cubicBezTo>
                    <a:pt x="78" y="172"/>
                    <a:pt x="75" y="171"/>
                    <a:pt x="73" y="170"/>
                  </a:cubicBezTo>
                  <a:cubicBezTo>
                    <a:pt x="72" y="169"/>
                    <a:pt x="69" y="168"/>
                    <a:pt x="68" y="168"/>
                  </a:cubicBezTo>
                  <a:cubicBezTo>
                    <a:pt x="63" y="168"/>
                    <a:pt x="65" y="172"/>
                    <a:pt x="62" y="174"/>
                  </a:cubicBezTo>
                  <a:cubicBezTo>
                    <a:pt x="61" y="175"/>
                    <a:pt x="57" y="174"/>
                    <a:pt x="57" y="177"/>
                  </a:cubicBezTo>
                  <a:cubicBezTo>
                    <a:pt x="57" y="178"/>
                    <a:pt x="59" y="180"/>
                    <a:pt x="58" y="181"/>
                  </a:cubicBezTo>
                  <a:cubicBezTo>
                    <a:pt x="57" y="183"/>
                    <a:pt x="55" y="182"/>
                    <a:pt x="54" y="183"/>
                  </a:cubicBezTo>
                  <a:cubicBezTo>
                    <a:pt x="53" y="184"/>
                    <a:pt x="55" y="186"/>
                    <a:pt x="56" y="186"/>
                  </a:cubicBezTo>
                  <a:cubicBezTo>
                    <a:pt x="57" y="186"/>
                    <a:pt x="58" y="186"/>
                    <a:pt x="59" y="186"/>
                  </a:cubicBezTo>
                  <a:cubicBezTo>
                    <a:pt x="60" y="186"/>
                    <a:pt x="61" y="187"/>
                    <a:pt x="62" y="187"/>
                  </a:cubicBezTo>
                  <a:cubicBezTo>
                    <a:pt x="63" y="188"/>
                    <a:pt x="64" y="188"/>
                    <a:pt x="65" y="189"/>
                  </a:cubicBezTo>
                  <a:cubicBezTo>
                    <a:pt x="68" y="191"/>
                    <a:pt x="70" y="193"/>
                    <a:pt x="72" y="196"/>
                  </a:cubicBezTo>
                  <a:cubicBezTo>
                    <a:pt x="73" y="197"/>
                    <a:pt x="75" y="197"/>
                    <a:pt x="75" y="198"/>
                  </a:cubicBezTo>
                  <a:cubicBezTo>
                    <a:pt x="76" y="200"/>
                    <a:pt x="76" y="202"/>
                    <a:pt x="77" y="203"/>
                  </a:cubicBezTo>
                  <a:cubicBezTo>
                    <a:pt x="78" y="206"/>
                    <a:pt x="79" y="209"/>
                    <a:pt x="80" y="212"/>
                  </a:cubicBezTo>
                  <a:cubicBezTo>
                    <a:pt x="82" y="219"/>
                    <a:pt x="86" y="226"/>
                    <a:pt x="85" y="233"/>
                  </a:cubicBezTo>
                  <a:cubicBezTo>
                    <a:pt x="84" y="238"/>
                    <a:pt x="84" y="242"/>
                    <a:pt x="84" y="247"/>
                  </a:cubicBezTo>
                  <a:cubicBezTo>
                    <a:pt x="84" y="248"/>
                    <a:pt x="84" y="250"/>
                    <a:pt x="83" y="251"/>
                  </a:cubicBezTo>
                  <a:cubicBezTo>
                    <a:pt x="79" y="251"/>
                    <a:pt x="75" y="252"/>
                    <a:pt x="71" y="253"/>
                  </a:cubicBezTo>
                  <a:cubicBezTo>
                    <a:pt x="68" y="254"/>
                    <a:pt x="64" y="255"/>
                    <a:pt x="62" y="257"/>
                  </a:cubicBezTo>
                  <a:cubicBezTo>
                    <a:pt x="59" y="259"/>
                    <a:pt x="58" y="261"/>
                    <a:pt x="55" y="262"/>
                  </a:cubicBezTo>
                  <a:cubicBezTo>
                    <a:pt x="9" y="277"/>
                    <a:pt x="0" y="333"/>
                    <a:pt x="8" y="375"/>
                  </a:cubicBezTo>
                  <a:cubicBezTo>
                    <a:pt x="13" y="403"/>
                    <a:pt x="24" y="430"/>
                    <a:pt x="40" y="454"/>
                  </a:cubicBezTo>
                  <a:cubicBezTo>
                    <a:pt x="53" y="474"/>
                    <a:pt x="72" y="501"/>
                    <a:pt x="96" y="506"/>
                  </a:cubicBezTo>
                  <a:cubicBezTo>
                    <a:pt x="102" y="507"/>
                    <a:pt x="113" y="509"/>
                    <a:pt x="123" y="509"/>
                  </a:cubicBezTo>
                  <a:cubicBezTo>
                    <a:pt x="130" y="509"/>
                    <a:pt x="136" y="509"/>
                    <a:pt x="140" y="506"/>
                  </a:cubicBezTo>
                  <a:cubicBezTo>
                    <a:pt x="142" y="505"/>
                    <a:pt x="143" y="502"/>
                    <a:pt x="145" y="502"/>
                  </a:cubicBezTo>
                  <a:cubicBezTo>
                    <a:pt x="149" y="502"/>
                    <a:pt x="153" y="502"/>
                    <a:pt x="156" y="502"/>
                  </a:cubicBezTo>
                  <a:cubicBezTo>
                    <a:pt x="160" y="502"/>
                    <a:pt x="163" y="502"/>
                    <a:pt x="167" y="501"/>
                  </a:cubicBezTo>
                  <a:cubicBezTo>
                    <a:pt x="172" y="501"/>
                    <a:pt x="178" y="498"/>
                    <a:pt x="182" y="494"/>
                  </a:cubicBezTo>
                  <a:cubicBezTo>
                    <a:pt x="184" y="491"/>
                    <a:pt x="184" y="490"/>
                    <a:pt x="188" y="491"/>
                  </a:cubicBezTo>
                  <a:cubicBezTo>
                    <a:pt x="194" y="491"/>
                    <a:pt x="200" y="491"/>
                    <a:pt x="206" y="491"/>
                  </a:cubicBezTo>
                  <a:cubicBezTo>
                    <a:pt x="213" y="490"/>
                    <a:pt x="221" y="489"/>
                    <a:pt x="228" y="487"/>
                  </a:cubicBezTo>
                  <a:cubicBezTo>
                    <a:pt x="245" y="480"/>
                    <a:pt x="261" y="462"/>
                    <a:pt x="266" y="444"/>
                  </a:cubicBezTo>
                  <a:cubicBezTo>
                    <a:pt x="267" y="443"/>
                    <a:pt x="267" y="441"/>
                    <a:pt x="267" y="440"/>
                  </a:cubicBezTo>
                  <a:cubicBezTo>
                    <a:pt x="307" y="464"/>
                    <a:pt x="357" y="460"/>
                    <a:pt x="403" y="449"/>
                  </a:cubicBezTo>
                  <a:cubicBezTo>
                    <a:pt x="439" y="440"/>
                    <a:pt x="477" y="424"/>
                    <a:pt x="496" y="392"/>
                  </a:cubicBezTo>
                  <a:cubicBezTo>
                    <a:pt x="496" y="392"/>
                    <a:pt x="497" y="393"/>
                    <a:pt x="497" y="393"/>
                  </a:cubicBezTo>
                  <a:cubicBezTo>
                    <a:pt x="509" y="395"/>
                    <a:pt x="519" y="394"/>
                    <a:pt x="528" y="392"/>
                  </a:cubicBezTo>
                  <a:cubicBezTo>
                    <a:pt x="529" y="392"/>
                    <a:pt x="529" y="392"/>
                    <a:pt x="529" y="392"/>
                  </a:cubicBezTo>
                  <a:cubicBezTo>
                    <a:pt x="529" y="392"/>
                    <a:pt x="530" y="392"/>
                    <a:pt x="530" y="392"/>
                  </a:cubicBezTo>
                  <a:cubicBezTo>
                    <a:pt x="531" y="392"/>
                    <a:pt x="531" y="393"/>
                    <a:pt x="532" y="393"/>
                  </a:cubicBezTo>
                  <a:cubicBezTo>
                    <a:pt x="532" y="393"/>
                    <a:pt x="532" y="393"/>
                    <a:pt x="532" y="393"/>
                  </a:cubicBezTo>
                  <a:cubicBezTo>
                    <a:pt x="534" y="393"/>
                    <a:pt x="535" y="394"/>
                    <a:pt x="537" y="394"/>
                  </a:cubicBezTo>
                  <a:cubicBezTo>
                    <a:pt x="537" y="394"/>
                    <a:pt x="537" y="394"/>
                    <a:pt x="538" y="394"/>
                  </a:cubicBezTo>
                  <a:cubicBezTo>
                    <a:pt x="538" y="394"/>
                    <a:pt x="539" y="394"/>
                    <a:pt x="540" y="394"/>
                  </a:cubicBezTo>
                  <a:cubicBezTo>
                    <a:pt x="540" y="394"/>
                    <a:pt x="541" y="394"/>
                    <a:pt x="541" y="394"/>
                  </a:cubicBezTo>
                  <a:cubicBezTo>
                    <a:pt x="542" y="394"/>
                    <a:pt x="542" y="394"/>
                    <a:pt x="543" y="394"/>
                  </a:cubicBezTo>
                  <a:cubicBezTo>
                    <a:pt x="543" y="395"/>
                    <a:pt x="544" y="395"/>
                    <a:pt x="544" y="395"/>
                  </a:cubicBezTo>
                  <a:cubicBezTo>
                    <a:pt x="545" y="395"/>
                    <a:pt x="545" y="395"/>
                    <a:pt x="546" y="395"/>
                  </a:cubicBezTo>
                  <a:cubicBezTo>
                    <a:pt x="547" y="395"/>
                    <a:pt x="547" y="395"/>
                    <a:pt x="548" y="395"/>
                  </a:cubicBezTo>
                  <a:cubicBezTo>
                    <a:pt x="548" y="395"/>
                    <a:pt x="549" y="395"/>
                    <a:pt x="549" y="395"/>
                  </a:cubicBezTo>
                  <a:cubicBezTo>
                    <a:pt x="550" y="395"/>
                    <a:pt x="551" y="395"/>
                    <a:pt x="551" y="395"/>
                  </a:cubicBezTo>
                  <a:cubicBezTo>
                    <a:pt x="552" y="395"/>
                    <a:pt x="552" y="395"/>
                    <a:pt x="553" y="395"/>
                  </a:cubicBezTo>
                  <a:cubicBezTo>
                    <a:pt x="554" y="395"/>
                    <a:pt x="554" y="395"/>
                    <a:pt x="555" y="394"/>
                  </a:cubicBezTo>
                  <a:cubicBezTo>
                    <a:pt x="555" y="394"/>
                    <a:pt x="556" y="394"/>
                    <a:pt x="556" y="394"/>
                  </a:cubicBezTo>
                  <a:cubicBezTo>
                    <a:pt x="557" y="394"/>
                    <a:pt x="558" y="394"/>
                    <a:pt x="558" y="394"/>
                  </a:cubicBezTo>
                  <a:cubicBezTo>
                    <a:pt x="559" y="394"/>
                    <a:pt x="560" y="394"/>
                    <a:pt x="560" y="394"/>
                  </a:cubicBezTo>
                  <a:cubicBezTo>
                    <a:pt x="561" y="394"/>
                    <a:pt x="562" y="394"/>
                    <a:pt x="562" y="394"/>
                  </a:cubicBezTo>
                  <a:cubicBezTo>
                    <a:pt x="563" y="393"/>
                    <a:pt x="563" y="393"/>
                    <a:pt x="564" y="393"/>
                  </a:cubicBezTo>
                  <a:cubicBezTo>
                    <a:pt x="565" y="393"/>
                    <a:pt x="565" y="393"/>
                    <a:pt x="566" y="393"/>
                  </a:cubicBezTo>
                  <a:cubicBezTo>
                    <a:pt x="567" y="393"/>
                    <a:pt x="567" y="393"/>
                    <a:pt x="568" y="393"/>
                  </a:cubicBezTo>
                  <a:cubicBezTo>
                    <a:pt x="569" y="392"/>
                    <a:pt x="569" y="392"/>
                    <a:pt x="570" y="392"/>
                  </a:cubicBezTo>
                  <a:cubicBezTo>
                    <a:pt x="571" y="392"/>
                    <a:pt x="571" y="392"/>
                    <a:pt x="572" y="392"/>
                  </a:cubicBezTo>
                  <a:cubicBezTo>
                    <a:pt x="573" y="391"/>
                    <a:pt x="574" y="391"/>
                    <a:pt x="574" y="391"/>
                  </a:cubicBezTo>
                  <a:cubicBezTo>
                    <a:pt x="575" y="391"/>
                    <a:pt x="575" y="391"/>
                    <a:pt x="576" y="390"/>
                  </a:cubicBezTo>
                  <a:cubicBezTo>
                    <a:pt x="576" y="390"/>
                    <a:pt x="576" y="390"/>
                    <a:pt x="577" y="390"/>
                  </a:cubicBezTo>
                  <a:cubicBezTo>
                    <a:pt x="594" y="398"/>
                    <a:pt x="613" y="396"/>
                    <a:pt x="627" y="384"/>
                  </a:cubicBezTo>
                  <a:cubicBezTo>
                    <a:pt x="628" y="384"/>
                    <a:pt x="628" y="384"/>
                    <a:pt x="628" y="384"/>
                  </a:cubicBezTo>
                  <a:cubicBezTo>
                    <a:pt x="629" y="384"/>
                    <a:pt x="630" y="384"/>
                    <a:pt x="631" y="384"/>
                  </a:cubicBezTo>
                  <a:cubicBezTo>
                    <a:pt x="631" y="384"/>
                    <a:pt x="632" y="384"/>
                    <a:pt x="632" y="384"/>
                  </a:cubicBezTo>
                  <a:cubicBezTo>
                    <a:pt x="633" y="384"/>
                    <a:pt x="634" y="384"/>
                    <a:pt x="636" y="384"/>
                  </a:cubicBezTo>
                  <a:cubicBezTo>
                    <a:pt x="636" y="384"/>
                    <a:pt x="636" y="384"/>
                    <a:pt x="637" y="384"/>
                  </a:cubicBezTo>
                  <a:cubicBezTo>
                    <a:pt x="638" y="384"/>
                    <a:pt x="638" y="384"/>
                    <a:pt x="639" y="384"/>
                  </a:cubicBezTo>
                  <a:cubicBezTo>
                    <a:pt x="640" y="384"/>
                    <a:pt x="640" y="384"/>
                    <a:pt x="641" y="384"/>
                  </a:cubicBezTo>
                  <a:cubicBezTo>
                    <a:pt x="641" y="384"/>
                    <a:pt x="642" y="384"/>
                    <a:pt x="643" y="384"/>
                  </a:cubicBezTo>
                  <a:cubicBezTo>
                    <a:pt x="644" y="384"/>
                    <a:pt x="644" y="384"/>
                    <a:pt x="644" y="384"/>
                  </a:cubicBezTo>
                  <a:cubicBezTo>
                    <a:pt x="645" y="383"/>
                    <a:pt x="646" y="383"/>
                    <a:pt x="647" y="383"/>
                  </a:cubicBezTo>
                  <a:cubicBezTo>
                    <a:pt x="648" y="383"/>
                    <a:pt x="648" y="383"/>
                    <a:pt x="649" y="383"/>
                  </a:cubicBezTo>
                  <a:cubicBezTo>
                    <a:pt x="649" y="383"/>
                    <a:pt x="650" y="383"/>
                    <a:pt x="651" y="382"/>
                  </a:cubicBezTo>
                  <a:cubicBezTo>
                    <a:pt x="651" y="382"/>
                    <a:pt x="652" y="382"/>
                    <a:pt x="652" y="382"/>
                  </a:cubicBezTo>
                  <a:cubicBezTo>
                    <a:pt x="653" y="382"/>
                    <a:pt x="653" y="382"/>
                    <a:pt x="654" y="382"/>
                  </a:cubicBezTo>
                  <a:cubicBezTo>
                    <a:pt x="654" y="382"/>
                    <a:pt x="655" y="382"/>
                    <a:pt x="655" y="381"/>
                  </a:cubicBezTo>
                  <a:cubicBezTo>
                    <a:pt x="656" y="381"/>
                    <a:pt x="657" y="381"/>
                    <a:pt x="658" y="381"/>
                  </a:cubicBezTo>
                  <a:cubicBezTo>
                    <a:pt x="658" y="381"/>
                    <a:pt x="659" y="380"/>
                    <a:pt x="659" y="380"/>
                  </a:cubicBezTo>
                  <a:cubicBezTo>
                    <a:pt x="660" y="380"/>
                    <a:pt x="660" y="380"/>
                    <a:pt x="661" y="380"/>
                  </a:cubicBezTo>
                  <a:cubicBezTo>
                    <a:pt x="661" y="380"/>
                    <a:pt x="662" y="379"/>
                    <a:pt x="662" y="379"/>
                  </a:cubicBezTo>
                  <a:cubicBezTo>
                    <a:pt x="663" y="379"/>
                    <a:pt x="663" y="379"/>
                    <a:pt x="664" y="379"/>
                  </a:cubicBezTo>
                  <a:cubicBezTo>
                    <a:pt x="664" y="378"/>
                    <a:pt x="665" y="378"/>
                    <a:pt x="665" y="378"/>
                  </a:cubicBezTo>
                  <a:cubicBezTo>
                    <a:pt x="666" y="378"/>
                    <a:pt x="666" y="378"/>
                    <a:pt x="667" y="377"/>
                  </a:cubicBezTo>
                  <a:cubicBezTo>
                    <a:pt x="668" y="377"/>
                    <a:pt x="668" y="377"/>
                    <a:pt x="669" y="376"/>
                  </a:cubicBezTo>
                  <a:cubicBezTo>
                    <a:pt x="669" y="376"/>
                    <a:pt x="669" y="376"/>
                    <a:pt x="670" y="376"/>
                  </a:cubicBezTo>
                  <a:cubicBezTo>
                    <a:pt x="670" y="376"/>
                    <a:pt x="671" y="375"/>
                    <a:pt x="671" y="375"/>
                  </a:cubicBezTo>
                  <a:cubicBezTo>
                    <a:pt x="672" y="375"/>
                    <a:pt x="672" y="375"/>
                    <a:pt x="672" y="375"/>
                  </a:cubicBezTo>
                  <a:cubicBezTo>
                    <a:pt x="673" y="374"/>
                    <a:pt x="673" y="374"/>
                    <a:pt x="673" y="374"/>
                  </a:cubicBezTo>
                  <a:cubicBezTo>
                    <a:pt x="675" y="374"/>
                    <a:pt x="677" y="374"/>
                    <a:pt x="678" y="374"/>
                  </a:cubicBezTo>
                  <a:cubicBezTo>
                    <a:pt x="679" y="373"/>
                    <a:pt x="680" y="373"/>
                    <a:pt x="681" y="373"/>
                  </a:cubicBezTo>
                  <a:cubicBezTo>
                    <a:pt x="686" y="373"/>
                    <a:pt x="690" y="372"/>
                    <a:pt x="694" y="371"/>
                  </a:cubicBezTo>
                  <a:cubicBezTo>
                    <a:pt x="700" y="369"/>
                    <a:pt x="707" y="366"/>
                    <a:pt x="714" y="362"/>
                  </a:cubicBezTo>
                  <a:cubicBezTo>
                    <a:pt x="714" y="362"/>
                    <a:pt x="714" y="362"/>
                    <a:pt x="714" y="362"/>
                  </a:cubicBezTo>
                  <a:cubicBezTo>
                    <a:pt x="715" y="361"/>
                    <a:pt x="716" y="361"/>
                    <a:pt x="717" y="360"/>
                  </a:cubicBezTo>
                  <a:cubicBezTo>
                    <a:pt x="718" y="360"/>
                    <a:pt x="718" y="360"/>
                    <a:pt x="718" y="360"/>
                  </a:cubicBezTo>
                  <a:cubicBezTo>
                    <a:pt x="719" y="359"/>
                    <a:pt x="720" y="359"/>
                    <a:pt x="720" y="358"/>
                  </a:cubicBezTo>
                  <a:cubicBezTo>
                    <a:pt x="720" y="358"/>
                    <a:pt x="721" y="358"/>
                    <a:pt x="721" y="358"/>
                  </a:cubicBezTo>
                  <a:cubicBezTo>
                    <a:pt x="722" y="357"/>
                    <a:pt x="722" y="357"/>
                    <a:pt x="723" y="356"/>
                  </a:cubicBezTo>
                  <a:cubicBezTo>
                    <a:pt x="723" y="356"/>
                    <a:pt x="723" y="356"/>
                    <a:pt x="724" y="356"/>
                  </a:cubicBezTo>
                  <a:cubicBezTo>
                    <a:pt x="724" y="355"/>
                    <a:pt x="725" y="355"/>
                    <a:pt x="725" y="354"/>
                  </a:cubicBezTo>
                  <a:cubicBezTo>
                    <a:pt x="726" y="354"/>
                    <a:pt x="726" y="354"/>
                    <a:pt x="726" y="354"/>
                  </a:cubicBezTo>
                  <a:cubicBezTo>
                    <a:pt x="727" y="353"/>
                    <a:pt x="727" y="353"/>
                    <a:pt x="728" y="352"/>
                  </a:cubicBezTo>
                  <a:cubicBezTo>
                    <a:pt x="728" y="352"/>
                    <a:pt x="728" y="352"/>
                    <a:pt x="729" y="351"/>
                  </a:cubicBezTo>
                  <a:cubicBezTo>
                    <a:pt x="729" y="351"/>
                    <a:pt x="730" y="350"/>
                    <a:pt x="730" y="350"/>
                  </a:cubicBezTo>
                  <a:cubicBezTo>
                    <a:pt x="730" y="349"/>
                    <a:pt x="731" y="349"/>
                    <a:pt x="731" y="349"/>
                  </a:cubicBezTo>
                  <a:cubicBezTo>
                    <a:pt x="731" y="348"/>
                    <a:pt x="732" y="348"/>
                    <a:pt x="732" y="347"/>
                  </a:cubicBezTo>
                  <a:cubicBezTo>
                    <a:pt x="733" y="347"/>
                    <a:pt x="733" y="347"/>
                    <a:pt x="733" y="347"/>
                  </a:cubicBezTo>
                  <a:cubicBezTo>
                    <a:pt x="768" y="303"/>
                    <a:pt x="745" y="214"/>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9"/>
            <p:cNvSpPr/>
            <p:nvPr/>
          </p:nvSpPr>
          <p:spPr bwMode="auto">
            <a:xfrm>
              <a:off x="17892506" y="6681725"/>
              <a:ext cx="314325" cy="233363"/>
            </a:xfrm>
            <a:custGeom>
              <a:avLst/>
              <a:gdLst>
                <a:gd name="T0" fmla="*/ 21 w 74"/>
                <a:gd name="T1" fmla="*/ 46 h 55"/>
                <a:gd name="T2" fmla="*/ 48 w 74"/>
                <a:gd name="T3" fmla="*/ 53 h 55"/>
                <a:gd name="T4" fmla="*/ 42 w 74"/>
                <a:gd name="T5" fmla="*/ 47 h 55"/>
                <a:gd name="T6" fmla="*/ 74 w 74"/>
                <a:gd name="T7" fmla="*/ 31 h 55"/>
                <a:gd name="T8" fmla="*/ 55 w 74"/>
                <a:gd name="T9" fmla="*/ 32 h 55"/>
                <a:gd name="T10" fmla="*/ 70 w 74"/>
                <a:gd name="T11" fmla="*/ 0 h 55"/>
                <a:gd name="T12" fmla="*/ 34 w 74"/>
                <a:gd name="T13" fmla="*/ 17 h 55"/>
                <a:gd name="T14" fmla="*/ 34 w 74"/>
                <a:gd name="T15" fmla="*/ 1 h 55"/>
                <a:gd name="T16" fmla="*/ 17 w 74"/>
                <a:gd name="T17" fmla="*/ 23 h 55"/>
                <a:gd name="T18" fmla="*/ 11 w 74"/>
                <a:gd name="T19" fmla="*/ 16 h 55"/>
                <a:gd name="T20" fmla="*/ 16 w 74"/>
                <a:gd name="T21" fmla="*/ 42 h 55"/>
                <a:gd name="T22" fmla="*/ 18 w 74"/>
                <a:gd name="T23" fmla="*/ 45 h 55"/>
                <a:gd name="T24" fmla="*/ 0 w 74"/>
                <a:gd name="T25" fmla="*/ 51 h 55"/>
                <a:gd name="T26" fmla="*/ 3 w 74"/>
                <a:gd name="T27" fmla="*/ 55 h 55"/>
                <a:gd name="T28" fmla="*/ 21 w 74"/>
                <a:gd name="T29"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5">
                  <a:moveTo>
                    <a:pt x="21" y="46"/>
                  </a:moveTo>
                  <a:cubicBezTo>
                    <a:pt x="33" y="53"/>
                    <a:pt x="48" y="53"/>
                    <a:pt x="48" y="53"/>
                  </a:cubicBezTo>
                  <a:cubicBezTo>
                    <a:pt x="42" y="47"/>
                    <a:pt x="42" y="47"/>
                    <a:pt x="42" y="47"/>
                  </a:cubicBezTo>
                  <a:cubicBezTo>
                    <a:pt x="58" y="45"/>
                    <a:pt x="74" y="31"/>
                    <a:pt x="74" y="31"/>
                  </a:cubicBezTo>
                  <a:cubicBezTo>
                    <a:pt x="55" y="32"/>
                    <a:pt x="55" y="32"/>
                    <a:pt x="55" y="32"/>
                  </a:cubicBezTo>
                  <a:cubicBezTo>
                    <a:pt x="68" y="21"/>
                    <a:pt x="70" y="0"/>
                    <a:pt x="70" y="0"/>
                  </a:cubicBezTo>
                  <a:cubicBezTo>
                    <a:pt x="49" y="3"/>
                    <a:pt x="34" y="17"/>
                    <a:pt x="34" y="17"/>
                  </a:cubicBezTo>
                  <a:cubicBezTo>
                    <a:pt x="34" y="1"/>
                    <a:pt x="34" y="1"/>
                    <a:pt x="34" y="1"/>
                  </a:cubicBezTo>
                  <a:cubicBezTo>
                    <a:pt x="23" y="11"/>
                    <a:pt x="17" y="23"/>
                    <a:pt x="17" y="23"/>
                  </a:cubicBezTo>
                  <a:cubicBezTo>
                    <a:pt x="11" y="16"/>
                    <a:pt x="11" y="16"/>
                    <a:pt x="11" y="16"/>
                  </a:cubicBezTo>
                  <a:cubicBezTo>
                    <a:pt x="7" y="30"/>
                    <a:pt x="10" y="37"/>
                    <a:pt x="16" y="42"/>
                  </a:cubicBezTo>
                  <a:cubicBezTo>
                    <a:pt x="17" y="43"/>
                    <a:pt x="17" y="44"/>
                    <a:pt x="18" y="45"/>
                  </a:cubicBezTo>
                  <a:cubicBezTo>
                    <a:pt x="11" y="50"/>
                    <a:pt x="0" y="51"/>
                    <a:pt x="0" y="51"/>
                  </a:cubicBezTo>
                  <a:cubicBezTo>
                    <a:pt x="3" y="55"/>
                    <a:pt x="3" y="55"/>
                    <a:pt x="3" y="55"/>
                  </a:cubicBezTo>
                  <a:cubicBezTo>
                    <a:pt x="13" y="53"/>
                    <a:pt x="18" y="49"/>
                    <a:pt x="21" y="4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0"/>
            <p:cNvSpPr/>
            <p:nvPr/>
          </p:nvSpPr>
          <p:spPr bwMode="auto">
            <a:xfrm>
              <a:off x="16973344" y="6643625"/>
              <a:ext cx="1411288" cy="1904999"/>
            </a:xfrm>
            <a:custGeom>
              <a:avLst/>
              <a:gdLst>
                <a:gd name="T0" fmla="*/ 332 w 333"/>
                <a:gd name="T1" fmla="*/ 95 h 449"/>
                <a:gd name="T2" fmla="*/ 324 w 333"/>
                <a:gd name="T3" fmla="*/ 93 h 449"/>
                <a:gd name="T4" fmla="*/ 319 w 333"/>
                <a:gd name="T5" fmla="*/ 92 h 449"/>
                <a:gd name="T6" fmla="*/ 315 w 333"/>
                <a:gd name="T7" fmla="*/ 92 h 449"/>
                <a:gd name="T8" fmla="*/ 313 w 333"/>
                <a:gd name="T9" fmla="*/ 92 h 449"/>
                <a:gd name="T10" fmla="*/ 309 w 333"/>
                <a:gd name="T11" fmla="*/ 92 h 449"/>
                <a:gd name="T12" fmla="*/ 307 w 333"/>
                <a:gd name="T13" fmla="*/ 92 h 449"/>
                <a:gd name="T14" fmla="*/ 303 w 333"/>
                <a:gd name="T15" fmla="*/ 92 h 449"/>
                <a:gd name="T16" fmla="*/ 301 w 333"/>
                <a:gd name="T17" fmla="*/ 93 h 449"/>
                <a:gd name="T18" fmla="*/ 298 w 333"/>
                <a:gd name="T19" fmla="*/ 94 h 449"/>
                <a:gd name="T20" fmla="*/ 296 w 333"/>
                <a:gd name="T21" fmla="*/ 94 h 449"/>
                <a:gd name="T22" fmla="*/ 210 w 333"/>
                <a:gd name="T23" fmla="*/ 15 h 449"/>
                <a:gd name="T24" fmla="*/ 181 w 333"/>
                <a:gd name="T25" fmla="*/ 106 h 449"/>
                <a:gd name="T26" fmla="*/ 130 w 333"/>
                <a:gd name="T27" fmla="*/ 122 h 449"/>
                <a:gd name="T28" fmla="*/ 127 w 333"/>
                <a:gd name="T29" fmla="*/ 122 h 449"/>
                <a:gd name="T30" fmla="*/ 123 w 333"/>
                <a:gd name="T31" fmla="*/ 122 h 449"/>
                <a:gd name="T32" fmla="*/ 120 w 333"/>
                <a:gd name="T33" fmla="*/ 122 h 449"/>
                <a:gd name="T34" fmla="*/ 106 w 333"/>
                <a:gd name="T35" fmla="*/ 126 h 449"/>
                <a:gd name="T36" fmla="*/ 104 w 333"/>
                <a:gd name="T37" fmla="*/ 127 h 449"/>
                <a:gd name="T38" fmla="*/ 63 w 333"/>
                <a:gd name="T39" fmla="*/ 422 h 449"/>
                <a:gd name="T40" fmla="*/ 69 w 333"/>
                <a:gd name="T41" fmla="*/ 426 h 449"/>
                <a:gd name="T42" fmla="*/ 75 w 333"/>
                <a:gd name="T43" fmla="*/ 430 h 449"/>
                <a:gd name="T44" fmla="*/ 78 w 333"/>
                <a:gd name="T45" fmla="*/ 432 h 449"/>
                <a:gd name="T46" fmla="*/ 85 w 333"/>
                <a:gd name="T47" fmla="*/ 435 h 449"/>
                <a:gd name="T48" fmla="*/ 89 w 333"/>
                <a:gd name="T49" fmla="*/ 436 h 449"/>
                <a:gd name="T50" fmla="*/ 95 w 333"/>
                <a:gd name="T51" fmla="*/ 439 h 449"/>
                <a:gd name="T52" fmla="*/ 147 w 333"/>
                <a:gd name="T53" fmla="*/ 442 h 449"/>
                <a:gd name="T54" fmla="*/ 171 w 333"/>
                <a:gd name="T55" fmla="*/ 444 h 449"/>
                <a:gd name="T56" fmla="*/ 174 w 333"/>
                <a:gd name="T57" fmla="*/ 444 h 449"/>
                <a:gd name="T58" fmla="*/ 178 w 333"/>
                <a:gd name="T59" fmla="*/ 444 h 449"/>
                <a:gd name="T60" fmla="*/ 181 w 333"/>
                <a:gd name="T61" fmla="*/ 444 h 449"/>
                <a:gd name="T62" fmla="*/ 185 w 333"/>
                <a:gd name="T63" fmla="*/ 444 h 449"/>
                <a:gd name="T64" fmla="*/ 188 w 333"/>
                <a:gd name="T65" fmla="*/ 444 h 449"/>
                <a:gd name="T66" fmla="*/ 192 w 333"/>
                <a:gd name="T67" fmla="*/ 444 h 449"/>
                <a:gd name="T68" fmla="*/ 195 w 333"/>
                <a:gd name="T69" fmla="*/ 444 h 449"/>
                <a:gd name="T70" fmla="*/ 201 w 333"/>
                <a:gd name="T71" fmla="*/ 443 h 449"/>
                <a:gd name="T72" fmla="*/ 205 w 333"/>
                <a:gd name="T73" fmla="*/ 442 h 449"/>
                <a:gd name="T74" fmla="*/ 209 w 333"/>
                <a:gd name="T75" fmla="*/ 441 h 449"/>
                <a:gd name="T76" fmla="*/ 213 w 333"/>
                <a:gd name="T77" fmla="*/ 441 h 449"/>
                <a:gd name="T78" fmla="*/ 217 w 333"/>
                <a:gd name="T79" fmla="*/ 439 h 449"/>
                <a:gd name="T80" fmla="*/ 222 w 333"/>
                <a:gd name="T81" fmla="*/ 438 h 449"/>
                <a:gd name="T82" fmla="*/ 296 w 333"/>
                <a:gd name="T83" fmla="*/ 428 h 449"/>
                <a:gd name="T84" fmla="*/ 302 w 333"/>
                <a:gd name="T85" fmla="*/ 428 h 449"/>
                <a:gd name="T86" fmla="*/ 307 w 333"/>
                <a:gd name="T87" fmla="*/ 428 h 449"/>
                <a:gd name="T88" fmla="*/ 315 w 333"/>
                <a:gd name="T89" fmla="*/ 428 h 449"/>
                <a:gd name="T90" fmla="*/ 320 w 333"/>
                <a:gd name="T91" fmla="*/ 427 h 449"/>
                <a:gd name="T92" fmla="*/ 328 w 333"/>
                <a:gd name="T93" fmla="*/ 426 h 449"/>
                <a:gd name="T94" fmla="*/ 332 w 333"/>
                <a:gd name="T95" fmla="*/ 4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 h="449">
                  <a:moveTo>
                    <a:pt x="333" y="96"/>
                  </a:moveTo>
                  <a:cubicBezTo>
                    <a:pt x="333" y="95"/>
                    <a:pt x="332" y="95"/>
                    <a:pt x="332" y="95"/>
                  </a:cubicBezTo>
                  <a:cubicBezTo>
                    <a:pt x="332" y="95"/>
                    <a:pt x="332" y="95"/>
                    <a:pt x="332" y="95"/>
                  </a:cubicBezTo>
                  <a:cubicBezTo>
                    <a:pt x="330" y="95"/>
                    <a:pt x="328" y="94"/>
                    <a:pt x="326" y="93"/>
                  </a:cubicBezTo>
                  <a:cubicBezTo>
                    <a:pt x="326" y="93"/>
                    <a:pt x="326" y="93"/>
                    <a:pt x="325" y="93"/>
                  </a:cubicBezTo>
                  <a:cubicBezTo>
                    <a:pt x="325" y="93"/>
                    <a:pt x="324" y="93"/>
                    <a:pt x="324" y="93"/>
                  </a:cubicBezTo>
                  <a:cubicBezTo>
                    <a:pt x="324" y="93"/>
                    <a:pt x="323" y="93"/>
                    <a:pt x="323" y="93"/>
                  </a:cubicBezTo>
                  <a:cubicBezTo>
                    <a:pt x="322" y="93"/>
                    <a:pt x="321" y="92"/>
                    <a:pt x="319" y="92"/>
                  </a:cubicBezTo>
                  <a:cubicBezTo>
                    <a:pt x="319" y="92"/>
                    <a:pt x="319" y="92"/>
                    <a:pt x="319" y="92"/>
                  </a:cubicBezTo>
                  <a:cubicBezTo>
                    <a:pt x="319" y="92"/>
                    <a:pt x="318" y="92"/>
                    <a:pt x="317" y="92"/>
                  </a:cubicBezTo>
                  <a:cubicBezTo>
                    <a:pt x="317" y="92"/>
                    <a:pt x="317" y="92"/>
                    <a:pt x="317" y="92"/>
                  </a:cubicBezTo>
                  <a:cubicBezTo>
                    <a:pt x="316" y="92"/>
                    <a:pt x="316" y="92"/>
                    <a:pt x="315" y="92"/>
                  </a:cubicBezTo>
                  <a:cubicBezTo>
                    <a:pt x="315" y="92"/>
                    <a:pt x="315" y="92"/>
                    <a:pt x="315" y="92"/>
                  </a:cubicBezTo>
                  <a:cubicBezTo>
                    <a:pt x="314" y="92"/>
                    <a:pt x="314" y="92"/>
                    <a:pt x="313" y="92"/>
                  </a:cubicBezTo>
                  <a:cubicBezTo>
                    <a:pt x="313" y="92"/>
                    <a:pt x="313" y="92"/>
                    <a:pt x="313" y="92"/>
                  </a:cubicBezTo>
                  <a:cubicBezTo>
                    <a:pt x="312" y="92"/>
                    <a:pt x="312" y="92"/>
                    <a:pt x="311" y="92"/>
                  </a:cubicBezTo>
                  <a:cubicBezTo>
                    <a:pt x="311" y="92"/>
                    <a:pt x="311" y="92"/>
                    <a:pt x="311" y="92"/>
                  </a:cubicBezTo>
                  <a:cubicBezTo>
                    <a:pt x="310" y="92"/>
                    <a:pt x="310" y="92"/>
                    <a:pt x="309" y="92"/>
                  </a:cubicBezTo>
                  <a:cubicBezTo>
                    <a:pt x="309" y="92"/>
                    <a:pt x="309" y="92"/>
                    <a:pt x="309" y="92"/>
                  </a:cubicBezTo>
                  <a:cubicBezTo>
                    <a:pt x="308" y="92"/>
                    <a:pt x="308" y="92"/>
                    <a:pt x="307" y="92"/>
                  </a:cubicBezTo>
                  <a:cubicBezTo>
                    <a:pt x="307" y="92"/>
                    <a:pt x="307" y="92"/>
                    <a:pt x="307" y="92"/>
                  </a:cubicBezTo>
                  <a:cubicBezTo>
                    <a:pt x="306" y="92"/>
                    <a:pt x="306" y="92"/>
                    <a:pt x="305" y="92"/>
                  </a:cubicBezTo>
                  <a:cubicBezTo>
                    <a:pt x="305" y="92"/>
                    <a:pt x="305" y="92"/>
                    <a:pt x="305" y="92"/>
                  </a:cubicBezTo>
                  <a:cubicBezTo>
                    <a:pt x="304" y="92"/>
                    <a:pt x="304" y="92"/>
                    <a:pt x="303" y="92"/>
                  </a:cubicBezTo>
                  <a:cubicBezTo>
                    <a:pt x="303" y="92"/>
                    <a:pt x="303" y="92"/>
                    <a:pt x="303" y="92"/>
                  </a:cubicBezTo>
                  <a:cubicBezTo>
                    <a:pt x="302" y="92"/>
                    <a:pt x="302" y="92"/>
                    <a:pt x="302" y="93"/>
                  </a:cubicBezTo>
                  <a:cubicBezTo>
                    <a:pt x="301" y="93"/>
                    <a:pt x="301" y="93"/>
                    <a:pt x="301" y="93"/>
                  </a:cubicBezTo>
                  <a:cubicBezTo>
                    <a:pt x="301" y="93"/>
                    <a:pt x="300" y="93"/>
                    <a:pt x="300" y="93"/>
                  </a:cubicBezTo>
                  <a:cubicBezTo>
                    <a:pt x="300" y="93"/>
                    <a:pt x="300" y="93"/>
                    <a:pt x="299" y="93"/>
                  </a:cubicBezTo>
                  <a:cubicBezTo>
                    <a:pt x="299" y="93"/>
                    <a:pt x="298" y="93"/>
                    <a:pt x="298" y="94"/>
                  </a:cubicBezTo>
                  <a:cubicBezTo>
                    <a:pt x="298" y="94"/>
                    <a:pt x="298" y="94"/>
                    <a:pt x="298" y="94"/>
                  </a:cubicBezTo>
                  <a:cubicBezTo>
                    <a:pt x="297" y="94"/>
                    <a:pt x="297" y="94"/>
                    <a:pt x="296" y="94"/>
                  </a:cubicBezTo>
                  <a:cubicBezTo>
                    <a:pt x="296" y="94"/>
                    <a:pt x="296" y="94"/>
                    <a:pt x="296" y="94"/>
                  </a:cubicBezTo>
                  <a:cubicBezTo>
                    <a:pt x="286" y="92"/>
                    <a:pt x="275" y="91"/>
                    <a:pt x="264" y="93"/>
                  </a:cubicBezTo>
                  <a:cubicBezTo>
                    <a:pt x="252" y="91"/>
                    <a:pt x="241" y="89"/>
                    <a:pt x="233" y="83"/>
                  </a:cubicBezTo>
                  <a:cubicBezTo>
                    <a:pt x="211" y="68"/>
                    <a:pt x="209" y="31"/>
                    <a:pt x="210" y="15"/>
                  </a:cubicBezTo>
                  <a:cubicBezTo>
                    <a:pt x="211" y="11"/>
                    <a:pt x="210" y="8"/>
                    <a:pt x="210" y="8"/>
                  </a:cubicBezTo>
                  <a:cubicBezTo>
                    <a:pt x="185" y="0"/>
                    <a:pt x="179" y="25"/>
                    <a:pt x="179" y="25"/>
                  </a:cubicBezTo>
                  <a:cubicBezTo>
                    <a:pt x="215" y="68"/>
                    <a:pt x="192" y="92"/>
                    <a:pt x="181" y="106"/>
                  </a:cubicBezTo>
                  <a:cubicBezTo>
                    <a:pt x="161" y="105"/>
                    <a:pt x="145" y="112"/>
                    <a:pt x="132" y="122"/>
                  </a:cubicBezTo>
                  <a:cubicBezTo>
                    <a:pt x="132" y="122"/>
                    <a:pt x="131" y="122"/>
                    <a:pt x="131" y="122"/>
                  </a:cubicBezTo>
                  <a:cubicBezTo>
                    <a:pt x="131" y="122"/>
                    <a:pt x="130" y="122"/>
                    <a:pt x="130" y="122"/>
                  </a:cubicBezTo>
                  <a:cubicBezTo>
                    <a:pt x="130" y="122"/>
                    <a:pt x="129" y="122"/>
                    <a:pt x="129" y="122"/>
                  </a:cubicBezTo>
                  <a:cubicBezTo>
                    <a:pt x="128" y="122"/>
                    <a:pt x="128" y="122"/>
                    <a:pt x="128" y="122"/>
                  </a:cubicBezTo>
                  <a:cubicBezTo>
                    <a:pt x="127" y="122"/>
                    <a:pt x="127" y="122"/>
                    <a:pt x="127" y="122"/>
                  </a:cubicBezTo>
                  <a:cubicBezTo>
                    <a:pt x="126" y="122"/>
                    <a:pt x="126" y="122"/>
                    <a:pt x="125" y="122"/>
                  </a:cubicBezTo>
                  <a:cubicBezTo>
                    <a:pt x="125" y="122"/>
                    <a:pt x="125" y="122"/>
                    <a:pt x="124" y="122"/>
                  </a:cubicBezTo>
                  <a:cubicBezTo>
                    <a:pt x="124" y="122"/>
                    <a:pt x="123" y="122"/>
                    <a:pt x="123" y="122"/>
                  </a:cubicBezTo>
                  <a:cubicBezTo>
                    <a:pt x="123" y="122"/>
                    <a:pt x="123" y="122"/>
                    <a:pt x="122" y="122"/>
                  </a:cubicBezTo>
                  <a:cubicBezTo>
                    <a:pt x="122" y="122"/>
                    <a:pt x="121" y="122"/>
                    <a:pt x="121" y="122"/>
                  </a:cubicBezTo>
                  <a:cubicBezTo>
                    <a:pt x="121" y="122"/>
                    <a:pt x="120" y="122"/>
                    <a:pt x="120" y="122"/>
                  </a:cubicBezTo>
                  <a:cubicBezTo>
                    <a:pt x="116" y="123"/>
                    <a:pt x="112" y="124"/>
                    <a:pt x="108" y="126"/>
                  </a:cubicBezTo>
                  <a:cubicBezTo>
                    <a:pt x="108" y="126"/>
                    <a:pt x="108" y="126"/>
                    <a:pt x="108" y="126"/>
                  </a:cubicBezTo>
                  <a:cubicBezTo>
                    <a:pt x="108" y="126"/>
                    <a:pt x="107" y="126"/>
                    <a:pt x="106" y="126"/>
                  </a:cubicBezTo>
                  <a:cubicBezTo>
                    <a:pt x="106" y="126"/>
                    <a:pt x="106" y="126"/>
                    <a:pt x="106" y="127"/>
                  </a:cubicBezTo>
                  <a:cubicBezTo>
                    <a:pt x="106" y="127"/>
                    <a:pt x="105" y="127"/>
                    <a:pt x="104" y="127"/>
                  </a:cubicBezTo>
                  <a:cubicBezTo>
                    <a:pt x="104" y="127"/>
                    <a:pt x="104" y="127"/>
                    <a:pt x="104" y="127"/>
                  </a:cubicBezTo>
                  <a:cubicBezTo>
                    <a:pt x="104" y="127"/>
                    <a:pt x="104" y="127"/>
                    <a:pt x="104" y="127"/>
                  </a:cubicBezTo>
                  <a:cubicBezTo>
                    <a:pt x="92" y="134"/>
                    <a:pt x="79" y="146"/>
                    <a:pt x="67" y="160"/>
                  </a:cubicBezTo>
                  <a:cubicBezTo>
                    <a:pt x="2" y="234"/>
                    <a:pt x="0" y="371"/>
                    <a:pt x="63" y="422"/>
                  </a:cubicBezTo>
                  <a:cubicBezTo>
                    <a:pt x="63" y="422"/>
                    <a:pt x="63" y="422"/>
                    <a:pt x="63" y="422"/>
                  </a:cubicBezTo>
                  <a:cubicBezTo>
                    <a:pt x="65" y="424"/>
                    <a:pt x="67" y="425"/>
                    <a:pt x="69" y="426"/>
                  </a:cubicBezTo>
                  <a:cubicBezTo>
                    <a:pt x="69" y="426"/>
                    <a:pt x="69" y="426"/>
                    <a:pt x="69" y="426"/>
                  </a:cubicBezTo>
                  <a:cubicBezTo>
                    <a:pt x="70" y="427"/>
                    <a:pt x="71" y="428"/>
                    <a:pt x="72" y="428"/>
                  </a:cubicBezTo>
                  <a:cubicBezTo>
                    <a:pt x="72" y="428"/>
                    <a:pt x="72" y="428"/>
                    <a:pt x="72" y="428"/>
                  </a:cubicBezTo>
                  <a:cubicBezTo>
                    <a:pt x="73" y="429"/>
                    <a:pt x="74" y="430"/>
                    <a:pt x="75" y="430"/>
                  </a:cubicBezTo>
                  <a:cubicBezTo>
                    <a:pt x="75" y="430"/>
                    <a:pt x="75" y="430"/>
                    <a:pt x="75" y="430"/>
                  </a:cubicBezTo>
                  <a:cubicBezTo>
                    <a:pt x="76" y="431"/>
                    <a:pt x="77" y="431"/>
                    <a:pt x="78" y="432"/>
                  </a:cubicBezTo>
                  <a:cubicBezTo>
                    <a:pt x="78" y="432"/>
                    <a:pt x="78" y="432"/>
                    <a:pt x="78" y="432"/>
                  </a:cubicBezTo>
                  <a:cubicBezTo>
                    <a:pt x="79" y="432"/>
                    <a:pt x="80" y="433"/>
                    <a:pt x="81" y="433"/>
                  </a:cubicBezTo>
                  <a:cubicBezTo>
                    <a:pt x="81" y="433"/>
                    <a:pt x="82" y="434"/>
                    <a:pt x="82" y="434"/>
                  </a:cubicBezTo>
                  <a:cubicBezTo>
                    <a:pt x="83" y="434"/>
                    <a:pt x="84" y="435"/>
                    <a:pt x="85" y="435"/>
                  </a:cubicBezTo>
                  <a:cubicBezTo>
                    <a:pt x="85" y="435"/>
                    <a:pt x="85" y="435"/>
                    <a:pt x="85" y="435"/>
                  </a:cubicBezTo>
                  <a:cubicBezTo>
                    <a:pt x="86" y="435"/>
                    <a:pt x="87" y="436"/>
                    <a:pt x="88" y="436"/>
                  </a:cubicBezTo>
                  <a:cubicBezTo>
                    <a:pt x="88" y="436"/>
                    <a:pt x="88" y="436"/>
                    <a:pt x="89" y="436"/>
                  </a:cubicBezTo>
                  <a:cubicBezTo>
                    <a:pt x="90" y="437"/>
                    <a:pt x="91" y="437"/>
                    <a:pt x="92" y="437"/>
                  </a:cubicBezTo>
                  <a:cubicBezTo>
                    <a:pt x="92" y="437"/>
                    <a:pt x="92" y="438"/>
                    <a:pt x="92" y="438"/>
                  </a:cubicBezTo>
                  <a:cubicBezTo>
                    <a:pt x="93" y="438"/>
                    <a:pt x="94" y="438"/>
                    <a:pt x="95" y="439"/>
                  </a:cubicBezTo>
                  <a:cubicBezTo>
                    <a:pt x="101" y="440"/>
                    <a:pt x="107" y="441"/>
                    <a:pt x="112" y="442"/>
                  </a:cubicBezTo>
                  <a:cubicBezTo>
                    <a:pt x="115" y="442"/>
                    <a:pt x="119" y="443"/>
                    <a:pt x="122" y="443"/>
                  </a:cubicBezTo>
                  <a:cubicBezTo>
                    <a:pt x="131" y="444"/>
                    <a:pt x="139" y="443"/>
                    <a:pt x="147" y="442"/>
                  </a:cubicBezTo>
                  <a:cubicBezTo>
                    <a:pt x="149" y="442"/>
                    <a:pt x="150" y="442"/>
                    <a:pt x="152" y="441"/>
                  </a:cubicBezTo>
                  <a:cubicBezTo>
                    <a:pt x="153" y="441"/>
                    <a:pt x="154" y="441"/>
                    <a:pt x="156" y="440"/>
                  </a:cubicBezTo>
                  <a:cubicBezTo>
                    <a:pt x="161" y="442"/>
                    <a:pt x="166" y="443"/>
                    <a:pt x="171" y="444"/>
                  </a:cubicBezTo>
                  <a:cubicBezTo>
                    <a:pt x="171" y="444"/>
                    <a:pt x="171" y="444"/>
                    <a:pt x="171" y="444"/>
                  </a:cubicBezTo>
                  <a:cubicBezTo>
                    <a:pt x="172" y="444"/>
                    <a:pt x="173" y="444"/>
                    <a:pt x="173" y="444"/>
                  </a:cubicBezTo>
                  <a:cubicBezTo>
                    <a:pt x="173" y="444"/>
                    <a:pt x="173" y="444"/>
                    <a:pt x="174" y="444"/>
                  </a:cubicBezTo>
                  <a:cubicBezTo>
                    <a:pt x="174" y="444"/>
                    <a:pt x="175" y="444"/>
                    <a:pt x="175" y="444"/>
                  </a:cubicBezTo>
                  <a:cubicBezTo>
                    <a:pt x="176" y="444"/>
                    <a:pt x="176" y="444"/>
                    <a:pt x="176" y="444"/>
                  </a:cubicBezTo>
                  <a:cubicBezTo>
                    <a:pt x="176" y="444"/>
                    <a:pt x="177" y="444"/>
                    <a:pt x="178" y="444"/>
                  </a:cubicBezTo>
                  <a:cubicBezTo>
                    <a:pt x="178" y="444"/>
                    <a:pt x="178" y="444"/>
                    <a:pt x="178" y="444"/>
                  </a:cubicBezTo>
                  <a:cubicBezTo>
                    <a:pt x="179" y="444"/>
                    <a:pt x="179" y="444"/>
                    <a:pt x="180" y="444"/>
                  </a:cubicBezTo>
                  <a:cubicBezTo>
                    <a:pt x="180" y="444"/>
                    <a:pt x="180" y="444"/>
                    <a:pt x="181" y="444"/>
                  </a:cubicBezTo>
                  <a:cubicBezTo>
                    <a:pt x="181" y="444"/>
                    <a:pt x="182" y="444"/>
                    <a:pt x="182" y="444"/>
                  </a:cubicBezTo>
                  <a:cubicBezTo>
                    <a:pt x="182" y="444"/>
                    <a:pt x="183" y="444"/>
                    <a:pt x="183" y="444"/>
                  </a:cubicBezTo>
                  <a:cubicBezTo>
                    <a:pt x="184" y="444"/>
                    <a:pt x="184" y="444"/>
                    <a:pt x="185" y="444"/>
                  </a:cubicBezTo>
                  <a:cubicBezTo>
                    <a:pt x="185" y="444"/>
                    <a:pt x="185" y="444"/>
                    <a:pt x="185" y="444"/>
                  </a:cubicBezTo>
                  <a:cubicBezTo>
                    <a:pt x="186" y="444"/>
                    <a:pt x="186" y="444"/>
                    <a:pt x="187" y="444"/>
                  </a:cubicBezTo>
                  <a:cubicBezTo>
                    <a:pt x="187" y="444"/>
                    <a:pt x="188" y="444"/>
                    <a:pt x="188" y="444"/>
                  </a:cubicBezTo>
                  <a:cubicBezTo>
                    <a:pt x="188" y="444"/>
                    <a:pt x="189" y="444"/>
                    <a:pt x="189" y="444"/>
                  </a:cubicBezTo>
                  <a:cubicBezTo>
                    <a:pt x="190" y="444"/>
                    <a:pt x="190" y="444"/>
                    <a:pt x="190" y="444"/>
                  </a:cubicBezTo>
                  <a:cubicBezTo>
                    <a:pt x="191" y="444"/>
                    <a:pt x="191" y="444"/>
                    <a:pt x="192" y="444"/>
                  </a:cubicBezTo>
                  <a:cubicBezTo>
                    <a:pt x="192" y="444"/>
                    <a:pt x="193" y="444"/>
                    <a:pt x="193" y="444"/>
                  </a:cubicBezTo>
                  <a:cubicBezTo>
                    <a:pt x="193" y="444"/>
                    <a:pt x="194" y="444"/>
                    <a:pt x="194" y="444"/>
                  </a:cubicBezTo>
                  <a:cubicBezTo>
                    <a:pt x="195" y="444"/>
                    <a:pt x="195" y="444"/>
                    <a:pt x="195" y="444"/>
                  </a:cubicBezTo>
                  <a:cubicBezTo>
                    <a:pt x="196" y="443"/>
                    <a:pt x="197" y="443"/>
                    <a:pt x="198" y="443"/>
                  </a:cubicBezTo>
                  <a:cubicBezTo>
                    <a:pt x="199" y="443"/>
                    <a:pt x="199" y="443"/>
                    <a:pt x="200" y="443"/>
                  </a:cubicBezTo>
                  <a:cubicBezTo>
                    <a:pt x="200" y="443"/>
                    <a:pt x="200" y="443"/>
                    <a:pt x="201" y="443"/>
                  </a:cubicBezTo>
                  <a:cubicBezTo>
                    <a:pt x="201" y="443"/>
                    <a:pt x="202" y="443"/>
                    <a:pt x="202" y="443"/>
                  </a:cubicBezTo>
                  <a:cubicBezTo>
                    <a:pt x="203" y="443"/>
                    <a:pt x="203" y="443"/>
                    <a:pt x="204" y="442"/>
                  </a:cubicBezTo>
                  <a:cubicBezTo>
                    <a:pt x="204" y="442"/>
                    <a:pt x="204" y="442"/>
                    <a:pt x="205" y="442"/>
                  </a:cubicBezTo>
                  <a:cubicBezTo>
                    <a:pt x="205" y="442"/>
                    <a:pt x="206" y="442"/>
                    <a:pt x="206" y="442"/>
                  </a:cubicBezTo>
                  <a:cubicBezTo>
                    <a:pt x="207" y="442"/>
                    <a:pt x="207" y="442"/>
                    <a:pt x="208" y="442"/>
                  </a:cubicBezTo>
                  <a:cubicBezTo>
                    <a:pt x="208" y="442"/>
                    <a:pt x="209" y="442"/>
                    <a:pt x="209" y="441"/>
                  </a:cubicBezTo>
                  <a:cubicBezTo>
                    <a:pt x="209" y="441"/>
                    <a:pt x="210" y="441"/>
                    <a:pt x="210" y="441"/>
                  </a:cubicBezTo>
                  <a:cubicBezTo>
                    <a:pt x="211" y="441"/>
                    <a:pt x="211" y="441"/>
                    <a:pt x="212" y="441"/>
                  </a:cubicBezTo>
                  <a:cubicBezTo>
                    <a:pt x="212" y="441"/>
                    <a:pt x="213" y="441"/>
                    <a:pt x="213" y="441"/>
                  </a:cubicBezTo>
                  <a:cubicBezTo>
                    <a:pt x="214" y="440"/>
                    <a:pt x="214" y="440"/>
                    <a:pt x="215" y="440"/>
                  </a:cubicBezTo>
                  <a:cubicBezTo>
                    <a:pt x="215" y="440"/>
                    <a:pt x="216" y="440"/>
                    <a:pt x="216" y="440"/>
                  </a:cubicBezTo>
                  <a:cubicBezTo>
                    <a:pt x="216" y="440"/>
                    <a:pt x="217" y="440"/>
                    <a:pt x="217" y="439"/>
                  </a:cubicBezTo>
                  <a:cubicBezTo>
                    <a:pt x="218" y="439"/>
                    <a:pt x="218" y="439"/>
                    <a:pt x="219" y="439"/>
                  </a:cubicBezTo>
                  <a:cubicBezTo>
                    <a:pt x="219" y="439"/>
                    <a:pt x="220" y="439"/>
                    <a:pt x="220" y="439"/>
                  </a:cubicBezTo>
                  <a:cubicBezTo>
                    <a:pt x="221" y="439"/>
                    <a:pt x="221" y="438"/>
                    <a:pt x="222" y="438"/>
                  </a:cubicBezTo>
                  <a:cubicBezTo>
                    <a:pt x="222" y="438"/>
                    <a:pt x="223" y="438"/>
                    <a:pt x="223" y="438"/>
                  </a:cubicBezTo>
                  <a:cubicBezTo>
                    <a:pt x="223" y="438"/>
                    <a:pt x="224" y="438"/>
                    <a:pt x="224" y="438"/>
                  </a:cubicBezTo>
                  <a:cubicBezTo>
                    <a:pt x="248" y="449"/>
                    <a:pt x="276" y="446"/>
                    <a:pt x="296" y="428"/>
                  </a:cubicBezTo>
                  <a:cubicBezTo>
                    <a:pt x="296" y="428"/>
                    <a:pt x="297" y="428"/>
                    <a:pt x="297" y="428"/>
                  </a:cubicBezTo>
                  <a:cubicBezTo>
                    <a:pt x="297" y="428"/>
                    <a:pt x="298" y="428"/>
                    <a:pt x="298" y="428"/>
                  </a:cubicBezTo>
                  <a:cubicBezTo>
                    <a:pt x="299" y="428"/>
                    <a:pt x="301" y="428"/>
                    <a:pt x="302" y="428"/>
                  </a:cubicBezTo>
                  <a:cubicBezTo>
                    <a:pt x="302" y="428"/>
                    <a:pt x="302" y="428"/>
                    <a:pt x="302" y="428"/>
                  </a:cubicBezTo>
                  <a:cubicBezTo>
                    <a:pt x="304" y="428"/>
                    <a:pt x="305" y="428"/>
                    <a:pt x="306" y="428"/>
                  </a:cubicBezTo>
                  <a:cubicBezTo>
                    <a:pt x="306" y="428"/>
                    <a:pt x="307" y="428"/>
                    <a:pt x="307" y="428"/>
                  </a:cubicBezTo>
                  <a:cubicBezTo>
                    <a:pt x="308" y="428"/>
                    <a:pt x="310" y="428"/>
                    <a:pt x="311" y="428"/>
                  </a:cubicBezTo>
                  <a:cubicBezTo>
                    <a:pt x="311" y="428"/>
                    <a:pt x="311" y="428"/>
                    <a:pt x="311" y="428"/>
                  </a:cubicBezTo>
                  <a:cubicBezTo>
                    <a:pt x="313" y="428"/>
                    <a:pt x="314" y="428"/>
                    <a:pt x="315" y="428"/>
                  </a:cubicBezTo>
                  <a:cubicBezTo>
                    <a:pt x="315" y="428"/>
                    <a:pt x="315" y="428"/>
                    <a:pt x="316" y="428"/>
                  </a:cubicBezTo>
                  <a:cubicBezTo>
                    <a:pt x="317" y="427"/>
                    <a:pt x="318" y="427"/>
                    <a:pt x="320" y="427"/>
                  </a:cubicBezTo>
                  <a:cubicBezTo>
                    <a:pt x="320" y="427"/>
                    <a:pt x="320" y="427"/>
                    <a:pt x="320" y="427"/>
                  </a:cubicBezTo>
                  <a:cubicBezTo>
                    <a:pt x="321" y="427"/>
                    <a:pt x="322" y="427"/>
                    <a:pt x="323" y="426"/>
                  </a:cubicBezTo>
                  <a:cubicBezTo>
                    <a:pt x="324" y="426"/>
                    <a:pt x="324" y="426"/>
                    <a:pt x="324" y="426"/>
                  </a:cubicBezTo>
                  <a:cubicBezTo>
                    <a:pt x="325" y="426"/>
                    <a:pt x="326" y="426"/>
                    <a:pt x="328" y="426"/>
                  </a:cubicBezTo>
                  <a:cubicBezTo>
                    <a:pt x="328" y="426"/>
                    <a:pt x="328" y="426"/>
                    <a:pt x="328" y="426"/>
                  </a:cubicBezTo>
                  <a:cubicBezTo>
                    <a:pt x="329" y="425"/>
                    <a:pt x="330" y="425"/>
                    <a:pt x="331" y="425"/>
                  </a:cubicBezTo>
                  <a:cubicBezTo>
                    <a:pt x="331" y="425"/>
                    <a:pt x="332" y="425"/>
                    <a:pt x="332" y="425"/>
                  </a:cubicBezTo>
                  <a:cubicBezTo>
                    <a:pt x="332" y="425"/>
                    <a:pt x="333" y="425"/>
                    <a:pt x="333" y="425"/>
                  </a:cubicBezTo>
                  <a:lnTo>
                    <a:pt x="333" y="96"/>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1"/>
            <p:cNvSpPr/>
            <p:nvPr/>
          </p:nvSpPr>
          <p:spPr bwMode="auto">
            <a:xfrm>
              <a:off x="1839708" y="8137462"/>
              <a:ext cx="284163" cy="177799"/>
            </a:xfrm>
            <a:custGeom>
              <a:avLst/>
              <a:gdLst>
                <a:gd name="T0" fmla="*/ 15 w 67"/>
                <a:gd name="T1" fmla="*/ 26 h 42"/>
                <a:gd name="T2" fmla="*/ 0 w 67"/>
                <a:gd name="T3" fmla="*/ 26 h 42"/>
                <a:gd name="T4" fmla="*/ 1 w 67"/>
                <a:gd name="T5" fmla="*/ 29 h 42"/>
                <a:gd name="T6" fmla="*/ 17 w 67"/>
                <a:gd name="T7" fmla="*/ 28 h 42"/>
                <a:gd name="T8" fmla="*/ 34 w 67"/>
                <a:gd name="T9" fmla="*/ 42 h 42"/>
                <a:gd name="T10" fmla="*/ 32 w 67"/>
                <a:gd name="T11" fmla="*/ 36 h 42"/>
                <a:gd name="T12" fmla="*/ 60 w 67"/>
                <a:gd name="T13" fmla="*/ 34 h 42"/>
                <a:gd name="T14" fmla="*/ 46 w 67"/>
                <a:gd name="T15" fmla="*/ 29 h 42"/>
                <a:gd name="T16" fmla="*/ 67 w 67"/>
                <a:gd name="T17" fmla="*/ 11 h 42"/>
                <a:gd name="T18" fmla="*/ 35 w 67"/>
                <a:gd name="T19" fmla="*/ 12 h 42"/>
                <a:gd name="T20" fmla="*/ 41 w 67"/>
                <a:gd name="T21" fmla="*/ 0 h 42"/>
                <a:gd name="T22" fmla="*/ 21 w 67"/>
                <a:gd name="T23" fmla="*/ 11 h 42"/>
                <a:gd name="T24" fmla="*/ 19 w 67"/>
                <a:gd name="T25" fmla="*/ 3 h 42"/>
                <a:gd name="T26" fmla="*/ 14 w 67"/>
                <a:gd name="T27" fmla="*/ 24 h 42"/>
                <a:gd name="T28" fmla="*/ 15 w 67"/>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2">
                  <a:moveTo>
                    <a:pt x="15" y="26"/>
                  </a:moveTo>
                  <a:cubicBezTo>
                    <a:pt x="8" y="28"/>
                    <a:pt x="0" y="26"/>
                    <a:pt x="0" y="26"/>
                  </a:cubicBezTo>
                  <a:cubicBezTo>
                    <a:pt x="1" y="29"/>
                    <a:pt x="1" y="29"/>
                    <a:pt x="1" y="29"/>
                  </a:cubicBezTo>
                  <a:cubicBezTo>
                    <a:pt x="8" y="31"/>
                    <a:pt x="14" y="30"/>
                    <a:pt x="17" y="28"/>
                  </a:cubicBezTo>
                  <a:cubicBezTo>
                    <a:pt x="23" y="37"/>
                    <a:pt x="34" y="42"/>
                    <a:pt x="34" y="42"/>
                  </a:cubicBezTo>
                  <a:cubicBezTo>
                    <a:pt x="32" y="36"/>
                    <a:pt x="32" y="36"/>
                    <a:pt x="32" y="36"/>
                  </a:cubicBezTo>
                  <a:cubicBezTo>
                    <a:pt x="44" y="39"/>
                    <a:pt x="60" y="34"/>
                    <a:pt x="60" y="34"/>
                  </a:cubicBezTo>
                  <a:cubicBezTo>
                    <a:pt x="46" y="29"/>
                    <a:pt x="46" y="29"/>
                    <a:pt x="46" y="29"/>
                  </a:cubicBezTo>
                  <a:cubicBezTo>
                    <a:pt x="59" y="25"/>
                    <a:pt x="67" y="11"/>
                    <a:pt x="67" y="11"/>
                  </a:cubicBezTo>
                  <a:cubicBezTo>
                    <a:pt x="51" y="6"/>
                    <a:pt x="35" y="12"/>
                    <a:pt x="35" y="12"/>
                  </a:cubicBezTo>
                  <a:cubicBezTo>
                    <a:pt x="41" y="0"/>
                    <a:pt x="41" y="0"/>
                    <a:pt x="41" y="0"/>
                  </a:cubicBezTo>
                  <a:cubicBezTo>
                    <a:pt x="29" y="3"/>
                    <a:pt x="21" y="11"/>
                    <a:pt x="21" y="11"/>
                  </a:cubicBezTo>
                  <a:cubicBezTo>
                    <a:pt x="19" y="3"/>
                    <a:pt x="19" y="3"/>
                    <a:pt x="19" y="3"/>
                  </a:cubicBezTo>
                  <a:cubicBezTo>
                    <a:pt x="11" y="12"/>
                    <a:pt x="12" y="18"/>
                    <a:pt x="14" y="24"/>
                  </a:cubicBezTo>
                  <a:cubicBezTo>
                    <a:pt x="14" y="25"/>
                    <a:pt x="15" y="26"/>
                    <a:pt x="15" y="2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102"/>
            <p:cNvSpPr>
              <a:spLocks noChangeArrowheads="1"/>
            </p:cNvSpPr>
            <p:nvPr/>
          </p:nvSpPr>
          <p:spPr bwMode="auto">
            <a:xfrm>
              <a:off x="2000046" y="8434324"/>
              <a:ext cx="1587" cy="1587"/>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Freeform 103"/>
            <p:cNvSpPr/>
            <p:nvPr/>
          </p:nvSpPr>
          <p:spPr bwMode="auto">
            <a:xfrm>
              <a:off x="-989216" y="7221476"/>
              <a:ext cx="3405187" cy="2336799"/>
            </a:xfrm>
            <a:custGeom>
              <a:avLst/>
              <a:gdLst>
                <a:gd name="T0" fmla="*/ 745 w 804"/>
                <a:gd name="T1" fmla="*/ 308 h 551"/>
                <a:gd name="T2" fmla="*/ 741 w 804"/>
                <a:gd name="T3" fmla="*/ 305 h 551"/>
                <a:gd name="T4" fmla="*/ 737 w 804"/>
                <a:gd name="T5" fmla="*/ 301 h 551"/>
                <a:gd name="T6" fmla="*/ 732 w 804"/>
                <a:gd name="T7" fmla="*/ 298 h 551"/>
                <a:gd name="T8" fmla="*/ 727 w 804"/>
                <a:gd name="T9" fmla="*/ 295 h 551"/>
                <a:gd name="T10" fmla="*/ 723 w 804"/>
                <a:gd name="T11" fmla="*/ 293 h 551"/>
                <a:gd name="T12" fmla="*/ 718 w 804"/>
                <a:gd name="T13" fmla="*/ 292 h 551"/>
                <a:gd name="T14" fmla="*/ 714 w 804"/>
                <a:gd name="T15" fmla="*/ 291 h 551"/>
                <a:gd name="T16" fmla="*/ 691 w 804"/>
                <a:gd name="T17" fmla="*/ 280 h 551"/>
                <a:gd name="T18" fmla="*/ 651 w 804"/>
                <a:gd name="T19" fmla="*/ 203 h 551"/>
                <a:gd name="T20" fmla="*/ 625 w 804"/>
                <a:gd name="T21" fmla="*/ 262 h 551"/>
                <a:gd name="T22" fmla="*/ 621 w 804"/>
                <a:gd name="T23" fmla="*/ 260 h 551"/>
                <a:gd name="T24" fmla="*/ 585 w 804"/>
                <a:gd name="T25" fmla="*/ 258 h 551"/>
                <a:gd name="T26" fmla="*/ 581 w 804"/>
                <a:gd name="T27" fmla="*/ 257 h 551"/>
                <a:gd name="T28" fmla="*/ 578 w 804"/>
                <a:gd name="T29" fmla="*/ 256 h 551"/>
                <a:gd name="T30" fmla="*/ 566 w 804"/>
                <a:gd name="T31" fmla="*/ 254 h 551"/>
                <a:gd name="T32" fmla="*/ 531 w 804"/>
                <a:gd name="T33" fmla="*/ 264 h 551"/>
                <a:gd name="T34" fmla="*/ 447 w 804"/>
                <a:gd name="T35" fmla="*/ 53 h 551"/>
                <a:gd name="T36" fmla="*/ 453 w 804"/>
                <a:gd name="T37" fmla="*/ 20 h 551"/>
                <a:gd name="T38" fmla="*/ 425 w 804"/>
                <a:gd name="T39" fmla="*/ 5 h 551"/>
                <a:gd name="T40" fmla="*/ 322 w 804"/>
                <a:gd name="T41" fmla="*/ 46 h 551"/>
                <a:gd name="T42" fmla="*/ 178 w 804"/>
                <a:gd name="T43" fmla="*/ 168 h 551"/>
                <a:gd name="T44" fmla="*/ 149 w 804"/>
                <a:gd name="T45" fmla="*/ 109 h 551"/>
                <a:gd name="T46" fmla="*/ 117 w 804"/>
                <a:gd name="T47" fmla="*/ 66 h 551"/>
                <a:gd name="T48" fmla="*/ 105 w 804"/>
                <a:gd name="T49" fmla="*/ 76 h 551"/>
                <a:gd name="T50" fmla="*/ 118 w 804"/>
                <a:gd name="T51" fmla="*/ 93 h 551"/>
                <a:gd name="T52" fmla="*/ 114 w 804"/>
                <a:gd name="T53" fmla="*/ 137 h 551"/>
                <a:gd name="T54" fmla="*/ 79 w 804"/>
                <a:gd name="T55" fmla="*/ 152 h 551"/>
                <a:gd name="T56" fmla="*/ 5 w 804"/>
                <a:gd name="T57" fmla="*/ 424 h 551"/>
                <a:gd name="T58" fmla="*/ 68 w 804"/>
                <a:gd name="T59" fmla="*/ 447 h 551"/>
                <a:gd name="T60" fmla="*/ 125 w 804"/>
                <a:gd name="T61" fmla="*/ 457 h 551"/>
                <a:gd name="T62" fmla="*/ 347 w 804"/>
                <a:gd name="T63" fmla="*/ 501 h 551"/>
                <a:gd name="T64" fmla="*/ 502 w 804"/>
                <a:gd name="T65" fmla="*/ 498 h 551"/>
                <a:gd name="T66" fmla="*/ 509 w 804"/>
                <a:gd name="T67" fmla="*/ 504 h 551"/>
                <a:gd name="T68" fmla="*/ 515 w 804"/>
                <a:gd name="T69" fmla="*/ 507 h 551"/>
                <a:gd name="T70" fmla="*/ 522 w 804"/>
                <a:gd name="T71" fmla="*/ 510 h 551"/>
                <a:gd name="T72" fmla="*/ 529 w 804"/>
                <a:gd name="T73" fmla="*/ 513 h 551"/>
                <a:gd name="T74" fmla="*/ 538 w 804"/>
                <a:gd name="T75" fmla="*/ 515 h 551"/>
                <a:gd name="T76" fmla="*/ 547 w 804"/>
                <a:gd name="T77" fmla="*/ 517 h 551"/>
                <a:gd name="T78" fmla="*/ 607 w 804"/>
                <a:gd name="T79" fmla="*/ 534 h 551"/>
                <a:gd name="T80" fmla="*/ 616 w 804"/>
                <a:gd name="T81" fmla="*/ 538 h 551"/>
                <a:gd name="T82" fmla="*/ 624 w 804"/>
                <a:gd name="T83" fmla="*/ 540 h 551"/>
                <a:gd name="T84" fmla="*/ 632 w 804"/>
                <a:gd name="T85" fmla="*/ 543 h 551"/>
                <a:gd name="T86" fmla="*/ 640 w 804"/>
                <a:gd name="T87" fmla="*/ 544 h 551"/>
                <a:gd name="T88" fmla="*/ 647 w 804"/>
                <a:gd name="T89" fmla="*/ 544 h 551"/>
                <a:gd name="T90" fmla="*/ 655 w 804"/>
                <a:gd name="T91" fmla="*/ 544 h 551"/>
                <a:gd name="T92" fmla="*/ 664 w 804"/>
                <a:gd name="T93" fmla="*/ 546 h 551"/>
                <a:gd name="T94" fmla="*/ 707 w 804"/>
                <a:gd name="T95" fmla="*/ 550 h 551"/>
                <a:gd name="T96" fmla="*/ 716 w 804"/>
                <a:gd name="T97" fmla="*/ 548 h 551"/>
                <a:gd name="T98" fmla="*/ 723 w 804"/>
                <a:gd name="T99" fmla="*/ 546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8" y="312"/>
                    <a:pt x="748" y="311"/>
                    <a:pt x="748" y="311"/>
                  </a:cubicBezTo>
                  <a:cubicBezTo>
                    <a:pt x="747" y="311"/>
                    <a:pt x="747" y="310"/>
                    <a:pt x="747" y="310"/>
                  </a:cubicBezTo>
                  <a:cubicBezTo>
                    <a:pt x="746" y="310"/>
                    <a:pt x="746" y="309"/>
                    <a:pt x="745" y="308"/>
                  </a:cubicBezTo>
                  <a:cubicBezTo>
                    <a:pt x="745" y="308"/>
                    <a:pt x="745" y="308"/>
                    <a:pt x="745" y="308"/>
                  </a:cubicBezTo>
                  <a:cubicBezTo>
                    <a:pt x="744" y="307"/>
                    <a:pt x="744" y="307"/>
                    <a:pt x="743" y="307"/>
                  </a:cubicBezTo>
                  <a:cubicBezTo>
                    <a:pt x="743" y="306"/>
                    <a:pt x="743" y="306"/>
                    <a:pt x="743" y="306"/>
                  </a:cubicBezTo>
                  <a:cubicBezTo>
                    <a:pt x="742" y="305"/>
                    <a:pt x="742" y="305"/>
                    <a:pt x="741" y="305"/>
                  </a:cubicBezTo>
                  <a:cubicBezTo>
                    <a:pt x="741" y="304"/>
                    <a:pt x="741" y="304"/>
                    <a:pt x="741" y="304"/>
                  </a:cubicBezTo>
                  <a:cubicBezTo>
                    <a:pt x="740" y="303"/>
                    <a:pt x="739" y="303"/>
                    <a:pt x="739" y="302"/>
                  </a:cubicBezTo>
                  <a:cubicBezTo>
                    <a:pt x="739" y="302"/>
                    <a:pt x="738" y="302"/>
                    <a:pt x="738" y="302"/>
                  </a:cubicBezTo>
                  <a:cubicBezTo>
                    <a:pt x="738" y="302"/>
                    <a:pt x="737" y="301"/>
                    <a:pt x="737" y="301"/>
                  </a:cubicBezTo>
                  <a:cubicBezTo>
                    <a:pt x="737" y="301"/>
                    <a:pt x="736" y="301"/>
                    <a:pt x="736" y="300"/>
                  </a:cubicBezTo>
                  <a:cubicBezTo>
                    <a:pt x="736" y="300"/>
                    <a:pt x="735" y="300"/>
                    <a:pt x="734" y="299"/>
                  </a:cubicBezTo>
                  <a:cubicBezTo>
                    <a:pt x="734" y="299"/>
                    <a:pt x="734" y="299"/>
                    <a:pt x="734" y="299"/>
                  </a:cubicBezTo>
                  <a:cubicBezTo>
                    <a:pt x="733" y="298"/>
                    <a:pt x="733" y="298"/>
                    <a:pt x="732" y="298"/>
                  </a:cubicBezTo>
                  <a:cubicBezTo>
                    <a:pt x="732" y="298"/>
                    <a:pt x="732" y="297"/>
                    <a:pt x="732" y="297"/>
                  </a:cubicBezTo>
                  <a:cubicBezTo>
                    <a:pt x="731" y="297"/>
                    <a:pt x="731" y="297"/>
                    <a:pt x="730" y="296"/>
                  </a:cubicBezTo>
                  <a:cubicBezTo>
                    <a:pt x="730" y="296"/>
                    <a:pt x="730" y="296"/>
                    <a:pt x="729" y="296"/>
                  </a:cubicBezTo>
                  <a:cubicBezTo>
                    <a:pt x="729" y="296"/>
                    <a:pt x="728" y="295"/>
                    <a:pt x="727" y="295"/>
                  </a:cubicBezTo>
                  <a:cubicBezTo>
                    <a:pt x="727" y="295"/>
                    <a:pt x="727" y="295"/>
                    <a:pt x="727" y="295"/>
                  </a:cubicBezTo>
                  <a:cubicBezTo>
                    <a:pt x="727" y="294"/>
                    <a:pt x="726" y="294"/>
                    <a:pt x="725" y="294"/>
                  </a:cubicBezTo>
                  <a:cubicBezTo>
                    <a:pt x="725" y="294"/>
                    <a:pt x="725" y="294"/>
                    <a:pt x="725" y="294"/>
                  </a:cubicBezTo>
                  <a:cubicBezTo>
                    <a:pt x="724" y="293"/>
                    <a:pt x="724" y="293"/>
                    <a:pt x="723" y="293"/>
                  </a:cubicBezTo>
                  <a:cubicBezTo>
                    <a:pt x="723" y="293"/>
                    <a:pt x="723" y="293"/>
                    <a:pt x="722" y="293"/>
                  </a:cubicBezTo>
                  <a:cubicBezTo>
                    <a:pt x="722" y="293"/>
                    <a:pt x="721" y="293"/>
                    <a:pt x="721" y="292"/>
                  </a:cubicBezTo>
                  <a:cubicBezTo>
                    <a:pt x="721" y="292"/>
                    <a:pt x="720" y="292"/>
                    <a:pt x="720" y="292"/>
                  </a:cubicBezTo>
                  <a:cubicBezTo>
                    <a:pt x="720" y="292"/>
                    <a:pt x="719" y="292"/>
                    <a:pt x="718" y="292"/>
                  </a:cubicBezTo>
                  <a:cubicBezTo>
                    <a:pt x="718" y="292"/>
                    <a:pt x="718" y="292"/>
                    <a:pt x="718" y="292"/>
                  </a:cubicBezTo>
                  <a:cubicBezTo>
                    <a:pt x="717" y="292"/>
                    <a:pt x="716" y="292"/>
                    <a:pt x="716" y="292"/>
                  </a:cubicBezTo>
                  <a:cubicBezTo>
                    <a:pt x="716" y="292"/>
                    <a:pt x="716" y="292"/>
                    <a:pt x="716" y="291"/>
                  </a:cubicBezTo>
                  <a:cubicBezTo>
                    <a:pt x="715" y="291"/>
                    <a:pt x="715" y="291"/>
                    <a:pt x="714" y="291"/>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7"/>
                    <a:pt x="677" y="206"/>
                  </a:cubicBezTo>
                  <a:cubicBezTo>
                    <a:pt x="679" y="204"/>
                    <a:pt x="679" y="202"/>
                    <a:pt x="679" y="202"/>
                  </a:cubicBezTo>
                  <a:cubicBezTo>
                    <a:pt x="664" y="187"/>
                    <a:pt x="651" y="203"/>
                    <a:pt x="651" y="203"/>
                  </a:cubicBezTo>
                  <a:cubicBezTo>
                    <a:pt x="664" y="246"/>
                    <a:pt x="639" y="257"/>
                    <a:pt x="627" y="263"/>
                  </a:cubicBezTo>
                  <a:cubicBezTo>
                    <a:pt x="627" y="263"/>
                    <a:pt x="627" y="263"/>
                    <a:pt x="627" y="263"/>
                  </a:cubicBezTo>
                  <a:cubicBezTo>
                    <a:pt x="627" y="263"/>
                    <a:pt x="626" y="262"/>
                    <a:pt x="626" y="262"/>
                  </a:cubicBezTo>
                  <a:cubicBezTo>
                    <a:pt x="625" y="262"/>
                    <a:pt x="625" y="262"/>
                    <a:pt x="625" y="262"/>
                  </a:cubicBezTo>
                  <a:cubicBezTo>
                    <a:pt x="624" y="262"/>
                    <a:pt x="624" y="261"/>
                    <a:pt x="623" y="261"/>
                  </a:cubicBezTo>
                  <a:cubicBezTo>
                    <a:pt x="623" y="261"/>
                    <a:pt x="623" y="261"/>
                    <a:pt x="622" y="261"/>
                  </a:cubicBezTo>
                  <a:cubicBezTo>
                    <a:pt x="622" y="261"/>
                    <a:pt x="621" y="260"/>
                    <a:pt x="621" y="260"/>
                  </a:cubicBezTo>
                  <a:cubicBezTo>
                    <a:pt x="621" y="260"/>
                    <a:pt x="621" y="260"/>
                    <a:pt x="621" y="260"/>
                  </a:cubicBezTo>
                  <a:cubicBezTo>
                    <a:pt x="621" y="260"/>
                    <a:pt x="621" y="260"/>
                    <a:pt x="621" y="260"/>
                  </a:cubicBezTo>
                  <a:cubicBezTo>
                    <a:pt x="609" y="256"/>
                    <a:pt x="597" y="256"/>
                    <a:pt x="586" y="259"/>
                  </a:cubicBezTo>
                  <a:cubicBezTo>
                    <a:pt x="586" y="259"/>
                    <a:pt x="586" y="259"/>
                    <a:pt x="585" y="259"/>
                  </a:cubicBezTo>
                  <a:cubicBezTo>
                    <a:pt x="585" y="259"/>
                    <a:pt x="585" y="259"/>
                    <a:pt x="585" y="258"/>
                  </a:cubicBezTo>
                  <a:cubicBezTo>
                    <a:pt x="584" y="258"/>
                    <a:pt x="584" y="258"/>
                    <a:pt x="584" y="258"/>
                  </a:cubicBezTo>
                  <a:cubicBezTo>
                    <a:pt x="584" y="258"/>
                    <a:pt x="583" y="258"/>
                    <a:pt x="583" y="258"/>
                  </a:cubicBezTo>
                  <a:cubicBezTo>
                    <a:pt x="583" y="257"/>
                    <a:pt x="583" y="257"/>
                    <a:pt x="582" y="257"/>
                  </a:cubicBezTo>
                  <a:cubicBezTo>
                    <a:pt x="582" y="257"/>
                    <a:pt x="582" y="257"/>
                    <a:pt x="581" y="257"/>
                  </a:cubicBezTo>
                  <a:cubicBezTo>
                    <a:pt x="581" y="257"/>
                    <a:pt x="581" y="257"/>
                    <a:pt x="581" y="256"/>
                  </a:cubicBezTo>
                  <a:cubicBezTo>
                    <a:pt x="580" y="256"/>
                    <a:pt x="580" y="256"/>
                    <a:pt x="580" y="256"/>
                  </a:cubicBezTo>
                  <a:cubicBezTo>
                    <a:pt x="580" y="256"/>
                    <a:pt x="579" y="256"/>
                    <a:pt x="579" y="256"/>
                  </a:cubicBezTo>
                  <a:cubicBezTo>
                    <a:pt x="579" y="256"/>
                    <a:pt x="578" y="256"/>
                    <a:pt x="578" y="256"/>
                  </a:cubicBezTo>
                  <a:cubicBezTo>
                    <a:pt x="578" y="256"/>
                    <a:pt x="578" y="255"/>
                    <a:pt x="578" y="255"/>
                  </a:cubicBezTo>
                  <a:cubicBezTo>
                    <a:pt x="575" y="255"/>
                    <a:pt x="571" y="254"/>
                    <a:pt x="568" y="254"/>
                  </a:cubicBezTo>
                  <a:cubicBezTo>
                    <a:pt x="568" y="254"/>
                    <a:pt x="568" y="254"/>
                    <a:pt x="568" y="254"/>
                  </a:cubicBezTo>
                  <a:cubicBezTo>
                    <a:pt x="567" y="254"/>
                    <a:pt x="567" y="254"/>
                    <a:pt x="566" y="254"/>
                  </a:cubicBezTo>
                  <a:cubicBezTo>
                    <a:pt x="566" y="254"/>
                    <a:pt x="566" y="254"/>
                    <a:pt x="566" y="254"/>
                  </a:cubicBezTo>
                  <a:cubicBezTo>
                    <a:pt x="566" y="254"/>
                    <a:pt x="565" y="254"/>
                    <a:pt x="564" y="254"/>
                  </a:cubicBezTo>
                  <a:cubicBezTo>
                    <a:pt x="564" y="254"/>
                    <a:pt x="564" y="254"/>
                    <a:pt x="564" y="254"/>
                  </a:cubicBezTo>
                  <a:cubicBezTo>
                    <a:pt x="554" y="255"/>
                    <a:pt x="543" y="259"/>
                    <a:pt x="531" y="264"/>
                  </a:cubicBezTo>
                  <a:cubicBezTo>
                    <a:pt x="533" y="221"/>
                    <a:pt x="532" y="179"/>
                    <a:pt x="521" y="138"/>
                  </a:cubicBezTo>
                  <a:cubicBezTo>
                    <a:pt x="515" y="112"/>
                    <a:pt x="503" y="86"/>
                    <a:pt x="480" y="73"/>
                  </a:cubicBezTo>
                  <a:cubicBezTo>
                    <a:pt x="475" y="71"/>
                    <a:pt x="468" y="70"/>
                    <a:pt x="466" y="75"/>
                  </a:cubicBezTo>
                  <a:cubicBezTo>
                    <a:pt x="462" y="66"/>
                    <a:pt x="456" y="58"/>
                    <a:pt x="447" y="53"/>
                  </a:cubicBezTo>
                  <a:cubicBezTo>
                    <a:pt x="441" y="50"/>
                    <a:pt x="432" y="49"/>
                    <a:pt x="425" y="52"/>
                  </a:cubicBezTo>
                  <a:cubicBezTo>
                    <a:pt x="424" y="48"/>
                    <a:pt x="425" y="44"/>
                    <a:pt x="425" y="40"/>
                  </a:cubicBezTo>
                  <a:cubicBezTo>
                    <a:pt x="428" y="32"/>
                    <a:pt x="433" y="24"/>
                    <a:pt x="441" y="21"/>
                  </a:cubicBezTo>
                  <a:cubicBezTo>
                    <a:pt x="445" y="20"/>
                    <a:pt x="449" y="20"/>
                    <a:pt x="453" y="20"/>
                  </a:cubicBezTo>
                  <a:cubicBezTo>
                    <a:pt x="462" y="19"/>
                    <a:pt x="471" y="19"/>
                    <a:pt x="479" y="18"/>
                  </a:cubicBezTo>
                  <a:cubicBezTo>
                    <a:pt x="479" y="16"/>
                    <a:pt x="479" y="13"/>
                    <a:pt x="479" y="10"/>
                  </a:cubicBezTo>
                  <a:cubicBezTo>
                    <a:pt x="468" y="5"/>
                    <a:pt x="457" y="0"/>
                    <a:pt x="445" y="0"/>
                  </a:cubicBezTo>
                  <a:cubicBezTo>
                    <a:pt x="438" y="0"/>
                    <a:pt x="432" y="3"/>
                    <a:pt x="425" y="5"/>
                  </a:cubicBezTo>
                  <a:cubicBezTo>
                    <a:pt x="409" y="12"/>
                    <a:pt x="390" y="31"/>
                    <a:pt x="383" y="48"/>
                  </a:cubicBezTo>
                  <a:cubicBezTo>
                    <a:pt x="381" y="48"/>
                    <a:pt x="378" y="48"/>
                    <a:pt x="376" y="48"/>
                  </a:cubicBezTo>
                  <a:cubicBezTo>
                    <a:pt x="371" y="47"/>
                    <a:pt x="367" y="44"/>
                    <a:pt x="363" y="42"/>
                  </a:cubicBezTo>
                  <a:cubicBezTo>
                    <a:pt x="350" y="36"/>
                    <a:pt x="334" y="39"/>
                    <a:pt x="322" y="46"/>
                  </a:cubicBezTo>
                  <a:cubicBezTo>
                    <a:pt x="309" y="53"/>
                    <a:pt x="300" y="64"/>
                    <a:pt x="291" y="75"/>
                  </a:cubicBezTo>
                  <a:cubicBezTo>
                    <a:pt x="264" y="109"/>
                    <a:pt x="243" y="145"/>
                    <a:pt x="226" y="184"/>
                  </a:cubicBezTo>
                  <a:cubicBezTo>
                    <a:pt x="224" y="182"/>
                    <a:pt x="222" y="181"/>
                    <a:pt x="219" y="179"/>
                  </a:cubicBezTo>
                  <a:cubicBezTo>
                    <a:pt x="206" y="170"/>
                    <a:pt x="194" y="170"/>
                    <a:pt x="178" y="168"/>
                  </a:cubicBezTo>
                  <a:cubicBezTo>
                    <a:pt x="169" y="167"/>
                    <a:pt x="158" y="162"/>
                    <a:pt x="149" y="165"/>
                  </a:cubicBezTo>
                  <a:cubicBezTo>
                    <a:pt x="149" y="165"/>
                    <a:pt x="149" y="165"/>
                    <a:pt x="149" y="165"/>
                  </a:cubicBezTo>
                  <a:cubicBezTo>
                    <a:pt x="150" y="159"/>
                    <a:pt x="150" y="152"/>
                    <a:pt x="150" y="146"/>
                  </a:cubicBezTo>
                  <a:cubicBezTo>
                    <a:pt x="151" y="134"/>
                    <a:pt x="151" y="121"/>
                    <a:pt x="149" y="109"/>
                  </a:cubicBezTo>
                  <a:cubicBezTo>
                    <a:pt x="146" y="97"/>
                    <a:pt x="144" y="83"/>
                    <a:pt x="136" y="74"/>
                  </a:cubicBezTo>
                  <a:cubicBezTo>
                    <a:pt x="134" y="71"/>
                    <a:pt x="132" y="69"/>
                    <a:pt x="130" y="67"/>
                  </a:cubicBezTo>
                  <a:cubicBezTo>
                    <a:pt x="129" y="66"/>
                    <a:pt x="127" y="64"/>
                    <a:pt x="125" y="63"/>
                  </a:cubicBezTo>
                  <a:cubicBezTo>
                    <a:pt x="121" y="61"/>
                    <a:pt x="120" y="66"/>
                    <a:pt x="117" y="66"/>
                  </a:cubicBezTo>
                  <a:cubicBezTo>
                    <a:pt x="115" y="67"/>
                    <a:pt x="112" y="65"/>
                    <a:pt x="110" y="67"/>
                  </a:cubicBezTo>
                  <a:cubicBezTo>
                    <a:pt x="109" y="68"/>
                    <a:pt x="111" y="71"/>
                    <a:pt x="109" y="72"/>
                  </a:cubicBezTo>
                  <a:cubicBezTo>
                    <a:pt x="108" y="73"/>
                    <a:pt x="106" y="71"/>
                    <a:pt x="104" y="72"/>
                  </a:cubicBezTo>
                  <a:cubicBezTo>
                    <a:pt x="103" y="73"/>
                    <a:pt x="104" y="75"/>
                    <a:pt x="105" y="76"/>
                  </a:cubicBezTo>
                  <a:cubicBezTo>
                    <a:pt x="106" y="77"/>
                    <a:pt x="107" y="76"/>
                    <a:pt x="108" y="77"/>
                  </a:cubicBezTo>
                  <a:cubicBezTo>
                    <a:pt x="109" y="77"/>
                    <a:pt x="110" y="79"/>
                    <a:pt x="111" y="80"/>
                  </a:cubicBezTo>
                  <a:cubicBezTo>
                    <a:pt x="112" y="81"/>
                    <a:pt x="112" y="82"/>
                    <a:pt x="113" y="83"/>
                  </a:cubicBezTo>
                  <a:cubicBezTo>
                    <a:pt x="115" y="86"/>
                    <a:pt x="116" y="90"/>
                    <a:pt x="118" y="93"/>
                  </a:cubicBezTo>
                  <a:cubicBezTo>
                    <a:pt x="118" y="94"/>
                    <a:pt x="119" y="96"/>
                    <a:pt x="120" y="97"/>
                  </a:cubicBezTo>
                  <a:cubicBezTo>
                    <a:pt x="120" y="99"/>
                    <a:pt x="119" y="101"/>
                    <a:pt x="119" y="103"/>
                  </a:cubicBezTo>
                  <a:cubicBezTo>
                    <a:pt x="119" y="106"/>
                    <a:pt x="118" y="110"/>
                    <a:pt x="118" y="114"/>
                  </a:cubicBezTo>
                  <a:cubicBezTo>
                    <a:pt x="117" y="121"/>
                    <a:pt x="118" y="130"/>
                    <a:pt x="114" y="137"/>
                  </a:cubicBezTo>
                  <a:cubicBezTo>
                    <a:pt x="112" y="142"/>
                    <a:pt x="109" y="146"/>
                    <a:pt x="107" y="151"/>
                  </a:cubicBezTo>
                  <a:cubicBezTo>
                    <a:pt x="107" y="152"/>
                    <a:pt x="106" y="154"/>
                    <a:pt x="104" y="155"/>
                  </a:cubicBezTo>
                  <a:cubicBezTo>
                    <a:pt x="100" y="153"/>
                    <a:pt x="96" y="152"/>
                    <a:pt x="91" y="152"/>
                  </a:cubicBezTo>
                  <a:cubicBezTo>
                    <a:pt x="87" y="151"/>
                    <a:pt x="83" y="151"/>
                    <a:pt x="79" y="152"/>
                  </a:cubicBezTo>
                  <a:cubicBezTo>
                    <a:pt x="76" y="153"/>
                    <a:pt x="74" y="155"/>
                    <a:pt x="71" y="154"/>
                  </a:cubicBezTo>
                  <a:cubicBezTo>
                    <a:pt x="41" y="151"/>
                    <a:pt x="17" y="166"/>
                    <a:pt x="0" y="188"/>
                  </a:cubicBezTo>
                  <a:cubicBezTo>
                    <a:pt x="0" y="420"/>
                    <a:pt x="0" y="420"/>
                    <a:pt x="0" y="420"/>
                  </a:cubicBezTo>
                  <a:cubicBezTo>
                    <a:pt x="2" y="421"/>
                    <a:pt x="3" y="423"/>
                    <a:pt x="5" y="424"/>
                  </a:cubicBezTo>
                  <a:cubicBezTo>
                    <a:pt x="11" y="428"/>
                    <a:pt x="21" y="435"/>
                    <a:pt x="31" y="439"/>
                  </a:cubicBezTo>
                  <a:cubicBezTo>
                    <a:pt x="38" y="442"/>
                    <a:pt x="45" y="445"/>
                    <a:pt x="50" y="444"/>
                  </a:cubicBezTo>
                  <a:cubicBezTo>
                    <a:pt x="52" y="443"/>
                    <a:pt x="55" y="441"/>
                    <a:pt x="57" y="442"/>
                  </a:cubicBezTo>
                  <a:cubicBezTo>
                    <a:pt x="61" y="443"/>
                    <a:pt x="65" y="445"/>
                    <a:pt x="68" y="447"/>
                  </a:cubicBezTo>
                  <a:cubicBezTo>
                    <a:pt x="72" y="448"/>
                    <a:pt x="76" y="450"/>
                    <a:pt x="79" y="451"/>
                  </a:cubicBezTo>
                  <a:cubicBezTo>
                    <a:pt x="86" y="453"/>
                    <a:pt x="92" y="452"/>
                    <a:pt x="98" y="450"/>
                  </a:cubicBezTo>
                  <a:cubicBezTo>
                    <a:pt x="102" y="448"/>
                    <a:pt x="103" y="447"/>
                    <a:pt x="106" y="449"/>
                  </a:cubicBezTo>
                  <a:cubicBezTo>
                    <a:pt x="112" y="452"/>
                    <a:pt x="119" y="455"/>
                    <a:pt x="125" y="457"/>
                  </a:cubicBezTo>
                  <a:cubicBezTo>
                    <a:pt x="133" y="459"/>
                    <a:pt x="141" y="462"/>
                    <a:pt x="149" y="463"/>
                  </a:cubicBezTo>
                  <a:cubicBezTo>
                    <a:pt x="170" y="463"/>
                    <a:pt x="194" y="452"/>
                    <a:pt x="208" y="436"/>
                  </a:cubicBezTo>
                  <a:cubicBezTo>
                    <a:pt x="209" y="435"/>
                    <a:pt x="210" y="433"/>
                    <a:pt x="211" y="432"/>
                  </a:cubicBezTo>
                  <a:cubicBezTo>
                    <a:pt x="240" y="474"/>
                    <a:pt x="294" y="493"/>
                    <a:pt x="347" y="501"/>
                  </a:cubicBezTo>
                  <a:cubicBezTo>
                    <a:pt x="388" y="508"/>
                    <a:pt x="434" y="509"/>
                    <a:pt x="467" y="484"/>
                  </a:cubicBezTo>
                  <a:cubicBezTo>
                    <a:pt x="468" y="484"/>
                    <a:pt x="468" y="485"/>
                    <a:pt x="469" y="485"/>
                  </a:cubicBezTo>
                  <a:cubicBezTo>
                    <a:pt x="480" y="492"/>
                    <a:pt x="490" y="496"/>
                    <a:pt x="502" y="498"/>
                  </a:cubicBezTo>
                  <a:cubicBezTo>
                    <a:pt x="502" y="498"/>
                    <a:pt x="502" y="498"/>
                    <a:pt x="502" y="498"/>
                  </a:cubicBezTo>
                  <a:cubicBezTo>
                    <a:pt x="502" y="499"/>
                    <a:pt x="503" y="499"/>
                    <a:pt x="503" y="499"/>
                  </a:cubicBezTo>
                  <a:cubicBezTo>
                    <a:pt x="504" y="500"/>
                    <a:pt x="504" y="500"/>
                    <a:pt x="505" y="500"/>
                  </a:cubicBezTo>
                  <a:cubicBezTo>
                    <a:pt x="505" y="501"/>
                    <a:pt x="505" y="501"/>
                    <a:pt x="505" y="501"/>
                  </a:cubicBezTo>
                  <a:cubicBezTo>
                    <a:pt x="506" y="502"/>
                    <a:pt x="508" y="503"/>
                    <a:pt x="509" y="504"/>
                  </a:cubicBezTo>
                  <a:cubicBezTo>
                    <a:pt x="510" y="504"/>
                    <a:pt x="510" y="504"/>
                    <a:pt x="510" y="504"/>
                  </a:cubicBezTo>
                  <a:cubicBezTo>
                    <a:pt x="511" y="505"/>
                    <a:pt x="511" y="505"/>
                    <a:pt x="512" y="505"/>
                  </a:cubicBezTo>
                  <a:cubicBezTo>
                    <a:pt x="512" y="506"/>
                    <a:pt x="513" y="506"/>
                    <a:pt x="513" y="506"/>
                  </a:cubicBezTo>
                  <a:cubicBezTo>
                    <a:pt x="514" y="506"/>
                    <a:pt x="515" y="507"/>
                    <a:pt x="515" y="507"/>
                  </a:cubicBezTo>
                  <a:cubicBezTo>
                    <a:pt x="516" y="507"/>
                    <a:pt x="516" y="508"/>
                    <a:pt x="517" y="508"/>
                  </a:cubicBezTo>
                  <a:cubicBezTo>
                    <a:pt x="517" y="508"/>
                    <a:pt x="518" y="508"/>
                    <a:pt x="518" y="509"/>
                  </a:cubicBezTo>
                  <a:cubicBezTo>
                    <a:pt x="519" y="509"/>
                    <a:pt x="520" y="509"/>
                    <a:pt x="520" y="510"/>
                  </a:cubicBezTo>
                  <a:cubicBezTo>
                    <a:pt x="521" y="510"/>
                    <a:pt x="521" y="510"/>
                    <a:pt x="522" y="510"/>
                  </a:cubicBezTo>
                  <a:cubicBezTo>
                    <a:pt x="523" y="511"/>
                    <a:pt x="523" y="511"/>
                    <a:pt x="524" y="511"/>
                  </a:cubicBezTo>
                  <a:cubicBezTo>
                    <a:pt x="524" y="511"/>
                    <a:pt x="525" y="511"/>
                    <a:pt x="526" y="512"/>
                  </a:cubicBezTo>
                  <a:cubicBezTo>
                    <a:pt x="526" y="512"/>
                    <a:pt x="527" y="512"/>
                    <a:pt x="528" y="512"/>
                  </a:cubicBezTo>
                  <a:cubicBezTo>
                    <a:pt x="528" y="513"/>
                    <a:pt x="529" y="513"/>
                    <a:pt x="529" y="513"/>
                  </a:cubicBezTo>
                  <a:cubicBezTo>
                    <a:pt x="530" y="513"/>
                    <a:pt x="531" y="513"/>
                    <a:pt x="532" y="514"/>
                  </a:cubicBezTo>
                  <a:cubicBezTo>
                    <a:pt x="532" y="514"/>
                    <a:pt x="533" y="514"/>
                    <a:pt x="533" y="514"/>
                  </a:cubicBezTo>
                  <a:cubicBezTo>
                    <a:pt x="534" y="514"/>
                    <a:pt x="535" y="515"/>
                    <a:pt x="536" y="515"/>
                  </a:cubicBezTo>
                  <a:cubicBezTo>
                    <a:pt x="536" y="515"/>
                    <a:pt x="537" y="515"/>
                    <a:pt x="538" y="515"/>
                  </a:cubicBezTo>
                  <a:cubicBezTo>
                    <a:pt x="538" y="515"/>
                    <a:pt x="539" y="516"/>
                    <a:pt x="540" y="516"/>
                  </a:cubicBezTo>
                  <a:cubicBezTo>
                    <a:pt x="541" y="516"/>
                    <a:pt x="541" y="516"/>
                    <a:pt x="542" y="516"/>
                  </a:cubicBezTo>
                  <a:cubicBezTo>
                    <a:pt x="543" y="516"/>
                    <a:pt x="544" y="517"/>
                    <a:pt x="545" y="517"/>
                  </a:cubicBezTo>
                  <a:cubicBezTo>
                    <a:pt x="545" y="517"/>
                    <a:pt x="546" y="517"/>
                    <a:pt x="547" y="517"/>
                  </a:cubicBezTo>
                  <a:cubicBezTo>
                    <a:pt x="547" y="517"/>
                    <a:pt x="548" y="517"/>
                    <a:pt x="549" y="517"/>
                  </a:cubicBezTo>
                  <a:cubicBezTo>
                    <a:pt x="550" y="518"/>
                    <a:pt x="551" y="518"/>
                    <a:pt x="551" y="518"/>
                  </a:cubicBezTo>
                  <a:cubicBezTo>
                    <a:pt x="551" y="518"/>
                    <a:pt x="552" y="518"/>
                    <a:pt x="552" y="518"/>
                  </a:cubicBezTo>
                  <a:cubicBezTo>
                    <a:pt x="566" y="534"/>
                    <a:pt x="587" y="540"/>
                    <a:pt x="607" y="534"/>
                  </a:cubicBezTo>
                  <a:cubicBezTo>
                    <a:pt x="607" y="534"/>
                    <a:pt x="607" y="534"/>
                    <a:pt x="608" y="534"/>
                  </a:cubicBezTo>
                  <a:cubicBezTo>
                    <a:pt x="609" y="535"/>
                    <a:pt x="610" y="535"/>
                    <a:pt x="611" y="536"/>
                  </a:cubicBezTo>
                  <a:cubicBezTo>
                    <a:pt x="611" y="536"/>
                    <a:pt x="611" y="536"/>
                    <a:pt x="612" y="536"/>
                  </a:cubicBezTo>
                  <a:cubicBezTo>
                    <a:pt x="613" y="537"/>
                    <a:pt x="614" y="537"/>
                    <a:pt x="616" y="538"/>
                  </a:cubicBezTo>
                  <a:cubicBezTo>
                    <a:pt x="616" y="538"/>
                    <a:pt x="616" y="538"/>
                    <a:pt x="617" y="538"/>
                  </a:cubicBezTo>
                  <a:cubicBezTo>
                    <a:pt x="618" y="538"/>
                    <a:pt x="619" y="539"/>
                    <a:pt x="619" y="539"/>
                  </a:cubicBezTo>
                  <a:cubicBezTo>
                    <a:pt x="620" y="539"/>
                    <a:pt x="620" y="539"/>
                    <a:pt x="621" y="540"/>
                  </a:cubicBezTo>
                  <a:cubicBezTo>
                    <a:pt x="622" y="540"/>
                    <a:pt x="623" y="540"/>
                    <a:pt x="624" y="540"/>
                  </a:cubicBezTo>
                  <a:cubicBezTo>
                    <a:pt x="624" y="541"/>
                    <a:pt x="624" y="541"/>
                    <a:pt x="625" y="541"/>
                  </a:cubicBezTo>
                  <a:cubicBezTo>
                    <a:pt x="626" y="541"/>
                    <a:pt x="627" y="541"/>
                    <a:pt x="628" y="542"/>
                  </a:cubicBezTo>
                  <a:cubicBezTo>
                    <a:pt x="629" y="542"/>
                    <a:pt x="629" y="542"/>
                    <a:pt x="630" y="542"/>
                  </a:cubicBezTo>
                  <a:cubicBezTo>
                    <a:pt x="630" y="542"/>
                    <a:pt x="631" y="542"/>
                    <a:pt x="632" y="543"/>
                  </a:cubicBezTo>
                  <a:cubicBezTo>
                    <a:pt x="632" y="543"/>
                    <a:pt x="633" y="543"/>
                    <a:pt x="633" y="543"/>
                  </a:cubicBezTo>
                  <a:cubicBezTo>
                    <a:pt x="634" y="543"/>
                    <a:pt x="635" y="543"/>
                    <a:pt x="636" y="543"/>
                  </a:cubicBezTo>
                  <a:cubicBezTo>
                    <a:pt x="636" y="543"/>
                    <a:pt x="637" y="543"/>
                    <a:pt x="637" y="544"/>
                  </a:cubicBezTo>
                  <a:cubicBezTo>
                    <a:pt x="638" y="544"/>
                    <a:pt x="639" y="544"/>
                    <a:pt x="640" y="544"/>
                  </a:cubicBezTo>
                  <a:cubicBezTo>
                    <a:pt x="641" y="544"/>
                    <a:pt x="641" y="544"/>
                    <a:pt x="642" y="544"/>
                  </a:cubicBezTo>
                  <a:cubicBezTo>
                    <a:pt x="642" y="544"/>
                    <a:pt x="643" y="544"/>
                    <a:pt x="644" y="544"/>
                  </a:cubicBezTo>
                  <a:cubicBezTo>
                    <a:pt x="644" y="544"/>
                    <a:pt x="645" y="544"/>
                    <a:pt x="645" y="544"/>
                  </a:cubicBezTo>
                  <a:cubicBezTo>
                    <a:pt x="646" y="544"/>
                    <a:pt x="646" y="544"/>
                    <a:pt x="647" y="544"/>
                  </a:cubicBezTo>
                  <a:cubicBezTo>
                    <a:pt x="648" y="544"/>
                    <a:pt x="648" y="544"/>
                    <a:pt x="649" y="544"/>
                  </a:cubicBezTo>
                  <a:cubicBezTo>
                    <a:pt x="649" y="544"/>
                    <a:pt x="650" y="544"/>
                    <a:pt x="651" y="544"/>
                  </a:cubicBezTo>
                  <a:cubicBezTo>
                    <a:pt x="652" y="544"/>
                    <a:pt x="652" y="544"/>
                    <a:pt x="653" y="544"/>
                  </a:cubicBezTo>
                  <a:cubicBezTo>
                    <a:pt x="654" y="544"/>
                    <a:pt x="654" y="544"/>
                    <a:pt x="655" y="544"/>
                  </a:cubicBezTo>
                  <a:cubicBezTo>
                    <a:pt x="655" y="544"/>
                    <a:pt x="656" y="544"/>
                    <a:pt x="656" y="544"/>
                  </a:cubicBezTo>
                  <a:cubicBezTo>
                    <a:pt x="657" y="544"/>
                    <a:pt x="657" y="544"/>
                    <a:pt x="658" y="544"/>
                  </a:cubicBezTo>
                  <a:cubicBezTo>
                    <a:pt x="658" y="544"/>
                    <a:pt x="659" y="544"/>
                    <a:pt x="659" y="544"/>
                  </a:cubicBezTo>
                  <a:cubicBezTo>
                    <a:pt x="661" y="544"/>
                    <a:pt x="663" y="545"/>
                    <a:pt x="664" y="546"/>
                  </a:cubicBezTo>
                  <a:cubicBezTo>
                    <a:pt x="665" y="546"/>
                    <a:pt x="667" y="546"/>
                    <a:pt x="668" y="547"/>
                  </a:cubicBezTo>
                  <a:cubicBezTo>
                    <a:pt x="672" y="548"/>
                    <a:pt x="677" y="549"/>
                    <a:pt x="682" y="550"/>
                  </a:cubicBezTo>
                  <a:cubicBezTo>
                    <a:pt x="689" y="551"/>
                    <a:pt x="697" y="551"/>
                    <a:pt x="707" y="550"/>
                  </a:cubicBezTo>
                  <a:cubicBezTo>
                    <a:pt x="707" y="550"/>
                    <a:pt x="707" y="550"/>
                    <a:pt x="707" y="550"/>
                  </a:cubicBezTo>
                  <a:cubicBezTo>
                    <a:pt x="708" y="550"/>
                    <a:pt x="709" y="549"/>
                    <a:pt x="711" y="549"/>
                  </a:cubicBezTo>
                  <a:cubicBezTo>
                    <a:pt x="711" y="549"/>
                    <a:pt x="711" y="549"/>
                    <a:pt x="712" y="549"/>
                  </a:cubicBezTo>
                  <a:cubicBezTo>
                    <a:pt x="713" y="549"/>
                    <a:pt x="713" y="549"/>
                    <a:pt x="714" y="549"/>
                  </a:cubicBezTo>
                  <a:cubicBezTo>
                    <a:pt x="715" y="548"/>
                    <a:pt x="715" y="548"/>
                    <a:pt x="716" y="548"/>
                  </a:cubicBezTo>
                  <a:cubicBezTo>
                    <a:pt x="716" y="548"/>
                    <a:pt x="717" y="548"/>
                    <a:pt x="718" y="548"/>
                  </a:cubicBezTo>
                  <a:cubicBezTo>
                    <a:pt x="718" y="548"/>
                    <a:pt x="719" y="547"/>
                    <a:pt x="719" y="547"/>
                  </a:cubicBezTo>
                  <a:cubicBezTo>
                    <a:pt x="720" y="547"/>
                    <a:pt x="721" y="547"/>
                    <a:pt x="722" y="547"/>
                  </a:cubicBezTo>
                  <a:cubicBezTo>
                    <a:pt x="722" y="547"/>
                    <a:pt x="722" y="546"/>
                    <a:pt x="723" y="546"/>
                  </a:cubicBezTo>
                  <a:cubicBezTo>
                    <a:pt x="724" y="546"/>
                    <a:pt x="724" y="546"/>
                    <a:pt x="725" y="545"/>
                  </a:cubicBezTo>
                  <a:cubicBezTo>
                    <a:pt x="725" y="545"/>
                    <a:pt x="726" y="545"/>
                    <a:pt x="726" y="545"/>
                  </a:cubicBezTo>
                  <a:cubicBezTo>
                    <a:pt x="727" y="545"/>
                    <a:pt x="728" y="544"/>
                    <a:pt x="729" y="544"/>
                  </a:cubicBezTo>
                  <a:cubicBezTo>
                    <a:pt x="729" y="544"/>
                    <a:pt x="729" y="544"/>
                    <a:pt x="730" y="544"/>
                  </a:cubicBezTo>
                  <a:cubicBezTo>
                    <a:pt x="730" y="543"/>
                    <a:pt x="731" y="543"/>
                    <a:pt x="732" y="542"/>
                  </a:cubicBezTo>
                  <a:cubicBezTo>
                    <a:pt x="732" y="542"/>
                    <a:pt x="733" y="542"/>
                    <a:pt x="733" y="542"/>
                  </a:cubicBezTo>
                  <a:cubicBezTo>
                    <a:pt x="789" y="513"/>
                    <a:pt x="804" y="411"/>
                    <a:pt x="768" y="340"/>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4"/>
            <p:cNvSpPr/>
            <p:nvPr/>
          </p:nvSpPr>
          <p:spPr bwMode="auto">
            <a:xfrm>
              <a:off x="-1946478" y="4837051"/>
              <a:ext cx="1549399" cy="4389437"/>
            </a:xfrm>
            <a:custGeom>
              <a:avLst/>
              <a:gdLst>
                <a:gd name="T0" fmla="*/ 305 w 366"/>
                <a:gd name="T1" fmla="*/ 146 h 1035"/>
                <a:gd name="T2" fmla="*/ 264 w 366"/>
                <a:gd name="T3" fmla="*/ 68 h 1035"/>
                <a:gd name="T4" fmla="*/ 290 w 366"/>
                <a:gd name="T5" fmla="*/ 43 h 1035"/>
                <a:gd name="T6" fmla="*/ 242 w 366"/>
                <a:gd name="T7" fmla="*/ 3 h 1035"/>
                <a:gd name="T8" fmla="*/ 199 w 366"/>
                <a:gd name="T9" fmla="*/ 29 h 1035"/>
                <a:gd name="T10" fmla="*/ 206 w 366"/>
                <a:gd name="T11" fmla="*/ 132 h 1035"/>
                <a:gd name="T12" fmla="*/ 132 w 366"/>
                <a:gd name="T13" fmla="*/ 98 h 1035"/>
                <a:gd name="T14" fmla="*/ 92 w 366"/>
                <a:gd name="T15" fmla="*/ 147 h 1035"/>
                <a:gd name="T16" fmla="*/ 151 w 366"/>
                <a:gd name="T17" fmla="*/ 172 h 1035"/>
                <a:gd name="T18" fmla="*/ 170 w 366"/>
                <a:gd name="T19" fmla="*/ 376 h 1035"/>
                <a:gd name="T20" fmla="*/ 144 w 366"/>
                <a:gd name="T21" fmla="*/ 413 h 1035"/>
                <a:gd name="T22" fmla="*/ 159 w 366"/>
                <a:gd name="T23" fmla="*/ 449 h 1035"/>
                <a:gd name="T24" fmla="*/ 133 w 366"/>
                <a:gd name="T25" fmla="*/ 447 h 1035"/>
                <a:gd name="T26" fmla="*/ 87 w 366"/>
                <a:gd name="T27" fmla="*/ 478 h 1035"/>
                <a:gd name="T28" fmla="*/ 60 w 366"/>
                <a:gd name="T29" fmla="*/ 515 h 1035"/>
                <a:gd name="T30" fmla="*/ 39 w 366"/>
                <a:gd name="T31" fmla="*/ 526 h 1035"/>
                <a:gd name="T32" fmla="*/ 26 w 366"/>
                <a:gd name="T33" fmla="*/ 572 h 1035"/>
                <a:gd name="T34" fmla="*/ 24 w 366"/>
                <a:gd name="T35" fmla="*/ 625 h 1035"/>
                <a:gd name="T36" fmla="*/ 31 w 366"/>
                <a:gd name="T37" fmla="*/ 653 h 1035"/>
                <a:gd name="T38" fmla="*/ 19 w 366"/>
                <a:gd name="T39" fmla="*/ 685 h 1035"/>
                <a:gd name="T40" fmla="*/ 4 w 366"/>
                <a:gd name="T41" fmla="*/ 761 h 1035"/>
                <a:gd name="T42" fmla="*/ 0 w 366"/>
                <a:gd name="T43" fmla="*/ 973 h 1035"/>
                <a:gd name="T44" fmla="*/ 134 w 366"/>
                <a:gd name="T45" fmla="*/ 1006 h 1035"/>
                <a:gd name="T46" fmla="*/ 280 w 366"/>
                <a:gd name="T47" fmla="*/ 1028 h 1035"/>
                <a:gd name="T48" fmla="*/ 308 w 366"/>
                <a:gd name="T49" fmla="*/ 983 h 1035"/>
                <a:gd name="T50" fmla="*/ 310 w 366"/>
                <a:gd name="T51" fmla="*/ 905 h 1035"/>
                <a:gd name="T52" fmla="*/ 292 w 366"/>
                <a:gd name="T53" fmla="*/ 871 h 1035"/>
                <a:gd name="T54" fmla="*/ 270 w 366"/>
                <a:gd name="T55" fmla="*/ 837 h 1035"/>
                <a:gd name="T56" fmla="*/ 274 w 366"/>
                <a:gd name="T57" fmla="*/ 763 h 1035"/>
                <a:gd name="T58" fmla="*/ 285 w 366"/>
                <a:gd name="T59" fmla="*/ 690 h 1035"/>
                <a:gd name="T60" fmla="*/ 291 w 366"/>
                <a:gd name="T61" fmla="*/ 649 h 1035"/>
                <a:gd name="T62" fmla="*/ 290 w 366"/>
                <a:gd name="T63" fmla="*/ 570 h 1035"/>
                <a:gd name="T64" fmla="*/ 290 w 366"/>
                <a:gd name="T65" fmla="*/ 538 h 1035"/>
                <a:gd name="T66" fmla="*/ 241 w 366"/>
                <a:gd name="T67" fmla="*/ 474 h 1035"/>
                <a:gd name="T68" fmla="*/ 208 w 366"/>
                <a:gd name="T69" fmla="*/ 443 h 1035"/>
                <a:gd name="T70" fmla="*/ 235 w 366"/>
                <a:gd name="T71" fmla="*/ 415 h 1035"/>
                <a:gd name="T72" fmla="*/ 247 w 366"/>
                <a:gd name="T73" fmla="*/ 186 h 1035"/>
                <a:gd name="T74" fmla="*/ 324 w 366"/>
                <a:gd name="T75" fmla="*/ 220 h 1035"/>
                <a:gd name="T76" fmla="*/ 364 w 366"/>
                <a:gd name="T77" fmla="*/ 1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6" h="1035">
                  <a:moveTo>
                    <a:pt x="337" y="129"/>
                  </a:moveTo>
                  <a:cubicBezTo>
                    <a:pt x="323" y="125"/>
                    <a:pt x="309" y="133"/>
                    <a:pt x="305" y="146"/>
                  </a:cubicBezTo>
                  <a:cubicBezTo>
                    <a:pt x="254" y="139"/>
                    <a:pt x="254" y="139"/>
                    <a:pt x="254" y="139"/>
                  </a:cubicBezTo>
                  <a:cubicBezTo>
                    <a:pt x="264" y="68"/>
                    <a:pt x="264" y="68"/>
                    <a:pt x="264" y="68"/>
                  </a:cubicBezTo>
                  <a:cubicBezTo>
                    <a:pt x="278" y="69"/>
                    <a:pt x="291" y="57"/>
                    <a:pt x="290" y="43"/>
                  </a:cubicBezTo>
                  <a:cubicBezTo>
                    <a:pt x="290" y="43"/>
                    <a:pt x="290" y="43"/>
                    <a:pt x="290" y="43"/>
                  </a:cubicBezTo>
                  <a:cubicBezTo>
                    <a:pt x="290" y="24"/>
                    <a:pt x="276" y="8"/>
                    <a:pt x="257" y="5"/>
                  </a:cubicBezTo>
                  <a:cubicBezTo>
                    <a:pt x="242" y="3"/>
                    <a:pt x="242" y="3"/>
                    <a:pt x="242" y="3"/>
                  </a:cubicBezTo>
                  <a:cubicBezTo>
                    <a:pt x="223" y="0"/>
                    <a:pt x="205" y="11"/>
                    <a:pt x="199" y="29"/>
                  </a:cubicBezTo>
                  <a:cubicBezTo>
                    <a:pt x="199" y="29"/>
                    <a:pt x="199" y="29"/>
                    <a:pt x="199" y="29"/>
                  </a:cubicBezTo>
                  <a:cubicBezTo>
                    <a:pt x="195" y="43"/>
                    <a:pt x="203" y="57"/>
                    <a:pt x="217" y="61"/>
                  </a:cubicBezTo>
                  <a:cubicBezTo>
                    <a:pt x="206" y="132"/>
                    <a:pt x="206" y="132"/>
                    <a:pt x="206" y="132"/>
                  </a:cubicBezTo>
                  <a:cubicBezTo>
                    <a:pt x="158" y="124"/>
                    <a:pt x="158" y="124"/>
                    <a:pt x="158" y="124"/>
                  </a:cubicBezTo>
                  <a:cubicBezTo>
                    <a:pt x="158" y="110"/>
                    <a:pt x="147" y="98"/>
                    <a:pt x="132" y="98"/>
                  </a:cubicBezTo>
                  <a:cubicBezTo>
                    <a:pt x="114" y="99"/>
                    <a:pt x="98" y="113"/>
                    <a:pt x="95" y="131"/>
                  </a:cubicBezTo>
                  <a:cubicBezTo>
                    <a:pt x="92" y="147"/>
                    <a:pt x="92" y="147"/>
                    <a:pt x="92" y="147"/>
                  </a:cubicBezTo>
                  <a:cubicBezTo>
                    <a:pt x="90" y="166"/>
                    <a:pt x="101" y="184"/>
                    <a:pt x="119" y="190"/>
                  </a:cubicBezTo>
                  <a:cubicBezTo>
                    <a:pt x="133" y="194"/>
                    <a:pt x="147" y="186"/>
                    <a:pt x="151" y="172"/>
                  </a:cubicBezTo>
                  <a:cubicBezTo>
                    <a:pt x="199" y="179"/>
                    <a:pt x="199" y="179"/>
                    <a:pt x="199" y="179"/>
                  </a:cubicBezTo>
                  <a:cubicBezTo>
                    <a:pt x="170" y="376"/>
                    <a:pt x="170" y="376"/>
                    <a:pt x="170" y="376"/>
                  </a:cubicBezTo>
                  <a:cubicBezTo>
                    <a:pt x="155" y="376"/>
                    <a:pt x="143" y="387"/>
                    <a:pt x="144" y="401"/>
                  </a:cubicBezTo>
                  <a:cubicBezTo>
                    <a:pt x="144" y="413"/>
                    <a:pt x="144" y="413"/>
                    <a:pt x="144" y="413"/>
                  </a:cubicBezTo>
                  <a:cubicBezTo>
                    <a:pt x="144" y="423"/>
                    <a:pt x="151" y="433"/>
                    <a:pt x="161" y="436"/>
                  </a:cubicBezTo>
                  <a:cubicBezTo>
                    <a:pt x="159" y="449"/>
                    <a:pt x="159" y="449"/>
                    <a:pt x="159" y="449"/>
                  </a:cubicBezTo>
                  <a:cubicBezTo>
                    <a:pt x="155" y="449"/>
                    <a:pt x="152" y="449"/>
                    <a:pt x="149" y="448"/>
                  </a:cubicBezTo>
                  <a:cubicBezTo>
                    <a:pt x="143" y="448"/>
                    <a:pt x="138" y="446"/>
                    <a:pt x="133" y="447"/>
                  </a:cubicBezTo>
                  <a:cubicBezTo>
                    <a:pt x="129" y="447"/>
                    <a:pt x="123" y="452"/>
                    <a:pt x="119" y="454"/>
                  </a:cubicBezTo>
                  <a:cubicBezTo>
                    <a:pt x="106" y="460"/>
                    <a:pt x="97" y="468"/>
                    <a:pt x="87" y="478"/>
                  </a:cubicBezTo>
                  <a:cubicBezTo>
                    <a:pt x="81" y="483"/>
                    <a:pt x="71" y="490"/>
                    <a:pt x="68" y="497"/>
                  </a:cubicBezTo>
                  <a:cubicBezTo>
                    <a:pt x="65" y="503"/>
                    <a:pt x="66" y="510"/>
                    <a:pt x="60" y="515"/>
                  </a:cubicBezTo>
                  <a:cubicBezTo>
                    <a:pt x="59" y="514"/>
                    <a:pt x="57" y="513"/>
                    <a:pt x="55" y="512"/>
                  </a:cubicBezTo>
                  <a:cubicBezTo>
                    <a:pt x="54" y="521"/>
                    <a:pt x="45" y="521"/>
                    <a:pt x="39" y="526"/>
                  </a:cubicBezTo>
                  <a:cubicBezTo>
                    <a:pt x="33" y="529"/>
                    <a:pt x="34" y="539"/>
                    <a:pt x="33" y="546"/>
                  </a:cubicBezTo>
                  <a:cubicBezTo>
                    <a:pt x="32" y="555"/>
                    <a:pt x="28" y="563"/>
                    <a:pt x="26" y="572"/>
                  </a:cubicBezTo>
                  <a:cubicBezTo>
                    <a:pt x="23" y="582"/>
                    <a:pt x="25" y="592"/>
                    <a:pt x="24" y="602"/>
                  </a:cubicBezTo>
                  <a:cubicBezTo>
                    <a:pt x="24" y="610"/>
                    <a:pt x="26" y="617"/>
                    <a:pt x="24" y="625"/>
                  </a:cubicBezTo>
                  <a:cubicBezTo>
                    <a:pt x="23" y="633"/>
                    <a:pt x="21" y="639"/>
                    <a:pt x="26" y="645"/>
                  </a:cubicBezTo>
                  <a:cubicBezTo>
                    <a:pt x="29" y="649"/>
                    <a:pt x="33" y="646"/>
                    <a:pt x="31" y="653"/>
                  </a:cubicBezTo>
                  <a:cubicBezTo>
                    <a:pt x="29" y="659"/>
                    <a:pt x="24" y="658"/>
                    <a:pt x="22" y="662"/>
                  </a:cubicBezTo>
                  <a:cubicBezTo>
                    <a:pt x="19" y="668"/>
                    <a:pt x="20" y="679"/>
                    <a:pt x="19" y="685"/>
                  </a:cubicBezTo>
                  <a:cubicBezTo>
                    <a:pt x="16" y="702"/>
                    <a:pt x="14" y="719"/>
                    <a:pt x="11" y="735"/>
                  </a:cubicBezTo>
                  <a:cubicBezTo>
                    <a:pt x="10" y="745"/>
                    <a:pt x="5" y="752"/>
                    <a:pt x="4" y="761"/>
                  </a:cubicBezTo>
                  <a:cubicBezTo>
                    <a:pt x="3" y="767"/>
                    <a:pt x="2" y="773"/>
                    <a:pt x="0" y="778"/>
                  </a:cubicBezTo>
                  <a:cubicBezTo>
                    <a:pt x="0" y="973"/>
                    <a:pt x="0" y="973"/>
                    <a:pt x="0" y="973"/>
                  </a:cubicBezTo>
                  <a:cubicBezTo>
                    <a:pt x="21" y="977"/>
                    <a:pt x="40" y="985"/>
                    <a:pt x="61" y="989"/>
                  </a:cubicBezTo>
                  <a:cubicBezTo>
                    <a:pt x="86" y="993"/>
                    <a:pt x="110" y="1000"/>
                    <a:pt x="134" y="1006"/>
                  </a:cubicBezTo>
                  <a:cubicBezTo>
                    <a:pt x="162" y="1013"/>
                    <a:pt x="189" y="1017"/>
                    <a:pt x="217" y="1022"/>
                  </a:cubicBezTo>
                  <a:cubicBezTo>
                    <a:pt x="238" y="1025"/>
                    <a:pt x="259" y="1025"/>
                    <a:pt x="280" y="1028"/>
                  </a:cubicBezTo>
                  <a:cubicBezTo>
                    <a:pt x="289" y="1029"/>
                    <a:pt x="299" y="1035"/>
                    <a:pt x="302" y="1025"/>
                  </a:cubicBezTo>
                  <a:cubicBezTo>
                    <a:pt x="306" y="1014"/>
                    <a:pt x="308" y="995"/>
                    <a:pt x="308" y="983"/>
                  </a:cubicBezTo>
                  <a:cubicBezTo>
                    <a:pt x="309" y="962"/>
                    <a:pt x="307" y="942"/>
                    <a:pt x="311" y="922"/>
                  </a:cubicBezTo>
                  <a:cubicBezTo>
                    <a:pt x="312" y="914"/>
                    <a:pt x="310" y="911"/>
                    <a:pt x="310" y="905"/>
                  </a:cubicBezTo>
                  <a:cubicBezTo>
                    <a:pt x="309" y="899"/>
                    <a:pt x="313" y="892"/>
                    <a:pt x="313" y="886"/>
                  </a:cubicBezTo>
                  <a:cubicBezTo>
                    <a:pt x="313" y="875"/>
                    <a:pt x="301" y="873"/>
                    <a:pt x="292" y="871"/>
                  </a:cubicBezTo>
                  <a:cubicBezTo>
                    <a:pt x="292" y="863"/>
                    <a:pt x="293" y="853"/>
                    <a:pt x="289" y="847"/>
                  </a:cubicBezTo>
                  <a:cubicBezTo>
                    <a:pt x="285" y="841"/>
                    <a:pt x="276" y="840"/>
                    <a:pt x="270" y="837"/>
                  </a:cubicBezTo>
                  <a:cubicBezTo>
                    <a:pt x="268" y="825"/>
                    <a:pt x="273" y="810"/>
                    <a:pt x="275" y="799"/>
                  </a:cubicBezTo>
                  <a:cubicBezTo>
                    <a:pt x="277" y="786"/>
                    <a:pt x="283" y="773"/>
                    <a:pt x="274" y="763"/>
                  </a:cubicBezTo>
                  <a:cubicBezTo>
                    <a:pt x="281" y="752"/>
                    <a:pt x="284" y="732"/>
                    <a:pt x="283" y="718"/>
                  </a:cubicBezTo>
                  <a:cubicBezTo>
                    <a:pt x="283" y="708"/>
                    <a:pt x="283" y="700"/>
                    <a:pt x="285" y="690"/>
                  </a:cubicBezTo>
                  <a:cubicBezTo>
                    <a:pt x="285" y="683"/>
                    <a:pt x="283" y="677"/>
                    <a:pt x="286" y="671"/>
                  </a:cubicBezTo>
                  <a:cubicBezTo>
                    <a:pt x="288" y="665"/>
                    <a:pt x="290" y="657"/>
                    <a:pt x="291" y="649"/>
                  </a:cubicBezTo>
                  <a:cubicBezTo>
                    <a:pt x="292" y="640"/>
                    <a:pt x="290" y="631"/>
                    <a:pt x="291" y="622"/>
                  </a:cubicBezTo>
                  <a:cubicBezTo>
                    <a:pt x="293" y="611"/>
                    <a:pt x="305" y="571"/>
                    <a:pt x="290" y="570"/>
                  </a:cubicBezTo>
                  <a:cubicBezTo>
                    <a:pt x="290" y="563"/>
                    <a:pt x="287" y="559"/>
                    <a:pt x="288" y="552"/>
                  </a:cubicBezTo>
                  <a:cubicBezTo>
                    <a:pt x="289" y="547"/>
                    <a:pt x="291" y="542"/>
                    <a:pt x="290" y="538"/>
                  </a:cubicBezTo>
                  <a:cubicBezTo>
                    <a:pt x="287" y="525"/>
                    <a:pt x="277" y="516"/>
                    <a:pt x="269" y="506"/>
                  </a:cubicBezTo>
                  <a:cubicBezTo>
                    <a:pt x="261" y="496"/>
                    <a:pt x="252" y="481"/>
                    <a:pt x="241" y="474"/>
                  </a:cubicBezTo>
                  <a:cubicBezTo>
                    <a:pt x="229" y="467"/>
                    <a:pt x="218" y="463"/>
                    <a:pt x="206" y="459"/>
                  </a:cubicBezTo>
                  <a:cubicBezTo>
                    <a:pt x="208" y="443"/>
                    <a:pt x="208" y="443"/>
                    <a:pt x="208" y="443"/>
                  </a:cubicBezTo>
                  <a:cubicBezTo>
                    <a:pt x="219" y="443"/>
                    <a:pt x="228" y="436"/>
                    <a:pt x="231" y="426"/>
                  </a:cubicBezTo>
                  <a:cubicBezTo>
                    <a:pt x="235" y="415"/>
                    <a:pt x="235" y="415"/>
                    <a:pt x="235" y="415"/>
                  </a:cubicBezTo>
                  <a:cubicBezTo>
                    <a:pt x="239" y="401"/>
                    <a:pt x="231" y="387"/>
                    <a:pt x="217" y="383"/>
                  </a:cubicBezTo>
                  <a:cubicBezTo>
                    <a:pt x="247" y="186"/>
                    <a:pt x="247" y="186"/>
                    <a:pt x="247" y="186"/>
                  </a:cubicBezTo>
                  <a:cubicBezTo>
                    <a:pt x="298" y="194"/>
                    <a:pt x="298" y="194"/>
                    <a:pt x="298" y="194"/>
                  </a:cubicBezTo>
                  <a:cubicBezTo>
                    <a:pt x="298" y="208"/>
                    <a:pt x="309" y="220"/>
                    <a:pt x="324" y="220"/>
                  </a:cubicBezTo>
                  <a:cubicBezTo>
                    <a:pt x="343" y="220"/>
                    <a:pt x="358" y="206"/>
                    <a:pt x="361" y="187"/>
                  </a:cubicBezTo>
                  <a:cubicBezTo>
                    <a:pt x="364" y="171"/>
                    <a:pt x="364" y="171"/>
                    <a:pt x="364" y="171"/>
                  </a:cubicBezTo>
                  <a:cubicBezTo>
                    <a:pt x="366" y="153"/>
                    <a:pt x="355" y="135"/>
                    <a:pt x="337" y="12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3" name="组合 112"/>
            <p:cNvGrpSpPr/>
            <p:nvPr/>
          </p:nvGrpSpPr>
          <p:grpSpPr>
            <a:xfrm>
              <a:off x="2695371" y="8269228"/>
              <a:ext cx="685800" cy="1271588"/>
              <a:chOff x="3773488" y="11528425"/>
              <a:chExt cx="685800" cy="1271588"/>
            </a:xfrm>
          </p:grpSpPr>
          <p:sp>
            <p:nvSpPr>
              <p:cNvPr id="108" name="Freeform 105"/>
              <p:cNvSpPr/>
              <p:nvPr/>
            </p:nvSpPr>
            <p:spPr bwMode="auto">
              <a:xfrm>
                <a:off x="3773488" y="11714163"/>
                <a:ext cx="685800" cy="246063"/>
              </a:xfrm>
              <a:custGeom>
                <a:avLst/>
                <a:gdLst>
                  <a:gd name="T0" fmla="*/ 21 w 432"/>
                  <a:gd name="T1" fmla="*/ 0 h 155"/>
                  <a:gd name="T2" fmla="*/ 432 w 432"/>
                  <a:gd name="T3" fmla="*/ 67 h 155"/>
                  <a:gd name="T4" fmla="*/ 411 w 432"/>
                  <a:gd name="T5" fmla="*/ 155 h 155"/>
                  <a:gd name="T6" fmla="*/ 0 w 432"/>
                  <a:gd name="T7" fmla="*/ 88 h 155"/>
                  <a:gd name="T8" fmla="*/ 21 w 432"/>
                  <a:gd name="T9" fmla="*/ 0 h 155"/>
                </a:gdLst>
                <a:ahLst/>
                <a:cxnLst>
                  <a:cxn ang="0">
                    <a:pos x="T0" y="T1"/>
                  </a:cxn>
                  <a:cxn ang="0">
                    <a:pos x="T2" y="T3"/>
                  </a:cxn>
                  <a:cxn ang="0">
                    <a:pos x="T4" y="T5"/>
                  </a:cxn>
                  <a:cxn ang="0">
                    <a:pos x="T6" y="T7"/>
                  </a:cxn>
                  <a:cxn ang="0">
                    <a:pos x="T8" y="T9"/>
                  </a:cxn>
                </a:cxnLst>
                <a:rect l="0" t="0" r="r" b="b"/>
                <a:pathLst>
                  <a:path w="432" h="155">
                    <a:moveTo>
                      <a:pt x="21" y="0"/>
                    </a:moveTo>
                    <a:lnTo>
                      <a:pt x="432" y="67"/>
                    </a:lnTo>
                    <a:lnTo>
                      <a:pt x="411" y="155"/>
                    </a:lnTo>
                    <a:lnTo>
                      <a:pt x="0" y="88"/>
                    </a:lnTo>
                    <a:lnTo>
                      <a:pt x="21"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6"/>
              <p:cNvSpPr/>
              <p:nvPr/>
            </p:nvSpPr>
            <p:spPr bwMode="auto">
              <a:xfrm>
                <a:off x="3895725" y="11528425"/>
                <a:ext cx="342900" cy="1271588"/>
              </a:xfrm>
              <a:custGeom>
                <a:avLst/>
                <a:gdLst>
                  <a:gd name="T0" fmla="*/ 134 w 216"/>
                  <a:gd name="T1" fmla="*/ 0 h 801"/>
                  <a:gd name="T2" fmla="*/ 216 w 216"/>
                  <a:gd name="T3" fmla="*/ 21 h 801"/>
                  <a:gd name="T4" fmla="*/ 88 w 216"/>
                  <a:gd name="T5" fmla="*/ 801 h 801"/>
                  <a:gd name="T6" fmla="*/ 0 w 216"/>
                  <a:gd name="T7" fmla="*/ 758 h 801"/>
                  <a:gd name="T8" fmla="*/ 134 w 216"/>
                  <a:gd name="T9" fmla="*/ 0 h 801"/>
                </a:gdLst>
                <a:ahLst/>
                <a:cxnLst>
                  <a:cxn ang="0">
                    <a:pos x="T0" y="T1"/>
                  </a:cxn>
                  <a:cxn ang="0">
                    <a:pos x="T2" y="T3"/>
                  </a:cxn>
                  <a:cxn ang="0">
                    <a:pos x="T4" y="T5"/>
                  </a:cxn>
                  <a:cxn ang="0">
                    <a:pos x="T6" y="T7"/>
                  </a:cxn>
                  <a:cxn ang="0">
                    <a:pos x="T8" y="T9"/>
                  </a:cxn>
                </a:cxnLst>
                <a:rect l="0" t="0" r="r" b="b"/>
                <a:pathLst>
                  <a:path w="216" h="801">
                    <a:moveTo>
                      <a:pt x="134" y="0"/>
                    </a:moveTo>
                    <a:lnTo>
                      <a:pt x="216" y="21"/>
                    </a:lnTo>
                    <a:lnTo>
                      <a:pt x="88" y="801"/>
                    </a:lnTo>
                    <a:lnTo>
                      <a:pt x="0" y="758"/>
                    </a:lnTo>
                    <a:lnTo>
                      <a:pt x="134"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9" name="任意多边形: 形状 128"/>
          <p:cNvSpPr/>
          <p:nvPr/>
        </p:nvSpPr>
        <p:spPr>
          <a:xfrm>
            <a:off x="2708574" y="2006265"/>
            <a:ext cx="6787041" cy="2124280"/>
          </a:xfrm>
          <a:custGeom>
            <a:avLst/>
            <a:gdLst>
              <a:gd name="connsiteX0" fmla="*/ 354054 w 6787041"/>
              <a:gd name="connsiteY0" fmla="*/ 0 h 2124280"/>
              <a:gd name="connsiteX1" fmla="*/ 6432987 w 6787041"/>
              <a:gd name="connsiteY1" fmla="*/ 0 h 2124280"/>
              <a:gd name="connsiteX2" fmla="*/ 6787041 w 6787041"/>
              <a:gd name="connsiteY2" fmla="*/ 354054 h 2124280"/>
              <a:gd name="connsiteX3" fmla="*/ 6787041 w 6787041"/>
              <a:gd name="connsiteY3" fmla="*/ 1362238 h 2124280"/>
              <a:gd name="connsiteX4" fmla="*/ 6407997 w 6787041"/>
              <a:gd name="connsiteY4" fmla="*/ 1362238 h 2124280"/>
              <a:gd name="connsiteX5" fmla="*/ 6215843 w 6787041"/>
              <a:gd name="connsiteY5" fmla="*/ 1554392 h 2124280"/>
              <a:gd name="connsiteX6" fmla="*/ 6215843 w 6787041"/>
              <a:gd name="connsiteY6" fmla="*/ 2124280 h 2124280"/>
              <a:gd name="connsiteX7" fmla="*/ 589464 w 6787041"/>
              <a:gd name="connsiteY7" fmla="*/ 2124280 h 2124280"/>
              <a:gd name="connsiteX8" fmla="*/ 589464 w 6787041"/>
              <a:gd name="connsiteY8" fmla="*/ 1554392 h 2124280"/>
              <a:gd name="connsiteX9" fmla="*/ 397310 w 6787041"/>
              <a:gd name="connsiteY9" fmla="*/ 1362238 h 2124280"/>
              <a:gd name="connsiteX10" fmla="*/ 0 w 6787041"/>
              <a:gd name="connsiteY10" fmla="*/ 1362238 h 2124280"/>
              <a:gd name="connsiteX11" fmla="*/ 0 w 6787041"/>
              <a:gd name="connsiteY11" fmla="*/ 354054 h 2124280"/>
              <a:gd name="connsiteX12" fmla="*/ 354054 w 6787041"/>
              <a:gd name="connsiteY12" fmla="*/ 0 h 21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7041" h="2124280">
                <a:moveTo>
                  <a:pt x="354054" y="0"/>
                </a:moveTo>
                <a:lnTo>
                  <a:pt x="6432987" y="0"/>
                </a:lnTo>
                <a:cubicBezTo>
                  <a:pt x="6628526" y="0"/>
                  <a:pt x="6787041" y="158515"/>
                  <a:pt x="6787041" y="354054"/>
                </a:cubicBezTo>
                <a:lnTo>
                  <a:pt x="6787041" y="1362238"/>
                </a:lnTo>
                <a:lnTo>
                  <a:pt x="6407997" y="1362238"/>
                </a:lnTo>
                <a:cubicBezTo>
                  <a:pt x="6301873" y="1362238"/>
                  <a:pt x="6215843" y="1448268"/>
                  <a:pt x="6215843" y="1554392"/>
                </a:cubicBezTo>
                <a:lnTo>
                  <a:pt x="6215843" y="2124280"/>
                </a:lnTo>
                <a:lnTo>
                  <a:pt x="589464" y="2124280"/>
                </a:lnTo>
                <a:lnTo>
                  <a:pt x="589464" y="1554392"/>
                </a:lnTo>
                <a:cubicBezTo>
                  <a:pt x="589464" y="1448268"/>
                  <a:pt x="503434" y="1362238"/>
                  <a:pt x="397310" y="1362238"/>
                </a:cubicBezTo>
                <a:lnTo>
                  <a:pt x="0" y="1362238"/>
                </a:lnTo>
                <a:lnTo>
                  <a:pt x="0" y="354054"/>
                </a:lnTo>
                <a:cubicBezTo>
                  <a:pt x="0" y="158515"/>
                  <a:pt x="158515" y="0"/>
                  <a:pt x="354054" y="0"/>
                </a:cubicBezTo>
                <a:close/>
              </a:path>
            </a:pathLst>
          </a:custGeom>
          <a:solidFill>
            <a:srgbClr val="1E090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文本框 116"/>
          <p:cNvSpPr txBox="1"/>
          <p:nvPr/>
        </p:nvSpPr>
        <p:spPr>
          <a:xfrm>
            <a:off x="2914753" y="2166000"/>
            <a:ext cx="6375463"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万圣节之夜</a:t>
            </a: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118" name="矩形 471"/>
          <p:cNvSpPr>
            <a:spLocks noChangeArrowheads="1"/>
          </p:cNvSpPr>
          <p:nvPr/>
        </p:nvSpPr>
        <p:spPr bwMode="auto">
          <a:xfrm>
            <a:off x="5067064" y="3113452"/>
            <a:ext cx="2057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chemeClr val="bg1"/>
                </a:solidFill>
              </a:rPr>
              <a:t>Happy Hallowmas</a:t>
            </a:r>
          </a:p>
        </p:txBody>
      </p:sp>
      <p:cxnSp>
        <p:nvCxnSpPr>
          <p:cNvPr id="119" name="直接连接符 118"/>
          <p:cNvCxnSpPr/>
          <p:nvPr/>
        </p:nvCxnSpPr>
        <p:spPr>
          <a:xfrm>
            <a:off x="3069782" y="3103001"/>
            <a:ext cx="60500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813851" y="3563593"/>
            <a:ext cx="1539240" cy="64516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汇报</a:t>
            </a:r>
            <a:r>
              <a:rPr lang="zh-CN" altLang="en-US" dirty="0" smtClean="0">
                <a:solidFill>
                  <a:schemeClr val="bg1"/>
                </a:solidFill>
                <a:latin typeface="微软雅黑" panose="020B0503020204020204" pitchFamily="34" charset="-122"/>
                <a:ea typeface="微软雅黑" panose="020B0503020204020204" pitchFamily="34" charset="-122"/>
              </a:rPr>
              <a:t>人：</a:t>
            </a:r>
            <a:r>
              <a:rPr lang="en-US" dirty="0" smtClean="0">
                <a:solidFill>
                  <a:schemeClr val="bg1"/>
                </a:solidFill>
                <a:latin typeface="微软雅黑" panose="020B0503020204020204" pitchFamily="34" charset="-122"/>
                <a:ea typeface="微软雅黑" panose="020B0503020204020204" pitchFamily="34" charset="-122"/>
              </a:rPr>
              <a:t>XXX</a:t>
            </a:r>
          </a:p>
          <a:p>
            <a:endParaRPr lang="en-US" dirty="0" smtClean="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85749" y="3557517"/>
            <a:ext cx="260840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汇报时间：</a:t>
            </a:r>
            <a:r>
              <a:rPr lang="en-US" altLang="zh-CN" dirty="0" smtClean="0">
                <a:solidFill>
                  <a:schemeClr val="bg1"/>
                </a:solidFill>
                <a:latin typeface="微软雅黑" panose="020B0503020204020204" pitchFamily="34" charset="-122"/>
                <a:ea typeface="微软雅黑" panose="020B0503020204020204" pitchFamily="34" charset="-122"/>
              </a:rPr>
              <a:t>2030</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11</a:t>
            </a:r>
            <a:r>
              <a:rPr lang="zh-CN" altLang="en-US" dirty="0" smtClean="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19"/>
                                        </p:tgtEl>
                                        <p:attrNameLst>
                                          <p:attrName>style.visibility</p:attrName>
                                        </p:attrNameLst>
                                      </p:cBhvr>
                                      <p:to>
                                        <p:strVal val="visible"/>
                                      </p:to>
                                    </p:set>
                                    <p:animEffect transition="in" filter="barn(outVertical)">
                                      <p:cBhvr>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4351129" y="1829454"/>
            <a:ext cx="3895864" cy="3895864"/>
          </a:xfrm>
          <a:prstGeom prst="rect">
            <a:avLst/>
          </a:prstGeom>
        </p:spPr>
      </p:pic>
      <p:grpSp>
        <p:nvGrpSpPr>
          <p:cNvPr id="16" name="组合 15"/>
          <p:cNvGrpSpPr/>
          <p:nvPr/>
        </p:nvGrpSpPr>
        <p:grpSpPr>
          <a:xfrm>
            <a:off x="9143247" y="2442177"/>
            <a:ext cx="2115035" cy="1154619"/>
            <a:chOff x="1478171" y="2225265"/>
            <a:chExt cx="2115035" cy="1154619"/>
          </a:xfrm>
        </p:grpSpPr>
        <p:sp>
          <p:nvSpPr>
            <p:cNvPr id="1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 name="文本框 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19" name="组合 18"/>
          <p:cNvGrpSpPr/>
          <p:nvPr/>
        </p:nvGrpSpPr>
        <p:grpSpPr>
          <a:xfrm>
            <a:off x="9143247" y="4194777"/>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1" name="文本框 1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2" name="组合 21"/>
          <p:cNvGrpSpPr/>
          <p:nvPr/>
        </p:nvGrpSpPr>
        <p:grpSpPr>
          <a:xfrm>
            <a:off x="1370847" y="2442177"/>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1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1370847" y="4194777"/>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1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28"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活动受众分析</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597788" y="2292772"/>
            <a:ext cx="9153125" cy="1035050"/>
            <a:chOff x="2679700" y="2336800"/>
            <a:chExt cx="6892925" cy="779463"/>
          </a:xfrm>
        </p:grpSpPr>
        <p:sp>
          <p:nvSpPr>
            <p:cNvPr id="20" name="MH_Other_2"/>
            <p:cNvSpPr/>
            <p:nvPr/>
          </p:nvSpPr>
          <p:spPr>
            <a:xfrm>
              <a:off x="267970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algn="ctr">
                <a:defRPr/>
              </a:pPr>
              <a:r>
                <a:rPr lang="en-US" altLang="zh-CN" sz="4400" kern="0" dirty="0">
                  <a:solidFill>
                    <a:prstClr val="white"/>
                  </a:solidFill>
                  <a:ea typeface="微软雅黑" panose="020B0503020204020204" pitchFamily="34" charset="-122"/>
                </a:rPr>
                <a:t>1</a:t>
              </a:r>
              <a:endParaRPr lang="zh-CN" altLang="en-US" sz="4400" kern="0" dirty="0">
                <a:solidFill>
                  <a:prstClr val="white"/>
                </a:solidFill>
                <a:ea typeface="微软雅黑" panose="020B0503020204020204" pitchFamily="34" charset="-122"/>
              </a:endParaRPr>
            </a:p>
          </p:txBody>
        </p:sp>
        <p:sp>
          <p:nvSpPr>
            <p:cNvPr id="21" name="MH_Other_3"/>
            <p:cNvSpPr/>
            <p:nvPr/>
          </p:nvSpPr>
          <p:spPr>
            <a:xfrm>
              <a:off x="483235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algn="ctr">
                <a:defRPr/>
              </a:pPr>
              <a:r>
                <a:rPr lang="en-US" altLang="zh-CN" sz="4400" kern="0" dirty="0">
                  <a:solidFill>
                    <a:prstClr val="white"/>
                  </a:solidFill>
                  <a:ea typeface="微软雅黑" panose="020B0503020204020204" pitchFamily="34" charset="-122"/>
                </a:rPr>
                <a:t>2</a:t>
              </a:r>
              <a:endParaRPr lang="zh-CN" altLang="en-US" sz="4400" kern="0" dirty="0">
                <a:solidFill>
                  <a:prstClr val="white"/>
                </a:solidFill>
                <a:ea typeface="微软雅黑" panose="020B0503020204020204" pitchFamily="34" charset="-122"/>
              </a:endParaRPr>
            </a:p>
          </p:txBody>
        </p:sp>
        <p:sp>
          <p:nvSpPr>
            <p:cNvPr id="22" name="MH_Other_4"/>
            <p:cNvSpPr/>
            <p:nvPr/>
          </p:nvSpPr>
          <p:spPr>
            <a:xfrm>
              <a:off x="699770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algn="ctr">
                <a:defRPr/>
              </a:pPr>
              <a:r>
                <a:rPr lang="en-US" altLang="zh-CN" sz="4400" kern="0" dirty="0">
                  <a:solidFill>
                    <a:prstClr val="white"/>
                  </a:solidFill>
                  <a:ea typeface="微软雅黑" panose="020B0503020204020204" pitchFamily="34" charset="-122"/>
                </a:rPr>
                <a:t>3</a:t>
              </a:r>
              <a:endParaRPr lang="zh-CN" altLang="en-US" sz="4400" kern="0" dirty="0">
                <a:solidFill>
                  <a:prstClr val="white"/>
                </a:solidFill>
                <a:ea typeface="微软雅黑" panose="020B0503020204020204" pitchFamily="34" charset="-122"/>
              </a:endParaRPr>
            </a:p>
          </p:txBody>
        </p:sp>
        <p:sp>
          <p:nvSpPr>
            <p:cNvPr id="23" name="MH_Other_5"/>
            <p:cNvSpPr/>
            <p:nvPr/>
          </p:nvSpPr>
          <p:spPr>
            <a:xfrm>
              <a:off x="9083675" y="2336800"/>
              <a:ext cx="488950" cy="779463"/>
            </a:xfrm>
            <a:prstGeom prst="rect">
              <a:avLst/>
            </a:prstGeom>
            <a:solidFill>
              <a:srgbClr val="3B3838"/>
            </a:solidFill>
            <a:ln w="12700" cap="flat" cmpd="sng" algn="ctr">
              <a:noFill/>
              <a:prstDash val="solid"/>
              <a:miter lim="800000"/>
            </a:ln>
            <a:effectLst/>
          </p:spPr>
          <p:txBody>
            <a:bodyPr anchor="ctr"/>
            <a:lstStyle/>
            <a:p>
              <a:pPr algn="ctr">
                <a:defRPr/>
              </a:pPr>
              <a:r>
                <a:rPr lang="en-US" altLang="zh-CN" sz="4400" kern="0" dirty="0">
                  <a:solidFill>
                    <a:prstClr val="white"/>
                  </a:solidFill>
                  <a:ea typeface="微软雅黑" panose="020B0503020204020204" pitchFamily="34" charset="-122"/>
                </a:rPr>
                <a:t>4</a:t>
              </a:r>
              <a:endParaRPr lang="zh-CN" altLang="en-US" sz="4400" kern="0" dirty="0">
                <a:solidFill>
                  <a:prstClr val="white"/>
                </a:solidFill>
                <a:ea typeface="微软雅黑" panose="020B0503020204020204" pitchFamily="34" charset="-122"/>
              </a:endParaRPr>
            </a:p>
          </p:txBody>
        </p:sp>
      </p:grpSp>
      <p:grpSp>
        <p:nvGrpSpPr>
          <p:cNvPr id="24" name="组合 23"/>
          <p:cNvGrpSpPr/>
          <p:nvPr/>
        </p:nvGrpSpPr>
        <p:grpSpPr>
          <a:xfrm>
            <a:off x="898535" y="4016745"/>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4"/>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3832235" y="4016745"/>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6651635" y="4016745"/>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3" name="组合 32"/>
          <p:cNvGrpSpPr/>
          <p:nvPr/>
        </p:nvGrpSpPr>
        <p:grpSpPr>
          <a:xfrm>
            <a:off x="9394835" y="4016745"/>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5" name="文本框 3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36"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活动受众分析</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bwMode="auto">
          <a:xfrm>
            <a:off x="7169269" y="2229632"/>
            <a:ext cx="541338" cy="447675"/>
            <a:chOff x="6478397" y="3073112"/>
            <a:chExt cx="940525" cy="777197"/>
          </a:xfrm>
        </p:grpSpPr>
        <p:sp>
          <p:nvSpPr>
            <p:cNvPr id="124" name="椭圆 123"/>
            <p:cNvSpPr/>
            <p:nvPr/>
          </p:nvSpPr>
          <p:spPr>
            <a:xfrm>
              <a:off x="6478397" y="3073112"/>
              <a:ext cx="940525" cy="777197"/>
            </a:xfrm>
            <a:prstGeom prst="ellipse">
              <a:avLst/>
            </a:prstGeom>
            <a:solidFill>
              <a:srgbClr val="F4EA35"/>
            </a:solidFill>
            <a:ln w="12700" cap="flat" cmpd="sng" algn="ctr">
              <a:noFill/>
              <a:prstDash val="solid"/>
              <a:miter lim="800000"/>
            </a:ln>
            <a:effectLst/>
          </p:spPr>
          <p:txBody>
            <a:bodyPr anchor="ctr"/>
            <a:lstStyle/>
            <a:p>
              <a:pPr algn="ctr">
                <a:defRPr/>
              </a:pPr>
              <a:endParaRPr lang="zh-CN" altLang="en-US" kern="0">
                <a:solidFill>
                  <a:prstClr val="white"/>
                </a:solidFill>
                <a:ea typeface="微软雅黑" panose="020B0503020204020204" pitchFamily="34" charset="-122"/>
              </a:endParaRPr>
            </a:p>
          </p:txBody>
        </p:sp>
        <p:sp>
          <p:nvSpPr>
            <p:cNvPr id="125"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grpSp>
      <p:grpSp>
        <p:nvGrpSpPr>
          <p:cNvPr id="126" name="组合 125"/>
          <p:cNvGrpSpPr/>
          <p:nvPr/>
        </p:nvGrpSpPr>
        <p:grpSpPr bwMode="auto">
          <a:xfrm>
            <a:off x="7165054" y="4417197"/>
            <a:ext cx="541337" cy="446088"/>
            <a:chOff x="6457950" y="4031556"/>
            <a:chExt cx="940525" cy="777197"/>
          </a:xfrm>
        </p:grpSpPr>
        <p:sp>
          <p:nvSpPr>
            <p:cNvPr id="127" name="椭圆 126"/>
            <p:cNvSpPr/>
            <p:nvPr/>
          </p:nvSpPr>
          <p:spPr>
            <a:xfrm>
              <a:off x="6457950" y="4031556"/>
              <a:ext cx="940525" cy="777197"/>
            </a:xfrm>
            <a:prstGeom prst="ellipse">
              <a:avLst/>
            </a:prstGeom>
            <a:solidFill>
              <a:srgbClr val="F4EA35"/>
            </a:solidFill>
            <a:ln w="12700" cap="flat" cmpd="sng" algn="ctr">
              <a:noFill/>
              <a:prstDash val="solid"/>
              <a:miter lim="800000"/>
            </a:ln>
            <a:effectLst/>
          </p:spPr>
          <p:txBody>
            <a:bodyPr anchor="ctr"/>
            <a:lstStyle/>
            <a:p>
              <a:pPr algn="ctr">
                <a:defRPr/>
              </a:pPr>
              <a:endParaRPr lang="zh-CN" altLang="en-US" kern="0">
                <a:solidFill>
                  <a:prstClr val="white"/>
                </a:solidFill>
                <a:ea typeface="微软雅黑" panose="020B0503020204020204" pitchFamily="34" charset="-122"/>
              </a:endParaRPr>
            </a:p>
          </p:txBody>
        </p:sp>
        <p:sp>
          <p:nvSpPr>
            <p:cNvPr id="128"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grpSp>
      <p:grpSp>
        <p:nvGrpSpPr>
          <p:cNvPr id="129" name="组合 128"/>
          <p:cNvGrpSpPr/>
          <p:nvPr/>
        </p:nvGrpSpPr>
        <p:grpSpPr>
          <a:xfrm>
            <a:off x="1023042" y="2330792"/>
            <a:ext cx="5462192" cy="2584108"/>
            <a:chOff x="1648185" y="1123951"/>
            <a:chExt cx="6117256" cy="2894012"/>
          </a:xfrm>
          <a:solidFill>
            <a:srgbClr val="F4EA35">
              <a:lumMod val="60000"/>
              <a:lumOff val="40000"/>
            </a:srgbClr>
          </a:solidFill>
        </p:grpSpPr>
        <p:sp>
          <p:nvSpPr>
            <p:cNvPr id="130"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1"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2"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3"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4"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5"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6"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7"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8"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39"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0"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1"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2"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3"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4"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5"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6"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7"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8"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49"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0"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1"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2"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3"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4"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5"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6"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7"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8"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59"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0"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1"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2"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3"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4"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5"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6"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7"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8"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69"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0"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1"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2"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3"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4"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5"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6"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7"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8"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79"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0"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1"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2"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3"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4"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5"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6"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7"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8"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89"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0"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1"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2"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3"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4"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5"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6"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7"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8"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199"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0"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1"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2"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3"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4"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5"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6"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7"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8"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09"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0"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1"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2"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3"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4"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5"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6"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7"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8"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19"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0"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1"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2"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3"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4"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5"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6"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7"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8"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29"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0"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1"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2"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3"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4"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5"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sp>
          <p:nvSpPr>
            <p:cNvPr id="236"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a:defRPr/>
              </a:pPr>
              <a:endParaRPr lang="zh-CN" altLang="en-US" kern="0">
                <a:solidFill>
                  <a:prstClr val="black"/>
                </a:solidFill>
                <a:ea typeface="微软雅黑" panose="020B0503020204020204" pitchFamily="34" charset="-122"/>
              </a:endParaRPr>
            </a:p>
          </p:txBody>
        </p:sp>
      </p:grpSp>
      <p:sp>
        <p:nvSpPr>
          <p:cNvPr id="237" name="Freeform 136"/>
          <p:cNvSpPr/>
          <p:nvPr/>
        </p:nvSpPr>
        <p:spPr bwMode="auto">
          <a:xfrm>
            <a:off x="5391836"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rgbClr val="3B3838"/>
          </a:solidFill>
          <a:ln>
            <a:noFill/>
          </a:ln>
        </p:spPr>
        <p:txBody>
          <a:bodyPr/>
          <a:lstStyle/>
          <a:p>
            <a:pPr>
              <a:defRPr/>
            </a:pPr>
            <a:endParaRPr lang="zh-CN" altLang="en-US" kern="0" smtClean="0">
              <a:solidFill>
                <a:prstClr val="black"/>
              </a:solidFill>
              <a:ea typeface="微软雅黑" panose="020B0503020204020204" pitchFamily="34" charset="-122"/>
            </a:endParaRPr>
          </a:p>
        </p:txBody>
      </p:sp>
      <p:grpSp>
        <p:nvGrpSpPr>
          <p:cNvPr id="238" name="组合 237"/>
          <p:cNvGrpSpPr/>
          <p:nvPr/>
        </p:nvGrpSpPr>
        <p:grpSpPr>
          <a:xfrm>
            <a:off x="8395705" y="2098623"/>
            <a:ext cx="2115035" cy="1154619"/>
            <a:chOff x="1478171" y="2225265"/>
            <a:chExt cx="2115035" cy="1154619"/>
          </a:xfrm>
        </p:grpSpPr>
        <p:sp>
          <p:nvSpPr>
            <p:cNvPr id="2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0" name="文本框 13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41" name="组合 240"/>
          <p:cNvGrpSpPr/>
          <p:nvPr/>
        </p:nvGrpSpPr>
        <p:grpSpPr>
          <a:xfrm>
            <a:off x="8395705" y="3851223"/>
            <a:ext cx="2115035" cy="1154619"/>
            <a:chOff x="1478171" y="2225265"/>
            <a:chExt cx="2115035" cy="1154619"/>
          </a:xfrm>
        </p:grpSpPr>
        <p:sp>
          <p:nvSpPr>
            <p:cNvPr id="2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3" name="文本框 13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244"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活动受众分析</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anim calcmode="lin" valueType="num">
                                      <p:cBhvr>
                                        <p:cTn id="14" dur="500" fill="hold"/>
                                        <p:tgtEl>
                                          <p:spTgt spid="237"/>
                                        </p:tgtEl>
                                        <p:attrNameLst>
                                          <p:attrName>ppt_x</p:attrName>
                                        </p:attrNameLst>
                                      </p:cBhvr>
                                      <p:tavLst>
                                        <p:tav tm="0">
                                          <p:val>
                                            <p:strVal val="#ppt_x"/>
                                          </p:val>
                                        </p:tav>
                                        <p:tav tm="100000">
                                          <p:val>
                                            <p:strVal val="#ppt_x"/>
                                          </p:val>
                                        </p:tav>
                                      </p:tavLst>
                                    </p:anim>
                                    <p:anim calcmode="lin" valueType="num">
                                      <p:cBhvr>
                                        <p:cTn id="15" dur="500" fill="hold"/>
                                        <p:tgtEl>
                                          <p:spTgt spid="2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50"/>
                                        <p:tgtEl>
                                          <p:spTgt spid="12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250"/>
                                        <p:tgtEl>
                                          <p:spTgt spid="12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8"/>
                                        </p:tgtEl>
                                        <p:attrNameLst>
                                          <p:attrName>style.visibility</p:attrName>
                                        </p:attrNameLst>
                                      </p:cBhvr>
                                      <p:to>
                                        <p:strVal val="visible"/>
                                      </p:to>
                                    </p:set>
                                    <p:animEffect transition="in" filter="fade">
                                      <p:cBhvr>
                                        <p:cTn id="28" dur="1000"/>
                                        <p:tgtEl>
                                          <p:spTgt spid="238"/>
                                        </p:tgtEl>
                                      </p:cBhvr>
                                    </p:animEffect>
                                    <p:anim calcmode="lin" valueType="num">
                                      <p:cBhvr>
                                        <p:cTn id="29" dur="1000" fill="hold"/>
                                        <p:tgtEl>
                                          <p:spTgt spid="238"/>
                                        </p:tgtEl>
                                        <p:attrNameLst>
                                          <p:attrName>ppt_x</p:attrName>
                                        </p:attrNameLst>
                                      </p:cBhvr>
                                      <p:tavLst>
                                        <p:tav tm="0">
                                          <p:val>
                                            <p:strVal val="#ppt_x"/>
                                          </p:val>
                                        </p:tav>
                                        <p:tav tm="100000">
                                          <p:val>
                                            <p:strVal val="#ppt_x"/>
                                          </p:val>
                                        </p:tav>
                                      </p:tavLst>
                                    </p:anim>
                                    <p:anim calcmode="lin" valueType="num">
                                      <p:cBhvr>
                                        <p:cTn id="30"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1"/>
                                        </p:tgtEl>
                                        <p:attrNameLst>
                                          <p:attrName>style.visibility</p:attrName>
                                        </p:attrNameLst>
                                      </p:cBhvr>
                                      <p:to>
                                        <p:strVal val="visible"/>
                                      </p:to>
                                    </p:set>
                                    <p:animEffect transition="in" filter="fade">
                                      <p:cBhvr>
                                        <p:cTn id="35" dur="1000"/>
                                        <p:tgtEl>
                                          <p:spTgt spid="241"/>
                                        </p:tgtEl>
                                      </p:cBhvr>
                                    </p:animEffect>
                                    <p:anim calcmode="lin" valueType="num">
                                      <p:cBhvr>
                                        <p:cTn id="36" dur="1000" fill="hold"/>
                                        <p:tgtEl>
                                          <p:spTgt spid="241"/>
                                        </p:tgtEl>
                                        <p:attrNameLst>
                                          <p:attrName>ppt_x</p:attrName>
                                        </p:attrNameLst>
                                      </p:cBhvr>
                                      <p:tavLst>
                                        <p:tav tm="0">
                                          <p:val>
                                            <p:strVal val="#ppt_x"/>
                                          </p:val>
                                        </p:tav>
                                        <p:tav tm="100000">
                                          <p:val>
                                            <p:strVal val="#ppt_x"/>
                                          </p:val>
                                        </p:tav>
                                      </p:tavLst>
                                    </p:anim>
                                    <p:anim calcmode="lin" valueType="num">
                                      <p:cBhvr>
                                        <p:cTn id="37"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6578" y="200299"/>
            <a:ext cx="5735380" cy="5640041"/>
            <a:chOff x="4799013" y="-10737850"/>
            <a:chExt cx="13369925" cy="13147676"/>
          </a:xfrm>
        </p:grpSpPr>
        <p:sp>
          <p:nvSpPr>
            <p:cNvPr id="16"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 name="Freeform 20"/>
          <p:cNvSpPr/>
          <p:nvPr/>
        </p:nvSpPr>
        <p:spPr bwMode="auto">
          <a:xfrm>
            <a:off x="1215378" y="-157603"/>
            <a:ext cx="4961436" cy="4448607"/>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MH_Entry_1"/>
          <p:cNvSpPr/>
          <p:nvPr>
            <p:custDataLst>
              <p:tags r:id="rId1"/>
            </p:custDataLst>
          </p:nvPr>
        </p:nvSpPr>
        <p:spPr>
          <a:xfrm>
            <a:off x="4035972" y="2673385"/>
            <a:ext cx="7440374" cy="1164811"/>
          </a:xfrm>
          <a:prstGeom prst="roundRect">
            <a:avLst>
              <a:gd name="adj" fmla="val 156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spc="200" dirty="0" smtClean="0">
                <a:solidFill>
                  <a:srgbClr val="E7E6E6">
                    <a:lumMod val="10000"/>
                  </a:srgbClr>
                </a:solidFill>
                <a:latin typeface="微软雅黑" panose="020B0503020204020204" pitchFamily="34" charset="-122"/>
                <a:ea typeface="微软雅黑" panose="020B0503020204020204" pitchFamily="34" charset="-122"/>
              </a:rPr>
              <a:t>03.</a:t>
            </a:r>
            <a:r>
              <a:rPr lang="zh-CN" altLang="en-US" sz="6000" spc="200" dirty="0">
                <a:solidFill>
                  <a:schemeClr val="bg2">
                    <a:lumMod val="10000"/>
                  </a:schemeClr>
                </a:solidFill>
                <a:latin typeface="微软雅黑" panose="020B0503020204020204" pitchFamily="34" charset="-122"/>
                <a:ea typeface="微软雅黑" panose="020B0503020204020204" pitchFamily="34" charset="-122"/>
              </a:rPr>
              <a:t>活动执行流程</a:t>
            </a:r>
          </a:p>
        </p:txBody>
      </p:sp>
      <p:sp>
        <p:nvSpPr>
          <p:cNvPr id="8" name="Freeform 5"/>
          <p:cNvSpPr/>
          <p:nvPr/>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9" name="组合 8"/>
          <p:cNvGrpSpPr/>
          <p:nvPr/>
        </p:nvGrpSpPr>
        <p:grpSpPr>
          <a:xfrm>
            <a:off x="1763634" y="4998690"/>
            <a:ext cx="696913" cy="1282700"/>
            <a:chOff x="-2516188" y="6415088"/>
            <a:chExt cx="696913" cy="1282700"/>
          </a:xfrm>
        </p:grpSpPr>
        <p:sp>
          <p:nvSpPr>
            <p:cNvPr id="10" name="Freeform 34"/>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35"/>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36"/>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7"/>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 name="Freeform 41"/>
          <p:cNvSpPr/>
          <p:nvPr/>
        </p:nvSpPr>
        <p:spPr bwMode="auto">
          <a:xfrm>
            <a:off x="0" y="5065598"/>
            <a:ext cx="1673156" cy="1148885"/>
          </a:xfrm>
          <a:custGeom>
            <a:avLst/>
            <a:gdLst>
              <a:gd name="T0" fmla="*/ 746 w 804"/>
              <a:gd name="T1" fmla="*/ 309 h 551"/>
              <a:gd name="T2" fmla="*/ 741 w 804"/>
              <a:gd name="T3" fmla="*/ 305 h 551"/>
              <a:gd name="T4" fmla="*/ 737 w 804"/>
              <a:gd name="T5" fmla="*/ 301 h 551"/>
              <a:gd name="T6" fmla="*/ 732 w 804"/>
              <a:gd name="T7" fmla="*/ 298 h 551"/>
              <a:gd name="T8" fmla="*/ 728 w 804"/>
              <a:gd name="T9" fmla="*/ 295 h 551"/>
              <a:gd name="T10" fmla="*/ 723 w 804"/>
              <a:gd name="T11" fmla="*/ 293 h 551"/>
              <a:gd name="T12" fmla="*/ 718 w 804"/>
              <a:gd name="T13" fmla="*/ 292 h 551"/>
              <a:gd name="T14" fmla="*/ 714 w 804"/>
              <a:gd name="T15" fmla="*/ 292 h 551"/>
              <a:gd name="T16" fmla="*/ 691 w 804"/>
              <a:gd name="T17" fmla="*/ 280 h 551"/>
              <a:gd name="T18" fmla="*/ 652 w 804"/>
              <a:gd name="T19" fmla="*/ 204 h 551"/>
              <a:gd name="T20" fmla="*/ 625 w 804"/>
              <a:gd name="T21" fmla="*/ 262 h 551"/>
              <a:gd name="T22" fmla="*/ 621 w 804"/>
              <a:gd name="T23" fmla="*/ 261 h 551"/>
              <a:gd name="T24" fmla="*/ 585 w 804"/>
              <a:gd name="T25" fmla="*/ 259 h 551"/>
              <a:gd name="T26" fmla="*/ 582 w 804"/>
              <a:gd name="T27" fmla="*/ 257 h 551"/>
              <a:gd name="T28" fmla="*/ 578 w 804"/>
              <a:gd name="T29" fmla="*/ 256 h 551"/>
              <a:gd name="T30" fmla="*/ 566 w 804"/>
              <a:gd name="T31" fmla="*/ 254 h 551"/>
              <a:gd name="T32" fmla="*/ 531 w 804"/>
              <a:gd name="T33" fmla="*/ 264 h 551"/>
              <a:gd name="T34" fmla="*/ 448 w 804"/>
              <a:gd name="T35" fmla="*/ 54 h 551"/>
              <a:gd name="T36" fmla="*/ 454 w 804"/>
              <a:gd name="T37" fmla="*/ 20 h 551"/>
              <a:gd name="T38" fmla="*/ 425 w 804"/>
              <a:gd name="T39" fmla="*/ 6 h 551"/>
              <a:gd name="T40" fmla="*/ 322 w 804"/>
              <a:gd name="T41" fmla="*/ 47 h 551"/>
              <a:gd name="T42" fmla="*/ 179 w 804"/>
              <a:gd name="T43" fmla="*/ 168 h 551"/>
              <a:gd name="T44" fmla="*/ 149 w 804"/>
              <a:gd name="T45" fmla="*/ 109 h 551"/>
              <a:gd name="T46" fmla="*/ 117 w 804"/>
              <a:gd name="T47" fmla="*/ 67 h 551"/>
              <a:gd name="T48" fmla="*/ 105 w 804"/>
              <a:gd name="T49" fmla="*/ 76 h 551"/>
              <a:gd name="T50" fmla="*/ 118 w 804"/>
              <a:gd name="T51" fmla="*/ 94 h 551"/>
              <a:gd name="T52" fmla="*/ 114 w 804"/>
              <a:gd name="T53" fmla="*/ 138 h 551"/>
              <a:gd name="T54" fmla="*/ 80 w 804"/>
              <a:gd name="T55" fmla="*/ 152 h 551"/>
              <a:gd name="T56" fmla="*/ 5 w 804"/>
              <a:gd name="T57" fmla="*/ 424 h 551"/>
              <a:gd name="T58" fmla="*/ 69 w 804"/>
              <a:gd name="T59" fmla="*/ 447 h 551"/>
              <a:gd name="T60" fmla="*/ 125 w 804"/>
              <a:gd name="T61" fmla="*/ 457 h 551"/>
              <a:gd name="T62" fmla="*/ 347 w 804"/>
              <a:gd name="T63" fmla="*/ 501 h 551"/>
              <a:gd name="T64" fmla="*/ 502 w 804"/>
              <a:gd name="T65" fmla="*/ 499 h 551"/>
              <a:gd name="T66" fmla="*/ 510 w 804"/>
              <a:gd name="T67" fmla="*/ 504 h 551"/>
              <a:gd name="T68" fmla="*/ 515 w 804"/>
              <a:gd name="T69" fmla="*/ 507 h 551"/>
              <a:gd name="T70" fmla="*/ 522 w 804"/>
              <a:gd name="T71" fmla="*/ 511 h 551"/>
              <a:gd name="T72" fmla="*/ 530 w 804"/>
              <a:gd name="T73" fmla="*/ 513 h 551"/>
              <a:gd name="T74" fmla="*/ 538 w 804"/>
              <a:gd name="T75" fmla="*/ 516 h 551"/>
              <a:gd name="T76" fmla="*/ 547 w 804"/>
              <a:gd name="T77" fmla="*/ 517 h 551"/>
              <a:gd name="T78" fmla="*/ 607 w 804"/>
              <a:gd name="T79" fmla="*/ 534 h 551"/>
              <a:gd name="T80" fmla="*/ 616 w 804"/>
              <a:gd name="T81" fmla="*/ 538 h 551"/>
              <a:gd name="T82" fmla="*/ 624 w 804"/>
              <a:gd name="T83" fmla="*/ 541 h 551"/>
              <a:gd name="T84" fmla="*/ 632 w 804"/>
              <a:gd name="T85" fmla="*/ 543 h 551"/>
              <a:gd name="T86" fmla="*/ 641 w 804"/>
              <a:gd name="T87" fmla="*/ 544 h 551"/>
              <a:gd name="T88" fmla="*/ 647 w 804"/>
              <a:gd name="T89" fmla="*/ 545 h 551"/>
              <a:gd name="T90" fmla="*/ 655 w 804"/>
              <a:gd name="T91" fmla="*/ 545 h 551"/>
              <a:gd name="T92" fmla="*/ 665 w 804"/>
              <a:gd name="T93" fmla="*/ 546 h 551"/>
              <a:gd name="T94" fmla="*/ 707 w 804"/>
              <a:gd name="T95" fmla="*/ 550 h 551"/>
              <a:gd name="T96" fmla="*/ 716 w 804"/>
              <a:gd name="T97" fmla="*/ 549 h 551"/>
              <a:gd name="T98" fmla="*/ 723 w 804"/>
              <a:gd name="T99" fmla="*/ 547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9" y="312"/>
                  <a:pt x="748" y="312"/>
                  <a:pt x="748" y="311"/>
                </a:cubicBezTo>
                <a:cubicBezTo>
                  <a:pt x="748" y="311"/>
                  <a:pt x="747" y="311"/>
                  <a:pt x="747" y="310"/>
                </a:cubicBezTo>
                <a:cubicBezTo>
                  <a:pt x="747" y="310"/>
                  <a:pt x="746" y="309"/>
                  <a:pt x="746" y="309"/>
                </a:cubicBezTo>
                <a:cubicBezTo>
                  <a:pt x="745" y="309"/>
                  <a:pt x="745" y="308"/>
                  <a:pt x="745" y="308"/>
                </a:cubicBezTo>
                <a:cubicBezTo>
                  <a:pt x="744" y="308"/>
                  <a:pt x="744" y="307"/>
                  <a:pt x="744" y="307"/>
                </a:cubicBezTo>
                <a:cubicBezTo>
                  <a:pt x="743" y="307"/>
                  <a:pt x="743" y="306"/>
                  <a:pt x="743" y="306"/>
                </a:cubicBezTo>
                <a:cubicBezTo>
                  <a:pt x="742" y="306"/>
                  <a:pt x="742" y="305"/>
                  <a:pt x="741" y="305"/>
                </a:cubicBezTo>
                <a:cubicBezTo>
                  <a:pt x="741" y="305"/>
                  <a:pt x="741" y="304"/>
                  <a:pt x="741" y="304"/>
                </a:cubicBezTo>
                <a:cubicBezTo>
                  <a:pt x="740" y="304"/>
                  <a:pt x="740" y="303"/>
                  <a:pt x="739" y="303"/>
                </a:cubicBezTo>
                <a:cubicBezTo>
                  <a:pt x="739" y="303"/>
                  <a:pt x="739" y="302"/>
                  <a:pt x="739" y="302"/>
                </a:cubicBezTo>
                <a:cubicBezTo>
                  <a:pt x="738" y="302"/>
                  <a:pt x="738" y="302"/>
                  <a:pt x="737" y="301"/>
                </a:cubicBezTo>
                <a:cubicBezTo>
                  <a:pt x="737" y="301"/>
                  <a:pt x="737" y="301"/>
                  <a:pt x="736" y="301"/>
                </a:cubicBezTo>
                <a:cubicBezTo>
                  <a:pt x="736" y="300"/>
                  <a:pt x="735" y="300"/>
                  <a:pt x="735" y="299"/>
                </a:cubicBezTo>
                <a:cubicBezTo>
                  <a:pt x="734" y="299"/>
                  <a:pt x="734" y="299"/>
                  <a:pt x="734" y="299"/>
                </a:cubicBezTo>
                <a:cubicBezTo>
                  <a:pt x="734" y="299"/>
                  <a:pt x="733" y="298"/>
                  <a:pt x="732" y="298"/>
                </a:cubicBezTo>
                <a:cubicBezTo>
                  <a:pt x="732" y="298"/>
                  <a:pt x="732" y="298"/>
                  <a:pt x="732" y="298"/>
                </a:cubicBezTo>
                <a:cubicBezTo>
                  <a:pt x="731" y="297"/>
                  <a:pt x="731" y="297"/>
                  <a:pt x="730" y="297"/>
                </a:cubicBezTo>
                <a:cubicBezTo>
                  <a:pt x="730" y="296"/>
                  <a:pt x="730" y="296"/>
                  <a:pt x="730" y="296"/>
                </a:cubicBezTo>
                <a:cubicBezTo>
                  <a:pt x="729" y="296"/>
                  <a:pt x="728" y="296"/>
                  <a:pt x="728" y="295"/>
                </a:cubicBezTo>
                <a:cubicBezTo>
                  <a:pt x="728" y="295"/>
                  <a:pt x="727" y="295"/>
                  <a:pt x="727" y="295"/>
                </a:cubicBezTo>
                <a:cubicBezTo>
                  <a:pt x="727" y="295"/>
                  <a:pt x="726" y="295"/>
                  <a:pt x="726" y="294"/>
                </a:cubicBezTo>
                <a:cubicBezTo>
                  <a:pt x="725" y="294"/>
                  <a:pt x="725" y="294"/>
                  <a:pt x="725" y="294"/>
                </a:cubicBezTo>
                <a:cubicBezTo>
                  <a:pt x="724" y="294"/>
                  <a:pt x="724" y="294"/>
                  <a:pt x="723" y="293"/>
                </a:cubicBezTo>
                <a:cubicBezTo>
                  <a:pt x="723" y="293"/>
                  <a:pt x="723" y="293"/>
                  <a:pt x="723" y="293"/>
                </a:cubicBezTo>
                <a:cubicBezTo>
                  <a:pt x="722" y="293"/>
                  <a:pt x="721" y="293"/>
                  <a:pt x="721" y="293"/>
                </a:cubicBezTo>
                <a:cubicBezTo>
                  <a:pt x="721" y="293"/>
                  <a:pt x="721" y="293"/>
                  <a:pt x="721" y="293"/>
                </a:cubicBezTo>
                <a:cubicBezTo>
                  <a:pt x="720" y="292"/>
                  <a:pt x="719" y="292"/>
                  <a:pt x="718" y="292"/>
                </a:cubicBezTo>
                <a:cubicBezTo>
                  <a:pt x="718" y="292"/>
                  <a:pt x="718" y="292"/>
                  <a:pt x="718" y="292"/>
                </a:cubicBezTo>
                <a:cubicBezTo>
                  <a:pt x="717" y="292"/>
                  <a:pt x="717" y="292"/>
                  <a:pt x="716" y="292"/>
                </a:cubicBezTo>
                <a:cubicBezTo>
                  <a:pt x="716" y="292"/>
                  <a:pt x="716" y="292"/>
                  <a:pt x="716" y="292"/>
                </a:cubicBezTo>
                <a:cubicBezTo>
                  <a:pt x="715" y="292"/>
                  <a:pt x="715" y="292"/>
                  <a:pt x="714" y="292"/>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8"/>
                  <a:pt x="677" y="206"/>
                </a:cubicBezTo>
                <a:cubicBezTo>
                  <a:pt x="679" y="204"/>
                  <a:pt x="680" y="202"/>
                  <a:pt x="680" y="202"/>
                </a:cubicBezTo>
                <a:cubicBezTo>
                  <a:pt x="664" y="187"/>
                  <a:pt x="652" y="204"/>
                  <a:pt x="652" y="204"/>
                </a:cubicBezTo>
                <a:cubicBezTo>
                  <a:pt x="664" y="246"/>
                  <a:pt x="640" y="257"/>
                  <a:pt x="628" y="263"/>
                </a:cubicBezTo>
                <a:cubicBezTo>
                  <a:pt x="628" y="263"/>
                  <a:pt x="627" y="263"/>
                  <a:pt x="627" y="263"/>
                </a:cubicBezTo>
                <a:cubicBezTo>
                  <a:pt x="627" y="263"/>
                  <a:pt x="626" y="263"/>
                  <a:pt x="626" y="263"/>
                </a:cubicBezTo>
                <a:cubicBezTo>
                  <a:pt x="626" y="262"/>
                  <a:pt x="625" y="262"/>
                  <a:pt x="625" y="262"/>
                </a:cubicBezTo>
                <a:cubicBezTo>
                  <a:pt x="624" y="262"/>
                  <a:pt x="624" y="262"/>
                  <a:pt x="623" y="261"/>
                </a:cubicBezTo>
                <a:cubicBezTo>
                  <a:pt x="623" y="261"/>
                  <a:pt x="623" y="261"/>
                  <a:pt x="623" y="261"/>
                </a:cubicBezTo>
                <a:cubicBezTo>
                  <a:pt x="622" y="261"/>
                  <a:pt x="621" y="261"/>
                  <a:pt x="621" y="261"/>
                </a:cubicBezTo>
                <a:cubicBezTo>
                  <a:pt x="621" y="261"/>
                  <a:pt x="621" y="261"/>
                  <a:pt x="621" y="261"/>
                </a:cubicBezTo>
                <a:cubicBezTo>
                  <a:pt x="621" y="261"/>
                  <a:pt x="621" y="261"/>
                  <a:pt x="621" y="261"/>
                </a:cubicBezTo>
                <a:cubicBezTo>
                  <a:pt x="609" y="257"/>
                  <a:pt x="597" y="257"/>
                  <a:pt x="586" y="260"/>
                </a:cubicBezTo>
                <a:cubicBezTo>
                  <a:pt x="586" y="259"/>
                  <a:pt x="586" y="259"/>
                  <a:pt x="586" y="259"/>
                </a:cubicBezTo>
                <a:cubicBezTo>
                  <a:pt x="585" y="259"/>
                  <a:pt x="585" y="259"/>
                  <a:pt x="585" y="259"/>
                </a:cubicBezTo>
                <a:cubicBezTo>
                  <a:pt x="585" y="259"/>
                  <a:pt x="584" y="258"/>
                  <a:pt x="584" y="258"/>
                </a:cubicBezTo>
                <a:cubicBezTo>
                  <a:pt x="584" y="258"/>
                  <a:pt x="584" y="258"/>
                  <a:pt x="583" y="258"/>
                </a:cubicBezTo>
                <a:cubicBezTo>
                  <a:pt x="583" y="258"/>
                  <a:pt x="583" y="258"/>
                  <a:pt x="583" y="257"/>
                </a:cubicBezTo>
                <a:cubicBezTo>
                  <a:pt x="582" y="257"/>
                  <a:pt x="582" y="257"/>
                  <a:pt x="582" y="257"/>
                </a:cubicBezTo>
                <a:cubicBezTo>
                  <a:pt x="581" y="257"/>
                  <a:pt x="581" y="257"/>
                  <a:pt x="581" y="257"/>
                </a:cubicBezTo>
                <a:cubicBezTo>
                  <a:pt x="581" y="257"/>
                  <a:pt x="580" y="257"/>
                  <a:pt x="580" y="256"/>
                </a:cubicBezTo>
                <a:cubicBezTo>
                  <a:pt x="580" y="256"/>
                  <a:pt x="580" y="256"/>
                  <a:pt x="579" y="256"/>
                </a:cubicBezTo>
                <a:cubicBezTo>
                  <a:pt x="579" y="256"/>
                  <a:pt x="579" y="256"/>
                  <a:pt x="578" y="256"/>
                </a:cubicBezTo>
                <a:cubicBezTo>
                  <a:pt x="578" y="256"/>
                  <a:pt x="578" y="256"/>
                  <a:pt x="578" y="256"/>
                </a:cubicBezTo>
                <a:cubicBezTo>
                  <a:pt x="575" y="255"/>
                  <a:pt x="572" y="254"/>
                  <a:pt x="568" y="254"/>
                </a:cubicBezTo>
                <a:cubicBezTo>
                  <a:pt x="568" y="254"/>
                  <a:pt x="568" y="254"/>
                  <a:pt x="568" y="254"/>
                </a:cubicBezTo>
                <a:cubicBezTo>
                  <a:pt x="568" y="254"/>
                  <a:pt x="567" y="254"/>
                  <a:pt x="566" y="254"/>
                </a:cubicBezTo>
                <a:cubicBezTo>
                  <a:pt x="566" y="254"/>
                  <a:pt x="566" y="254"/>
                  <a:pt x="566" y="254"/>
                </a:cubicBezTo>
                <a:cubicBezTo>
                  <a:pt x="566" y="254"/>
                  <a:pt x="565" y="254"/>
                  <a:pt x="565" y="254"/>
                </a:cubicBezTo>
                <a:cubicBezTo>
                  <a:pt x="565" y="254"/>
                  <a:pt x="565" y="254"/>
                  <a:pt x="565" y="254"/>
                </a:cubicBezTo>
                <a:cubicBezTo>
                  <a:pt x="554" y="255"/>
                  <a:pt x="543" y="259"/>
                  <a:pt x="531" y="264"/>
                </a:cubicBezTo>
                <a:cubicBezTo>
                  <a:pt x="533" y="222"/>
                  <a:pt x="532" y="179"/>
                  <a:pt x="522" y="138"/>
                </a:cubicBezTo>
                <a:cubicBezTo>
                  <a:pt x="515" y="113"/>
                  <a:pt x="503" y="86"/>
                  <a:pt x="480" y="74"/>
                </a:cubicBezTo>
                <a:cubicBezTo>
                  <a:pt x="475" y="71"/>
                  <a:pt x="468" y="70"/>
                  <a:pt x="467" y="75"/>
                </a:cubicBezTo>
                <a:cubicBezTo>
                  <a:pt x="462" y="67"/>
                  <a:pt x="456" y="59"/>
                  <a:pt x="448" y="54"/>
                </a:cubicBezTo>
                <a:cubicBezTo>
                  <a:pt x="441" y="50"/>
                  <a:pt x="432" y="49"/>
                  <a:pt x="425" y="52"/>
                </a:cubicBezTo>
                <a:cubicBezTo>
                  <a:pt x="425" y="48"/>
                  <a:pt x="425" y="44"/>
                  <a:pt x="426" y="40"/>
                </a:cubicBezTo>
                <a:cubicBezTo>
                  <a:pt x="428" y="32"/>
                  <a:pt x="434" y="25"/>
                  <a:pt x="442" y="22"/>
                </a:cubicBezTo>
                <a:cubicBezTo>
                  <a:pt x="445" y="20"/>
                  <a:pt x="450" y="20"/>
                  <a:pt x="454" y="20"/>
                </a:cubicBezTo>
                <a:cubicBezTo>
                  <a:pt x="462" y="20"/>
                  <a:pt x="471" y="19"/>
                  <a:pt x="480" y="19"/>
                </a:cubicBezTo>
                <a:cubicBezTo>
                  <a:pt x="480" y="16"/>
                  <a:pt x="479" y="13"/>
                  <a:pt x="479" y="10"/>
                </a:cubicBezTo>
                <a:cubicBezTo>
                  <a:pt x="469" y="5"/>
                  <a:pt x="457" y="0"/>
                  <a:pt x="446" y="0"/>
                </a:cubicBezTo>
                <a:cubicBezTo>
                  <a:pt x="439" y="1"/>
                  <a:pt x="432" y="3"/>
                  <a:pt x="425" y="6"/>
                </a:cubicBezTo>
                <a:cubicBezTo>
                  <a:pt x="409" y="12"/>
                  <a:pt x="390" y="32"/>
                  <a:pt x="383" y="48"/>
                </a:cubicBezTo>
                <a:cubicBezTo>
                  <a:pt x="381" y="48"/>
                  <a:pt x="378" y="48"/>
                  <a:pt x="376" y="48"/>
                </a:cubicBezTo>
                <a:cubicBezTo>
                  <a:pt x="371" y="47"/>
                  <a:pt x="367" y="45"/>
                  <a:pt x="363" y="43"/>
                </a:cubicBezTo>
                <a:cubicBezTo>
                  <a:pt x="350" y="37"/>
                  <a:pt x="334" y="39"/>
                  <a:pt x="322" y="47"/>
                </a:cubicBezTo>
                <a:cubicBezTo>
                  <a:pt x="310" y="54"/>
                  <a:pt x="300" y="65"/>
                  <a:pt x="291" y="76"/>
                </a:cubicBezTo>
                <a:cubicBezTo>
                  <a:pt x="265" y="109"/>
                  <a:pt x="243" y="146"/>
                  <a:pt x="226" y="185"/>
                </a:cubicBezTo>
                <a:cubicBezTo>
                  <a:pt x="224" y="183"/>
                  <a:pt x="222" y="181"/>
                  <a:pt x="219" y="179"/>
                </a:cubicBezTo>
                <a:cubicBezTo>
                  <a:pt x="206" y="170"/>
                  <a:pt x="194" y="170"/>
                  <a:pt x="179" y="168"/>
                </a:cubicBezTo>
                <a:cubicBezTo>
                  <a:pt x="170" y="167"/>
                  <a:pt x="158" y="162"/>
                  <a:pt x="149" y="166"/>
                </a:cubicBezTo>
                <a:cubicBezTo>
                  <a:pt x="149" y="166"/>
                  <a:pt x="149" y="166"/>
                  <a:pt x="149" y="166"/>
                </a:cubicBezTo>
                <a:cubicBezTo>
                  <a:pt x="150" y="159"/>
                  <a:pt x="150" y="153"/>
                  <a:pt x="151" y="146"/>
                </a:cubicBezTo>
                <a:cubicBezTo>
                  <a:pt x="152" y="134"/>
                  <a:pt x="152" y="122"/>
                  <a:pt x="149" y="109"/>
                </a:cubicBezTo>
                <a:cubicBezTo>
                  <a:pt x="147" y="97"/>
                  <a:pt x="144" y="84"/>
                  <a:pt x="136" y="74"/>
                </a:cubicBezTo>
                <a:cubicBezTo>
                  <a:pt x="134" y="72"/>
                  <a:pt x="132" y="69"/>
                  <a:pt x="130" y="67"/>
                </a:cubicBezTo>
                <a:cubicBezTo>
                  <a:pt x="129" y="66"/>
                  <a:pt x="127" y="64"/>
                  <a:pt x="126" y="63"/>
                </a:cubicBezTo>
                <a:cubicBezTo>
                  <a:pt x="121" y="61"/>
                  <a:pt x="120" y="66"/>
                  <a:pt x="117" y="67"/>
                </a:cubicBezTo>
                <a:cubicBezTo>
                  <a:pt x="115" y="67"/>
                  <a:pt x="112" y="65"/>
                  <a:pt x="110" y="67"/>
                </a:cubicBezTo>
                <a:cubicBezTo>
                  <a:pt x="109" y="69"/>
                  <a:pt x="111" y="71"/>
                  <a:pt x="110" y="73"/>
                </a:cubicBezTo>
                <a:cubicBezTo>
                  <a:pt x="108" y="74"/>
                  <a:pt x="106" y="71"/>
                  <a:pt x="105" y="72"/>
                </a:cubicBezTo>
                <a:cubicBezTo>
                  <a:pt x="103" y="73"/>
                  <a:pt x="104" y="76"/>
                  <a:pt x="105" y="76"/>
                </a:cubicBezTo>
                <a:cubicBezTo>
                  <a:pt x="106" y="77"/>
                  <a:pt x="107" y="77"/>
                  <a:pt x="108" y="77"/>
                </a:cubicBezTo>
                <a:cubicBezTo>
                  <a:pt x="110" y="78"/>
                  <a:pt x="110" y="79"/>
                  <a:pt x="111" y="81"/>
                </a:cubicBezTo>
                <a:cubicBezTo>
                  <a:pt x="112" y="81"/>
                  <a:pt x="113" y="82"/>
                  <a:pt x="113" y="83"/>
                </a:cubicBezTo>
                <a:cubicBezTo>
                  <a:pt x="115" y="87"/>
                  <a:pt x="116" y="90"/>
                  <a:pt x="118" y="94"/>
                </a:cubicBezTo>
                <a:cubicBezTo>
                  <a:pt x="118" y="95"/>
                  <a:pt x="120" y="96"/>
                  <a:pt x="120" y="98"/>
                </a:cubicBezTo>
                <a:cubicBezTo>
                  <a:pt x="120" y="99"/>
                  <a:pt x="119" y="101"/>
                  <a:pt x="119" y="103"/>
                </a:cubicBezTo>
                <a:cubicBezTo>
                  <a:pt x="119" y="107"/>
                  <a:pt x="119" y="110"/>
                  <a:pt x="118" y="114"/>
                </a:cubicBezTo>
                <a:cubicBezTo>
                  <a:pt x="118" y="122"/>
                  <a:pt x="118" y="131"/>
                  <a:pt x="114" y="138"/>
                </a:cubicBezTo>
                <a:cubicBezTo>
                  <a:pt x="112" y="142"/>
                  <a:pt x="110" y="146"/>
                  <a:pt x="108" y="151"/>
                </a:cubicBezTo>
                <a:cubicBezTo>
                  <a:pt x="107" y="153"/>
                  <a:pt x="106" y="154"/>
                  <a:pt x="105" y="155"/>
                </a:cubicBezTo>
                <a:cubicBezTo>
                  <a:pt x="100" y="153"/>
                  <a:pt x="96" y="152"/>
                  <a:pt x="91" y="152"/>
                </a:cubicBezTo>
                <a:cubicBezTo>
                  <a:pt x="87" y="152"/>
                  <a:pt x="83" y="151"/>
                  <a:pt x="80" y="152"/>
                </a:cubicBezTo>
                <a:cubicBezTo>
                  <a:pt x="77" y="153"/>
                  <a:pt x="74" y="155"/>
                  <a:pt x="71" y="155"/>
                </a:cubicBezTo>
                <a:cubicBezTo>
                  <a:pt x="41" y="152"/>
                  <a:pt x="18" y="167"/>
                  <a:pt x="0" y="188"/>
                </a:cubicBezTo>
                <a:cubicBezTo>
                  <a:pt x="0" y="420"/>
                  <a:pt x="0" y="420"/>
                  <a:pt x="0" y="420"/>
                </a:cubicBezTo>
                <a:cubicBezTo>
                  <a:pt x="2" y="422"/>
                  <a:pt x="4" y="423"/>
                  <a:pt x="5" y="424"/>
                </a:cubicBezTo>
                <a:cubicBezTo>
                  <a:pt x="11" y="428"/>
                  <a:pt x="21" y="435"/>
                  <a:pt x="31" y="439"/>
                </a:cubicBezTo>
                <a:cubicBezTo>
                  <a:pt x="38" y="443"/>
                  <a:pt x="45" y="445"/>
                  <a:pt x="50" y="444"/>
                </a:cubicBezTo>
                <a:cubicBezTo>
                  <a:pt x="53" y="444"/>
                  <a:pt x="55" y="441"/>
                  <a:pt x="58" y="442"/>
                </a:cubicBezTo>
                <a:cubicBezTo>
                  <a:pt x="61" y="443"/>
                  <a:pt x="65" y="446"/>
                  <a:pt x="69" y="447"/>
                </a:cubicBezTo>
                <a:cubicBezTo>
                  <a:pt x="72" y="448"/>
                  <a:pt x="76" y="450"/>
                  <a:pt x="80" y="451"/>
                </a:cubicBezTo>
                <a:cubicBezTo>
                  <a:pt x="86" y="453"/>
                  <a:pt x="93" y="453"/>
                  <a:pt x="99" y="450"/>
                </a:cubicBezTo>
                <a:cubicBezTo>
                  <a:pt x="102" y="448"/>
                  <a:pt x="103" y="447"/>
                  <a:pt x="106" y="449"/>
                </a:cubicBezTo>
                <a:cubicBezTo>
                  <a:pt x="112" y="453"/>
                  <a:pt x="119" y="456"/>
                  <a:pt x="125" y="457"/>
                </a:cubicBezTo>
                <a:cubicBezTo>
                  <a:pt x="133" y="460"/>
                  <a:pt x="142" y="463"/>
                  <a:pt x="149" y="463"/>
                </a:cubicBezTo>
                <a:cubicBezTo>
                  <a:pt x="170" y="463"/>
                  <a:pt x="195" y="452"/>
                  <a:pt x="208" y="436"/>
                </a:cubicBezTo>
                <a:cubicBezTo>
                  <a:pt x="209" y="435"/>
                  <a:pt x="210" y="434"/>
                  <a:pt x="211" y="432"/>
                </a:cubicBezTo>
                <a:cubicBezTo>
                  <a:pt x="241" y="475"/>
                  <a:pt x="294" y="493"/>
                  <a:pt x="347" y="501"/>
                </a:cubicBezTo>
                <a:cubicBezTo>
                  <a:pt x="388" y="508"/>
                  <a:pt x="434" y="509"/>
                  <a:pt x="468" y="484"/>
                </a:cubicBezTo>
                <a:cubicBezTo>
                  <a:pt x="468" y="485"/>
                  <a:pt x="469" y="485"/>
                  <a:pt x="469" y="485"/>
                </a:cubicBezTo>
                <a:cubicBezTo>
                  <a:pt x="480" y="492"/>
                  <a:pt x="491" y="496"/>
                  <a:pt x="502" y="498"/>
                </a:cubicBezTo>
                <a:cubicBezTo>
                  <a:pt x="502" y="498"/>
                  <a:pt x="502" y="499"/>
                  <a:pt x="502" y="499"/>
                </a:cubicBezTo>
                <a:cubicBezTo>
                  <a:pt x="503" y="499"/>
                  <a:pt x="503" y="499"/>
                  <a:pt x="503" y="499"/>
                </a:cubicBezTo>
                <a:cubicBezTo>
                  <a:pt x="504" y="500"/>
                  <a:pt x="504" y="500"/>
                  <a:pt x="505" y="501"/>
                </a:cubicBezTo>
                <a:cubicBezTo>
                  <a:pt x="505" y="501"/>
                  <a:pt x="505" y="501"/>
                  <a:pt x="505" y="501"/>
                </a:cubicBezTo>
                <a:cubicBezTo>
                  <a:pt x="507" y="502"/>
                  <a:pt x="508" y="503"/>
                  <a:pt x="510" y="504"/>
                </a:cubicBezTo>
                <a:cubicBezTo>
                  <a:pt x="510" y="504"/>
                  <a:pt x="510" y="504"/>
                  <a:pt x="511" y="505"/>
                </a:cubicBezTo>
                <a:cubicBezTo>
                  <a:pt x="511" y="505"/>
                  <a:pt x="512" y="505"/>
                  <a:pt x="512" y="506"/>
                </a:cubicBezTo>
                <a:cubicBezTo>
                  <a:pt x="513" y="506"/>
                  <a:pt x="513" y="506"/>
                  <a:pt x="514" y="507"/>
                </a:cubicBezTo>
                <a:cubicBezTo>
                  <a:pt x="514" y="507"/>
                  <a:pt x="515" y="507"/>
                  <a:pt x="515" y="507"/>
                </a:cubicBezTo>
                <a:cubicBezTo>
                  <a:pt x="516" y="508"/>
                  <a:pt x="516" y="508"/>
                  <a:pt x="517" y="508"/>
                </a:cubicBezTo>
                <a:cubicBezTo>
                  <a:pt x="518" y="509"/>
                  <a:pt x="518" y="509"/>
                  <a:pt x="519" y="509"/>
                </a:cubicBezTo>
                <a:cubicBezTo>
                  <a:pt x="519" y="509"/>
                  <a:pt x="520" y="510"/>
                  <a:pt x="520" y="510"/>
                </a:cubicBezTo>
                <a:cubicBezTo>
                  <a:pt x="521" y="510"/>
                  <a:pt x="522" y="510"/>
                  <a:pt x="522" y="511"/>
                </a:cubicBezTo>
                <a:cubicBezTo>
                  <a:pt x="523" y="511"/>
                  <a:pt x="523" y="511"/>
                  <a:pt x="524" y="511"/>
                </a:cubicBezTo>
                <a:cubicBezTo>
                  <a:pt x="525" y="512"/>
                  <a:pt x="525" y="512"/>
                  <a:pt x="526" y="512"/>
                </a:cubicBezTo>
                <a:cubicBezTo>
                  <a:pt x="526" y="512"/>
                  <a:pt x="527" y="512"/>
                  <a:pt x="528" y="513"/>
                </a:cubicBezTo>
                <a:cubicBezTo>
                  <a:pt x="528" y="513"/>
                  <a:pt x="529" y="513"/>
                  <a:pt x="530" y="513"/>
                </a:cubicBezTo>
                <a:cubicBezTo>
                  <a:pt x="530" y="514"/>
                  <a:pt x="531" y="514"/>
                  <a:pt x="532" y="514"/>
                </a:cubicBezTo>
                <a:cubicBezTo>
                  <a:pt x="532" y="514"/>
                  <a:pt x="533" y="514"/>
                  <a:pt x="534" y="515"/>
                </a:cubicBezTo>
                <a:cubicBezTo>
                  <a:pt x="534" y="515"/>
                  <a:pt x="535" y="515"/>
                  <a:pt x="536" y="515"/>
                </a:cubicBezTo>
                <a:cubicBezTo>
                  <a:pt x="537" y="515"/>
                  <a:pt x="537" y="515"/>
                  <a:pt x="538" y="516"/>
                </a:cubicBezTo>
                <a:cubicBezTo>
                  <a:pt x="539" y="516"/>
                  <a:pt x="539" y="516"/>
                  <a:pt x="540" y="516"/>
                </a:cubicBezTo>
                <a:cubicBezTo>
                  <a:pt x="541" y="516"/>
                  <a:pt x="542" y="516"/>
                  <a:pt x="542" y="517"/>
                </a:cubicBezTo>
                <a:cubicBezTo>
                  <a:pt x="543" y="517"/>
                  <a:pt x="544" y="517"/>
                  <a:pt x="545" y="517"/>
                </a:cubicBezTo>
                <a:cubicBezTo>
                  <a:pt x="545" y="517"/>
                  <a:pt x="546" y="517"/>
                  <a:pt x="547" y="517"/>
                </a:cubicBezTo>
                <a:cubicBezTo>
                  <a:pt x="548" y="518"/>
                  <a:pt x="549" y="518"/>
                  <a:pt x="550" y="518"/>
                </a:cubicBezTo>
                <a:cubicBezTo>
                  <a:pt x="550" y="518"/>
                  <a:pt x="551" y="518"/>
                  <a:pt x="551" y="518"/>
                </a:cubicBezTo>
                <a:cubicBezTo>
                  <a:pt x="552" y="518"/>
                  <a:pt x="552" y="518"/>
                  <a:pt x="552" y="518"/>
                </a:cubicBezTo>
                <a:cubicBezTo>
                  <a:pt x="566" y="534"/>
                  <a:pt x="587" y="541"/>
                  <a:pt x="607" y="534"/>
                </a:cubicBezTo>
                <a:cubicBezTo>
                  <a:pt x="607" y="534"/>
                  <a:pt x="608" y="534"/>
                  <a:pt x="608" y="535"/>
                </a:cubicBezTo>
                <a:cubicBezTo>
                  <a:pt x="609" y="535"/>
                  <a:pt x="610" y="536"/>
                  <a:pt x="611" y="536"/>
                </a:cubicBezTo>
                <a:cubicBezTo>
                  <a:pt x="611" y="536"/>
                  <a:pt x="612" y="536"/>
                  <a:pt x="612" y="536"/>
                </a:cubicBezTo>
                <a:cubicBezTo>
                  <a:pt x="613" y="537"/>
                  <a:pt x="614" y="537"/>
                  <a:pt x="616" y="538"/>
                </a:cubicBezTo>
                <a:cubicBezTo>
                  <a:pt x="616" y="538"/>
                  <a:pt x="617" y="538"/>
                  <a:pt x="617" y="538"/>
                </a:cubicBezTo>
                <a:cubicBezTo>
                  <a:pt x="618" y="539"/>
                  <a:pt x="619" y="539"/>
                  <a:pt x="620" y="539"/>
                </a:cubicBezTo>
                <a:cubicBezTo>
                  <a:pt x="620" y="540"/>
                  <a:pt x="621" y="540"/>
                  <a:pt x="621" y="540"/>
                </a:cubicBezTo>
                <a:cubicBezTo>
                  <a:pt x="622" y="540"/>
                  <a:pt x="623" y="540"/>
                  <a:pt x="624" y="541"/>
                </a:cubicBezTo>
                <a:cubicBezTo>
                  <a:pt x="624" y="541"/>
                  <a:pt x="625" y="541"/>
                  <a:pt x="625" y="541"/>
                </a:cubicBezTo>
                <a:cubicBezTo>
                  <a:pt x="626" y="541"/>
                  <a:pt x="627" y="542"/>
                  <a:pt x="629" y="542"/>
                </a:cubicBezTo>
                <a:cubicBezTo>
                  <a:pt x="629" y="542"/>
                  <a:pt x="629" y="542"/>
                  <a:pt x="630" y="542"/>
                </a:cubicBezTo>
                <a:cubicBezTo>
                  <a:pt x="631" y="543"/>
                  <a:pt x="631" y="543"/>
                  <a:pt x="632" y="543"/>
                </a:cubicBezTo>
                <a:cubicBezTo>
                  <a:pt x="633" y="543"/>
                  <a:pt x="633" y="543"/>
                  <a:pt x="634" y="543"/>
                </a:cubicBezTo>
                <a:cubicBezTo>
                  <a:pt x="634" y="543"/>
                  <a:pt x="635" y="543"/>
                  <a:pt x="636" y="544"/>
                </a:cubicBezTo>
                <a:cubicBezTo>
                  <a:pt x="636" y="544"/>
                  <a:pt x="637" y="544"/>
                  <a:pt x="637" y="544"/>
                </a:cubicBezTo>
                <a:cubicBezTo>
                  <a:pt x="638" y="544"/>
                  <a:pt x="639" y="544"/>
                  <a:pt x="641" y="544"/>
                </a:cubicBezTo>
                <a:cubicBezTo>
                  <a:pt x="641" y="544"/>
                  <a:pt x="641" y="544"/>
                  <a:pt x="642" y="544"/>
                </a:cubicBezTo>
                <a:cubicBezTo>
                  <a:pt x="643" y="544"/>
                  <a:pt x="643" y="545"/>
                  <a:pt x="644" y="545"/>
                </a:cubicBezTo>
                <a:cubicBezTo>
                  <a:pt x="644" y="545"/>
                  <a:pt x="645" y="545"/>
                  <a:pt x="645" y="545"/>
                </a:cubicBezTo>
                <a:cubicBezTo>
                  <a:pt x="646" y="545"/>
                  <a:pt x="647" y="545"/>
                  <a:pt x="647" y="545"/>
                </a:cubicBezTo>
                <a:cubicBezTo>
                  <a:pt x="648" y="545"/>
                  <a:pt x="648" y="545"/>
                  <a:pt x="649" y="545"/>
                </a:cubicBezTo>
                <a:cubicBezTo>
                  <a:pt x="650" y="545"/>
                  <a:pt x="651" y="545"/>
                  <a:pt x="651" y="545"/>
                </a:cubicBezTo>
                <a:cubicBezTo>
                  <a:pt x="652" y="545"/>
                  <a:pt x="653" y="545"/>
                  <a:pt x="653" y="545"/>
                </a:cubicBezTo>
                <a:cubicBezTo>
                  <a:pt x="654" y="545"/>
                  <a:pt x="654" y="545"/>
                  <a:pt x="655" y="545"/>
                </a:cubicBezTo>
                <a:cubicBezTo>
                  <a:pt x="655" y="545"/>
                  <a:pt x="656" y="544"/>
                  <a:pt x="657" y="544"/>
                </a:cubicBezTo>
                <a:cubicBezTo>
                  <a:pt x="657" y="544"/>
                  <a:pt x="658" y="544"/>
                  <a:pt x="658" y="544"/>
                </a:cubicBezTo>
                <a:cubicBezTo>
                  <a:pt x="658" y="544"/>
                  <a:pt x="659" y="544"/>
                  <a:pt x="659" y="544"/>
                </a:cubicBezTo>
                <a:cubicBezTo>
                  <a:pt x="661" y="545"/>
                  <a:pt x="663" y="545"/>
                  <a:pt x="665" y="546"/>
                </a:cubicBezTo>
                <a:cubicBezTo>
                  <a:pt x="666" y="546"/>
                  <a:pt x="667" y="547"/>
                  <a:pt x="668" y="547"/>
                </a:cubicBezTo>
                <a:cubicBezTo>
                  <a:pt x="672" y="548"/>
                  <a:pt x="677" y="549"/>
                  <a:pt x="682" y="550"/>
                </a:cubicBezTo>
                <a:cubicBezTo>
                  <a:pt x="690" y="551"/>
                  <a:pt x="698" y="551"/>
                  <a:pt x="707" y="550"/>
                </a:cubicBezTo>
                <a:cubicBezTo>
                  <a:pt x="707" y="550"/>
                  <a:pt x="707" y="550"/>
                  <a:pt x="707" y="550"/>
                </a:cubicBezTo>
                <a:cubicBezTo>
                  <a:pt x="708" y="550"/>
                  <a:pt x="710" y="550"/>
                  <a:pt x="711" y="550"/>
                </a:cubicBezTo>
                <a:cubicBezTo>
                  <a:pt x="711" y="549"/>
                  <a:pt x="712" y="549"/>
                  <a:pt x="712" y="549"/>
                </a:cubicBezTo>
                <a:cubicBezTo>
                  <a:pt x="713" y="549"/>
                  <a:pt x="714" y="549"/>
                  <a:pt x="715" y="549"/>
                </a:cubicBezTo>
                <a:cubicBezTo>
                  <a:pt x="715" y="549"/>
                  <a:pt x="715" y="549"/>
                  <a:pt x="716" y="549"/>
                </a:cubicBezTo>
                <a:cubicBezTo>
                  <a:pt x="717" y="548"/>
                  <a:pt x="717" y="548"/>
                  <a:pt x="718" y="548"/>
                </a:cubicBezTo>
                <a:cubicBezTo>
                  <a:pt x="719" y="548"/>
                  <a:pt x="719" y="548"/>
                  <a:pt x="720" y="548"/>
                </a:cubicBezTo>
                <a:cubicBezTo>
                  <a:pt x="720" y="547"/>
                  <a:pt x="721" y="547"/>
                  <a:pt x="722" y="547"/>
                </a:cubicBezTo>
                <a:cubicBezTo>
                  <a:pt x="722" y="547"/>
                  <a:pt x="723" y="547"/>
                  <a:pt x="723" y="547"/>
                </a:cubicBezTo>
                <a:cubicBezTo>
                  <a:pt x="724" y="546"/>
                  <a:pt x="725" y="546"/>
                  <a:pt x="725" y="546"/>
                </a:cubicBezTo>
                <a:cubicBezTo>
                  <a:pt x="726" y="546"/>
                  <a:pt x="726" y="545"/>
                  <a:pt x="726" y="545"/>
                </a:cubicBezTo>
                <a:cubicBezTo>
                  <a:pt x="727" y="545"/>
                  <a:pt x="728" y="545"/>
                  <a:pt x="729" y="544"/>
                </a:cubicBezTo>
                <a:cubicBezTo>
                  <a:pt x="729" y="544"/>
                  <a:pt x="729" y="544"/>
                  <a:pt x="730" y="544"/>
                </a:cubicBezTo>
                <a:cubicBezTo>
                  <a:pt x="731" y="543"/>
                  <a:pt x="731" y="543"/>
                  <a:pt x="732" y="543"/>
                </a:cubicBezTo>
                <a:cubicBezTo>
                  <a:pt x="733" y="543"/>
                  <a:pt x="733" y="542"/>
                  <a:pt x="733" y="542"/>
                </a:cubicBezTo>
                <a:cubicBezTo>
                  <a:pt x="789" y="513"/>
                  <a:pt x="804" y="411"/>
                  <a:pt x="768" y="341"/>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6152401" y="4576204"/>
            <a:ext cx="2187896" cy="1788418"/>
            <a:chOff x="836613" y="8345488"/>
            <a:chExt cx="3573463" cy="2921000"/>
          </a:xfrm>
        </p:grpSpPr>
        <p:sp>
          <p:nvSpPr>
            <p:cNvPr id="23" name="Freeform 5"/>
            <p:cNvSpPr>
              <a:spLocks noEditPoints="1"/>
            </p:cNvSpPr>
            <p:nvPr/>
          </p:nvSpPr>
          <p:spPr bwMode="auto">
            <a:xfrm>
              <a:off x="1538288" y="8345488"/>
              <a:ext cx="2871788" cy="2921000"/>
            </a:xfrm>
            <a:custGeom>
              <a:avLst/>
              <a:gdLst>
                <a:gd name="T0" fmla="*/ 601 w 676"/>
                <a:gd name="T1" fmla="*/ 571 h 687"/>
                <a:gd name="T2" fmla="*/ 638 w 676"/>
                <a:gd name="T3" fmla="*/ 586 h 687"/>
                <a:gd name="T4" fmla="*/ 649 w 676"/>
                <a:gd name="T5" fmla="*/ 537 h 687"/>
                <a:gd name="T6" fmla="*/ 595 w 676"/>
                <a:gd name="T7" fmla="*/ 435 h 687"/>
                <a:gd name="T8" fmla="*/ 563 w 676"/>
                <a:gd name="T9" fmla="*/ 351 h 687"/>
                <a:gd name="T10" fmla="*/ 550 w 676"/>
                <a:gd name="T11" fmla="*/ 266 h 687"/>
                <a:gd name="T12" fmla="*/ 588 w 676"/>
                <a:gd name="T13" fmla="*/ 216 h 687"/>
                <a:gd name="T14" fmla="*/ 594 w 676"/>
                <a:gd name="T15" fmla="*/ 303 h 687"/>
                <a:gd name="T16" fmla="*/ 601 w 676"/>
                <a:gd name="T17" fmla="*/ 288 h 687"/>
                <a:gd name="T18" fmla="*/ 608 w 676"/>
                <a:gd name="T19" fmla="*/ 247 h 687"/>
                <a:gd name="T20" fmla="*/ 610 w 676"/>
                <a:gd name="T21" fmla="*/ 277 h 687"/>
                <a:gd name="T22" fmla="*/ 659 w 676"/>
                <a:gd name="T23" fmla="*/ 201 h 687"/>
                <a:gd name="T24" fmla="*/ 642 w 676"/>
                <a:gd name="T25" fmla="*/ 133 h 687"/>
                <a:gd name="T26" fmla="*/ 567 w 676"/>
                <a:gd name="T27" fmla="*/ 148 h 687"/>
                <a:gd name="T28" fmla="*/ 505 w 676"/>
                <a:gd name="T29" fmla="*/ 152 h 687"/>
                <a:gd name="T30" fmla="*/ 512 w 676"/>
                <a:gd name="T31" fmla="*/ 123 h 687"/>
                <a:gd name="T32" fmla="*/ 499 w 676"/>
                <a:gd name="T33" fmla="*/ 82 h 687"/>
                <a:gd name="T34" fmla="*/ 499 w 676"/>
                <a:gd name="T35" fmla="*/ 59 h 687"/>
                <a:gd name="T36" fmla="*/ 480 w 676"/>
                <a:gd name="T37" fmla="*/ 14 h 687"/>
                <a:gd name="T38" fmla="*/ 376 w 676"/>
                <a:gd name="T39" fmla="*/ 57 h 687"/>
                <a:gd name="T40" fmla="*/ 379 w 676"/>
                <a:gd name="T41" fmla="*/ 106 h 687"/>
                <a:gd name="T42" fmla="*/ 380 w 676"/>
                <a:gd name="T43" fmla="*/ 160 h 687"/>
                <a:gd name="T44" fmla="*/ 335 w 676"/>
                <a:gd name="T45" fmla="*/ 175 h 687"/>
                <a:gd name="T46" fmla="*/ 269 w 676"/>
                <a:gd name="T47" fmla="*/ 178 h 687"/>
                <a:gd name="T48" fmla="*/ 188 w 676"/>
                <a:gd name="T49" fmla="*/ 176 h 687"/>
                <a:gd name="T50" fmla="*/ 172 w 676"/>
                <a:gd name="T51" fmla="*/ 200 h 687"/>
                <a:gd name="T52" fmla="*/ 132 w 676"/>
                <a:gd name="T53" fmla="*/ 211 h 687"/>
                <a:gd name="T54" fmla="*/ 106 w 676"/>
                <a:gd name="T55" fmla="*/ 242 h 687"/>
                <a:gd name="T56" fmla="*/ 82 w 676"/>
                <a:gd name="T57" fmla="*/ 242 h 687"/>
                <a:gd name="T58" fmla="*/ 3 w 676"/>
                <a:gd name="T59" fmla="*/ 336 h 687"/>
                <a:gd name="T60" fmla="*/ 68 w 676"/>
                <a:gd name="T61" fmla="*/ 419 h 687"/>
                <a:gd name="T62" fmla="*/ 141 w 676"/>
                <a:gd name="T63" fmla="*/ 388 h 687"/>
                <a:gd name="T64" fmla="*/ 186 w 676"/>
                <a:gd name="T65" fmla="*/ 344 h 687"/>
                <a:gd name="T66" fmla="*/ 205 w 676"/>
                <a:gd name="T67" fmla="*/ 286 h 687"/>
                <a:gd name="T68" fmla="*/ 273 w 676"/>
                <a:gd name="T69" fmla="*/ 288 h 687"/>
                <a:gd name="T70" fmla="*/ 228 w 676"/>
                <a:gd name="T71" fmla="*/ 327 h 687"/>
                <a:gd name="T72" fmla="*/ 295 w 676"/>
                <a:gd name="T73" fmla="*/ 304 h 687"/>
                <a:gd name="T74" fmla="*/ 322 w 676"/>
                <a:gd name="T75" fmla="*/ 323 h 687"/>
                <a:gd name="T76" fmla="*/ 356 w 676"/>
                <a:gd name="T77" fmla="*/ 337 h 687"/>
                <a:gd name="T78" fmla="*/ 356 w 676"/>
                <a:gd name="T79" fmla="*/ 362 h 687"/>
                <a:gd name="T80" fmla="*/ 383 w 676"/>
                <a:gd name="T81" fmla="*/ 403 h 687"/>
                <a:gd name="T82" fmla="*/ 363 w 676"/>
                <a:gd name="T83" fmla="*/ 456 h 687"/>
                <a:gd name="T84" fmla="*/ 328 w 676"/>
                <a:gd name="T85" fmla="*/ 507 h 687"/>
                <a:gd name="T86" fmla="*/ 354 w 676"/>
                <a:gd name="T87" fmla="*/ 538 h 687"/>
                <a:gd name="T88" fmla="*/ 268 w 676"/>
                <a:gd name="T89" fmla="*/ 588 h 687"/>
                <a:gd name="T90" fmla="*/ 353 w 676"/>
                <a:gd name="T91" fmla="*/ 675 h 687"/>
                <a:gd name="T92" fmla="*/ 352 w 676"/>
                <a:gd name="T93" fmla="*/ 589 h 687"/>
                <a:gd name="T94" fmla="*/ 397 w 676"/>
                <a:gd name="T95" fmla="*/ 591 h 687"/>
                <a:gd name="T96" fmla="*/ 495 w 676"/>
                <a:gd name="T97" fmla="*/ 526 h 687"/>
                <a:gd name="T98" fmla="*/ 549 w 676"/>
                <a:gd name="T99" fmla="*/ 544 h 687"/>
                <a:gd name="T100" fmla="*/ 562 w 676"/>
                <a:gd name="T101" fmla="*/ 658 h 687"/>
                <a:gd name="T102" fmla="*/ 668 w 676"/>
                <a:gd name="T103" fmla="*/ 670 h 687"/>
                <a:gd name="T104" fmla="*/ 128 w 676"/>
                <a:gd name="T105" fmla="*/ 257 h 687"/>
                <a:gd name="T106" fmla="*/ 148 w 676"/>
                <a:gd name="T107" fmla="*/ 211 h 687"/>
                <a:gd name="T108" fmla="*/ 190 w 676"/>
                <a:gd name="T109" fmla="*/ 282 h 687"/>
                <a:gd name="T110" fmla="*/ 164 w 676"/>
                <a:gd name="T111" fmla="*/ 303 h 687"/>
                <a:gd name="T112" fmla="*/ 194 w 676"/>
                <a:gd name="T113" fmla="*/ 268 h 687"/>
                <a:gd name="T114" fmla="*/ 216 w 676"/>
                <a:gd name="T115" fmla="*/ 2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6" h="687">
                  <a:moveTo>
                    <a:pt x="666" y="651"/>
                  </a:moveTo>
                  <a:cubicBezTo>
                    <a:pt x="657" y="646"/>
                    <a:pt x="647" y="642"/>
                    <a:pt x="637" y="637"/>
                  </a:cubicBezTo>
                  <a:cubicBezTo>
                    <a:pt x="629" y="632"/>
                    <a:pt x="623" y="622"/>
                    <a:pt x="616" y="615"/>
                  </a:cubicBezTo>
                  <a:cubicBezTo>
                    <a:pt x="613" y="611"/>
                    <a:pt x="609" y="608"/>
                    <a:pt x="606" y="603"/>
                  </a:cubicBezTo>
                  <a:cubicBezTo>
                    <a:pt x="604" y="600"/>
                    <a:pt x="603" y="595"/>
                    <a:pt x="602" y="591"/>
                  </a:cubicBezTo>
                  <a:cubicBezTo>
                    <a:pt x="600" y="585"/>
                    <a:pt x="601" y="577"/>
                    <a:pt x="601" y="571"/>
                  </a:cubicBezTo>
                  <a:cubicBezTo>
                    <a:pt x="602" y="564"/>
                    <a:pt x="602" y="557"/>
                    <a:pt x="603" y="550"/>
                  </a:cubicBezTo>
                  <a:cubicBezTo>
                    <a:pt x="607" y="553"/>
                    <a:pt x="611" y="557"/>
                    <a:pt x="615" y="560"/>
                  </a:cubicBezTo>
                  <a:cubicBezTo>
                    <a:pt x="617" y="562"/>
                    <a:pt x="620" y="563"/>
                    <a:pt x="622" y="565"/>
                  </a:cubicBezTo>
                  <a:cubicBezTo>
                    <a:pt x="625" y="567"/>
                    <a:pt x="626" y="567"/>
                    <a:pt x="628" y="570"/>
                  </a:cubicBezTo>
                  <a:cubicBezTo>
                    <a:pt x="631" y="572"/>
                    <a:pt x="632" y="576"/>
                    <a:pt x="634" y="579"/>
                  </a:cubicBezTo>
                  <a:cubicBezTo>
                    <a:pt x="635" y="581"/>
                    <a:pt x="635" y="586"/>
                    <a:pt x="638" y="586"/>
                  </a:cubicBezTo>
                  <a:cubicBezTo>
                    <a:pt x="642" y="582"/>
                    <a:pt x="642" y="570"/>
                    <a:pt x="641" y="565"/>
                  </a:cubicBezTo>
                  <a:cubicBezTo>
                    <a:pt x="640" y="560"/>
                    <a:pt x="640" y="551"/>
                    <a:pt x="637" y="548"/>
                  </a:cubicBezTo>
                  <a:cubicBezTo>
                    <a:pt x="639" y="552"/>
                    <a:pt x="643" y="555"/>
                    <a:pt x="647" y="557"/>
                  </a:cubicBezTo>
                  <a:cubicBezTo>
                    <a:pt x="650" y="559"/>
                    <a:pt x="654" y="563"/>
                    <a:pt x="658" y="562"/>
                  </a:cubicBezTo>
                  <a:cubicBezTo>
                    <a:pt x="658" y="558"/>
                    <a:pt x="655" y="553"/>
                    <a:pt x="654" y="549"/>
                  </a:cubicBezTo>
                  <a:cubicBezTo>
                    <a:pt x="652" y="545"/>
                    <a:pt x="650" y="541"/>
                    <a:pt x="649" y="537"/>
                  </a:cubicBezTo>
                  <a:cubicBezTo>
                    <a:pt x="645" y="528"/>
                    <a:pt x="642" y="519"/>
                    <a:pt x="641" y="510"/>
                  </a:cubicBezTo>
                  <a:cubicBezTo>
                    <a:pt x="640" y="502"/>
                    <a:pt x="642" y="495"/>
                    <a:pt x="642" y="488"/>
                  </a:cubicBezTo>
                  <a:cubicBezTo>
                    <a:pt x="642" y="482"/>
                    <a:pt x="643" y="472"/>
                    <a:pt x="639" y="468"/>
                  </a:cubicBezTo>
                  <a:cubicBezTo>
                    <a:pt x="634" y="464"/>
                    <a:pt x="627" y="461"/>
                    <a:pt x="622" y="457"/>
                  </a:cubicBezTo>
                  <a:cubicBezTo>
                    <a:pt x="618" y="454"/>
                    <a:pt x="616" y="449"/>
                    <a:pt x="611" y="446"/>
                  </a:cubicBezTo>
                  <a:cubicBezTo>
                    <a:pt x="606" y="441"/>
                    <a:pt x="601" y="439"/>
                    <a:pt x="595" y="435"/>
                  </a:cubicBezTo>
                  <a:cubicBezTo>
                    <a:pt x="589" y="432"/>
                    <a:pt x="585" y="426"/>
                    <a:pt x="582" y="421"/>
                  </a:cubicBezTo>
                  <a:cubicBezTo>
                    <a:pt x="578" y="414"/>
                    <a:pt x="574" y="408"/>
                    <a:pt x="571" y="401"/>
                  </a:cubicBezTo>
                  <a:cubicBezTo>
                    <a:pt x="568" y="397"/>
                    <a:pt x="565" y="392"/>
                    <a:pt x="563" y="388"/>
                  </a:cubicBezTo>
                  <a:cubicBezTo>
                    <a:pt x="561" y="384"/>
                    <a:pt x="561" y="379"/>
                    <a:pt x="561" y="375"/>
                  </a:cubicBezTo>
                  <a:cubicBezTo>
                    <a:pt x="560" y="370"/>
                    <a:pt x="562" y="366"/>
                    <a:pt x="563" y="362"/>
                  </a:cubicBezTo>
                  <a:cubicBezTo>
                    <a:pt x="563" y="358"/>
                    <a:pt x="562" y="354"/>
                    <a:pt x="563" y="351"/>
                  </a:cubicBezTo>
                  <a:cubicBezTo>
                    <a:pt x="563" y="347"/>
                    <a:pt x="562" y="343"/>
                    <a:pt x="562" y="339"/>
                  </a:cubicBezTo>
                  <a:cubicBezTo>
                    <a:pt x="560" y="327"/>
                    <a:pt x="560" y="316"/>
                    <a:pt x="557" y="304"/>
                  </a:cubicBezTo>
                  <a:cubicBezTo>
                    <a:pt x="556" y="300"/>
                    <a:pt x="555" y="296"/>
                    <a:pt x="554" y="291"/>
                  </a:cubicBezTo>
                  <a:cubicBezTo>
                    <a:pt x="552" y="288"/>
                    <a:pt x="551" y="285"/>
                    <a:pt x="549" y="282"/>
                  </a:cubicBezTo>
                  <a:cubicBezTo>
                    <a:pt x="548" y="279"/>
                    <a:pt x="547" y="274"/>
                    <a:pt x="547" y="271"/>
                  </a:cubicBezTo>
                  <a:cubicBezTo>
                    <a:pt x="548" y="269"/>
                    <a:pt x="549" y="268"/>
                    <a:pt x="550" y="266"/>
                  </a:cubicBezTo>
                  <a:cubicBezTo>
                    <a:pt x="554" y="270"/>
                    <a:pt x="557" y="271"/>
                    <a:pt x="560" y="265"/>
                  </a:cubicBezTo>
                  <a:cubicBezTo>
                    <a:pt x="562" y="260"/>
                    <a:pt x="565" y="255"/>
                    <a:pt x="567" y="250"/>
                  </a:cubicBezTo>
                  <a:cubicBezTo>
                    <a:pt x="568" y="248"/>
                    <a:pt x="569" y="240"/>
                    <a:pt x="571" y="240"/>
                  </a:cubicBezTo>
                  <a:cubicBezTo>
                    <a:pt x="573" y="239"/>
                    <a:pt x="573" y="242"/>
                    <a:pt x="574" y="242"/>
                  </a:cubicBezTo>
                  <a:cubicBezTo>
                    <a:pt x="576" y="242"/>
                    <a:pt x="576" y="239"/>
                    <a:pt x="577" y="238"/>
                  </a:cubicBezTo>
                  <a:cubicBezTo>
                    <a:pt x="580" y="230"/>
                    <a:pt x="582" y="220"/>
                    <a:pt x="588" y="216"/>
                  </a:cubicBezTo>
                  <a:cubicBezTo>
                    <a:pt x="592" y="221"/>
                    <a:pt x="578" y="240"/>
                    <a:pt x="591" y="239"/>
                  </a:cubicBezTo>
                  <a:cubicBezTo>
                    <a:pt x="592" y="243"/>
                    <a:pt x="592" y="250"/>
                    <a:pt x="592" y="254"/>
                  </a:cubicBezTo>
                  <a:cubicBezTo>
                    <a:pt x="591" y="260"/>
                    <a:pt x="591" y="265"/>
                    <a:pt x="590" y="271"/>
                  </a:cubicBezTo>
                  <a:cubicBezTo>
                    <a:pt x="590" y="278"/>
                    <a:pt x="591" y="284"/>
                    <a:pt x="589" y="290"/>
                  </a:cubicBezTo>
                  <a:cubicBezTo>
                    <a:pt x="588" y="293"/>
                    <a:pt x="585" y="296"/>
                    <a:pt x="587" y="299"/>
                  </a:cubicBezTo>
                  <a:cubicBezTo>
                    <a:pt x="589" y="302"/>
                    <a:pt x="592" y="300"/>
                    <a:pt x="594" y="303"/>
                  </a:cubicBezTo>
                  <a:cubicBezTo>
                    <a:pt x="596" y="306"/>
                    <a:pt x="596" y="309"/>
                    <a:pt x="596" y="313"/>
                  </a:cubicBezTo>
                  <a:cubicBezTo>
                    <a:pt x="597" y="314"/>
                    <a:pt x="597" y="316"/>
                    <a:pt x="597" y="318"/>
                  </a:cubicBezTo>
                  <a:cubicBezTo>
                    <a:pt x="597" y="320"/>
                    <a:pt x="596" y="321"/>
                    <a:pt x="596" y="323"/>
                  </a:cubicBezTo>
                  <a:cubicBezTo>
                    <a:pt x="599" y="322"/>
                    <a:pt x="604" y="317"/>
                    <a:pt x="604" y="314"/>
                  </a:cubicBezTo>
                  <a:cubicBezTo>
                    <a:pt x="605" y="310"/>
                    <a:pt x="603" y="303"/>
                    <a:pt x="603" y="299"/>
                  </a:cubicBezTo>
                  <a:cubicBezTo>
                    <a:pt x="603" y="295"/>
                    <a:pt x="603" y="291"/>
                    <a:pt x="601" y="288"/>
                  </a:cubicBezTo>
                  <a:cubicBezTo>
                    <a:pt x="600" y="286"/>
                    <a:pt x="599" y="286"/>
                    <a:pt x="598" y="284"/>
                  </a:cubicBezTo>
                  <a:cubicBezTo>
                    <a:pt x="598" y="282"/>
                    <a:pt x="598" y="279"/>
                    <a:pt x="598" y="277"/>
                  </a:cubicBezTo>
                  <a:cubicBezTo>
                    <a:pt x="598" y="275"/>
                    <a:pt x="598" y="273"/>
                    <a:pt x="598" y="271"/>
                  </a:cubicBezTo>
                  <a:cubicBezTo>
                    <a:pt x="599" y="269"/>
                    <a:pt x="598" y="266"/>
                    <a:pt x="598" y="264"/>
                  </a:cubicBezTo>
                  <a:cubicBezTo>
                    <a:pt x="598" y="259"/>
                    <a:pt x="599" y="252"/>
                    <a:pt x="603" y="249"/>
                  </a:cubicBezTo>
                  <a:cubicBezTo>
                    <a:pt x="604" y="248"/>
                    <a:pt x="606" y="248"/>
                    <a:pt x="608" y="247"/>
                  </a:cubicBezTo>
                  <a:cubicBezTo>
                    <a:pt x="611" y="246"/>
                    <a:pt x="613" y="244"/>
                    <a:pt x="615" y="241"/>
                  </a:cubicBezTo>
                  <a:cubicBezTo>
                    <a:pt x="618" y="238"/>
                    <a:pt x="620" y="234"/>
                    <a:pt x="622" y="229"/>
                  </a:cubicBezTo>
                  <a:cubicBezTo>
                    <a:pt x="623" y="227"/>
                    <a:pt x="625" y="225"/>
                    <a:pt x="625" y="223"/>
                  </a:cubicBezTo>
                  <a:cubicBezTo>
                    <a:pt x="625" y="234"/>
                    <a:pt x="622" y="243"/>
                    <a:pt x="620" y="254"/>
                  </a:cubicBezTo>
                  <a:cubicBezTo>
                    <a:pt x="619" y="260"/>
                    <a:pt x="617" y="265"/>
                    <a:pt x="614" y="270"/>
                  </a:cubicBezTo>
                  <a:cubicBezTo>
                    <a:pt x="613" y="272"/>
                    <a:pt x="612" y="275"/>
                    <a:pt x="610" y="277"/>
                  </a:cubicBezTo>
                  <a:cubicBezTo>
                    <a:pt x="612" y="276"/>
                    <a:pt x="614" y="275"/>
                    <a:pt x="616" y="274"/>
                  </a:cubicBezTo>
                  <a:cubicBezTo>
                    <a:pt x="619" y="272"/>
                    <a:pt x="622" y="269"/>
                    <a:pt x="625" y="266"/>
                  </a:cubicBezTo>
                  <a:cubicBezTo>
                    <a:pt x="632" y="259"/>
                    <a:pt x="638" y="250"/>
                    <a:pt x="642" y="240"/>
                  </a:cubicBezTo>
                  <a:cubicBezTo>
                    <a:pt x="644" y="236"/>
                    <a:pt x="646" y="232"/>
                    <a:pt x="647" y="228"/>
                  </a:cubicBezTo>
                  <a:cubicBezTo>
                    <a:pt x="649" y="224"/>
                    <a:pt x="649" y="221"/>
                    <a:pt x="651" y="218"/>
                  </a:cubicBezTo>
                  <a:cubicBezTo>
                    <a:pt x="654" y="212"/>
                    <a:pt x="655" y="206"/>
                    <a:pt x="659" y="201"/>
                  </a:cubicBezTo>
                  <a:cubicBezTo>
                    <a:pt x="662" y="195"/>
                    <a:pt x="668" y="191"/>
                    <a:pt x="672" y="186"/>
                  </a:cubicBezTo>
                  <a:cubicBezTo>
                    <a:pt x="676" y="180"/>
                    <a:pt x="676" y="172"/>
                    <a:pt x="674" y="165"/>
                  </a:cubicBezTo>
                  <a:cubicBezTo>
                    <a:pt x="673" y="158"/>
                    <a:pt x="672" y="150"/>
                    <a:pt x="671" y="143"/>
                  </a:cubicBezTo>
                  <a:cubicBezTo>
                    <a:pt x="670" y="140"/>
                    <a:pt x="669" y="136"/>
                    <a:pt x="666" y="134"/>
                  </a:cubicBezTo>
                  <a:cubicBezTo>
                    <a:pt x="663" y="132"/>
                    <a:pt x="658" y="131"/>
                    <a:pt x="655" y="131"/>
                  </a:cubicBezTo>
                  <a:cubicBezTo>
                    <a:pt x="651" y="131"/>
                    <a:pt x="646" y="133"/>
                    <a:pt x="642" y="133"/>
                  </a:cubicBezTo>
                  <a:cubicBezTo>
                    <a:pt x="639" y="133"/>
                    <a:pt x="636" y="132"/>
                    <a:pt x="632" y="132"/>
                  </a:cubicBezTo>
                  <a:cubicBezTo>
                    <a:pt x="621" y="133"/>
                    <a:pt x="608" y="132"/>
                    <a:pt x="599" y="139"/>
                  </a:cubicBezTo>
                  <a:cubicBezTo>
                    <a:pt x="596" y="141"/>
                    <a:pt x="594" y="144"/>
                    <a:pt x="591" y="145"/>
                  </a:cubicBezTo>
                  <a:cubicBezTo>
                    <a:pt x="590" y="145"/>
                    <a:pt x="588" y="146"/>
                    <a:pt x="587" y="146"/>
                  </a:cubicBezTo>
                  <a:cubicBezTo>
                    <a:pt x="585" y="145"/>
                    <a:pt x="585" y="145"/>
                    <a:pt x="583" y="144"/>
                  </a:cubicBezTo>
                  <a:cubicBezTo>
                    <a:pt x="578" y="144"/>
                    <a:pt x="571" y="146"/>
                    <a:pt x="567" y="148"/>
                  </a:cubicBezTo>
                  <a:cubicBezTo>
                    <a:pt x="562" y="150"/>
                    <a:pt x="557" y="154"/>
                    <a:pt x="552" y="156"/>
                  </a:cubicBezTo>
                  <a:cubicBezTo>
                    <a:pt x="550" y="157"/>
                    <a:pt x="548" y="159"/>
                    <a:pt x="545" y="160"/>
                  </a:cubicBezTo>
                  <a:cubicBezTo>
                    <a:pt x="543" y="161"/>
                    <a:pt x="540" y="161"/>
                    <a:pt x="537" y="161"/>
                  </a:cubicBezTo>
                  <a:cubicBezTo>
                    <a:pt x="532" y="161"/>
                    <a:pt x="527" y="162"/>
                    <a:pt x="521" y="163"/>
                  </a:cubicBezTo>
                  <a:cubicBezTo>
                    <a:pt x="520" y="162"/>
                    <a:pt x="519" y="162"/>
                    <a:pt x="518" y="162"/>
                  </a:cubicBezTo>
                  <a:cubicBezTo>
                    <a:pt x="513" y="161"/>
                    <a:pt x="507" y="158"/>
                    <a:pt x="505" y="152"/>
                  </a:cubicBezTo>
                  <a:cubicBezTo>
                    <a:pt x="504" y="151"/>
                    <a:pt x="504" y="149"/>
                    <a:pt x="504" y="148"/>
                  </a:cubicBezTo>
                  <a:cubicBezTo>
                    <a:pt x="504" y="146"/>
                    <a:pt x="503" y="145"/>
                    <a:pt x="503" y="144"/>
                  </a:cubicBezTo>
                  <a:cubicBezTo>
                    <a:pt x="502" y="143"/>
                    <a:pt x="502" y="143"/>
                    <a:pt x="502" y="142"/>
                  </a:cubicBezTo>
                  <a:cubicBezTo>
                    <a:pt x="503" y="140"/>
                    <a:pt x="504" y="139"/>
                    <a:pt x="505" y="137"/>
                  </a:cubicBezTo>
                  <a:cubicBezTo>
                    <a:pt x="507" y="133"/>
                    <a:pt x="509" y="130"/>
                    <a:pt x="510" y="127"/>
                  </a:cubicBezTo>
                  <a:cubicBezTo>
                    <a:pt x="510" y="126"/>
                    <a:pt x="511" y="124"/>
                    <a:pt x="512" y="123"/>
                  </a:cubicBezTo>
                  <a:cubicBezTo>
                    <a:pt x="512" y="120"/>
                    <a:pt x="511" y="117"/>
                    <a:pt x="511" y="115"/>
                  </a:cubicBezTo>
                  <a:cubicBezTo>
                    <a:pt x="511" y="113"/>
                    <a:pt x="511" y="110"/>
                    <a:pt x="510" y="108"/>
                  </a:cubicBezTo>
                  <a:cubicBezTo>
                    <a:pt x="510" y="107"/>
                    <a:pt x="508" y="106"/>
                    <a:pt x="508" y="104"/>
                  </a:cubicBezTo>
                  <a:cubicBezTo>
                    <a:pt x="507" y="102"/>
                    <a:pt x="507" y="101"/>
                    <a:pt x="506" y="99"/>
                  </a:cubicBezTo>
                  <a:cubicBezTo>
                    <a:pt x="504" y="97"/>
                    <a:pt x="504" y="96"/>
                    <a:pt x="503" y="94"/>
                  </a:cubicBezTo>
                  <a:cubicBezTo>
                    <a:pt x="502" y="90"/>
                    <a:pt x="500" y="86"/>
                    <a:pt x="499" y="82"/>
                  </a:cubicBezTo>
                  <a:cubicBezTo>
                    <a:pt x="499" y="79"/>
                    <a:pt x="498" y="75"/>
                    <a:pt x="498" y="71"/>
                  </a:cubicBezTo>
                  <a:cubicBezTo>
                    <a:pt x="498" y="70"/>
                    <a:pt x="498" y="68"/>
                    <a:pt x="498" y="66"/>
                  </a:cubicBezTo>
                  <a:cubicBezTo>
                    <a:pt x="498" y="66"/>
                    <a:pt x="499" y="65"/>
                    <a:pt x="499" y="64"/>
                  </a:cubicBezTo>
                  <a:cubicBezTo>
                    <a:pt x="499" y="64"/>
                    <a:pt x="499" y="64"/>
                    <a:pt x="499" y="63"/>
                  </a:cubicBezTo>
                  <a:cubicBezTo>
                    <a:pt x="499" y="62"/>
                    <a:pt x="499" y="61"/>
                    <a:pt x="499" y="60"/>
                  </a:cubicBezTo>
                  <a:cubicBezTo>
                    <a:pt x="499" y="60"/>
                    <a:pt x="499" y="59"/>
                    <a:pt x="499" y="59"/>
                  </a:cubicBezTo>
                  <a:cubicBezTo>
                    <a:pt x="499" y="59"/>
                    <a:pt x="499" y="58"/>
                    <a:pt x="499" y="58"/>
                  </a:cubicBezTo>
                  <a:cubicBezTo>
                    <a:pt x="500" y="57"/>
                    <a:pt x="500" y="55"/>
                    <a:pt x="500" y="54"/>
                  </a:cubicBezTo>
                  <a:cubicBezTo>
                    <a:pt x="501" y="51"/>
                    <a:pt x="502" y="50"/>
                    <a:pt x="501" y="46"/>
                  </a:cubicBezTo>
                  <a:cubicBezTo>
                    <a:pt x="500" y="44"/>
                    <a:pt x="500" y="42"/>
                    <a:pt x="499" y="40"/>
                  </a:cubicBezTo>
                  <a:cubicBezTo>
                    <a:pt x="497" y="34"/>
                    <a:pt x="494" y="30"/>
                    <a:pt x="490" y="25"/>
                  </a:cubicBezTo>
                  <a:cubicBezTo>
                    <a:pt x="486" y="21"/>
                    <a:pt x="484" y="17"/>
                    <a:pt x="480" y="14"/>
                  </a:cubicBezTo>
                  <a:cubicBezTo>
                    <a:pt x="475" y="9"/>
                    <a:pt x="470" y="6"/>
                    <a:pt x="463" y="4"/>
                  </a:cubicBezTo>
                  <a:cubicBezTo>
                    <a:pt x="451" y="1"/>
                    <a:pt x="435" y="0"/>
                    <a:pt x="422" y="4"/>
                  </a:cubicBezTo>
                  <a:cubicBezTo>
                    <a:pt x="411" y="7"/>
                    <a:pt x="400" y="10"/>
                    <a:pt x="392" y="20"/>
                  </a:cubicBezTo>
                  <a:cubicBezTo>
                    <a:pt x="389" y="24"/>
                    <a:pt x="386" y="28"/>
                    <a:pt x="384" y="33"/>
                  </a:cubicBezTo>
                  <a:cubicBezTo>
                    <a:pt x="379" y="38"/>
                    <a:pt x="375" y="45"/>
                    <a:pt x="376" y="51"/>
                  </a:cubicBezTo>
                  <a:cubicBezTo>
                    <a:pt x="376" y="53"/>
                    <a:pt x="376" y="55"/>
                    <a:pt x="376" y="57"/>
                  </a:cubicBezTo>
                  <a:cubicBezTo>
                    <a:pt x="376" y="59"/>
                    <a:pt x="375" y="61"/>
                    <a:pt x="376" y="63"/>
                  </a:cubicBezTo>
                  <a:cubicBezTo>
                    <a:pt x="376" y="68"/>
                    <a:pt x="377" y="72"/>
                    <a:pt x="377" y="77"/>
                  </a:cubicBezTo>
                  <a:cubicBezTo>
                    <a:pt x="378" y="81"/>
                    <a:pt x="378" y="85"/>
                    <a:pt x="378" y="89"/>
                  </a:cubicBezTo>
                  <a:cubicBezTo>
                    <a:pt x="379" y="90"/>
                    <a:pt x="379" y="92"/>
                    <a:pt x="379" y="94"/>
                  </a:cubicBezTo>
                  <a:cubicBezTo>
                    <a:pt x="379" y="97"/>
                    <a:pt x="378" y="98"/>
                    <a:pt x="378" y="101"/>
                  </a:cubicBezTo>
                  <a:cubicBezTo>
                    <a:pt x="378" y="102"/>
                    <a:pt x="379" y="104"/>
                    <a:pt x="379" y="106"/>
                  </a:cubicBezTo>
                  <a:cubicBezTo>
                    <a:pt x="379" y="108"/>
                    <a:pt x="378" y="110"/>
                    <a:pt x="378" y="113"/>
                  </a:cubicBezTo>
                  <a:cubicBezTo>
                    <a:pt x="377" y="116"/>
                    <a:pt x="378" y="121"/>
                    <a:pt x="379" y="125"/>
                  </a:cubicBezTo>
                  <a:cubicBezTo>
                    <a:pt x="379" y="129"/>
                    <a:pt x="379" y="133"/>
                    <a:pt x="380" y="136"/>
                  </a:cubicBezTo>
                  <a:cubicBezTo>
                    <a:pt x="380" y="138"/>
                    <a:pt x="381" y="141"/>
                    <a:pt x="381" y="143"/>
                  </a:cubicBezTo>
                  <a:cubicBezTo>
                    <a:pt x="380" y="145"/>
                    <a:pt x="380" y="146"/>
                    <a:pt x="380" y="148"/>
                  </a:cubicBezTo>
                  <a:cubicBezTo>
                    <a:pt x="380" y="153"/>
                    <a:pt x="381" y="156"/>
                    <a:pt x="380" y="160"/>
                  </a:cubicBezTo>
                  <a:cubicBezTo>
                    <a:pt x="380" y="165"/>
                    <a:pt x="380" y="167"/>
                    <a:pt x="376" y="169"/>
                  </a:cubicBezTo>
                  <a:cubicBezTo>
                    <a:pt x="372" y="171"/>
                    <a:pt x="368" y="172"/>
                    <a:pt x="364" y="173"/>
                  </a:cubicBezTo>
                  <a:cubicBezTo>
                    <a:pt x="362" y="173"/>
                    <a:pt x="360" y="175"/>
                    <a:pt x="358" y="175"/>
                  </a:cubicBezTo>
                  <a:cubicBezTo>
                    <a:pt x="355" y="175"/>
                    <a:pt x="353" y="176"/>
                    <a:pt x="351" y="176"/>
                  </a:cubicBezTo>
                  <a:cubicBezTo>
                    <a:pt x="347" y="176"/>
                    <a:pt x="343" y="177"/>
                    <a:pt x="339" y="176"/>
                  </a:cubicBezTo>
                  <a:cubicBezTo>
                    <a:pt x="337" y="175"/>
                    <a:pt x="337" y="175"/>
                    <a:pt x="335" y="175"/>
                  </a:cubicBezTo>
                  <a:cubicBezTo>
                    <a:pt x="334" y="175"/>
                    <a:pt x="333" y="176"/>
                    <a:pt x="332" y="175"/>
                  </a:cubicBezTo>
                  <a:cubicBezTo>
                    <a:pt x="330" y="175"/>
                    <a:pt x="330" y="175"/>
                    <a:pt x="329" y="174"/>
                  </a:cubicBezTo>
                  <a:cubicBezTo>
                    <a:pt x="318" y="173"/>
                    <a:pt x="310" y="183"/>
                    <a:pt x="300" y="183"/>
                  </a:cubicBezTo>
                  <a:cubicBezTo>
                    <a:pt x="295" y="183"/>
                    <a:pt x="290" y="182"/>
                    <a:pt x="286" y="180"/>
                  </a:cubicBezTo>
                  <a:cubicBezTo>
                    <a:pt x="284" y="180"/>
                    <a:pt x="282" y="179"/>
                    <a:pt x="280" y="179"/>
                  </a:cubicBezTo>
                  <a:cubicBezTo>
                    <a:pt x="276" y="178"/>
                    <a:pt x="273" y="178"/>
                    <a:pt x="269" y="178"/>
                  </a:cubicBezTo>
                  <a:cubicBezTo>
                    <a:pt x="264" y="179"/>
                    <a:pt x="259" y="177"/>
                    <a:pt x="254" y="177"/>
                  </a:cubicBezTo>
                  <a:cubicBezTo>
                    <a:pt x="250" y="178"/>
                    <a:pt x="248" y="177"/>
                    <a:pt x="245" y="177"/>
                  </a:cubicBezTo>
                  <a:cubicBezTo>
                    <a:pt x="242" y="177"/>
                    <a:pt x="240" y="178"/>
                    <a:pt x="238" y="178"/>
                  </a:cubicBezTo>
                  <a:cubicBezTo>
                    <a:pt x="227" y="179"/>
                    <a:pt x="218" y="181"/>
                    <a:pt x="208" y="179"/>
                  </a:cubicBezTo>
                  <a:cubicBezTo>
                    <a:pt x="203" y="178"/>
                    <a:pt x="199" y="177"/>
                    <a:pt x="195" y="176"/>
                  </a:cubicBezTo>
                  <a:cubicBezTo>
                    <a:pt x="193" y="176"/>
                    <a:pt x="190" y="175"/>
                    <a:pt x="188" y="176"/>
                  </a:cubicBezTo>
                  <a:cubicBezTo>
                    <a:pt x="186" y="177"/>
                    <a:pt x="186" y="178"/>
                    <a:pt x="185" y="180"/>
                  </a:cubicBezTo>
                  <a:cubicBezTo>
                    <a:pt x="185" y="181"/>
                    <a:pt x="184" y="182"/>
                    <a:pt x="183" y="183"/>
                  </a:cubicBezTo>
                  <a:cubicBezTo>
                    <a:pt x="183" y="185"/>
                    <a:pt x="183" y="186"/>
                    <a:pt x="182" y="188"/>
                  </a:cubicBezTo>
                  <a:cubicBezTo>
                    <a:pt x="182" y="191"/>
                    <a:pt x="179" y="194"/>
                    <a:pt x="177" y="196"/>
                  </a:cubicBezTo>
                  <a:cubicBezTo>
                    <a:pt x="176" y="198"/>
                    <a:pt x="174" y="199"/>
                    <a:pt x="173" y="201"/>
                  </a:cubicBezTo>
                  <a:cubicBezTo>
                    <a:pt x="173" y="201"/>
                    <a:pt x="172" y="200"/>
                    <a:pt x="172" y="200"/>
                  </a:cubicBezTo>
                  <a:cubicBezTo>
                    <a:pt x="168" y="200"/>
                    <a:pt x="164" y="201"/>
                    <a:pt x="161" y="201"/>
                  </a:cubicBezTo>
                  <a:cubicBezTo>
                    <a:pt x="159" y="202"/>
                    <a:pt x="157" y="202"/>
                    <a:pt x="155" y="203"/>
                  </a:cubicBezTo>
                  <a:cubicBezTo>
                    <a:pt x="153" y="203"/>
                    <a:pt x="151" y="203"/>
                    <a:pt x="150" y="204"/>
                  </a:cubicBezTo>
                  <a:cubicBezTo>
                    <a:pt x="148" y="204"/>
                    <a:pt x="148" y="205"/>
                    <a:pt x="146" y="206"/>
                  </a:cubicBezTo>
                  <a:cubicBezTo>
                    <a:pt x="144" y="206"/>
                    <a:pt x="143" y="207"/>
                    <a:pt x="141" y="208"/>
                  </a:cubicBezTo>
                  <a:cubicBezTo>
                    <a:pt x="138" y="209"/>
                    <a:pt x="135" y="209"/>
                    <a:pt x="132" y="211"/>
                  </a:cubicBezTo>
                  <a:cubicBezTo>
                    <a:pt x="129" y="213"/>
                    <a:pt x="126" y="216"/>
                    <a:pt x="123" y="218"/>
                  </a:cubicBezTo>
                  <a:cubicBezTo>
                    <a:pt x="122" y="219"/>
                    <a:pt x="121" y="221"/>
                    <a:pt x="119" y="223"/>
                  </a:cubicBezTo>
                  <a:cubicBezTo>
                    <a:pt x="118" y="224"/>
                    <a:pt x="117" y="226"/>
                    <a:pt x="115" y="227"/>
                  </a:cubicBezTo>
                  <a:cubicBezTo>
                    <a:pt x="114" y="228"/>
                    <a:pt x="113" y="229"/>
                    <a:pt x="112" y="231"/>
                  </a:cubicBezTo>
                  <a:cubicBezTo>
                    <a:pt x="111" y="233"/>
                    <a:pt x="111" y="234"/>
                    <a:pt x="109" y="236"/>
                  </a:cubicBezTo>
                  <a:cubicBezTo>
                    <a:pt x="108" y="237"/>
                    <a:pt x="107" y="240"/>
                    <a:pt x="106" y="242"/>
                  </a:cubicBezTo>
                  <a:cubicBezTo>
                    <a:pt x="106" y="242"/>
                    <a:pt x="106" y="242"/>
                    <a:pt x="106" y="242"/>
                  </a:cubicBezTo>
                  <a:cubicBezTo>
                    <a:pt x="104" y="242"/>
                    <a:pt x="103" y="242"/>
                    <a:pt x="102" y="242"/>
                  </a:cubicBezTo>
                  <a:cubicBezTo>
                    <a:pt x="100" y="242"/>
                    <a:pt x="98" y="242"/>
                    <a:pt x="97" y="241"/>
                  </a:cubicBezTo>
                  <a:cubicBezTo>
                    <a:pt x="95" y="241"/>
                    <a:pt x="93" y="241"/>
                    <a:pt x="91" y="241"/>
                  </a:cubicBezTo>
                  <a:cubicBezTo>
                    <a:pt x="89" y="240"/>
                    <a:pt x="85" y="240"/>
                    <a:pt x="82" y="243"/>
                  </a:cubicBezTo>
                  <a:cubicBezTo>
                    <a:pt x="82" y="243"/>
                    <a:pt x="82" y="243"/>
                    <a:pt x="82" y="242"/>
                  </a:cubicBezTo>
                  <a:cubicBezTo>
                    <a:pt x="76" y="242"/>
                    <a:pt x="72" y="252"/>
                    <a:pt x="69" y="256"/>
                  </a:cubicBezTo>
                  <a:cubicBezTo>
                    <a:pt x="66" y="261"/>
                    <a:pt x="62" y="266"/>
                    <a:pt x="59" y="272"/>
                  </a:cubicBezTo>
                  <a:cubicBezTo>
                    <a:pt x="52" y="283"/>
                    <a:pt x="44" y="293"/>
                    <a:pt x="36" y="303"/>
                  </a:cubicBezTo>
                  <a:cubicBezTo>
                    <a:pt x="32" y="308"/>
                    <a:pt x="28" y="314"/>
                    <a:pt x="23" y="318"/>
                  </a:cubicBezTo>
                  <a:cubicBezTo>
                    <a:pt x="20" y="323"/>
                    <a:pt x="15" y="327"/>
                    <a:pt x="10" y="330"/>
                  </a:cubicBezTo>
                  <a:cubicBezTo>
                    <a:pt x="8" y="332"/>
                    <a:pt x="6" y="334"/>
                    <a:pt x="3" y="336"/>
                  </a:cubicBezTo>
                  <a:cubicBezTo>
                    <a:pt x="0" y="339"/>
                    <a:pt x="1" y="341"/>
                    <a:pt x="2" y="345"/>
                  </a:cubicBezTo>
                  <a:cubicBezTo>
                    <a:pt x="2" y="349"/>
                    <a:pt x="2" y="351"/>
                    <a:pt x="4" y="355"/>
                  </a:cubicBezTo>
                  <a:cubicBezTo>
                    <a:pt x="6" y="360"/>
                    <a:pt x="9" y="365"/>
                    <a:pt x="12" y="370"/>
                  </a:cubicBezTo>
                  <a:cubicBezTo>
                    <a:pt x="17" y="379"/>
                    <a:pt x="24" y="388"/>
                    <a:pt x="32" y="394"/>
                  </a:cubicBezTo>
                  <a:cubicBezTo>
                    <a:pt x="38" y="400"/>
                    <a:pt x="44" y="406"/>
                    <a:pt x="51" y="410"/>
                  </a:cubicBezTo>
                  <a:cubicBezTo>
                    <a:pt x="57" y="413"/>
                    <a:pt x="62" y="416"/>
                    <a:pt x="68" y="419"/>
                  </a:cubicBezTo>
                  <a:cubicBezTo>
                    <a:pt x="70" y="420"/>
                    <a:pt x="72" y="421"/>
                    <a:pt x="75" y="422"/>
                  </a:cubicBezTo>
                  <a:cubicBezTo>
                    <a:pt x="78" y="424"/>
                    <a:pt x="80" y="423"/>
                    <a:pt x="83" y="421"/>
                  </a:cubicBezTo>
                  <a:cubicBezTo>
                    <a:pt x="88" y="418"/>
                    <a:pt x="93" y="416"/>
                    <a:pt x="98" y="414"/>
                  </a:cubicBezTo>
                  <a:cubicBezTo>
                    <a:pt x="104" y="411"/>
                    <a:pt x="110" y="407"/>
                    <a:pt x="117" y="404"/>
                  </a:cubicBezTo>
                  <a:cubicBezTo>
                    <a:pt x="121" y="402"/>
                    <a:pt x="126" y="399"/>
                    <a:pt x="130" y="396"/>
                  </a:cubicBezTo>
                  <a:cubicBezTo>
                    <a:pt x="134" y="393"/>
                    <a:pt x="138" y="391"/>
                    <a:pt x="141" y="388"/>
                  </a:cubicBezTo>
                  <a:cubicBezTo>
                    <a:pt x="144" y="386"/>
                    <a:pt x="148" y="384"/>
                    <a:pt x="151" y="382"/>
                  </a:cubicBezTo>
                  <a:cubicBezTo>
                    <a:pt x="154" y="379"/>
                    <a:pt x="158" y="377"/>
                    <a:pt x="161" y="374"/>
                  </a:cubicBezTo>
                  <a:cubicBezTo>
                    <a:pt x="167" y="370"/>
                    <a:pt x="173" y="366"/>
                    <a:pt x="178" y="361"/>
                  </a:cubicBezTo>
                  <a:cubicBezTo>
                    <a:pt x="179" y="360"/>
                    <a:pt x="181" y="358"/>
                    <a:pt x="183" y="356"/>
                  </a:cubicBezTo>
                  <a:cubicBezTo>
                    <a:pt x="184" y="355"/>
                    <a:pt x="184" y="355"/>
                    <a:pt x="185" y="355"/>
                  </a:cubicBezTo>
                  <a:cubicBezTo>
                    <a:pt x="188" y="353"/>
                    <a:pt x="186" y="347"/>
                    <a:pt x="186" y="344"/>
                  </a:cubicBezTo>
                  <a:cubicBezTo>
                    <a:pt x="185" y="338"/>
                    <a:pt x="182" y="332"/>
                    <a:pt x="179" y="326"/>
                  </a:cubicBezTo>
                  <a:cubicBezTo>
                    <a:pt x="182" y="324"/>
                    <a:pt x="185" y="321"/>
                    <a:pt x="187" y="319"/>
                  </a:cubicBezTo>
                  <a:cubicBezTo>
                    <a:pt x="189" y="316"/>
                    <a:pt x="190" y="313"/>
                    <a:pt x="192" y="310"/>
                  </a:cubicBezTo>
                  <a:cubicBezTo>
                    <a:pt x="194" y="308"/>
                    <a:pt x="196" y="306"/>
                    <a:pt x="197" y="304"/>
                  </a:cubicBezTo>
                  <a:cubicBezTo>
                    <a:pt x="201" y="300"/>
                    <a:pt x="203" y="294"/>
                    <a:pt x="205" y="288"/>
                  </a:cubicBezTo>
                  <a:cubicBezTo>
                    <a:pt x="205" y="287"/>
                    <a:pt x="205" y="287"/>
                    <a:pt x="205" y="286"/>
                  </a:cubicBezTo>
                  <a:cubicBezTo>
                    <a:pt x="208" y="283"/>
                    <a:pt x="210" y="281"/>
                    <a:pt x="214" y="281"/>
                  </a:cubicBezTo>
                  <a:cubicBezTo>
                    <a:pt x="219" y="280"/>
                    <a:pt x="223" y="282"/>
                    <a:pt x="228" y="282"/>
                  </a:cubicBezTo>
                  <a:cubicBezTo>
                    <a:pt x="241" y="282"/>
                    <a:pt x="251" y="269"/>
                    <a:pt x="260" y="261"/>
                  </a:cubicBezTo>
                  <a:cubicBezTo>
                    <a:pt x="262" y="259"/>
                    <a:pt x="266" y="254"/>
                    <a:pt x="270" y="254"/>
                  </a:cubicBezTo>
                  <a:cubicBezTo>
                    <a:pt x="274" y="255"/>
                    <a:pt x="276" y="260"/>
                    <a:pt x="277" y="264"/>
                  </a:cubicBezTo>
                  <a:cubicBezTo>
                    <a:pt x="278" y="272"/>
                    <a:pt x="276" y="280"/>
                    <a:pt x="273" y="288"/>
                  </a:cubicBezTo>
                  <a:cubicBezTo>
                    <a:pt x="272" y="291"/>
                    <a:pt x="270" y="294"/>
                    <a:pt x="268" y="296"/>
                  </a:cubicBezTo>
                  <a:cubicBezTo>
                    <a:pt x="266" y="298"/>
                    <a:pt x="264" y="301"/>
                    <a:pt x="262" y="304"/>
                  </a:cubicBezTo>
                  <a:cubicBezTo>
                    <a:pt x="260" y="305"/>
                    <a:pt x="258" y="306"/>
                    <a:pt x="257" y="307"/>
                  </a:cubicBezTo>
                  <a:cubicBezTo>
                    <a:pt x="255" y="309"/>
                    <a:pt x="253" y="311"/>
                    <a:pt x="252" y="312"/>
                  </a:cubicBezTo>
                  <a:cubicBezTo>
                    <a:pt x="248" y="316"/>
                    <a:pt x="243" y="317"/>
                    <a:pt x="238" y="319"/>
                  </a:cubicBezTo>
                  <a:cubicBezTo>
                    <a:pt x="234" y="321"/>
                    <a:pt x="232" y="323"/>
                    <a:pt x="228" y="327"/>
                  </a:cubicBezTo>
                  <a:cubicBezTo>
                    <a:pt x="226" y="329"/>
                    <a:pt x="224" y="330"/>
                    <a:pt x="222" y="333"/>
                  </a:cubicBezTo>
                  <a:cubicBezTo>
                    <a:pt x="228" y="335"/>
                    <a:pt x="232" y="328"/>
                    <a:pt x="236" y="325"/>
                  </a:cubicBezTo>
                  <a:cubicBezTo>
                    <a:pt x="240" y="322"/>
                    <a:pt x="245" y="321"/>
                    <a:pt x="251" y="321"/>
                  </a:cubicBezTo>
                  <a:cubicBezTo>
                    <a:pt x="257" y="321"/>
                    <a:pt x="263" y="324"/>
                    <a:pt x="269" y="320"/>
                  </a:cubicBezTo>
                  <a:cubicBezTo>
                    <a:pt x="274" y="317"/>
                    <a:pt x="279" y="314"/>
                    <a:pt x="284" y="310"/>
                  </a:cubicBezTo>
                  <a:cubicBezTo>
                    <a:pt x="287" y="307"/>
                    <a:pt x="290" y="303"/>
                    <a:pt x="295" y="304"/>
                  </a:cubicBezTo>
                  <a:cubicBezTo>
                    <a:pt x="297" y="304"/>
                    <a:pt x="302" y="305"/>
                    <a:pt x="304" y="307"/>
                  </a:cubicBezTo>
                  <a:cubicBezTo>
                    <a:pt x="305" y="309"/>
                    <a:pt x="306" y="315"/>
                    <a:pt x="305" y="317"/>
                  </a:cubicBezTo>
                  <a:cubicBezTo>
                    <a:pt x="305" y="321"/>
                    <a:pt x="298" y="324"/>
                    <a:pt x="299" y="327"/>
                  </a:cubicBezTo>
                  <a:cubicBezTo>
                    <a:pt x="305" y="329"/>
                    <a:pt x="307" y="322"/>
                    <a:pt x="311" y="319"/>
                  </a:cubicBezTo>
                  <a:cubicBezTo>
                    <a:pt x="313" y="318"/>
                    <a:pt x="315" y="317"/>
                    <a:pt x="317" y="318"/>
                  </a:cubicBezTo>
                  <a:cubicBezTo>
                    <a:pt x="319" y="319"/>
                    <a:pt x="320" y="323"/>
                    <a:pt x="322" y="323"/>
                  </a:cubicBezTo>
                  <a:cubicBezTo>
                    <a:pt x="324" y="324"/>
                    <a:pt x="328" y="323"/>
                    <a:pt x="330" y="322"/>
                  </a:cubicBezTo>
                  <a:cubicBezTo>
                    <a:pt x="335" y="320"/>
                    <a:pt x="338" y="317"/>
                    <a:pt x="340" y="313"/>
                  </a:cubicBezTo>
                  <a:cubicBezTo>
                    <a:pt x="345" y="306"/>
                    <a:pt x="349" y="291"/>
                    <a:pt x="359" y="290"/>
                  </a:cubicBezTo>
                  <a:cubicBezTo>
                    <a:pt x="366" y="289"/>
                    <a:pt x="363" y="304"/>
                    <a:pt x="363" y="308"/>
                  </a:cubicBezTo>
                  <a:cubicBezTo>
                    <a:pt x="363" y="312"/>
                    <a:pt x="363" y="315"/>
                    <a:pt x="363" y="319"/>
                  </a:cubicBezTo>
                  <a:cubicBezTo>
                    <a:pt x="364" y="325"/>
                    <a:pt x="359" y="332"/>
                    <a:pt x="356" y="337"/>
                  </a:cubicBezTo>
                  <a:cubicBezTo>
                    <a:pt x="353" y="342"/>
                    <a:pt x="350" y="347"/>
                    <a:pt x="346" y="351"/>
                  </a:cubicBezTo>
                  <a:cubicBezTo>
                    <a:pt x="341" y="355"/>
                    <a:pt x="337" y="358"/>
                    <a:pt x="333" y="362"/>
                  </a:cubicBezTo>
                  <a:cubicBezTo>
                    <a:pt x="327" y="367"/>
                    <a:pt x="317" y="373"/>
                    <a:pt x="317" y="381"/>
                  </a:cubicBezTo>
                  <a:cubicBezTo>
                    <a:pt x="321" y="378"/>
                    <a:pt x="325" y="378"/>
                    <a:pt x="330" y="376"/>
                  </a:cubicBezTo>
                  <a:cubicBezTo>
                    <a:pt x="336" y="375"/>
                    <a:pt x="340" y="372"/>
                    <a:pt x="345" y="368"/>
                  </a:cubicBezTo>
                  <a:cubicBezTo>
                    <a:pt x="349" y="364"/>
                    <a:pt x="351" y="363"/>
                    <a:pt x="356" y="362"/>
                  </a:cubicBezTo>
                  <a:cubicBezTo>
                    <a:pt x="358" y="362"/>
                    <a:pt x="359" y="362"/>
                    <a:pt x="361" y="361"/>
                  </a:cubicBezTo>
                  <a:cubicBezTo>
                    <a:pt x="363" y="360"/>
                    <a:pt x="364" y="359"/>
                    <a:pt x="366" y="358"/>
                  </a:cubicBezTo>
                  <a:cubicBezTo>
                    <a:pt x="369" y="356"/>
                    <a:pt x="370" y="359"/>
                    <a:pt x="372" y="362"/>
                  </a:cubicBezTo>
                  <a:cubicBezTo>
                    <a:pt x="374" y="366"/>
                    <a:pt x="378" y="367"/>
                    <a:pt x="381" y="369"/>
                  </a:cubicBezTo>
                  <a:cubicBezTo>
                    <a:pt x="386" y="373"/>
                    <a:pt x="391" y="376"/>
                    <a:pt x="392" y="383"/>
                  </a:cubicBezTo>
                  <a:cubicBezTo>
                    <a:pt x="393" y="391"/>
                    <a:pt x="385" y="397"/>
                    <a:pt x="383" y="403"/>
                  </a:cubicBezTo>
                  <a:cubicBezTo>
                    <a:pt x="381" y="408"/>
                    <a:pt x="380" y="413"/>
                    <a:pt x="380" y="417"/>
                  </a:cubicBezTo>
                  <a:cubicBezTo>
                    <a:pt x="380" y="420"/>
                    <a:pt x="381" y="423"/>
                    <a:pt x="381" y="426"/>
                  </a:cubicBezTo>
                  <a:cubicBezTo>
                    <a:pt x="381" y="432"/>
                    <a:pt x="377" y="439"/>
                    <a:pt x="373" y="443"/>
                  </a:cubicBezTo>
                  <a:cubicBezTo>
                    <a:pt x="372" y="445"/>
                    <a:pt x="369" y="447"/>
                    <a:pt x="367" y="448"/>
                  </a:cubicBezTo>
                  <a:cubicBezTo>
                    <a:pt x="367" y="449"/>
                    <a:pt x="364" y="449"/>
                    <a:pt x="364" y="450"/>
                  </a:cubicBezTo>
                  <a:cubicBezTo>
                    <a:pt x="363" y="451"/>
                    <a:pt x="364" y="455"/>
                    <a:pt x="363" y="456"/>
                  </a:cubicBezTo>
                  <a:cubicBezTo>
                    <a:pt x="363" y="460"/>
                    <a:pt x="362" y="463"/>
                    <a:pt x="362" y="467"/>
                  </a:cubicBezTo>
                  <a:cubicBezTo>
                    <a:pt x="363" y="468"/>
                    <a:pt x="364" y="468"/>
                    <a:pt x="366" y="468"/>
                  </a:cubicBezTo>
                  <a:cubicBezTo>
                    <a:pt x="369" y="470"/>
                    <a:pt x="369" y="472"/>
                    <a:pt x="369" y="474"/>
                  </a:cubicBezTo>
                  <a:cubicBezTo>
                    <a:pt x="369" y="479"/>
                    <a:pt x="370" y="482"/>
                    <a:pt x="368" y="486"/>
                  </a:cubicBezTo>
                  <a:cubicBezTo>
                    <a:pt x="363" y="492"/>
                    <a:pt x="356" y="498"/>
                    <a:pt x="349" y="501"/>
                  </a:cubicBezTo>
                  <a:cubicBezTo>
                    <a:pt x="342" y="504"/>
                    <a:pt x="335" y="504"/>
                    <a:pt x="328" y="507"/>
                  </a:cubicBezTo>
                  <a:cubicBezTo>
                    <a:pt x="330" y="513"/>
                    <a:pt x="319" y="514"/>
                    <a:pt x="322" y="520"/>
                  </a:cubicBezTo>
                  <a:cubicBezTo>
                    <a:pt x="324" y="523"/>
                    <a:pt x="326" y="523"/>
                    <a:pt x="323" y="526"/>
                  </a:cubicBezTo>
                  <a:cubicBezTo>
                    <a:pt x="318" y="530"/>
                    <a:pt x="312" y="533"/>
                    <a:pt x="306" y="535"/>
                  </a:cubicBezTo>
                  <a:cubicBezTo>
                    <a:pt x="313" y="534"/>
                    <a:pt x="320" y="533"/>
                    <a:pt x="328" y="533"/>
                  </a:cubicBezTo>
                  <a:cubicBezTo>
                    <a:pt x="333" y="532"/>
                    <a:pt x="340" y="530"/>
                    <a:pt x="346" y="531"/>
                  </a:cubicBezTo>
                  <a:cubicBezTo>
                    <a:pt x="350" y="532"/>
                    <a:pt x="353" y="535"/>
                    <a:pt x="354" y="538"/>
                  </a:cubicBezTo>
                  <a:cubicBezTo>
                    <a:pt x="351" y="541"/>
                    <a:pt x="347" y="544"/>
                    <a:pt x="343" y="547"/>
                  </a:cubicBezTo>
                  <a:cubicBezTo>
                    <a:pt x="337" y="552"/>
                    <a:pt x="330" y="557"/>
                    <a:pt x="323" y="560"/>
                  </a:cubicBezTo>
                  <a:cubicBezTo>
                    <a:pt x="321" y="561"/>
                    <a:pt x="318" y="563"/>
                    <a:pt x="316" y="564"/>
                  </a:cubicBezTo>
                  <a:cubicBezTo>
                    <a:pt x="314" y="564"/>
                    <a:pt x="312" y="565"/>
                    <a:pt x="309" y="566"/>
                  </a:cubicBezTo>
                  <a:cubicBezTo>
                    <a:pt x="305" y="569"/>
                    <a:pt x="300" y="570"/>
                    <a:pt x="295" y="573"/>
                  </a:cubicBezTo>
                  <a:cubicBezTo>
                    <a:pt x="287" y="579"/>
                    <a:pt x="277" y="584"/>
                    <a:pt x="268" y="588"/>
                  </a:cubicBezTo>
                  <a:cubicBezTo>
                    <a:pt x="266" y="589"/>
                    <a:pt x="264" y="591"/>
                    <a:pt x="263" y="593"/>
                  </a:cubicBezTo>
                  <a:cubicBezTo>
                    <a:pt x="262" y="595"/>
                    <a:pt x="264" y="597"/>
                    <a:pt x="265" y="599"/>
                  </a:cubicBezTo>
                  <a:cubicBezTo>
                    <a:pt x="267" y="604"/>
                    <a:pt x="270" y="607"/>
                    <a:pt x="273" y="611"/>
                  </a:cubicBezTo>
                  <a:cubicBezTo>
                    <a:pt x="276" y="616"/>
                    <a:pt x="277" y="620"/>
                    <a:pt x="279" y="625"/>
                  </a:cubicBezTo>
                  <a:cubicBezTo>
                    <a:pt x="285" y="637"/>
                    <a:pt x="302" y="644"/>
                    <a:pt x="312" y="654"/>
                  </a:cubicBezTo>
                  <a:cubicBezTo>
                    <a:pt x="319" y="661"/>
                    <a:pt x="341" y="687"/>
                    <a:pt x="353" y="675"/>
                  </a:cubicBezTo>
                  <a:cubicBezTo>
                    <a:pt x="362" y="666"/>
                    <a:pt x="348" y="656"/>
                    <a:pt x="345" y="647"/>
                  </a:cubicBezTo>
                  <a:cubicBezTo>
                    <a:pt x="343" y="641"/>
                    <a:pt x="344" y="633"/>
                    <a:pt x="344" y="627"/>
                  </a:cubicBezTo>
                  <a:cubicBezTo>
                    <a:pt x="343" y="622"/>
                    <a:pt x="342" y="618"/>
                    <a:pt x="342" y="614"/>
                  </a:cubicBezTo>
                  <a:cubicBezTo>
                    <a:pt x="341" y="609"/>
                    <a:pt x="342" y="605"/>
                    <a:pt x="341" y="601"/>
                  </a:cubicBezTo>
                  <a:cubicBezTo>
                    <a:pt x="341" y="596"/>
                    <a:pt x="342" y="596"/>
                    <a:pt x="345" y="593"/>
                  </a:cubicBezTo>
                  <a:cubicBezTo>
                    <a:pt x="347" y="592"/>
                    <a:pt x="349" y="590"/>
                    <a:pt x="352" y="589"/>
                  </a:cubicBezTo>
                  <a:cubicBezTo>
                    <a:pt x="355" y="587"/>
                    <a:pt x="359" y="586"/>
                    <a:pt x="363" y="584"/>
                  </a:cubicBezTo>
                  <a:cubicBezTo>
                    <a:pt x="367" y="582"/>
                    <a:pt x="370" y="580"/>
                    <a:pt x="374" y="578"/>
                  </a:cubicBezTo>
                  <a:cubicBezTo>
                    <a:pt x="380" y="575"/>
                    <a:pt x="386" y="572"/>
                    <a:pt x="392" y="568"/>
                  </a:cubicBezTo>
                  <a:cubicBezTo>
                    <a:pt x="392" y="569"/>
                    <a:pt x="393" y="570"/>
                    <a:pt x="393" y="570"/>
                  </a:cubicBezTo>
                  <a:cubicBezTo>
                    <a:pt x="395" y="574"/>
                    <a:pt x="397" y="579"/>
                    <a:pt x="398" y="583"/>
                  </a:cubicBezTo>
                  <a:cubicBezTo>
                    <a:pt x="399" y="587"/>
                    <a:pt x="397" y="588"/>
                    <a:pt x="397" y="591"/>
                  </a:cubicBezTo>
                  <a:cubicBezTo>
                    <a:pt x="403" y="592"/>
                    <a:pt x="408" y="588"/>
                    <a:pt x="414" y="585"/>
                  </a:cubicBezTo>
                  <a:cubicBezTo>
                    <a:pt x="422" y="580"/>
                    <a:pt x="430" y="575"/>
                    <a:pt x="437" y="568"/>
                  </a:cubicBezTo>
                  <a:cubicBezTo>
                    <a:pt x="443" y="563"/>
                    <a:pt x="449" y="561"/>
                    <a:pt x="456" y="561"/>
                  </a:cubicBezTo>
                  <a:cubicBezTo>
                    <a:pt x="461" y="561"/>
                    <a:pt x="465" y="563"/>
                    <a:pt x="470" y="562"/>
                  </a:cubicBezTo>
                  <a:cubicBezTo>
                    <a:pt x="475" y="561"/>
                    <a:pt x="477" y="557"/>
                    <a:pt x="480" y="554"/>
                  </a:cubicBezTo>
                  <a:cubicBezTo>
                    <a:pt x="487" y="545"/>
                    <a:pt x="488" y="534"/>
                    <a:pt x="495" y="526"/>
                  </a:cubicBezTo>
                  <a:cubicBezTo>
                    <a:pt x="498" y="521"/>
                    <a:pt x="502" y="520"/>
                    <a:pt x="508" y="519"/>
                  </a:cubicBezTo>
                  <a:cubicBezTo>
                    <a:pt x="515" y="517"/>
                    <a:pt x="514" y="521"/>
                    <a:pt x="517" y="527"/>
                  </a:cubicBezTo>
                  <a:cubicBezTo>
                    <a:pt x="518" y="529"/>
                    <a:pt x="519" y="535"/>
                    <a:pt x="522" y="534"/>
                  </a:cubicBezTo>
                  <a:cubicBezTo>
                    <a:pt x="523" y="534"/>
                    <a:pt x="525" y="528"/>
                    <a:pt x="526" y="527"/>
                  </a:cubicBezTo>
                  <a:cubicBezTo>
                    <a:pt x="529" y="522"/>
                    <a:pt x="534" y="517"/>
                    <a:pt x="539" y="522"/>
                  </a:cubicBezTo>
                  <a:cubicBezTo>
                    <a:pt x="543" y="529"/>
                    <a:pt x="544" y="538"/>
                    <a:pt x="549" y="544"/>
                  </a:cubicBezTo>
                  <a:cubicBezTo>
                    <a:pt x="551" y="546"/>
                    <a:pt x="553" y="547"/>
                    <a:pt x="556" y="547"/>
                  </a:cubicBezTo>
                  <a:cubicBezTo>
                    <a:pt x="559" y="565"/>
                    <a:pt x="562" y="582"/>
                    <a:pt x="563" y="600"/>
                  </a:cubicBezTo>
                  <a:cubicBezTo>
                    <a:pt x="564" y="607"/>
                    <a:pt x="564" y="615"/>
                    <a:pt x="563" y="622"/>
                  </a:cubicBezTo>
                  <a:cubicBezTo>
                    <a:pt x="561" y="627"/>
                    <a:pt x="559" y="632"/>
                    <a:pt x="558" y="638"/>
                  </a:cubicBezTo>
                  <a:cubicBezTo>
                    <a:pt x="557" y="641"/>
                    <a:pt x="556" y="644"/>
                    <a:pt x="556" y="647"/>
                  </a:cubicBezTo>
                  <a:cubicBezTo>
                    <a:pt x="556" y="651"/>
                    <a:pt x="559" y="655"/>
                    <a:pt x="562" y="658"/>
                  </a:cubicBezTo>
                  <a:cubicBezTo>
                    <a:pt x="566" y="663"/>
                    <a:pt x="574" y="665"/>
                    <a:pt x="581" y="666"/>
                  </a:cubicBezTo>
                  <a:cubicBezTo>
                    <a:pt x="589" y="668"/>
                    <a:pt x="597" y="668"/>
                    <a:pt x="605" y="668"/>
                  </a:cubicBezTo>
                  <a:cubicBezTo>
                    <a:pt x="615" y="668"/>
                    <a:pt x="624" y="669"/>
                    <a:pt x="634" y="668"/>
                  </a:cubicBezTo>
                  <a:cubicBezTo>
                    <a:pt x="639" y="668"/>
                    <a:pt x="644" y="667"/>
                    <a:pt x="649" y="667"/>
                  </a:cubicBezTo>
                  <a:cubicBezTo>
                    <a:pt x="653" y="668"/>
                    <a:pt x="658" y="668"/>
                    <a:pt x="662" y="669"/>
                  </a:cubicBezTo>
                  <a:cubicBezTo>
                    <a:pt x="664" y="669"/>
                    <a:pt x="666" y="670"/>
                    <a:pt x="668" y="670"/>
                  </a:cubicBezTo>
                  <a:cubicBezTo>
                    <a:pt x="671" y="669"/>
                    <a:pt x="674" y="663"/>
                    <a:pt x="674" y="659"/>
                  </a:cubicBezTo>
                  <a:cubicBezTo>
                    <a:pt x="674" y="654"/>
                    <a:pt x="670" y="653"/>
                    <a:pt x="666" y="651"/>
                  </a:cubicBezTo>
                  <a:close/>
                  <a:moveTo>
                    <a:pt x="148" y="232"/>
                  </a:moveTo>
                  <a:cubicBezTo>
                    <a:pt x="147" y="237"/>
                    <a:pt x="145" y="242"/>
                    <a:pt x="141" y="246"/>
                  </a:cubicBezTo>
                  <a:cubicBezTo>
                    <a:pt x="139" y="249"/>
                    <a:pt x="135" y="250"/>
                    <a:pt x="133" y="253"/>
                  </a:cubicBezTo>
                  <a:cubicBezTo>
                    <a:pt x="131" y="254"/>
                    <a:pt x="130" y="256"/>
                    <a:pt x="128" y="257"/>
                  </a:cubicBezTo>
                  <a:cubicBezTo>
                    <a:pt x="128" y="257"/>
                    <a:pt x="127" y="257"/>
                    <a:pt x="127" y="256"/>
                  </a:cubicBezTo>
                  <a:cubicBezTo>
                    <a:pt x="122" y="252"/>
                    <a:pt x="117" y="248"/>
                    <a:pt x="111" y="245"/>
                  </a:cubicBezTo>
                  <a:cubicBezTo>
                    <a:pt x="113" y="241"/>
                    <a:pt x="115" y="238"/>
                    <a:pt x="117" y="236"/>
                  </a:cubicBezTo>
                  <a:cubicBezTo>
                    <a:pt x="119" y="233"/>
                    <a:pt x="120" y="229"/>
                    <a:pt x="123" y="227"/>
                  </a:cubicBezTo>
                  <a:cubicBezTo>
                    <a:pt x="124" y="225"/>
                    <a:pt x="127" y="224"/>
                    <a:pt x="128" y="223"/>
                  </a:cubicBezTo>
                  <a:cubicBezTo>
                    <a:pt x="134" y="218"/>
                    <a:pt x="141" y="213"/>
                    <a:pt x="148" y="211"/>
                  </a:cubicBezTo>
                  <a:cubicBezTo>
                    <a:pt x="153" y="209"/>
                    <a:pt x="158" y="210"/>
                    <a:pt x="163" y="211"/>
                  </a:cubicBezTo>
                  <a:cubicBezTo>
                    <a:pt x="163" y="211"/>
                    <a:pt x="163" y="211"/>
                    <a:pt x="162" y="212"/>
                  </a:cubicBezTo>
                  <a:cubicBezTo>
                    <a:pt x="156" y="218"/>
                    <a:pt x="151" y="222"/>
                    <a:pt x="148" y="232"/>
                  </a:cubicBezTo>
                  <a:close/>
                  <a:moveTo>
                    <a:pt x="193" y="271"/>
                  </a:moveTo>
                  <a:cubicBezTo>
                    <a:pt x="193" y="272"/>
                    <a:pt x="192" y="274"/>
                    <a:pt x="191" y="276"/>
                  </a:cubicBezTo>
                  <a:cubicBezTo>
                    <a:pt x="191" y="278"/>
                    <a:pt x="191" y="280"/>
                    <a:pt x="190" y="282"/>
                  </a:cubicBezTo>
                  <a:cubicBezTo>
                    <a:pt x="190" y="286"/>
                    <a:pt x="188" y="290"/>
                    <a:pt x="187" y="294"/>
                  </a:cubicBezTo>
                  <a:cubicBezTo>
                    <a:pt x="186" y="295"/>
                    <a:pt x="186" y="295"/>
                    <a:pt x="185" y="295"/>
                  </a:cubicBezTo>
                  <a:cubicBezTo>
                    <a:pt x="186" y="296"/>
                    <a:pt x="186" y="296"/>
                    <a:pt x="186" y="296"/>
                  </a:cubicBezTo>
                  <a:cubicBezTo>
                    <a:pt x="185" y="299"/>
                    <a:pt x="183" y="302"/>
                    <a:pt x="182" y="305"/>
                  </a:cubicBezTo>
                  <a:cubicBezTo>
                    <a:pt x="179" y="309"/>
                    <a:pt x="176" y="312"/>
                    <a:pt x="173" y="315"/>
                  </a:cubicBezTo>
                  <a:cubicBezTo>
                    <a:pt x="170" y="311"/>
                    <a:pt x="167" y="307"/>
                    <a:pt x="164" y="303"/>
                  </a:cubicBezTo>
                  <a:cubicBezTo>
                    <a:pt x="160" y="296"/>
                    <a:pt x="157" y="288"/>
                    <a:pt x="152" y="283"/>
                  </a:cubicBezTo>
                  <a:cubicBezTo>
                    <a:pt x="152" y="282"/>
                    <a:pt x="152" y="282"/>
                    <a:pt x="151" y="282"/>
                  </a:cubicBezTo>
                  <a:cubicBezTo>
                    <a:pt x="153" y="282"/>
                    <a:pt x="154" y="282"/>
                    <a:pt x="156" y="282"/>
                  </a:cubicBezTo>
                  <a:cubicBezTo>
                    <a:pt x="162" y="282"/>
                    <a:pt x="168" y="278"/>
                    <a:pt x="173" y="276"/>
                  </a:cubicBezTo>
                  <a:cubicBezTo>
                    <a:pt x="180" y="273"/>
                    <a:pt x="187" y="272"/>
                    <a:pt x="194" y="268"/>
                  </a:cubicBezTo>
                  <a:cubicBezTo>
                    <a:pt x="194" y="268"/>
                    <a:pt x="194" y="268"/>
                    <a:pt x="194" y="268"/>
                  </a:cubicBezTo>
                  <a:cubicBezTo>
                    <a:pt x="194" y="269"/>
                    <a:pt x="193" y="270"/>
                    <a:pt x="193" y="271"/>
                  </a:cubicBezTo>
                  <a:close/>
                  <a:moveTo>
                    <a:pt x="211" y="270"/>
                  </a:moveTo>
                  <a:cubicBezTo>
                    <a:pt x="210" y="271"/>
                    <a:pt x="209" y="272"/>
                    <a:pt x="207" y="274"/>
                  </a:cubicBezTo>
                  <a:cubicBezTo>
                    <a:pt x="208" y="271"/>
                    <a:pt x="209" y="269"/>
                    <a:pt x="209" y="266"/>
                  </a:cubicBezTo>
                  <a:cubicBezTo>
                    <a:pt x="209" y="265"/>
                    <a:pt x="209" y="264"/>
                    <a:pt x="209" y="263"/>
                  </a:cubicBezTo>
                  <a:cubicBezTo>
                    <a:pt x="212" y="262"/>
                    <a:pt x="215" y="262"/>
                    <a:pt x="216" y="264"/>
                  </a:cubicBezTo>
                  <a:cubicBezTo>
                    <a:pt x="216" y="267"/>
                    <a:pt x="212" y="269"/>
                    <a:pt x="211" y="27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
            <p:cNvSpPr/>
            <p:nvPr/>
          </p:nvSpPr>
          <p:spPr bwMode="auto">
            <a:xfrm>
              <a:off x="1317626" y="8975725"/>
              <a:ext cx="330200" cy="238125"/>
            </a:xfrm>
            <a:custGeom>
              <a:avLst/>
              <a:gdLst>
                <a:gd name="T0" fmla="*/ 55 w 78"/>
                <a:gd name="T1" fmla="*/ 30 h 56"/>
                <a:gd name="T2" fmla="*/ 57 w 78"/>
                <a:gd name="T3" fmla="*/ 27 h 56"/>
                <a:gd name="T4" fmla="*/ 53 w 78"/>
                <a:gd name="T5" fmla="*/ 24 h 56"/>
                <a:gd name="T6" fmla="*/ 48 w 78"/>
                <a:gd name="T7" fmla="*/ 23 h 56"/>
                <a:gd name="T8" fmla="*/ 47 w 78"/>
                <a:gd name="T9" fmla="*/ 22 h 56"/>
                <a:gd name="T10" fmla="*/ 51 w 78"/>
                <a:gd name="T11" fmla="*/ 20 h 56"/>
                <a:gd name="T12" fmla="*/ 64 w 78"/>
                <a:gd name="T13" fmla="*/ 15 h 56"/>
                <a:gd name="T14" fmla="*/ 72 w 78"/>
                <a:gd name="T15" fmla="*/ 11 h 56"/>
                <a:gd name="T16" fmla="*/ 75 w 78"/>
                <a:gd name="T17" fmla="*/ 9 h 56"/>
                <a:gd name="T18" fmla="*/ 78 w 78"/>
                <a:gd name="T19" fmla="*/ 8 h 56"/>
                <a:gd name="T20" fmla="*/ 77 w 78"/>
                <a:gd name="T21" fmla="*/ 4 h 56"/>
                <a:gd name="T22" fmla="*/ 76 w 78"/>
                <a:gd name="T23" fmla="*/ 1 h 56"/>
                <a:gd name="T24" fmla="*/ 71 w 78"/>
                <a:gd name="T25" fmla="*/ 4 h 56"/>
                <a:gd name="T26" fmla="*/ 62 w 78"/>
                <a:gd name="T27" fmla="*/ 9 h 56"/>
                <a:gd name="T28" fmla="*/ 59 w 78"/>
                <a:gd name="T29" fmla="*/ 11 h 56"/>
                <a:gd name="T30" fmla="*/ 55 w 78"/>
                <a:gd name="T31" fmla="*/ 13 h 56"/>
                <a:gd name="T32" fmla="*/ 46 w 78"/>
                <a:gd name="T33" fmla="*/ 19 h 56"/>
                <a:gd name="T34" fmla="*/ 46 w 78"/>
                <a:gd name="T35" fmla="*/ 17 h 56"/>
                <a:gd name="T36" fmla="*/ 46 w 78"/>
                <a:gd name="T37" fmla="*/ 15 h 56"/>
                <a:gd name="T38" fmla="*/ 46 w 78"/>
                <a:gd name="T39" fmla="*/ 10 h 56"/>
                <a:gd name="T40" fmla="*/ 43 w 78"/>
                <a:gd name="T41" fmla="*/ 11 h 56"/>
                <a:gd name="T42" fmla="*/ 41 w 78"/>
                <a:gd name="T43" fmla="*/ 18 h 56"/>
                <a:gd name="T44" fmla="*/ 38 w 78"/>
                <a:gd name="T45" fmla="*/ 14 h 56"/>
                <a:gd name="T46" fmla="*/ 23 w 78"/>
                <a:gd name="T47" fmla="*/ 7 h 56"/>
                <a:gd name="T48" fmla="*/ 1 w 78"/>
                <a:gd name="T49" fmla="*/ 25 h 56"/>
                <a:gd name="T50" fmla="*/ 3 w 78"/>
                <a:gd name="T51" fmla="*/ 38 h 56"/>
                <a:gd name="T52" fmla="*/ 11 w 78"/>
                <a:gd name="T53" fmla="*/ 47 h 56"/>
                <a:gd name="T54" fmla="*/ 43 w 78"/>
                <a:gd name="T55" fmla="*/ 31 h 56"/>
                <a:gd name="T56" fmla="*/ 43 w 78"/>
                <a:gd name="T57" fmla="*/ 27 h 56"/>
                <a:gd name="T58" fmla="*/ 48 w 78"/>
                <a:gd name="T59" fmla="*/ 28 h 56"/>
                <a:gd name="T60" fmla="*/ 50 w 78"/>
                <a:gd name="T61" fmla="*/ 30 h 56"/>
                <a:gd name="T62" fmla="*/ 52 w 78"/>
                <a:gd name="T63" fmla="*/ 30 h 56"/>
                <a:gd name="T64" fmla="*/ 55 w 78"/>
                <a:gd name="T6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6">
                  <a:moveTo>
                    <a:pt x="55" y="30"/>
                  </a:moveTo>
                  <a:cubicBezTo>
                    <a:pt x="57" y="29"/>
                    <a:pt x="58" y="28"/>
                    <a:pt x="57" y="27"/>
                  </a:cubicBezTo>
                  <a:cubicBezTo>
                    <a:pt x="56" y="26"/>
                    <a:pt x="54" y="25"/>
                    <a:pt x="53" y="24"/>
                  </a:cubicBezTo>
                  <a:cubicBezTo>
                    <a:pt x="52" y="24"/>
                    <a:pt x="50" y="23"/>
                    <a:pt x="48" y="23"/>
                  </a:cubicBezTo>
                  <a:cubicBezTo>
                    <a:pt x="48" y="23"/>
                    <a:pt x="47" y="23"/>
                    <a:pt x="47" y="22"/>
                  </a:cubicBezTo>
                  <a:cubicBezTo>
                    <a:pt x="48" y="22"/>
                    <a:pt x="49" y="21"/>
                    <a:pt x="51" y="20"/>
                  </a:cubicBezTo>
                  <a:cubicBezTo>
                    <a:pt x="55" y="18"/>
                    <a:pt x="59" y="17"/>
                    <a:pt x="64" y="15"/>
                  </a:cubicBezTo>
                  <a:cubicBezTo>
                    <a:pt x="66" y="14"/>
                    <a:pt x="69" y="12"/>
                    <a:pt x="72" y="11"/>
                  </a:cubicBezTo>
                  <a:cubicBezTo>
                    <a:pt x="73" y="11"/>
                    <a:pt x="74" y="10"/>
                    <a:pt x="75" y="9"/>
                  </a:cubicBezTo>
                  <a:cubicBezTo>
                    <a:pt x="76" y="9"/>
                    <a:pt x="77" y="9"/>
                    <a:pt x="78" y="8"/>
                  </a:cubicBezTo>
                  <a:cubicBezTo>
                    <a:pt x="78" y="6"/>
                    <a:pt x="78" y="5"/>
                    <a:pt x="77" y="4"/>
                  </a:cubicBezTo>
                  <a:cubicBezTo>
                    <a:pt x="77" y="3"/>
                    <a:pt x="77" y="2"/>
                    <a:pt x="76" y="1"/>
                  </a:cubicBezTo>
                  <a:cubicBezTo>
                    <a:pt x="75" y="0"/>
                    <a:pt x="72" y="3"/>
                    <a:pt x="71" y="4"/>
                  </a:cubicBezTo>
                  <a:cubicBezTo>
                    <a:pt x="68" y="5"/>
                    <a:pt x="65" y="7"/>
                    <a:pt x="62" y="9"/>
                  </a:cubicBezTo>
                  <a:cubicBezTo>
                    <a:pt x="61" y="10"/>
                    <a:pt x="60" y="10"/>
                    <a:pt x="59" y="11"/>
                  </a:cubicBezTo>
                  <a:cubicBezTo>
                    <a:pt x="58" y="11"/>
                    <a:pt x="57" y="12"/>
                    <a:pt x="55" y="13"/>
                  </a:cubicBezTo>
                  <a:cubicBezTo>
                    <a:pt x="52" y="15"/>
                    <a:pt x="49" y="17"/>
                    <a:pt x="46" y="19"/>
                  </a:cubicBezTo>
                  <a:cubicBezTo>
                    <a:pt x="46" y="18"/>
                    <a:pt x="46" y="18"/>
                    <a:pt x="46" y="17"/>
                  </a:cubicBezTo>
                  <a:cubicBezTo>
                    <a:pt x="46" y="17"/>
                    <a:pt x="46" y="16"/>
                    <a:pt x="46" y="15"/>
                  </a:cubicBezTo>
                  <a:cubicBezTo>
                    <a:pt x="46" y="14"/>
                    <a:pt x="47" y="11"/>
                    <a:pt x="46" y="10"/>
                  </a:cubicBezTo>
                  <a:cubicBezTo>
                    <a:pt x="46" y="8"/>
                    <a:pt x="44" y="9"/>
                    <a:pt x="43" y="11"/>
                  </a:cubicBezTo>
                  <a:cubicBezTo>
                    <a:pt x="42" y="13"/>
                    <a:pt x="42" y="16"/>
                    <a:pt x="41" y="18"/>
                  </a:cubicBezTo>
                  <a:cubicBezTo>
                    <a:pt x="40" y="17"/>
                    <a:pt x="39" y="16"/>
                    <a:pt x="38" y="14"/>
                  </a:cubicBezTo>
                  <a:cubicBezTo>
                    <a:pt x="34" y="10"/>
                    <a:pt x="29" y="8"/>
                    <a:pt x="23" y="7"/>
                  </a:cubicBezTo>
                  <a:cubicBezTo>
                    <a:pt x="12" y="4"/>
                    <a:pt x="0" y="12"/>
                    <a:pt x="1" y="25"/>
                  </a:cubicBezTo>
                  <a:cubicBezTo>
                    <a:pt x="1" y="29"/>
                    <a:pt x="1" y="34"/>
                    <a:pt x="3" y="38"/>
                  </a:cubicBezTo>
                  <a:cubicBezTo>
                    <a:pt x="5" y="41"/>
                    <a:pt x="8" y="45"/>
                    <a:pt x="11" y="47"/>
                  </a:cubicBezTo>
                  <a:cubicBezTo>
                    <a:pt x="24" y="56"/>
                    <a:pt x="41" y="46"/>
                    <a:pt x="43" y="31"/>
                  </a:cubicBezTo>
                  <a:cubicBezTo>
                    <a:pt x="43" y="30"/>
                    <a:pt x="43" y="28"/>
                    <a:pt x="43" y="27"/>
                  </a:cubicBezTo>
                  <a:cubicBezTo>
                    <a:pt x="45" y="28"/>
                    <a:pt x="47" y="28"/>
                    <a:pt x="48" y="28"/>
                  </a:cubicBezTo>
                  <a:cubicBezTo>
                    <a:pt x="49" y="29"/>
                    <a:pt x="50" y="29"/>
                    <a:pt x="50" y="30"/>
                  </a:cubicBezTo>
                  <a:cubicBezTo>
                    <a:pt x="51" y="30"/>
                    <a:pt x="51" y="30"/>
                    <a:pt x="52" y="30"/>
                  </a:cubicBezTo>
                  <a:cubicBezTo>
                    <a:pt x="53" y="30"/>
                    <a:pt x="54" y="30"/>
                    <a:pt x="55" y="3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
            <p:cNvSpPr/>
            <p:nvPr/>
          </p:nvSpPr>
          <p:spPr bwMode="auto">
            <a:xfrm>
              <a:off x="836613" y="8897938"/>
              <a:ext cx="246063" cy="166688"/>
            </a:xfrm>
            <a:custGeom>
              <a:avLst/>
              <a:gdLst>
                <a:gd name="T0" fmla="*/ 51 w 58"/>
                <a:gd name="T1" fmla="*/ 0 h 39"/>
                <a:gd name="T2" fmla="*/ 41 w 58"/>
                <a:gd name="T3" fmla="*/ 5 h 39"/>
                <a:gd name="T4" fmla="*/ 36 w 58"/>
                <a:gd name="T5" fmla="*/ 12 h 39"/>
                <a:gd name="T6" fmla="*/ 20 w 58"/>
                <a:gd name="T7" fmla="*/ 18 h 39"/>
                <a:gd name="T8" fmla="*/ 18 w 58"/>
                <a:gd name="T9" fmla="*/ 20 h 39"/>
                <a:gd name="T10" fmla="*/ 12 w 58"/>
                <a:gd name="T11" fmla="*/ 19 h 39"/>
                <a:gd name="T12" fmla="*/ 5 w 58"/>
                <a:gd name="T13" fmla="*/ 22 h 39"/>
                <a:gd name="T14" fmla="*/ 1 w 58"/>
                <a:gd name="T15" fmla="*/ 28 h 39"/>
                <a:gd name="T16" fmla="*/ 9 w 58"/>
                <a:gd name="T17" fmla="*/ 26 h 39"/>
                <a:gd name="T18" fmla="*/ 6 w 58"/>
                <a:gd name="T19" fmla="*/ 33 h 39"/>
                <a:gd name="T20" fmla="*/ 13 w 58"/>
                <a:gd name="T21" fmla="*/ 37 h 39"/>
                <a:gd name="T22" fmla="*/ 19 w 58"/>
                <a:gd name="T23" fmla="*/ 32 h 39"/>
                <a:gd name="T24" fmla="*/ 21 w 58"/>
                <a:gd name="T25" fmla="*/ 34 h 39"/>
                <a:gd name="T26" fmla="*/ 32 w 58"/>
                <a:gd name="T27" fmla="*/ 36 h 39"/>
                <a:gd name="T28" fmla="*/ 40 w 58"/>
                <a:gd name="T29" fmla="*/ 30 h 39"/>
                <a:gd name="T30" fmla="*/ 43 w 58"/>
                <a:gd name="T31" fmla="*/ 23 h 39"/>
                <a:gd name="T32" fmla="*/ 55 w 58"/>
                <a:gd name="T33" fmla="*/ 16 h 39"/>
                <a:gd name="T34" fmla="*/ 49 w 58"/>
                <a:gd name="T35" fmla="*/ 12 h 39"/>
                <a:gd name="T36" fmla="*/ 56 w 58"/>
                <a:gd name="T37" fmla="*/ 5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3" y="3"/>
                    <a:pt x="41" y="5"/>
                  </a:cubicBezTo>
                  <a:cubicBezTo>
                    <a:pt x="40" y="7"/>
                    <a:pt x="37" y="10"/>
                    <a:pt x="36" y="12"/>
                  </a:cubicBezTo>
                  <a:cubicBezTo>
                    <a:pt x="30" y="11"/>
                    <a:pt x="24" y="13"/>
                    <a:pt x="20" y="18"/>
                  </a:cubicBezTo>
                  <a:cubicBezTo>
                    <a:pt x="19" y="18"/>
                    <a:pt x="19" y="19"/>
                    <a:pt x="18" y="20"/>
                  </a:cubicBezTo>
                  <a:cubicBezTo>
                    <a:pt x="16" y="19"/>
                    <a:pt x="14" y="19"/>
                    <a:pt x="12" y="19"/>
                  </a:cubicBezTo>
                  <a:cubicBezTo>
                    <a:pt x="9" y="19"/>
                    <a:pt x="7" y="20"/>
                    <a:pt x="5" y="22"/>
                  </a:cubicBezTo>
                  <a:cubicBezTo>
                    <a:pt x="3" y="23"/>
                    <a:pt x="0" y="25"/>
                    <a:pt x="1" y="28"/>
                  </a:cubicBezTo>
                  <a:cubicBezTo>
                    <a:pt x="4" y="27"/>
                    <a:pt x="7" y="28"/>
                    <a:pt x="9" y="26"/>
                  </a:cubicBezTo>
                  <a:cubicBezTo>
                    <a:pt x="8" y="28"/>
                    <a:pt x="6" y="31"/>
                    <a:pt x="6" y="33"/>
                  </a:cubicBezTo>
                  <a:cubicBezTo>
                    <a:pt x="6" y="38"/>
                    <a:pt x="10" y="39"/>
                    <a:pt x="13" y="37"/>
                  </a:cubicBezTo>
                  <a:cubicBezTo>
                    <a:pt x="15" y="35"/>
                    <a:pt x="18" y="34"/>
                    <a:pt x="19" y="32"/>
                  </a:cubicBezTo>
                  <a:cubicBezTo>
                    <a:pt x="20" y="33"/>
                    <a:pt x="20" y="34"/>
                    <a:pt x="21" y="34"/>
                  </a:cubicBezTo>
                  <a:cubicBezTo>
                    <a:pt x="24" y="37"/>
                    <a:pt x="29" y="37"/>
                    <a:pt x="32" y="36"/>
                  </a:cubicBezTo>
                  <a:cubicBezTo>
                    <a:pt x="36" y="34"/>
                    <a:pt x="38" y="33"/>
                    <a:pt x="40" y="30"/>
                  </a:cubicBezTo>
                  <a:cubicBezTo>
                    <a:pt x="41" y="28"/>
                    <a:pt x="42" y="25"/>
                    <a:pt x="43" y="23"/>
                  </a:cubicBezTo>
                  <a:cubicBezTo>
                    <a:pt x="47" y="24"/>
                    <a:pt x="57" y="22"/>
                    <a:pt x="55" y="16"/>
                  </a:cubicBezTo>
                  <a:cubicBezTo>
                    <a:pt x="54" y="14"/>
                    <a:pt x="51" y="13"/>
                    <a:pt x="49" y="12"/>
                  </a:cubicBezTo>
                  <a:cubicBezTo>
                    <a:pt x="51" y="10"/>
                    <a:pt x="55" y="8"/>
                    <a:pt x="56" y="5"/>
                  </a:cubicBezTo>
                  <a:cubicBezTo>
                    <a:pt x="58" y="2"/>
                    <a:pt x="53"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
            <p:cNvSpPr/>
            <p:nvPr/>
          </p:nvSpPr>
          <p:spPr bwMode="auto">
            <a:xfrm>
              <a:off x="1766888" y="8996363"/>
              <a:ext cx="149225" cy="212725"/>
            </a:xfrm>
            <a:custGeom>
              <a:avLst/>
              <a:gdLst>
                <a:gd name="T0" fmla="*/ 6 w 35"/>
                <a:gd name="T1" fmla="*/ 17 h 50"/>
                <a:gd name="T2" fmla="*/ 4 w 35"/>
                <a:gd name="T3" fmla="*/ 19 h 50"/>
                <a:gd name="T4" fmla="*/ 3 w 35"/>
                <a:gd name="T5" fmla="*/ 28 h 50"/>
                <a:gd name="T6" fmla="*/ 8 w 35"/>
                <a:gd name="T7" fmla="*/ 35 h 50"/>
                <a:gd name="T8" fmla="*/ 15 w 35"/>
                <a:gd name="T9" fmla="*/ 38 h 50"/>
                <a:gd name="T10" fmla="*/ 20 w 35"/>
                <a:gd name="T11" fmla="*/ 48 h 50"/>
                <a:gd name="T12" fmla="*/ 23 w 35"/>
                <a:gd name="T13" fmla="*/ 42 h 50"/>
                <a:gd name="T14" fmla="*/ 30 w 35"/>
                <a:gd name="T15" fmla="*/ 49 h 50"/>
                <a:gd name="T16" fmla="*/ 35 w 35"/>
                <a:gd name="T17" fmla="*/ 44 h 50"/>
                <a:gd name="T18" fmla="*/ 30 w 35"/>
                <a:gd name="T19" fmla="*/ 36 h 50"/>
                <a:gd name="T20" fmla="*/ 23 w 35"/>
                <a:gd name="T21" fmla="*/ 31 h 50"/>
                <a:gd name="T22" fmla="*/ 19 w 35"/>
                <a:gd name="T23" fmla="*/ 17 h 50"/>
                <a:gd name="T24" fmla="*/ 17 w 35"/>
                <a:gd name="T25" fmla="*/ 16 h 50"/>
                <a:gd name="T26" fmla="*/ 17 w 35"/>
                <a:gd name="T27" fmla="*/ 10 h 50"/>
                <a:gd name="T28" fmla="*/ 15 w 35"/>
                <a:gd name="T29" fmla="*/ 5 h 50"/>
                <a:gd name="T30" fmla="*/ 10 w 35"/>
                <a:gd name="T31" fmla="*/ 1 h 50"/>
                <a:gd name="T32" fmla="*/ 11 w 35"/>
                <a:gd name="T33" fmla="*/ 9 h 50"/>
                <a:gd name="T34" fmla="*/ 5 w 35"/>
                <a:gd name="T35" fmla="*/ 6 h 50"/>
                <a:gd name="T36" fmla="*/ 2 w 35"/>
                <a:gd name="T37" fmla="*/ 12 h 50"/>
                <a:gd name="T38" fmla="*/ 6 w 35"/>
                <a:gd name="T3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0">
                  <a:moveTo>
                    <a:pt x="6" y="17"/>
                  </a:moveTo>
                  <a:cubicBezTo>
                    <a:pt x="5" y="18"/>
                    <a:pt x="5" y="18"/>
                    <a:pt x="4" y="19"/>
                  </a:cubicBezTo>
                  <a:cubicBezTo>
                    <a:pt x="2" y="21"/>
                    <a:pt x="2" y="25"/>
                    <a:pt x="3" y="28"/>
                  </a:cubicBezTo>
                  <a:cubicBezTo>
                    <a:pt x="4" y="31"/>
                    <a:pt x="6" y="33"/>
                    <a:pt x="8" y="35"/>
                  </a:cubicBezTo>
                  <a:cubicBezTo>
                    <a:pt x="10" y="36"/>
                    <a:pt x="12" y="37"/>
                    <a:pt x="15" y="38"/>
                  </a:cubicBezTo>
                  <a:cubicBezTo>
                    <a:pt x="13" y="41"/>
                    <a:pt x="15" y="49"/>
                    <a:pt x="20" y="48"/>
                  </a:cubicBezTo>
                  <a:cubicBezTo>
                    <a:pt x="22" y="47"/>
                    <a:pt x="23" y="44"/>
                    <a:pt x="23" y="42"/>
                  </a:cubicBezTo>
                  <a:cubicBezTo>
                    <a:pt x="25" y="44"/>
                    <a:pt x="27" y="48"/>
                    <a:pt x="30" y="49"/>
                  </a:cubicBezTo>
                  <a:cubicBezTo>
                    <a:pt x="33" y="50"/>
                    <a:pt x="35" y="46"/>
                    <a:pt x="35" y="44"/>
                  </a:cubicBezTo>
                  <a:cubicBezTo>
                    <a:pt x="35" y="41"/>
                    <a:pt x="31" y="37"/>
                    <a:pt x="30" y="36"/>
                  </a:cubicBezTo>
                  <a:cubicBezTo>
                    <a:pt x="28" y="35"/>
                    <a:pt x="26" y="32"/>
                    <a:pt x="23" y="31"/>
                  </a:cubicBezTo>
                  <a:cubicBezTo>
                    <a:pt x="24" y="26"/>
                    <a:pt x="22" y="21"/>
                    <a:pt x="19" y="17"/>
                  </a:cubicBezTo>
                  <a:cubicBezTo>
                    <a:pt x="18" y="17"/>
                    <a:pt x="17" y="16"/>
                    <a:pt x="17" y="16"/>
                  </a:cubicBezTo>
                  <a:cubicBezTo>
                    <a:pt x="17" y="14"/>
                    <a:pt x="17" y="12"/>
                    <a:pt x="17" y="10"/>
                  </a:cubicBezTo>
                  <a:cubicBezTo>
                    <a:pt x="17" y="8"/>
                    <a:pt x="16" y="7"/>
                    <a:pt x="15" y="5"/>
                  </a:cubicBezTo>
                  <a:cubicBezTo>
                    <a:pt x="14" y="3"/>
                    <a:pt x="12" y="0"/>
                    <a:pt x="10" y="1"/>
                  </a:cubicBezTo>
                  <a:cubicBezTo>
                    <a:pt x="10" y="3"/>
                    <a:pt x="10" y="7"/>
                    <a:pt x="11" y="9"/>
                  </a:cubicBezTo>
                  <a:cubicBezTo>
                    <a:pt x="10" y="7"/>
                    <a:pt x="7" y="5"/>
                    <a:pt x="5" y="6"/>
                  </a:cubicBezTo>
                  <a:cubicBezTo>
                    <a:pt x="1" y="6"/>
                    <a:pt x="0" y="9"/>
                    <a:pt x="2" y="12"/>
                  </a:cubicBezTo>
                  <a:cubicBezTo>
                    <a:pt x="3" y="14"/>
                    <a:pt x="5" y="16"/>
                    <a:pt x="6"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
            <p:cNvSpPr/>
            <p:nvPr/>
          </p:nvSpPr>
          <p:spPr bwMode="auto">
            <a:xfrm>
              <a:off x="1949451" y="9031288"/>
              <a:ext cx="179388" cy="96838"/>
            </a:xfrm>
            <a:custGeom>
              <a:avLst/>
              <a:gdLst>
                <a:gd name="T0" fmla="*/ 7 w 42"/>
                <a:gd name="T1" fmla="*/ 14 h 23"/>
                <a:gd name="T2" fmla="*/ 4 w 42"/>
                <a:gd name="T3" fmla="*/ 19 h 23"/>
                <a:gd name="T4" fmla="*/ 8 w 42"/>
                <a:gd name="T5" fmla="*/ 22 h 23"/>
                <a:gd name="T6" fmla="*/ 13 w 42"/>
                <a:gd name="T7" fmla="*/ 19 h 23"/>
                <a:gd name="T8" fmla="*/ 14 w 42"/>
                <a:gd name="T9" fmla="*/ 21 h 23"/>
                <a:gd name="T10" fmla="*/ 21 w 42"/>
                <a:gd name="T11" fmla="*/ 23 h 23"/>
                <a:gd name="T12" fmla="*/ 27 w 42"/>
                <a:gd name="T13" fmla="*/ 20 h 23"/>
                <a:gd name="T14" fmla="*/ 30 w 42"/>
                <a:gd name="T15" fmla="*/ 15 h 23"/>
                <a:gd name="T16" fmla="*/ 39 w 42"/>
                <a:gd name="T17" fmla="*/ 12 h 23"/>
                <a:gd name="T18" fmla="*/ 35 w 42"/>
                <a:gd name="T19" fmla="*/ 8 h 23"/>
                <a:gd name="T20" fmla="*/ 41 w 42"/>
                <a:gd name="T21" fmla="*/ 4 h 23"/>
                <a:gd name="T22" fmla="*/ 37 w 42"/>
                <a:gd name="T23" fmla="*/ 0 h 23"/>
                <a:gd name="T24" fmla="*/ 30 w 42"/>
                <a:gd name="T25" fmla="*/ 3 h 23"/>
                <a:gd name="T26" fmla="*/ 26 w 42"/>
                <a:gd name="T27" fmla="*/ 7 h 23"/>
                <a:gd name="T28" fmla="*/ 15 w 42"/>
                <a:gd name="T29" fmla="*/ 9 h 23"/>
                <a:gd name="T30" fmla="*/ 13 w 42"/>
                <a:gd name="T31" fmla="*/ 11 h 23"/>
                <a:gd name="T32" fmla="*/ 9 w 42"/>
                <a:gd name="T33" fmla="*/ 10 h 23"/>
                <a:gd name="T34" fmla="*/ 4 w 42"/>
                <a:gd name="T35" fmla="*/ 11 h 23"/>
                <a:gd name="T36" fmla="*/ 1 w 42"/>
                <a:gd name="T37" fmla="*/ 14 h 23"/>
                <a:gd name="T38" fmla="*/ 7 w 4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3">
                  <a:moveTo>
                    <a:pt x="7" y="14"/>
                  </a:moveTo>
                  <a:cubicBezTo>
                    <a:pt x="5" y="15"/>
                    <a:pt x="4" y="17"/>
                    <a:pt x="4" y="19"/>
                  </a:cubicBezTo>
                  <a:cubicBezTo>
                    <a:pt x="3" y="22"/>
                    <a:pt x="6" y="23"/>
                    <a:pt x="8" y="22"/>
                  </a:cubicBezTo>
                  <a:cubicBezTo>
                    <a:pt x="10" y="21"/>
                    <a:pt x="11" y="20"/>
                    <a:pt x="13" y="19"/>
                  </a:cubicBezTo>
                  <a:cubicBezTo>
                    <a:pt x="13" y="20"/>
                    <a:pt x="13" y="20"/>
                    <a:pt x="14" y="21"/>
                  </a:cubicBezTo>
                  <a:cubicBezTo>
                    <a:pt x="15" y="23"/>
                    <a:pt x="19" y="23"/>
                    <a:pt x="21" y="23"/>
                  </a:cubicBezTo>
                  <a:cubicBezTo>
                    <a:pt x="24" y="22"/>
                    <a:pt x="25" y="22"/>
                    <a:pt x="27" y="20"/>
                  </a:cubicBezTo>
                  <a:cubicBezTo>
                    <a:pt x="28" y="18"/>
                    <a:pt x="29" y="17"/>
                    <a:pt x="30" y="15"/>
                  </a:cubicBezTo>
                  <a:cubicBezTo>
                    <a:pt x="32" y="16"/>
                    <a:pt x="39" y="16"/>
                    <a:pt x="39" y="12"/>
                  </a:cubicBezTo>
                  <a:cubicBezTo>
                    <a:pt x="38" y="10"/>
                    <a:pt x="36" y="9"/>
                    <a:pt x="35" y="8"/>
                  </a:cubicBezTo>
                  <a:cubicBezTo>
                    <a:pt x="37" y="7"/>
                    <a:pt x="40" y="6"/>
                    <a:pt x="41" y="4"/>
                  </a:cubicBezTo>
                  <a:cubicBezTo>
                    <a:pt x="42" y="2"/>
                    <a:pt x="39" y="0"/>
                    <a:pt x="37" y="0"/>
                  </a:cubicBezTo>
                  <a:cubicBezTo>
                    <a:pt x="35" y="0"/>
                    <a:pt x="32" y="2"/>
                    <a:pt x="30" y="3"/>
                  </a:cubicBezTo>
                  <a:cubicBezTo>
                    <a:pt x="29" y="4"/>
                    <a:pt x="27" y="5"/>
                    <a:pt x="26" y="7"/>
                  </a:cubicBezTo>
                  <a:cubicBezTo>
                    <a:pt x="22" y="6"/>
                    <a:pt x="18" y="7"/>
                    <a:pt x="15" y="9"/>
                  </a:cubicBezTo>
                  <a:cubicBezTo>
                    <a:pt x="14" y="10"/>
                    <a:pt x="14" y="10"/>
                    <a:pt x="13" y="11"/>
                  </a:cubicBezTo>
                  <a:cubicBezTo>
                    <a:pt x="12" y="10"/>
                    <a:pt x="10" y="10"/>
                    <a:pt x="9" y="10"/>
                  </a:cubicBezTo>
                  <a:cubicBezTo>
                    <a:pt x="7" y="9"/>
                    <a:pt x="6" y="10"/>
                    <a:pt x="4" y="11"/>
                  </a:cubicBezTo>
                  <a:cubicBezTo>
                    <a:pt x="3" y="12"/>
                    <a:pt x="0" y="12"/>
                    <a:pt x="1" y="14"/>
                  </a:cubicBezTo>
                  <a:cubicBezTo>
                    <a:pt x="2" y="15"/>
                    <a:pt x="5" y="15"/>
                    <a:pt x="7"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0"/>
            <p:cNvSpPr/>
            <p:nvPr/>
          </p:nvSpPr>
          <p:spPr bwMode="auto">
            <a:xfrm>
              <a:off x="1644651" y="9204325"/>
              <a:ext cx="0" cy="952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0"/>
                    <a:pt x="0" y="2"/>
                  </a:cubicBezTo>
                  <a:cubicBezTo>
                    <a:pt x="0" y="2"/>
                    <a:pt x="0" y="2"/>
                    <a:pt x="0" y="2"/>
                  </a:cubicBezTo>
                  <a:cubicBezTo>
                    <a:pt x="0" y="2"/>
                    <a:pt x="0" y="2"/>
                    <a:pt x="0" y="2"/>
                  </a:cubicBezTo>
                  <a:cubicBezTo>
                    <a:pt x="0" y="1"/>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
            <p:cNvSpPr/>
            <p:nvPr/>
          </p:nvSpPr>
          <p:spPr bwMode="auto">
            <a:xfrm>
              <a:off x="1644651" y="9153525"/>
              <a:ext cx="58738" cy="63500"/>
            </a:xfrm>
            <a:custGeom>
              <a:avLst/>
              <a:gdLst>
                <a:gd name="T0" fmla="*/ 1 w 14"/>
                <a:gd name="T1" fmla="*/ 14 h 15"/>
                <a:gd name="T2" fmla="*/ 1 w 14"/>
                <a:gd name="T3" fmla="*/ 15 h 15"/>
                <a:gd name="T4" fmla="*/ 1 w 14"/>
                <a:gd name="T5" fmla="*/ 15 h 15"/>
                <a:gd name="T6" fmla="*/ 1 w 14"/>
                <a:gd name="T7" fmla="*/ 15 h 15"/>
                <a:gd name="T8" fmla="*/ 0 w 14"/>
                <a:gd name="T9" fmla="*/ 14 h 15"/>
                <a:gd name="T10" fmla="*/ 0 w 14"/>
                <a:gd name="T11" fmla="*/ 14 h 15"/>
                <a:gd name="T12" fmla="*/ 0 w 14"/>
                <a:gd name="T13" fmla="*/ 15 h 15"/>
                <a:gd name="T14" fmla="*/ 1 w 14"/>
                <a:gd name="T15" fmla="*/ 15 h 15"/>
                <a:gd name="T16" fmla="*/ 1 w 14"/>
                <a:gd name="T17" fmla="*/ 15 h 15"/>
                <a:gd name="T18" fmla="*/ 1 w 14"/>
                <a:gd name="T19" fmla="*/ 15 h 15"/>
                <a:gd name="T20" fmla="*/ 4 w 14"/>
                <a:gd name="T21" fmla="*/ 14 h 15"/>
                <a:gd name="T22" fmla="*/ 1 w 14"/>
                <a:gd name="T23" fmla="*/ 15 h 15"/>
                <a:gd name="T24" fmla="*/ 6 w 14"/>
                <a:gd name="T25" fmla="*/ 15 h 15"/>
                <a:gd name="T26" fmla="*/ 12 w 14"/>
                <a:gd name="T27" fmla="*/ 14 h 15"/>
                <a:gd name="T28" fmla="*/ 13 w 14"/>
                <a:gd name="T29" fmla="*/ 11 h 15"/>
                <a:gd name="T30" fmla="*/ 11 w 14"/>
                <a:gd name="T31" fmla="*/ 8 h 15"/>
                <a:gd name="T32" fmla="*/ 8 w 14"/>
                <a:gd name="T33" fmla="*/ 4 h 15"/>
                <a:gd name="T34" fmla="*/ 4 w 14"/>
                <a:gd name="T35" fmla="*/ 1 h 15"/>
                <a:gd name="T36" fmla="*/ 3 w 14"/>
                <a:gd name="T37" fmla="*/ 3 h 15"/>
                <a:gd name="T38" fmla="*/ 2 w 14"/>
                <a:gd name="T39" fmla="*/ 7 h 15"/>
                <a:gd name="T40" fmla="*/ 0 w 14"/>
                <a:gd name="T41" fmla="*/ 14 h 15"/>
                <a:gd name="T42" fmla="*/ 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 y="14"/>
                  </a:moveTo>
                  <a:cubicBezTo>
                    <a:pt x="1" y="14"/>
                    <a:pt x="1" y="15"/>
                    <a:pt x="1" y="15"/>
                  </a:cubicBezTo>
                  <a:cubicBezTo>
                    <a:pt x="1" y="15"/>
                    <a:pt x="1" y="15"/>
                    <a:pt x="1" y="15"/>
                  </a:cubicBezTo>
                  <a:cubicBezTo>
                    <a:pt x="1" y="15"/>
                    <a:pt x="1" y="15"/>
                    <a:pt x="1" y="15"/>
                  </a:cubicBezTo>
                  <a:cubicBezTo>
                    <a:pt x="1" y="15"/>
                    <a:pt x="0" y="15"/>
                    <a:pt x="0" y="14"/>
                  </a:cubicBezTo>
                  <a:cubicBezTo>
                    <a:pt x="0" y="14"/>
                    <a:pt x="0" y="14"/>
                    <a:pt x="0" y="14"/>
                  </a:cubicBezTo>
                  <a:cubicBezTo>
                    <a:pt x="0" y="14"/>
                    <a:pt x="0" y="14"/>
                    <a:pt x="0" y="15"/>
                  </a:cubicBezTo>
                  <a:cubicBezTo>
                    <a:pt x="1" y="15"/>
                    <a:pt x="1" y="15"/>
                    <a:pt x="1" y="15"/>
                  </a:cubicBezTo>
                  <a:cubicBezTo>
                    <a:pt x="1" y="15"/>
                    <a:pt x="1" y="15"/>
                    <a:pt x="1" y="15"/>
                  </a:cubicBezTo>
                  <a:cubicBezTo>
                    <a:pt x="1" y="15"/>
                    <a:pt x="1" y="15"/>
                    <a:pt x="1" y="15"/>
                  </a:cubicBezTo>
                  <a:cubicBezTo>
                    <a:pt x="4" y="14"/>
                    <a:pt x="4" y="14"/>
                    <a:pt x="4" y="14"/>
                  </a:cubicBezTo>
                  <a:cubicBezTo>
                    <a:pt x="3" y="14"/>
                    <a:pt x="2" y="15"/>
                    <a:pt x="1" y="15"/>
                  </a:cubicBezTo>
                  <a:cubicBezTo>
                    <a:pt x="3" y="15"/>
                    <a:pt x="5" y="15"/>
                    <a:pt x="6" y="15"/>
                  </a:cubicBezTo>
                  <a:cubicBezTo>
                    <a:pt x="8" y="15"/>
                    <a:pt x="10" y="15"/>
                    <a:pt x="12" y="14"/>
                  </a:cubicBezTo>
                  <a:cubicBezTo>
                    <a:pt x="13" y="14"/>
                    <a:pt x="14" y="14"/>
                    <a:pt x="13" y="11"/>
                  </a:cubicBezTo>
                  <a:cubicBezTo>
                    <a:pt x="13" y="10"/>
                    <a:pt x="12" y="9"/>
                    <a:pt x="11" y="8"/>
                  </a:cubicBezTo>
                  <a:cubicBezTo>
                    <a:pt x="10" y="6"/>
                    <a:pt x="9" y="5"/>
                    <a:pt x="8" y="4"/>
                  </a:cubicBezTo>
                  <a:cubicBezTo>
                    <a:pt x="7" y="3"/>
                    <a:pt x="6" y="0"/>
                    <a:pt x="4" y="1"/>
                  </a:cubicBezTo>
                  <a:cubicBezTo>
                    <a:pt x="4" y="1"/>
                    <a:pt x="4" y="2"/>
                    <a:pt x="3" y="3"/>
                  </a:cubicBezTo>
                  <a:cubicBezTo>
                    <a:pt x="3" y="4"/>
                    <a:pt x="2" y="6"/>
                    <a:pt x="2" y="7"/>
                  </a:cubicBezTo>
                  <a:cubicBezTo>
                    <a:pt x="1" y="9"/>
                    <a:pt x="1" y="11"/>
                    <a:pt x="0" y="14"/>
                  </a:cubicBezTo>
                  <a:cubicBezTo>
                    <a:pt x="0" y="14"/>
                    <a:pt x="0" y="14"/>
                    <a:pt x="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2"/>
            <p:cNvSpPr/>
            <p:nvPr/>
          </p:nvSpPr>
          <p:spPr bwMode="auto">
            <a:xfrm>
              <a:off x="1644651" y="9213850"/>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1" y="0"/>
                  </a:cubicBezTo>
                  <a:cubicBezTo>
                    <a:pt x="1" y="0"/>
                    <a:pt x="1"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3"/>
            <p:cNvSpPr/>
            <p:nvPr/>
          </p:nvSpPr>
          <p:spPr bwMode="auto">
            <a:xfrm>
              <a:off x="1670051" y="933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4"/>
            <p:cNvSpPr/>
            <p:nvPr/>
          </p:nvSpPr>
          <p:spPr bwMode="auto">
            <a:xfrm>
              <a:off x="1665288" y="9310688"/>
              <a:ext cx="63500" cy="63500"/>
            </a:xfrm>
            <a:custGeom>
              <a:avLst/>
              <a:gdLst>
                <a:gd name="T0" fmla="*/ 1 w 15"/>
                <a:gd name="T1" fmla="*/ 4 h 15"/>
                <a:gd name="T2" fmla="*/ 1 w 15"/>
                <a:gd name="T3" fmla="*/ 5 h 15"/>
                <a:gd name="T4" fmla="*/ 1 w 15"/>
                <a:gd name="T5" fmla="*/ 5 h 15"/>
                <a:gd name="T6" fmla="*/ 1 w 15"/>
                <a:gd name="T7" fmla="*/ 5 h 15"/>
                <a:gd name="T8" fmla="*/ 1 w 15"/>
                <a:gd name="T9" fmla="*/ 5 h 15"/>
                <a:gd name="T10" fmla="*/ 1 w 15"/>
                <a:gd name="T11" fmla="*/ 5 h 15"/>
                <a:gd name="T12" fmla="*/ 1 w 15"/>
                <a:gd name="T13" fmla="*/ 5 h 15"/>
                <a:gd name="T14" fmla="*/ 0 w 15"/>
                <a:gd name="T15" fmla="*/ 5 h 15"/>
                <a:gd name="T16" fmla="*/ 1 w 15"/>
                <a:gd name="T17" fmla="*/ 5 h 15"/>
                <a:gd name="T18" fmla="*/ 1 w 15"/>
                <a:gd name="T19" fmla="*/ 5 h 15"/>
                <a:gd name="T20" fmla="*/ 1 w 15"/>
                <a:gd name="T21" fmla="*/ 5 h 15"/>
                <a:gd name="T22" fmla="*/ 3 w 15"/>
                <a:gd name="T23" fmla="*/ 8 h 15"/>
                <a:gd name="T24" fmla="*/ 1 w 15"/>
                <a:gd name="T25" fmla="*/ 6 h 15"/>
                <a:gd name="T26" fmla="*/ 4 w 15"/>
                <a:gd name="T27" fmla="*/ 10 h 15"/>
                <a:gd name="T28" fmla="*/ 7 w 15"/>
                <a:gd name="T29" fmla="*/ 14 h 15"/>
                <a:gd name="T30" fmla="*/ 11 w 15"/>
                <a:gd name="T31" fmla="*/ 13 h 15"/>
                <a:gd name="T32" fmla="*/ 12 w 15"/>
                <a:gd name="T33" fmla="*/ 9 h 15"/>
                <a:gd name="T34" fmla="*/ 14 w 15"/>
                <a:gd name="T35" fmla="*/ 5 h 15"/>
                <a:gd name="T36" fmla="*/ 14 w 15"/>
                <a:gd name="T37" fmla="*/ 0 h 15"/>
                <a:gd name="T38" fmla="*/ 12 w 15"/>
                <a:gd name="T39" fmla="*/ 0 h 15"/>
                <a:gd name="T40" fmla="*/ 7 w 15"/>
                <a:gd name="T41" fmla="*/ 2 h 15"/>
                <a:gd name="T42" fmla="*/ 1 w 15"/>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 y="4"/>
                  </a:moveTo>
                  <a:cubicBezTo>
                    <a:pt x="1" y="5"/>
                    <a:pt x="1" y="5"/>
                    <a:pt x="1" y="5"/>
                  </a:cubicBezTo>
                  <a:cubicBezTo>
                    <a:pt x="1" y="5"/>
                    <a:pt x="1" y="5"/>
                    <a:pt x="1" y="5"/>
                  </a:cubicBezTo>
                  <a:cubicBezTo>
                    <a:pt x="1" y="5"/>
                    <a:pt x="1" y="5"/>
                    <a:pt x="1" y="5"/>
                  </a:cubicBezTo>
                  <a:cubicBezTo>
                    <a:pt x="1" y="5"/>
                    <a:pt x="1" y="5"/>
                    <a:pt x="1" y="5"/>
                  </a:cubicBezTo>
                  <a:cubicBezTo>
                    <a:pt x="0" y="5"/>
                    <a:pt x="0" y="5"/>
                    <a:pt x="1" y="5"/>
                  </a:cubicBezTo>
                  <a:cubicBezTo>
                    <a:pt x="1" y="5"/>
                    <a:pt x="1" y="5"/>
                    <a:pt x="1" y="5"/>
                  </a:cubicBezTo>
                  <a:cubicBezTo>
                    <a:pt x="1" y="5"/>
                    <a:pt x="0" y="5"/>
                    <a:pt x="0" y="5"/>
                  </a:cubicBezTo>
                  <a:cubicBezTo>
                    <a:pt x="1" y="5"/>
                    <a:pt x="1" y="5"/>
                    <a:pt x="1" y="5"/>
                  </a:cubicBezTo>
                  <a:cubicBezTo>
                    <a:pt x="1" y="5"/>
                    <a:pt x="1" y="5"/>
                    <a:pt x="1" y="5"/>
                  </a:cubicBezTo>
                  <a:cubicBezTo>
                    <a:pt x="1" y="5"/>
                    <a:pt x="1" y="5"/>
                    <a:pt x="1" y="5"/>
                  </a:cubicBezTo>
                  <a:cubicBezTo>
                    <a:pt x="3" y="8"/>
                    <a:pt x="3" y="8"/>
                    <a:pt x="3" y="8"/>
                  </a:cubicBezTo>
                  <a:cubicBezTo>
                    <a:pt x="2" y="7"/>
                    <a:pt x="1" y="7"/>
                    <a:pt x="1" y="6"/>
                  </a:cubicBezTo>
                  <a:cubicBezTo>
                    <a:pt x="2" y="7"/>
                    <a:pt x="3" y="9"/>
                    <a:pt x="4" y="10"/>
                  </a:cubicBezTo>
                  <a:cubicBezTo>
                    <a:pt x="5" y="12"/>
                    <a:pt x="6" y="13"/>
                    <a:pt x="7" y="14"/>
                  </a:cubicBezTo>
                  <a:cubicBezTo>
                    <a:pt x="9" y="15"/>
                    <a:pt x="10" y="15"/>
                    <a:pt x="11" y="13"/>
                  </a:cubicBezTo>
                  <a:cubicBezTo>
                    <a:pt x="11" y="12"/>
                    <a:pt x="12" y="11"/>
                    <a:pt x="12" y="9"/>
                  </a:cubicBezTo>
                  <a:cubicBezTo>
                    <a:pt x="13" y="8"/>
                    <a:pt x="13" y="6"/>
                    <a:pt x="14" y="5"/>
                  </a:cubicBezTo>
                  <a:cubicBezTo>
                    <a:pt x="14" y="4"/>
                    <a:pt x="15" y="0"/>
                    <a:pt x="14" y="0"/>
                  </a:cubicBezTo>
                  <a:cubicBezTo>
                    <a:pt x="13" y="0"/>
                    <a:pt x="12" y="0"/>
                    <a:pt x="12" y="0"/>
                  </a:cubicBezTo>
                  <a:cubicBezTo>
                    <a:pt x="10" y="1"/>
                    <a:pt x="9" y="1"/>
                    <a:pt x="7" y="2"/>
                  </a:cubicBezTo>
                  <a:cubicBezTo>
                    <a:pt x="5" y="2"/>
                    <a:pt x="3" y="3"/>
                    <a:pt x="1" y="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5"/>
            <p:cNvSpPr/>
            <p:nvPr/>
          </p:nvSpPr>
          <p:spPr bwMode="auto">
            <a:xfrm>
              <a:off x="1670051" y="9323388"/>
              <a:ext cx="7938" cy="9525"/>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2"/>
                    <a:pt x="0" y="2"/>
                    <a:pt x="0" y="2"/>
                  </a:cubicBezTo>
                  <a:cubicBezTo>
                    <a:pt x="0" y="2"/>
                    <a:pt x="0" y="2"/>
                    <a:pt x="0" y="1"/>
                  </a:cubicBezTo>
                  <a:cubicBezTo>
                    <a:pt x="1"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6"/>
            <p:cNvSpPr/>
            <p:nvPr/>
          </p:nvSpPr>
          <p:spPr bwMode="auto">
            <a:xfrm>
              <a:off x="4116388" y="9523413"/>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2" y="1"/>
                    <a:pt x="2" y="1"/>
                    <a:pt x="3" y="0"/>
                  </a:cubicBezTo>
                  <a:cubicBezTo>
                    <a:pt x="2" y="0"/>
                    <a:pt x="1"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组合 49"/>
          <p:cNvGrpSpPr/>
          <p:nvPr/>
        </p:nvGrpSpPr>
        <p:grpSpPr>
          <a:xfrm>
            <a:off x="8898502" y="4083204"/>
            <a:ext cx="1696460" cy="1885067"/>
            <a:chOff x="-414338" y="7805738"/>
            <a:chExt cx="2670176" cy="2967038"/>
          </a:xfrm>
        </p:grpSpPr>
        <p:sp>
          <p:nvSpPr>
            <p:cNvPr id="39" name="Freeform 20"/>
            <p:cNvSpPr>
              <a:spLocks noEditPoints="1"/>
            </p:cNvSpPr>
            <p:nvPr/>
          </p:nvSpPr>
          <p:spPr bwMode="auto">
            <a:xfrm>
              <a:off x="69850" y="7805738"/>
              <a:ext cx="2185988" cy="2967038"/>
            </a:xfrm>
            <a:custGeom>
              <a:avLst/>
              <a:gdLst>
                <a:gd name="T0" fmla="*/ 460 w 514"/>
                <a:gd name="T1" fmla="*/ 379 h 698"/>
                <a:gd name="T2" fmla="*/ 398 w 514"/>
                <a:gd name="T3" fmla="*/ 322 h 698"/>
                <a:gd name="T4" fmla="*/ 356 w 514"/>
                <a:gd name="T5" fmla="*/ 253 h 698"/>
                <a:gd name="T6" fmla="*/ 362 w 514"/>
                <a:gd name="T7" fmla="*/ 219 h 698"/>
                <a:gd name="T8" fmla="*/ 348 w 514"/>
                <a:gd name="T9" fmla="*/ 198 h 698"/>
                <a:gd name="T10" fmla="*/ 350 w 514"/>
                <a:gd name="T11" fmla="*/ 174 h 698"/>
                <a:gd name="T12" fmla="*/ 378 w 514"/>
                <a:gd name="T13" fmla="*/ 171 h 698"/>
                <a:gd name="T14" fmla="*/ 370 w 514"/>
                <a:gd name="T15" fmla="*/ 144 h 698"/>
                <a:gd name="T16" fmla="*/ 470 w 514"/>
                <a:gd name="T17" fmla="*/ 80 h 698"/>
                <a:gd name="T18" fmla="*/ 385 w 514"/>
                <a:gd name="T19" fmla="*/ 78 h 698"/>
                <a:gd name="T20" fmla="*/ 296 w 514"/>
                <a:gd name="T21" fmla="*/ 3 h 698"/>
                <a:gd name="T22" fmla="*/ 168 w 514"/>
                <a:gd name="T23" fmla="*/ 41 h 698"/>
                <a:gd name="T24" fmla="*/ 168 w 514"/>
                <a:gd name="T25" fmla="*/ 86 h 698"/>
                <a:gd name="T26" fmla="*/ 210 w 514"/>
                <a:gd name="T27" fmla="*/ 56 h 698"/>
                <a:gd name="T28" fmla="*/ 246 w 514"/>
                <a:gd name="T29" fmla="*/ 66 h 698"/>
                <a:gd name="T30" fmla="*/ 252 w 514"/>
                <a:gd name="T31" fmla="*/ 125 h 698"/>
                <a:gd name="T32" fmla="*/ 191 w 514"/>
                <a:gd name="T33" fmla="*/ 183 h 698"/>
                <a:gd name="T34" fmla="*/ 261 w 514"/>
                <a:gd name="T35" fmla="*/ 176 h 698"/>
                <a:gd name="T36" fmla="*/ 258 w 514"/>
                <a:gd name="T37" fmla="*/ 213 h 698"/>
                <a:gd name="T38" fmla="*/ 199 w 514"/>
                <a:gd name="T39" fmla="*/ 279 h 698"/>
                <a:gd name="T40" fmla="*/ 137 w 514"/>
                <a:gd name="T41" fmla="*/ 354 h 698"/>
                <a:gd name="T42" fmla="*/ 109 w 514"/>
                <a:gd name="T43" fmla="*/ 386 h 698"/>
                <a:gd name="T44" fmla="*/ 57 w 514"/>
                <a:gd name="T45" fmla="*/ 420 h 698"/>
                <a:gd name="T46" fmla="*/ 41 w 514"/>
                <a:gd name="T47" fmla="*/ 426 h 698"/>
                <a:gd name="T48" fmla="*/ 139 w 514"/>
                <a:gd name="T49" fmla="*/ 478 h 698"/>
                <a:gd name="T50" fmla="*/ 143 w 514"/>
                <a:gd name="T51" fmla="*/ 438 h 698"/>
                <a:gd name="T52" fmla="*/ 149 w 514"/>
                <a:gd name="T53" fmla="*/ 378 h 698"/>
                <a:gd name="T54" fmla="*/ 208 w 514"/>
                <a:gd name="T55" fmla="*/ 311 h 698"/>
                <a:gd name="T56" fmla="*/ 233 w 514"/>
                <a:gd name="T57" fmla="*/ 358 h 698"/>
                <a:gd name="T58" fmla="*/ 200 w 514"/>
                <a:gd name="T59" fmla="*/ 485 h 698"/>
                <a:gd name="T60" fmla="*/ 242 w 514"/>
                <a:gd name="T61" fmla="*/ 541 h 698"/>
                <a:gd name="T62" fmla="*/ 221 w 514"/>
                <a:gd name="T63" fmla="*/ 602 h 698"/>
                <a:gd name="T64" fmla="*/ 202 w 514"/>
                <a:gd name="T65" fmla="*/ 637 h 698"/>
                <a:gd name="T66" fmla="*/ 194 w 514"/>
                <a:gd name="T67" fmla="*/ 670 h 698"/>
                <a:gd name="T68" fmla="*/ 236 w 514"/>
                <a:gd name="T69" fmla="*/ 691 h 698"/>
                <a:gd name="T70" fmla="*/ 271 w 514"/>
                <a:gd name="T71" fmla="*/ 688 h 698"/>
                <a:gd name="T72" fmla="*/ 244 w 514"/>
                <a:gd name="T73" fmla="*/ 665 h 698"/>
                <a:gd name="T74" fmla="*/ 251 w 514"/>
                <a:gd name="T75" fmla="*/ 611 h 698"/>
                <a:gd name="T76" fmla="*/ 290 w 514"/>
                <a:gd name="T77" fmla="*/ 538 h 698"/>
                <a:gd name="T78" fmla="*/ 357 w 514"/>
                <a:gd name="T79" fmla="*/ 552 h 698"/>
                <a:gd name="T80" fmla="*/ 380 w 514"/>
                <a:gd name="T81" fmla="*/ 606 h 698"/>
                <a:gd name="T82" fmla="*/ 419 w 514"/>
                <a:gd name="T83" fmla="*/ 670 h 698"/>
                <a:gd name="T84" fmla="*/ 465 w 514"/>
                <a:gd name="T85" fmla="*/ 645 h 698"/>
                <a:gd name="T86" fmla="*/ 478 w 514"/>
                <a:gd name="T87" fmla="*/ 623 h 698"/>
                <a:gd name="T88" fmla="*/ 445 w 514"/>
                <a:gd name="T89" fmla="*/ 624 h 698"/>
                <a:gd name="T90" fmla="*/ 405 w 514"/>
                <a:gd name="T91" fmla="*/ 567 h 698"/>
                <a:gd name="T92" fmla="*/ 406 w 514"/>
                <a:gd name="T93" fmla="*/ 502 h 698"/>
                <a:gd name="T94" fmla="*/ 376 w 514"/>
                <a:gd name="T95" fmla="*/ 408 h 698"/>
                <a:gd name="T96" fmla="*/ 347 w 514"/>
                <a:gd name="T97" fmla="*/ 319 h 698"/>
                <a:gd name="T98" fmla="*/ 387 w 514"/>
                <a:gd name="T99" fmla="*/ 352 h 698"/>
                <a:gd name="T100" fmla="*/ 452 w 514"/>
                <a:gd name="T101" fmla="*/ 411 h 698"/>
                <a:gd name="T102" fmla="*/ 459 w 514"/>
                <a:gd name="T103" fmla="*/ 413 h 698"/>
                <a:gd name="T104" fmla="*/ 487 w 514"/>
                <a:gd name="T105" fmla="*/ 362 h 698"/>
                <a:gd name="T106" fmla="*/ 132 w 514"/>
                <a:gd name="T107" fmla="*/ 448 h 698"/>
                <a:gd name="T108" fmla="*/ 127 w 514"/>
                <a:gd name="T109" fmla="*/ 471 h 698"/>
                <a:gd name="T110" fmla="*/ 104 w 514"/>
                <a:gd name="T111" fmla="*/ 445 h 698"/>
                <a:gd name="T112" fmla="*/ 66 w 514"/>
                <a:gd name="T113" fmla="*/ 435 h 698"/>
                <a:gd name="T114" fmla="*/ 119 w 514"/>
                <a:gd name="T115" fmla="*/ 40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4" h="698">
                  <a:moveTo>
                    <a:pt x="512" y="309"/>
                  </a:moveTo>
                  <a:cubicBezTo>
                    <a:pt x="508" y="313"/>
                    <a:pt x="505" y="318"/>
                    <a:pt x="502" y="323"/>
                  </a:cubicBezTo>
                  <a:cubicBezTo>
                    <a:pt x="495" y="334"/>
                    <a:pt x="490" y="346"/>
                    <a:pt x="483" y="358"/>
                  </a:cubicBezTo>
                  <a:cubicBezTo>
                    <a:pt x="480" y="364"/>
                    <a:pt x="476" y="371"/>
                    <a:pt x="472" y="377"/>
                  </a:cubicBezTo>
                  <a:cubicBezTo>
                    <a:pt x="471" y="379"/>
                    <a:pt x="470" y="380"/>
                    <a:pt x="469" y="381"/>
                  </a:cubicBezTo>
                  <a:cubicBezTo>
                    <a:pt x="469" y="381"/>
                    <a:pt x="468" y="381"/>
                    <a:pt x="468" y="381"/>
                  </a:cubicBezTo>
                  <a:cubicBezTo>
                    <a:pt x="466" y="380"/>
                    <a:pt x="464" y="381"/>
                    <a:pt x="463" y="381"/>
                  </a:cubicBezTo>
                  <a:cubicBezTo>
                    <a:pt x="462" y="380"/>
                    <a:pt x="461" y="379"/>
                    <a:pt x="460" y="379"/>
                  </a:cubicBezTo>
                  <a:cubicBezTo>
                    <a:pt x="458" y="377"/>
                    <a:pt x="455" y="376"/>
                    <a:pt x="453" y="374"/>
                  </a:cubicBezTo>
                  <a:cubicBezTo>
                    <a:pt x="452" y="374"/>
                    <a:pt x="452" y="372"/>
                    <a:pt x="451" y="372"/>
                  </a:cubicBezTo>
                  <a:cubicBezTo>
                    <a:pt x="450" y="371"/>
                    <a:pt x="449" y="370"/>
                    <a:pt x="448" y="369"/>
                  </a:cubicBezTo>
                  <a:cubicBezTo>
                    <a:pt x="444" y="364"/>
                    <a:pt x="439" y="360"/>
                    <a:pt x="434" y="355"/>
                  </a:cubicBezTo>
                  <a:cubicBezTo>
                    <a:pt x="428" y="348"/>
                    <a:pt x="422" y="342"/>
                    <a:pt x="415" y="337"/>
                  </a:cubicBezTo>
                  <a:cubicBezTo>
                    <a:pt x="411" y="334"/>
                    <a:pt x="408" y="330"/>
                    <a:pt x="404" y="327"/>
                  </a:cubicBezTo>
                  <a:cubicBezTo>
                    <a:pt x="403" y="326"/>
                    <a:pt x="402" y="325"/>
                    <a:pt x="400" y="324"/>
                  </a:cubicBezTo>
                  <a:cubicBezTo>
                    <a:pt x="400" y="323"/>
                    <a:pt x="399" y="323"/>
                    <a:pt x="398" y="322"/>
                  </a:cubicBezTo>
                  <a:cubicBezTo>
                    <a:pt x="396" y="321"/>
                    <a:pt x="395" y="318"/>
                    <a:pt x="394" y="316"/>
                  </a:cubicBezTo>
                  <a:cubicBezTo>
                    <a:pt x="392" y="313"/>
                    <a:pt x="391" y="311"/>
                    <a:pt x="389" y="308"/>
                  </a:cubicBezTo>
                  <a:cubicBezTo>
                    <a:pt x="385" y="302"/>
                    <a:pt x="382" y="296"/>
                    <a:pt x="378" y="290"/>
                  </a:cubicBezTo>
                  <a:cubicBezTo>
                    <a:pt x="375" y="284"/>
                    <a:pt x="372" y="279"/>
                    <a:pt x="368" y="275"/>
                  </a:cubicBezTo>
                  <a:cubicBezTo>
                    <a:pt x="366" y="272"/>
                    <a:pt x="363" y="270"/>
                    <a:pt x="362" y="267"/>
                  </a:cubicBezTo>
                  <a:cubicBezTo>
                    <a:pt x="360" y="265"/>
                    <a:pt x="359" y="262"/>
                    <a:pt x="357" y="260"/>
                  </a:cubicBezTo>
                  <a:cubicBezTo>
                    <a:pt x="356" y="259"/>
                    <a:pt x="355" y="257"/>
                    <a:pt x="354" y="256"/>
                  </a:cubicBezTo>
                  <a:cubicBezTo>
                    <a:pt x="355" y="255"/>
                    <a:pt x="356" y="255"/>
                    <a:pt x="356" y="253"/>
                  </a:cubicBezTo>
                  <a:cubicBezTo>
                    <a:pt x="356" y="252"/>
                    <a:pt x="356" y="251"/>
                    <a:pt x="355" y="251"/>
                  </a:cubicBezTo>
                  <a:cubicBezTo>
                    <a:pt x="358" y="249"/>
                    <a:pt x="363" y="247"/>
                    <a:pt x="364" y="245"/>
                  </a:cubicBezTo>
                  <a:cubicBezTo>
                    <a:pt x="365" y="244"/>
                    <a:pt x="365" y="242"/>
                    <a:pt x="365" y="241"/>
                  </a:cubicBezTo>
                  <a:cubicBezTo>
                    <a:pt x="366" y="240"/>
                    <a:pt x="367" y="239"/>
                    <a:pt x="367" y="238"/>
                  </a:cubicBezTo>
                  <a:cubicBezTo>
                    <a:pt x="369" y="235"/>
                    <a:pt x="368" y="230"/>
                    <a:pt x="365" y="228"/>
                  </a:cubicBezTo>
                  <a:cubicBezTo>
                    <a:pt x="364" y="227"/>
                    <a:pt x="363" y="226"/>
                    <a:pt x="361" y="226"/>
                  </a:cubicBezTo>
                  <a:cubicBezTo>
                    <a:pt x="363" y="225"/>
                    <a:pt x="364" y="223"/>
                    <a:pt x="364" y="222"/>
                  </a:cubicBezTo>
                  <a:cubicBezTo>
                    <a:pt x="364" y="221"/>
                    <a:pt x="363" y="220"/>
                    <a:pt x="362" y="219"/>
                  </a:cubicBezTo>
                  <a:cubicBezTo>
                    <a:pt x="362" y="218"/>
                    <a:pt x="362" y="218"/>
                    <a:pt x="361" y="217"/>
                  </a:cubicBezTo>
                  <a:cubicBezTo>
                    <a:pt x="360" y="216"/>
                    <a:pt x="359" y="216"/>
                    <a:pt x="357" y="216"/>
                  </a:cubicBezTo>
                  <a:cubicBezTo>
                    <a:pt x="362" y="213"/>
                    <a:pt x="364" y="205"/>
                    <a:pt x="361" y="200"/>
                  </a:cubicBezTo>
                  <a:cubicBezTo>
                    <a:pt x="360" y="198"/>
                    <a:pt x="358" y="198"/>
                    <a:pt x="355" y="199"/>
                  </a:cubicBezTo>
                  <a:cubicBezTo>
                    <a:pt x="354" y="199"/>
                    <a:pt x="353" y="199"/>
                    <a:pt x="352" y="200"/>
                  </a:cubicBezTo>
                  <a:cubicBezTo>
                    <a:pt x="351" y="201"/>
                    <a:pt x="350" y="202"/>
                    <a:pt x="349" y="203"/>
                  </a:cubicBezTo>
                  <a:cubicBezTo>
                    <a:pt x="349" y="202"/>
                    <a:pt x="349" y="201"/>
                    <a:pt x="349" y="200"/>
                  </a:cubicBezTo>
                  <a:cubicBezTo>
                    <a:pt x="348" y="199"/>
                    <a:pt x="348" y="199"/>
                    <a:pt x="348" y="198"/>
                  </a:cubicBezTo>
                  <a:cubicBezTo>
                    <a:pt x="347" y="196"/>
                    <a:pt x="347" y="195"/>
                    <a:pt x="345" y="194"/>
                  </a:cubicBezTo>
                  <a:cubicBezTo>
                    <a:pt x="344" y="193"/>
                    <a:pt x="342" y="192"/>
                    <a:pt x="341" y="191"/>
                  </a:cubicBezTo>
                  <a:cubicBezTo>
                    <a:pt x="342" y="189"/>
                    <a:pt x="342" y="187"/>
                    <a:pt x="344" y="186"/>
                  </a:cubicBezTo>
                  <a:cubicBezTo>
                    <a:pt x="346" y="186"/>
                    <a:pt x="347" y="187"/>
                    <a:pt x="347" y="184"/>
                  </a:cubicBezTo>
                  <a:cubicBezTo>
                    <a:pt x="346" y="183"/>
                    <a:pt x="344" y="182"/>
                    <a:pt x="346" y="180"/>
                  </a:cubicBezTo>
                  <a:cubicBezTo>
                    <a:pt x="347" y="179"/>
                    <a:pt x="349" y="181"/>
                    <a:pt x="350" y="179"/>
                  </a:cubicBezTo>
                  <a:cubicBezTo>
                    <a:pt x="350" y="178"/>
                    <a:pt x="349" y="177"/>
                    <a:pt x="349" y="176"/>
                  </a:cubicBezTo>
                  <a:cubicBezTo>
                    <a:pt x="349" y="175"/>
                    <a:pt x="350" y="175"/>
                    <a:pt x="350" y="174"/>
                  </a:cubicBezTo>
                  <a:cubicBezTo>
                    <a:pt x="351" y="173"/>
                    <a:pt x="351" y="172"/>
                    <a:pt x="352" y="172"/>
                  </a:cubicBezTo>
                  <a:cubicBezTo>
                    <a:pt x="354" y="173"/>
                    <a:pt x="356" y="174"/>
                    <a:pt x="358" y="174"/>
                  </a:cubicBezTo>
                  <a:cubicBezTo>
                    <a:pt x="361" y="175"/>
                    <a:pt x="364" y="176"/>
                    <a:pt x="367" y="177"/>
                  </a:cubicBezTo>
                  <a:cubicBezTo>
                    <a:pt x="370" y="179"/>
                    <a:pt x="373" y="181"/>
                    <a:pt x="376" y="182"/>
                  </a:cubicBezTo>
                  <a:cubicBezTo>
                    <a:pt x="377" y="183"/>
                    <a:pt x="379" y="184"/>
                    <a:pt x="380" y="185"/>
                  </a:cubicBezTo>
                  <a:cubicBezTo>
                    <a:pt x="381" y="186"/>
                    <a:pt x="382" y="188"/>
                    <a:pt x="384" y="187"/>
                  </a:cubicBezTo>
                  <a:cubicBezTo>
                    <a:pt x="386" y="184"/>
                    <a:pt x="382" y="179"/>
                    <a:pt x="381" y="176"/>
                  </a:cubicBezTo>
                  <a:cubicBezTo>
                    <a:pt x="380" y="174"/>
                    <a:pt x="379" y="173"/>
                    <a:pt x="378" y="171"/>
                  </a:cubicBezTo>
                  <a:cubicBezTo>
                    <a:pt x="377" y="170"/>
                    <a:pt x="375" y="168"/>
                    <a:pt x="374" y="166"/>
                  </a:cubicBezTo>
                  <a:cubicBezTo>
                    <a:pt x="374" y="166"/>
                    <a:pt x="373" y="166"/>
                    <a:pt x="372" y="165"/>
                  </a:cubicBezTo>
                  <a:cubicBezTo>
                    <a:pt x="372" y="164"/>
                    <a:pt x="371" y="163"/>
                    <a:pt x="371" y="162"/>
                  </a:cubicBezTo>
                  <a:cubicBezTo>
                    <a:pt x="369" y="161"/>
                    <a:pt x="368" y="159"/>
                    <a:pt x="367" y="157"/>
                  </a:cubicBezTo>
                  <a:cubicBezTo>
                    <a:pt x="366" y="155"/>
                    <a:pt x="364" y="154"/>
                    <a:pt x="363" y="153"/>
                  </a:cubicBezTo>
                  <a:cubicBezTo>
                    <a:pt x="363" y="152"/>
                    <a:pt x="363" y="152"/>
                    <a:pt x="363" y="152"/>
                  </a:cubicBezTo>
                  <a:cubicBezTo>
                    <a:pt x="364" y="150"/>
                    <a:pt x="365" y="147"/>
                    <a:pt x="367" y="146"/>
                  </a:cubicBezTo>
                  <a:cubicBezTo>
                    <a:pt x="367" y="145"/>
                    <a:pt x="369" y="145"/>
                    <a:pt x="370" y="144"/>
                  </a:cubicBezTo>
                  <a:cubicBezTo>
                    <a:pt x="371" y="143"/>
                    <a:pt x="372" y="141"/>
                    <a:pt x="373" y="140"/>
                  </a:cubicBezTo>
                  <a:cubicBezTo>
                    <a:pt x="377" y="136"/>
                    <a:pt x="379" y="130"/>
                    <a:pt x="380" y="125"/>
                  </a:cubicBezTo>
                  <a:cubicBezTo>
                    <a:pt x="381" y="122"/>
                    <a:pt x="382" y="120"/>
                    <a:pt x="381" y="118"/>
                  </a:cubicBezTo>
                  <a:cubicBezTo>
                    <a:pt x="387" y="118"/>
                    <a:pt x="394" y="118"/>
                    <a:pt x="400" y="118"/>
                  </a:cubicBezTo>
                  <a:cubicBezTo>
                    <a:pt x="405" y="118"/>
                    <a:pt x="410" y="119"/>
                    <a:pt x="415" y="119"/>
                  </a:cubicBezTo>
                  <a:cubicBezTo>
                    <a:pt x="419" y="119"/>
                    <a:pt x="424" y="118"/>
                    <a:pt x="429" y="117"/>
                  </a:cubicBezTo>
                  <a:cubicBezTo>
                    <a:pt x="442" y="115"/>
                    <a:pt x="451" y="105"/>
                    <a:pt x="461" y="96"/>
                  </a:cubicBezTo>
                  <a:cubicBezTo>
                    <a:pt x="466" y="91"/>
                    <a:pt x="468" y="87"/>
                    <a:pt x="470" y="80"/>
                  </a:cubicBezTo>
                  <a:cubicBezTo>
                    <a:pt x="471" y="76"/>
                    <a:pt x="471" y="71"/>
                    <a:pt x="469" y="66"/>
                  </a:cubicBezTo>
                  <a:cubicBezTo>
                    <a:pt x="468" y="66"/>
                    <a:pt x="465" y="69"/>
                    <a:pt x="465" y="70"/>
                  </a:cubicBezTo>
                  <a:cubicBezTo>
                    <a:pt x="463" y="71"/>
                    <a:pt x="462" y="73"/>
                    <a:pt x="460" y="75"/>
                  </a:cubicBezTo>
                  <a:cubicBezTo>
                    <a:pt x="455" y="79"/>
                    <a:pt x="450" y="81"/>
                    <a:pt x="444" y="84"/>
                  </a:cubicBezTo>
                  <a:cubicBezTo>
                    <a:pt x="439" y="85"/>
                    <a:pt x="433" y="86"/>
                    <a:pt x="428" y="85"/>
                  </a:cubicBezTo>
                  <a:cubicBezTo>
                    <a:pt x="425" y="84"/>
                    <a:pt x="422" y="84"/>
                    <a:pt x="419" y="84"/>
                  </a:cubicBezTo>
                  <a:cubicBezTo>
                    <a:pt x="415" y="83"/>
                    <a:pt x="412" y="81"/>
                    <a:pt x="408" y="81"/>
                  </a:cubicBezTo>
                  <a:cubicBezTo>
                    <a:pt x="401" y="79"/>
                    <a:pt x="393" y="78"/>
                    <a:pt x="385" y="78"/>
                  </a:cubicBezTo>
                  <a:cubicBezTo>
                    <a:pt x="380" y="78"/>
                    <a:pt x="376" y="77"/>
                    <a:pt x="371" y="77"/>
                  </a:cubicBezTo>
                  <a:cubicBezTo>
                    <a:pt x="366" y="70"/>
                    <a:pt x="363" y="62"/>
                    <a:pt x="360" y="55"/>
                  </a:cubicBezTo>
                  <a:cubicBezTo>
                    <a:pt x="358" y="51"/>
                    <a:pt x="357" y="48"/>
                    <a:pt x="355" y="44"/>
                  </a:cubicBezTo>
                  <a:cubicBezTo>
                    <a:pt x="353" y="41"/>
                    <a:pt x="350" y="39"/>
                    <a:pt x="347" y="37"/>
                  </a:cubicBezTo>
                  <a:cubicBezTo>
                    <a:pt x="340" y="32"/>
                    <a:pt x="333" y="27"/>
                    <a:pt x="327" y="22"/>
                  </a:cubicBezTo>
                  <a:cubicBezTo>
                    <a:pt x="323" y="18"/>
                    <a:pt x="321" y="15"/>
                    <a:pt x="318" y="11"/>
                  </a:cubicBezTo>
                  <a:cubicBezTo>
                    <a:pt x="314" y="8"/>
                    <a:pt x="312" y="5"/>
                    <a:pt x="310" y="1"/>
                  </a:cubicBezTo>
                  <a:cubicBezTo>
                    <a:pt x="306" y="0"/>
                    <a:pt x="300" y="2"/>
                    <a:pt x="296" y="3"/>
                  </a:cubicBezTo>
                  <a:cubicBezTo>
                    <a:pt x="287" y="6"/>
                    <a:pt x="278" y="7"/>
                    <a:pt x="269" y="9"/>
                  </a:cubicBezTo>
                  <a:cubicBezTo>
                    <a:pt x="254" y="11"/>
                    <a:pt x="240" y="14"/>
                    <a:pt x="224" y="13"/>
                  </a:cubicBezTo>
                  <a:cubicBezTo>
                    <a:pt x="218" y="13"/>
                    <a:pt x="211" y="13"/>
                    <a:pt x="204" y="13"/>
                  </a:cubicBezTo>
                  <a:cubicBezTo>
                    <a:pt x="201" y="13"/>
                    <a:pt x="200" y="14"/>
                    <a:pt x="198" y="15"/>
                  </a:cubicBezTo>
                  <a:cubicBezTo>
                    <a:pt x="195" y="17"/>
                    <a:pt x="192" y="20"/>
                    <a:pt x="189" y="23"/>
                  </a:cubicBezTo>
                  <a:cubicBezTo>
                    <a:pt x="187" y="26"/>
                    <a:pt x="185" y="29"/>
                    <a:pt x="181" y="32"/>
                  </a:cubicBezTo>
                  <a:cubicBezTo>
                    <a:pt x="178" y="34"/>
                    <a:pt x="175" y="36"/>
                    <a:pt x="172" y="38"/>
                  </a:cubicBezTo>
                  <a:cubicBezTo>
                    <a:pt x="171" y="39"/>
                    <a:pt x="170" y="40"/>
                    <a:pt x="168" y="41"/>
                  </a:cubicBezTo>
                  <a:cubicBezTo>
                    <a:pt x="168" y="41"/>
                    <a:pt x="167" y="42"/>
                    <a:pt x="166" y="42"/>
                  </a:cubicBezTo>
                  <a:cubicBezTo>
                    <a:pt x="162" y="45"/>
                    <a:pt x="162" y="52"/>
                    <a:pt x="162" y="56"/>
                  </a:cubicBezTo>
                  <a:cubicBezTo>
                    <a:pt x="162" y="57"/>
                    <a:pt x="163" y="59"/>
                    <a:pt x="163" y="60"/>
                  </a:cubicBezTo>
                  <a:cubicBezTo>
                    <a:pt x="163" y="62"/>
                    <a:pt x="162" y="64"/>
                    <a:pt x="162" y="66"/>
                  </a:cubicBezTo>
                  <a:cubicBezTo>
                    <a:pt x="163" y="73"/>
                    <a:pt x="164" y="79"/>
                    <a:pt x="164" y="85"/>
                  </a:cubicBezTo>
                  <a:cubicBezTo>
                    <a:pt x="163" y="89"/>
                    <a:pt x="161" y="94"/>
                    <a:pt x="166" y="97"/>
                  </a:cubicBezTo>
                  <a:cubicBezTo>
                    <a:pt x="167" y="96"/>
                    <a:pt x="166" y="93"/>
                    <a:pt x="167" y="92"/>
                  </a:cubicBezTo>
                  <a:cubicBezTo>
                    <a:pt x="167" y="90"/>
                    <a:pt x="168" y="88"/>
                    <a:pt x="168" y="86"/>
                  </a:cubicBezTo>
                  <a:cubicBezTo>
                    <a:pt x="169" y="85"/>
                    <a:pt x="170" y="84"/>
                    <a:pt x="170" y="83"/>
                  </a:cubicBezTo>
                  <a:cubicBezTo>
                    <a:pt x="171" y="82"/>
                    <a:pt x="172" y="79"/>
                    <a:pt x="173" y="77"/>
                  </a:cubicBezTo>
                  <a:cubicBezTo>
                    <a:pt x="176" y="73"/>
                    <a:pt x="179" y="69"/>
                    <a:pt x="181" y="64"/>
                  </a:cubicBezTo>
                  <a:cubicBezTo>
                    <a:pt x="183" y="60"/>
                    <a:pt x="187" y="58"/>
                    <a:pt x="190" y="55"/>
                  </a:cubicBezTo>
                  <a:cubicBezTo>
                    <a:pt x="191" y="55"/>
                    <a:pt x="192" y="53"/>
                    <a:pt x="193" y="53"/>
                  </a:cubicBezTo>
                  <a:cubicBezTo>
                    <a:pt x="194" y="52"/>
                    <a:pt x="195" y="53"/>
                    <a:pt x="196" y="53"/>
                  </a:cubicBezTo>
                  <a:cubicBezTo>
                    <a:pt x="198" y="53"/>
                    <a:pt x="200" y="53"/>
                    <a:pt x="202" y="54"/>
                  </a:cubicBezTo>
                  <a:cubicBezTo>
                    <a:pt x="204" y="55"/>
                    <a:pt x="207" y="56"/>
                    <a:pt x="210" y="56"/>
                  </a:cubicBezTo>
                  <a:cubicBezTo>
                    <a:pt x="212" y="57"/>
                    <a:pt x="215" y="58"/>
                    <a:pt x="218" y="59"/>
                  </a:cubicBezTo>
                  <a:cubicBezTo>
                    <a:pt x="219" y="60"/>
                    <a:pt x="221" y="60"/>
                    <a:pt x="222" y="60"/>
                  </a:cubicBezTo>
                  <a:cubicBezTo>
                    <a:pt x="224" y="61"/>
                    <a:pt x="226" y="61"/>
                    <a:pt x="227" y="62"/>
                  </a:cubicBezTo>
                  <a:cubicBezTo>
                    <a:pt x="229" y="62"/>
                    <a:pt x="231" y="61"/>
                    <a:pt x="233" y="61"/>
                  </a:cubicBezTo>
                  <a:cubicBezTo>
                    <a:pt x="235" y="60"/>
                    <a:pt x="236" y="60"/>
                    <a:pt x="238" y="60"/>
                  </a:cubicBezTo>
                  <a:cubicBezTo>
                    <a:pt x="238" y="60"/>
                    <a:pt x="241" y="60"/>
                    <a:pt x="241" y="60"/>
                  </a:cubicBezTo>
                  <a:cubicBezTo>
                    <a:pt x="242" y="61"/>
                    <a:pt x="243" y="63"/>
                    <a:pt x="244" y="63"/>
                  </a:cubicBezTo>
                  <a:cubicBezTo>
                    <a:pt x="244" y="64"/>
                    <a:pt x="245" y="65"/>
                    <a:pt x="246" y="66"/>
                  </a:cubicBezTo>
                  <a:cubicBezTo>
                    <a:pt x="248" y="68"/>
                    <a:pt x="249" y="70"/>
                    <a:pt x="251" y="72"/>
                  </a:cubicBezTo>
                  <a:cubicBezTo>
                    <a:pt x="253" y="74"/>
                    <a:pt x="255" y="75"/>
                    <a:pt x="256" y="77"/>
                  </a:cubicBezTo>
                  <a:cubicBezTo>
                    <a:pt x="256" y="80"/>
                    <a:pt x="255" y="83"/>
                    <a:pt x="254" y="85"/>
                  </a:cubicBezTo>
                  <a:cubicBezTo>
                    <a:pt x="253" y="88"/>
                    <a:pt x="253" y="90"/>
                    <a:pt x="252" y="92"/>
                  </a:cubicBezTo>
                  <a:cubicBezTo>
                    <a:pt x="251" y="95"/>
                    <a:pt x="250" y="97"/>
                    <a:pt x="249" y="99"/>
                  </a:cubicBezTo>
                  <a:cubicBezTo>
                    <a:pt x="249" y="101"/>
                    <a:pt x="249" y="104"/>
                    <a:pt x="250" y="106"/>
                  </a:cubicBezTo>
                  <a:cubicBezTo>
                    <a:pt x="252" y="111"/>
                    <a:pt x="253" y="117"/>
                    <a:pt x="255" y="122"/>
                  </a:cubicBezTo>
                  <a:cubicBezTo>
                    <a:pt x="254" y="123"/>
                    <a:pt x="253" y="124"/>
                    <a:pt x="252" y="125"/>
                  </a:cubicBezTo>
                  <a:cubicBezTo>
                    <a:pt x="250" y="126"/>
                    <a:pt x="248" y="128"/>
                    <a:pt x="246" y="129"/>
                  </a:cubicBezTo>
                  <a:cubicBezTo>
                    <a:pt x="241" y="133"/>
                    <a:pt x="237" y="137"/>
                    <a:pt x="233" y="141"/>
                  </a:cubicBezTo>
                  <a:cubicBezTo>
                    <a:pt x="230" y="145"/>
                    <a:pt x="227" y="149"/>
                    <a:pt x="224" y="152"/>
                  </a:cubicBezTo>
                  <a:cubicBezTo>
                    <a:pt x="221" y="156"/>
                    <a:pt x="217" y="159"/>
                    <a:pt x="214" y="163"/>
                  </a:cubicBezTo>
                  <a:cubicBezTo>
                    <a:pt x="211" y="167"/>
                    <a:pt x="207" y="171"/>
                    <a:pt x="203" y="174"/>
                  </a:cubicBezTo>
                  <a:cubicBezTo>
                    <a:pt x="201" y="176"/>
                    <a:pt x="199" y="177"/>
                    <a:pt x="197" y="179"/>
                  </a:cubicBezTo>
                  <a:cubicBezTo>
                    <a:pt x="196" y="179"/>
                    <a:pt x="195" y="181"/>
                    <a:pt x="194" y="181"/>
                  </a:cubicBezTo>
                  <a:cubicBezTo>
                    <a:pt x="193" y="182"/>
                    <a:pt x="192" y="182"/>
                    <a:pt x="191" y="183"/>
                  </a:cubicBezTo>
                  <a:cubicBezTo>
                    <a:pt x="185" y="186"/>
                    <a:pt x="179" y="191"/>
                    <a:pt x="174" y="192"/>
                  </a:cubicBezTo>
                  <a:cubicBezTo>
                    <a:pt x="178" y="191"/>
                    <a:pt x="183" y="190"/>
                    <a:pt x="188" y="189"/>
                  </a:cubicBezTo>
                  <a:cubicBezTo>
                    <a:pt x="198" y="187"/>
                    <a:pt x="207" y="183"/>
                    <a:pt x="216" y="179"/>
                  </a:cubicBezTo>
                  <a:cubicBezTo>
                    <a:pt x="224" y="177"/>
                    <a:pt x="233" y="174"/>
                    <a:pt x="241" y="171"/>
                  </a:cubicBezTo>
                  <a:cubicBezTo>
                    <a:pt x="245" y="170"/>
                    <a:pt x="249" y="169"/>
                    <a:pt x="253" y="167"/>
                  </a:cubicBezTo>
                  <a:cubicBezTo>
                    <a:pt x="254" y="168"/>
                    <a:pt x="254" y="169"/>
                    <a:pt x="255" y="170"/>
                  </a:cubicBezTo>
                  <a:cubicBezTo>
                    <a:pt x="256" y="172"/>
                    <a:pt x="257" y="172"/>
                    <a:pt x="258" y="173"/>
                  </a:cubicBezTo>
                  <a:cubicBezTo>
                    <a:pt x="259" y="174"/>
                    <a:pt x="260" y="175"/>
                    <a:pt x="261" y="176"/>
                  </a:cubicBezTo>
                  <a:cubicBezTo>
                    <a:pt x="260" y="176"/>
                    <a:pt x="259" y="176"/>
                    <a:pt x="257" y="176"/>
                  </a:cubicBezTo>
                  <a:cubicBezTo>
                    <a:pt x="256" y="177"/>
                    <a:pt x="256" y="178"/>
                    <a:pt x="255" y="179"/>
                  </a:cubicBezTo>
                  <a:cubicBezTo>
                    <a:pt x="253" y="180"/>
                    <a:pt x="251" y="183"/>
                    <a:pt x="252" y="185"/>
                  </a:cubicBezTo>
                  <a:cubicBezTo>
                    <a:pt x="253" y="187"/>
                    <a:pt x="255" y="189"/>
                    <a:pt x="254" y="191"/>
                  </a:cubicBezTo>
                  <a:cubicBezTo>
                    <a:pt x="254" y="193"/>
                    <a:pt x="250" y="192"/>
                    <a:pt x="249" y="193"/>
                  </a:cubicBezTo>
                  <a:cubicBezTo>
                    <a:pt x="245" y="195"/>
                    <a:pt x="245" y="202"/>
                    <a:pt x="247" y="205"/>
                  </a:cubicBezTo>
                  <a:cubicBezTo>
                    <a:pt x="249" y="207"/>
                    <a:pt x="251" y="208"/>
                    <a:pt x="253" y="209"/>
                  </a:cubicBezTo>
                  <a:cubicBezTo>
                    <a:pt x="254" y="210"/>
                    <a:pt x="256" y="212"/>
                    <a:pt x="258" y="213"/>
                  </a:cubicBezTo>
                  <a:cubicBezTo>
                    <a:pt x="254" y="213"/>
                    <a:pt x="250" y="215"/>
                    <a:pt x="249" y="217"/>
                  </a:cubicBezTo>
                  <a:cubicBezTo>
                    <a:pt x="246" y="219"/>
                    <a:pt x="244" y="222"/>
                    <a:pt x="242" y="225"/>
                  </a:cubicBezTo>
                  <a:cubicBezTo>
                    <a:pt x="236" y="230"/>
                    <a:pt x="232" y="235"/>
                    <a:pt x="227" y="240"/>
                  </a:cubicBezTo>
                  <a:cubicBezTo>
                    <a:pt x="225" y="243"/>
                    <a:pt x="223" y="245"/>
                    <a:pt x="221" y="247"/>
                  </a:cubicBezTo>
                  <a:cubicBezTo>
                    <a:pt x="219" y="250"/>
                    <a:pt x="217" y="253"/>
                    <a:pt x="215" y="256"/>
                  </a:cubicBezTo>
                  <a:cubicBezTo>
                    <a:pt x="214" y="258"/>
                    <a:pt x="212" y="260"/>
                    <a:pt x="210" y="263"/>
                  </a:cubicBezTo>
                  <a:cubicBezTo>
                    <a:pt x="208" y="266"/>
                    <a:pt x="207" y="269"/>
                    <a:pt x="204" y="272"/>
                  </a:cubicBezTo>
                  <a:cubicBezTo>
                    <a:pt x="202" y="274"/>
                    <a:pt x="200" y="276"/>
                    <a:pt x="199" y="279"/>
                  </a:cubicBezTo>
                  <a:cubicBezTo>
                    <a:pt x="197" y="281"/>
                    <a:pt x="195" y="283"/>
                    <a:pt x="194" y="285"/>
                  </a:cubicBezTo>
                  <a:cubicBezTo>
                    <a:pt x="191" y="289"/>
                    <a:pt x="188" y="293"/>
                    <a:pt x="185" y="297"/>
                  </a:cubicBezTo>
                  <a:cubicBezTo>
                    <a:pt x="179" y="302"/>
                    <a:pt x="175" y="309"/>
                    <a:pt x="169" y="313"/>
                  </a:cubicBezTo>
                  <a:cubicBezTo>
                    <a:pt x="166" y="315"/>
                    <a:pt x="164" y="316"/>
                    <a:pt x="162" y="318"/>
                  </a:cubicBezTo>
                  <a:cubicBezTo>
                    <a:pt x="160" y="320"/>
                    <a:pt x="159" y="322"/>
                    <a:pt x="158" y="324"/>
                  </a:cubicBezTo>
                  <a:cubicBezTo>
                    <a:pt x="156" y="325"/>
                    <a:pt x="155" y="326"/>
                    <a:pt x="154" y="328"/>
                  </a:cubicBezTo>
                  <a:cubicBezTo>
                    <a:pt x="149" y="334"/>
                    <a:pt x="145" y="341"/>
                    <a:pt x="141" y="348"/>
                  </a:cubicBezTo>
                  <a:cubicBezTo>
                    <a:pt x="140" y="350"/>
                    <a:pt x="138" y="352"/>
                    <a:pt x="137" y="354"/>
                  </a:cubicBezTo>
                  <a:cubicBezTo>
                    <a:pt x="136" y="355"/>
                    <a:pt x="135" y="356"/>
                    <a:pt x="134" y="357"/>
                  </a:cubicBezTo>
                  <a:cubicBezTo>
                    <a:pt x="133" y="358"/>
                    <a:pt x="133" y="360"/>
                    <a:pt x="132" y="362"/>
                  </a:cubicBezTo>
                  <a:cubicBezTo>
                    <a:pt x="131" y="362"/>
                    <a:pt x="131" y="363"/>
                    <a:pt x="130" y="364"/>
                  </a:cubicBezTo>
                  <a:cubicBezTo>
                    <a:pt x="128" y="365"/>
                    <a:pt x="128" y="365"/>
                    <a:pt x="126" y="365"/>
                  </a:cubicBezTo>
                  <a:cubicBezTo>
                    <a:pt x="123" y="366"/>
                    <a:pt x="119" y="369"/>
                    <a:pt x="117" y="371"/>
                  </a:cubicBezTo>
                  <a:cubicBezTo>
                    <a:pt x="115" y="373"/>
                    <a:pt x="115" y="377"/>
                    <a:pt x="113" y="379"/>
                  </a:cubicBezTo>
                  <a:cubicBezTo>
                    <a:pt x="112" y="380"/>
                    <a:pt x="111" y="382"/>
                    <a:pt x="111" y="383"/>
                  </a:cubicBezTo>
                  <a:cubicBezTo>
                    <a:pt x="110" y="384"/>
                    <a:pt x="109" y="385"/>
                    <a:pt x="109" y="386"/>
                  </a:cubicBezTo>
                  <a:cubicBezTo>
                    <a:pt x="109" y="386"/>
                    <a:pt x="109" y="387"/>
                    <a:pt x="109" y="387"/>
                  </a:cubicBezTo>
                  <a:cubicBezTo>
                    <a:pt x="108" y="387"/>
                    <a:pt x="106" y="387"/>
                    <a:pt x="105" y="387"/>
                  </a:cubicBezTo>
                  <a:cubicBezTo>
                    <a:pt x="103" y="388"/>
                    <a:pt x="102" y="389"/>
                    <a:pt x="100" y="389"/>
                  </a:cubicBezTo>
                  <a:cubicBezTo>
                    <a:pt x="98" y="389"/>
                    <a:pt x="98" y="389"/>
                    <a:pt x="96" y="390"/>
                  </a:cubicBezTo>
                  <a:cubicBezTo>
                    <a:pt x="94" y="391"/>
                    <a:pt x="91" y="392"/>
                    <a:pt x="88" y="393"/>
                  </a:cubicBezTo>
                  <a:cubicBezTo>
                    <a:pt x="84" y="395"/>
                    <a:pt x="78" y="397"/>
                    <a:pt x="74" y="400"/>
                  </a:cubicBezTo>
                  <a:cubicBezTo>
                    <a:pt x="70" y="404"/>
                    <a:pt x="67" y="407"/>
                    <a:pt x="64" y="412"/>
                  </a:cubicBezTo>
                  <a:cubicBezTo>
                    <a:pt x="61" y="414"/>
                    <a:pt x="59" y="417"/>
                    <a:pt x="57" y="420"/>
                  </a:cubicBezTo>
                  <a:cubicBezTo>
                    <a:pt x="56" y="421"/>
                    <a:pt x="55" y="422"/>
                    <a:pt x="53" y="424"/>
                  </a:cubicBezTo>
                  <a:cubicBezTo>
                    <a:pt x="51" y="422"/>
                    <a:pt x="48" y="419"/>
                    <a:pt x="46" y="416"/>
                  </a:cubicBezTo>
                  <a:cubicBezTo>
                    <a:pt x="46" y="416"/>
                    <a:pt x="46" y="416"/>
                    <a:pt x="46" y="416"/>
                  </a:cubicBezTo>
                  <a:cubicBezTo>
                    <a:pt x="45" y="416"/>
                    <a:pt x="45" y="415"/>
                    <a:pt x="45" y="414"/>
                  </a:cubicBezTo>
                  <a:cubicBezTo>
                    <a:pt x="44" y="415"/>
                    <a:pt x="40" y="417"/>
                    <a:pt x="40" y="419"/>
                  </a:cubicBezTo>
                  <a:cubicBezTo>
                    <a:pt x="39" y="420"/>
                    <a:pt x="40" y="422"/>
                    <a:pt x="40" y="423"/>
                  </a:cubicBezTo>
                  <a:cubicBezTo>
                    <a:pt x="41" y="423"/>
                    <a:pt x="41" y="424"/>
                    <a:pt x="42" y="425"/>
                  </a:cubicBezTo>
                  <a:cubicBezTo>
                    <a:pt x="41" y="425"/>
                    <a:pt x="41" y="426"/>
                    <a:pt x="41" y="426"/>
                  </a:cubicBezTo>
                  <a:cubicBezTo>
                    <a:pt x="17" y="435"/>
                    <a:pt x="0" y="459"/>
                    <a:pt x="1" y="485"/>
                  </a:cubicBezTo>
                  <a:cubicBezTo>
                    <a:pt x="3" y="521"/>
                    <a:pt x="31" y="549"/>
                    <a:pt x="64" y="550"/>
                  </a:cubicBezTo>
                  <a:cubicBezTo>
                    <a:pt x="81" y="550"/>
                    <a:pt x="104" y="544"/>
                    <a:pt x="115" y="531"/>
                  </a:cubicBezTo>
                  <a:cubicBezTo>
                    <a:pt x="123" y="523"/>
                    <a:pt x="138" y="495"/>
                    <a:pt x="132" y="482"/>
                  </a:cubicBezTo>
                  <a:cubicBezTo>
                    <a:pt x="133" y="482"/>
                    <a:pt x="134" y="483"/>
                    <a:pt x="135" y="483"/>
                  </a:cubicBezTo>
                  <a:cubicBezTo>
                    <a:pt x="137" y="484"/>
                    <a:pt x="138" y="484"/>
                    <a:pt x="140" y="485"/>
                  </a:cubicBezTo>
                  <a:cubicBezTo>
                    <a:pt x="142" y="485"/>
                    <a:pt x="146" y="485"/>
                    <a:pt x="145" y="482"/>
                  </a:cubicBezTo>
                  <a:cubicBezTo>
                    <a:pt x="144" y="479"/>
                    <a:pt x="141" y="479"/>
                    <a:pt x="139" y="478"/>
                  </a:cubicBezTo>
                  <a:cubicBezTo>
                    <a:pt x="137" y="477"/>
                    <a:pt x="135" y="476"/>
                    <a:pt x="133" y="475"/>
                  </a:cubicBezTo>
                  <a:cubicBezTo>
                    <a:pt x="133" y="475"/>
                    <a:pt x="132" y="475"/>
                    <a:pt x="132" y="474"/>
                  </a:cubicBezTo>
                  <a:cubicBezTo>
                    <a:pt x="133" y="472"/>
                    <a:pt x="135" y="470"/>
                    <a:pt x="135" y="467"/>
                  </a:cubicBezTo>
                  <a:cubicBezTo>
                    <a:pt x="136" y="467"/>
                    <a:pt x="135" y="466"/>
                    <a:pt x="136" y="465"/>
                  </a:cubicBezTo>
                  <a:cubicBezTo>
                    <a:pt x="136" y="465"/>
                    <a:pt x="136" y="465"/>
                    <a:pt x="136" y="464"/>
                  </a:cubicBezTo>
                  <a:cubicBezTo>
                    <a:pt x="137" y="464"/>
                    <a:pt x="136" y="463"/>
                    <a:pt x="137" y="462"/>
                  </a:cubicBezTo>
                  <a:cubicBezTo>
                    <a:pt x="137" y="461"/>
                    <a:pt x="137" y="460"/>
                    <a:pt x="138" y="460"/>
                  </a:cubicBezTo>
                  <a:cubicBezTo>
                    <a:pt x="140" y="453"/>
                    <a:pt x="142" y="446"/>
                    <a:pt x="143" y="438"/>
                  </a:cubicBezTo>
                  <a:cubicBezTo>
                    <a:pt x="144" y="434"/>
                    <a:pt x="144" y="430"/>
                    <a:pt x="144" y="426"/>
                  </a:cubicBezTo>
                  <a:cubicBezTo>
                    <a:pt x="144" y="425"/>
                    <a:pt x="144" y="423"/>
                    <a:pt x="144" y="421"/>
                  </a:cubicBezTo>
                  <a:cubicBezTo>
                    <a:pt x="144" y="419"/>
                    <a:pt x="143" y="418"/>
                    <a:pt x="143" y="416"/>
                  </a:cubicBezTo>
                  <a:cubicBezTo>
                    <a:pt x="143" y="410"/>
                    <a:pt x="141" y="404"/>
                    <a:pt x="137" y="400"/>
                  </a:cubicBezTo>
                  <a:cubicBezTo>
                    <a:pt x="137" y="400"/>
                    <a:pt x="137" y="400"/>
                    <a:pt x="137" y="400"/>
                  </a:cubicBezTo>
                  <a:cubicBezTo>
                    <a:pt x="138" y="398"/>
                    <a:pt x="140" y="396"/>
                    <a:pt x="141" y="394"/>
                  </a:cubicBezTo>
                  <a:cubicBezTo>
                    <a:pt x="144" y="392"/>
                    <a:pt x="145" y="390"/>
                    <a:pt x="147" y="387"/>
                  </a:cubicBezTo>
                  <a:cubicBezTo>
                    <a:pt x="149" y="385"/>
                    <a:pt x="148" y="381"/>
                    <a:pt x="149" y="378"/>
                  </a:cubicBezTo>
                  <a:cubicBezTo>
                    <a:pt x="149" y="376"/>
                    <a:pt x="150" y="373"/>
                    <a:pt x="151" y="371"/>
                  </a:cubicBezTo>
                  <a:cubicBezTo>
                    <a:pt x="152" y="368"/>
                    <a:pt x="153" y="368"/>
                    <a:pt x="155" y="366"/>
                  </a:cubicBezTo>
                  <a:cubicBezTo>
                    <a:pt x="159" y="363"/>
                    <a:pt x="164" y="361"/>
                    <a:pt x="168" y="357"/>
                  </a:cubicBezTo>
                  <a:cubicBezTo>
                    <a:pt x="173" y="351"/>
                    <a:pt x="177" y="345"/>
                    <a:pt x="182" y="340"/>
                  </a:cubicBezTo>
                  <a:cubicBezTo>
                    <a:pt x="186" y="337"/>
                    <a:pt x="188" y="333"/>
                    <a:pt x="190" y="329"/>
                  </a:cubicBezTo>
                  <a:cubicBezTo>
                    <a:pt x="192" y="327"/>
                    <a:pt x="194" y="326"/>
                    <a:pt x="195" y="323"/>
                  </a:cubicBezTo>
                  <a:cubicBezTo>
                    <a:pt x="197" y="320"/>
                    <a:pt x="199" y="318"/>
                    <a:pt x="202" y="315"/>
                  </a:cubicBezTo>
                  <a:cubicBezTo>
                    <a:pt x="204" y="314"/>
                    <a:pt x="206" y="312"/>
                    <a:pt x="208" y="311"/>
                  </a:cubicBezTo>
                  <a:cubicBezTo>
                    <a:pt x="211" y="308"/>
                    <a:pt x="213" y="306"/>
                    <a:pt x="216" y="303"/>
                  </a:cubicBezTo>
                  <a:cubicBezTo>
                    <a:pt x="223" y="294"/>
                    <a:pt x="233" y="290"/>
                    <a:pt x="240" y="282"/>
                  </a:cubicBezTo>
                  <a:cubicBezTo>
                    <a:pt x="240" y="282"/>
                    <a:pt x="240" y="282"/>
                    <a:pt x="240" y="282"/>
                  </a:cubicBezTo>
                  <a:cubicBezTo>
                    <a:pt x="241" y="286"/>
                    <a:pt x="241" y="291"/>
                    <a:pt x="240" y="296"/>
                  </a:cubicBezTo>
                  <a:cubicBezTo>
                    <a:pt x="240" y="303"/>
                    <a:pt x="241" y="310"/>
                    <a:pt x="240" y="316"/>
                  </a:cubicBezTo>
                  <a:cubicBezTo>
                    <a:pt x="240" y="322"/>
                    <a:pt x="240" y="327"/>
                    <a:pt x="239" y="332"/>
                  </a:cubicBezTo>
                  <a:cubicBezTo>
                    <a:pt x="238" y="336"/>
                    <a:pt x="237" y="340"/>
                    <a:pt x="236" y="344"/>
                  </a:cubicBezTo>
                  <a:cubicBezTo>
                    <a:pt x="235" y="349"/>
                    <a:pt x="235" y="353"/>
                    <a:pt x="233" y="358"/>
                  </a:cubicBezTo>
                  <a:cubicBezTo>
                    <a:pt x="231" y="364"/>
                    <a:pt x="230" y="371"/>
                    <a:pt x="228" y="377"/>
                  </a:cubicBezTo>
                  <a:cubicBezTo>
                    <a:pt x="226" y="382"/>
                    <a:pt x="224" y="387"/>
                    <a:pt x="223" y="392"/>
                  </a:cubicBezTo>
                  <a:cubicBezTo>
                    <a:pt x="222" y="399"/>
                    <a:pt x="224" y="406"/>
                    <a:pt x="224" y="412"/>
                  </a:cubicBezTo>
                  <a:cubicBezTo>
                    <a:pt x="224" y="417"/>
                    <a:pt x="223" y="422"/>
                    <a:pt x="222" y="427"/>
                  </a:cubicBezTo>
                  <a:cubicBezTo>
                    <a:pt x="221" y="434"/>
                    <a:pt x="218" y="440"/>
                    <a:pt x="216" y="447"/>
                  </a:cubicBezTo>
                  <a:cubicBezTo>
                    <a:pt x="215" y="452"/>
                    <a:pt x="214" y="456"/>
                    <a:pt x="212" y="460"/>
                  </a:cubicBezTo>
                  <a:cubicBezTo>
                    <a:pt x="211" y="464"/>
                    <a:pt x="209" y="466"/>
                    <a:pt x="208" y="470"/>
                  </a:cubicBezTo>
                  <a:cubicBezTo>
                    <a:pt x="206" y="477"/>
                    <a:pt x="205" y="482"/>
                    <a:pt x="200" y="485"/>
                  </a:cubicBezTo>
                  <a:cubicBezTo>
                    <a:pt x="198" y="486"/>
                    <a:pt x="195" y="487"/>
                    <a:pt x="193" y="487"/>
                  </a:cubicBezTo>
                  <a:cubicBezTo>
                    <a:pt x="193" y="492"/>
                    <a:pt x="199" y="497"/>
                    <a:pt x="202" y="499"/>
                  </a:cubicBezTo>
                  <a:cubicBezTo>
                    <a:pt x="208" y="502"/>
                    <a:pt x="214" y="505"/>
                    <a:pt x="219" y="510"/>
                  </a:cubicBezTo>
                  <a:cubicBezTo>
                    <a:pt x="224" y="515"/>
                    <a:pt x="229" y="522"/>
                    <a:pt x="235" y="525"/>
                  </a:cubicBezTo>
                  <a:cubicBezTo>
                    <a:pt x="238" y="528"/>
                    <a:pt x="242" y="529"/>
                    <a:pt x="245" y="529"/>
                  </a:cubicBezTo>
                  <a:cubicBezTo>
                    <a:pt x="245" y="529"/>
                    <a:pt x="245" y="530"/>
                    <a:pt x="245" y="530"/>
                  </a:cubicBezTo>
                  <a:cubicBezTo>
                    <a:pt x="245" y="531"/>
                    <a:pt x="245" y="533"/>
                    <a:pt x="244" y="534"/>
                  </a:cubicBezTo>
                  <a:cubicBezTo>
                    <a:pt x="243" y="536"/>
                    <a:pt x="243" y="539"/>
                    <a:pt x="242" y="541"/>
                  </a:cubicBezTo>
                  <a:cubicBezTo>
                    <a:pt x="241" y="544"/>
                    <a:pt x="240" y="546"/>
                    <a:pt x="240" y="549"/>
                  </a:cubicBezTo>
                  <a:cubicBezTo>
                    <a:pt x="239" y="552"/>
                    <a:pt x="237" y="555"/>
                    <a:pt x="236" y="558"/>
                  </a:cubicBezTo>
                  <a:cubicBezTo>
                    <a:pt x="236" y="560"/>
                    <a:pt x="235" y="561"/>
                    <a:pt x="234" y="562"/>
                  </a:cubicBezTo>
                  <a:cubicBezTo>
                    <a:pt x="234" y="563"/>
                    <a:pt x="234" y="565"/>
                    <a:pt x="233" y="567"/>
                  </a:cubicBezTo>
                  <a:cubicBezTo>
                    <a:pt x="232" y="570"/>
                    <a:pt x="230" y="573"/>
                    <a:pt x="229" y="576"/>
                  </a:cubicBezTo>
                  <a:cubicBezTo>
                    <a:pt x="228" y="579"/>
                    <a:pt x="227" y="582"/>
                    <a:pt x="226" y="585"/>
                  </a:cubicBezTo>
                  <a:cubicBezTo>
                    <a:pt x="225" y="589"/>
                    <a:pt x="223" y="594"/>
                    <a:pt x="222" y="598"/>
                  </a:cubicBezTo>
                  <a:cubicBezTo>
                    <a:pt x="221" y="599"/>
                    <a:pt x="221" y="600"/>
                    <a:pt x="221" y="602"/>
                  </a:cubicBezTo>
                  <a:cubicBezTo>
                    <a:pt x="221" y="602"/>
                    <a:pt x="221" y="602"/>
                    <a:pt x="220" y="602"/>
                  </a:cubicBezTo>
                  <a:cubicBezTo>
                    <a:pt x="219" y="601"/>
                    <a:pt x="219" y="600"/>
                    <a:pt x="217" y="600"/>
                  </a:cubicBezTo>
                  <a:cubicBezTo>
                    <a:pt x="216" y="600"/>
                    <a:pt x="213" y="600"/>
                    <a:pt x="212" y="600"/>
                  </a:cubicBezTo>
                  <a:cubicBezTo>
                    <a:pt x="212" y="601"/>
                    <a:pt x="212" y="604"/>
                    <a:pt x="212" y="605"/>
                  </a:cubicBezTo>
                  <a:cubicBezTo>
                    <a:pt x="212" y="608"/>
                    <a:pt x="211" y="610"/>
                    <a:pt x="210" y="612"/>
                  </a:cubicBezTo>
                  <a:cubicBezTo>
                    <a:pt x="209" y="617"/>
                    <a:pt x="208" y="622"/>
                    <a:pt x="206" y="627"/>
                  </a:cubicBezTo>
                  <a:cubicBezTo>
                    <a:pt x="206" y="629"/>
                    <a:pt x="205" y="631"/>
                    <a:pt x="204" y="632"/>
                  </a:cubicBezTo>
                  <a:cubicBezTo>
                    <a:pt x="204" y="634"/>
                    <a:pt x="203" y="636"/>
                    <a:pt x="202" y="637"/>
                  </a:cubicBezTo>
                  <a:cubicBezTo>
                    <a:pt x="202" y="639"/>
                    <a:pt x="201" y="641"/>
                    <a:pt x="201" y="643"/>
                  </a:cubicBezTo>
                  <a:cubicBezTo>
                    <a:pt x="200" y="645"/>
                    <a:pt x="200" y="647"/>
                    <a:pt x="200" y="649"/>
                  </a:cubicBezTo>
                  <a:cubicBezTo>
                    <a:pt x="200" y="650"/>
                    <a:pt x="200" y="650"/>
                    <a:pt x="200" y="651"/>
                  </a:cubicBezTo>
                  <a:cubicBezTo>
                    <a:pt x="199" y="652"/>
                    <a:pt x="199" y="652"/>
                    <a:pt x="199" y="653"/>
                  </a:cubicBezTo>
                  <a:cubicBezTo>
                    <a:pt x="198" y="655"/>
                    <a:pt x="199" y="657"/>
                    <a:pt x="198" y="658"/>
                  </a:cubicBezTo>
                  <a:cubicBezTo>
                    <a:pt x="198" y="660"/>
                    <a:pt x="197" y="662"/>
                    <a:pt x="196" y="664"/>
                  </a:cubicBezTo>
                  <a:cubicBezTo>
                    <a:pt x="196" y="665"/>
                    <a:pt x="195" y="667"/>
                    <a:pt x="194" y="668"/>
                  </a:cubicBezTo>
                  <a:cubicBezTo>
                    <a:pt x="194" y="669"/>
                    <a:pt x="194" y="669"/>
                    <a:pt x="194" y="670"/>
                  </a:cubicBezTo>
                  <a:cubicBezTo>
                    <a:pt x="193" y="671"/>
                    <a:pt x="193" y="672"/>
                    <a:pt x="192" y="674"/>
                  </a:cubicBezTo>
                  <a:cubicBezTo>
                    <a:pt x="191" y="677"/>
                    <a:pt x="190" y="681"/>
                    <a:pt x="191" y="684"/>
                  </a:cubicBezTo>
                  <a:cubicBezTo>
                    <a:pt x="191" y="687"/>
                    <a:pt x="194" y="689"/>
                    <a:pt x="197" y="689"/>
                  </a:cubicBezTo>
                  <a:cubicBezTo>
                    <a:pt x="200" y="689"/>
                    <a:pt x="204" y="689"/>
                    <a:pt x="207" y="689"/>
                  </a:cubicBezTo>
                  <a:cubicBezTo>
                    <a:pt x="211" y="690"/>
                    <a:pt x="216" y="688"/>
                    <a:pt x="220" y="689"/>
                  </a:cubicBezTo>
                  <a:cubicBezTo>
                    <a:pt x="222" y="689"/>
                    <a:pt x="223" y="690"/>
                    <a:pt x="225" y="690"/>
                  </a:cubicBezTo>
                  <a:cubicBezTo>
                    <a:pt x="227" y="690"/>
                    <a:pt x="229" y="690"/>
                    <a:pt x="230" y="691"/>
                  </a:cubicBezTo>
                  <a:cubicBezTo>
                    <a:pt x="232" y="691"/>
                    <a:pt x="234" y="691"/>
                    <a:pt x="236" y="691"/>
                  </a:cubicBezTo>
                  <a:cubicBezTo>
                    <a:pt x="238" y="691"/>
                    <a:pt x="239" y="692"/>
                    <a:pt x="242" y="692"/>
                  </a:cubicBezTo>
                  <a:cubicBezTo>
                    <a:pt x="243" y="692"/>
                    <a:pt x="245" y="692"/>
                    <a:pt x="246" y="692"/>
                  </a:cubicBezTo>
                  <a:cubicBezTo>
                    <a:pt x="247" y="692"/>
                    <a:pt x="248" y="693"/>
                    <a:pt x="249" y="693"/>
                  </a:cubicBezTo>
                  <a:cubicBezTo>
                    <a:pt x="250" y="694"/>
                    <a:pt x="252" y="693"/>
                    <a:pt x="253" y="693"/>
                  </a:cubicBezTo>
                  <a:cubicBezTo>
                    <a:pt x="256" y="694"/>
                    <a:pt x="258" y="696"/>
                    <a:pt x="261" y="696"/>
                  </a:cubicBezTo>
                  <a:cubicBezTo>
                    <a:pt x="265" y="698"/>
                    <a:pt x="268" y="696"/>
                    <a:pt x="271" y="694"/>
                  </a:cubicBezTo>
                  <a:cubicBezTo>
                    <a:pt x="272" y="694"/>
                    <a:pt x="274" y="693"/>
                    <a:pt x="274" y="692"/>
                  </a:cubicBezTo>
                  <a:cubicBezTo>
                    <a:pt x="274" y="690"/>
                    <a:pt x="272" y="689"/>
                    <a:pt x="271" y="688"/>
                  </a:cubicBezTo>
                  <a:cubicBezTo>
                    <a:pt x="269" y="688"/>
                    <a:pt x="268" y="687"/>
                    <a:pt x="266" y="687"/>
                  </a:cubicBezTo>
                  <a:cubicBezTo>
                    <a:pt x="264" y="686"/>
                    <a:pt x="263" y="685"/>
                    <a:pt x="261" y="683"/>
                  </a:cubicBezTo>
                  <a:cubicBezTo>
                    <a:pt x="260" y="682"/>
                    <a:pt x="258" y="681"/>
                    <a:pt x="256" y="680"/>
                  </a:cubicBezTo>
                  <a:cubicBezTo>
                    <a:pt x="254" y="678"/>
                    <a:pt x="253" y="677"/>
                    <a:pt x="252" y="675"/>
                  </a:cubicBezTo>
                  <a:cubicBezTo>
                    <a:pt x="250" y="675"/>
                    <a:pt x="249" y="674"/>
                    <a:pt x="248" y="673"/>
                  </a:cubicBezTo>
                  <a:cubicBezTo>
                    <a:pt x="247" y="672"/>
                    <a:pt x="247" y="673"/>
                    <a:pt x="246" y="672"/>
                  </a:cubicBezTo>
                  <a:cubicBezTo>
                    <a:pt x="245" y="671"/>
                    <a:pt x="246" y="670"/>
                    <a:pt x="245" y="669"/>
                  </a:cubicBezTo>
                  <a:cubicBezTo>
                    <a:pt x="245" y="667"/>
                    <a:pt x="245" y="667"/>
                    <a:pt x="244" y="665"/>
                  </a:cubicBezTo>
                  <a:cubicBezTo>
                    <a:pt x="244" y="663"/>
                    <a:pt x="244" y="662"/>
                    <a:pt x="243" y="661"/>
                  </a:cubicBezTo>
                  <a:cubicBezTo>
                    <a:pt x="242" y="659"/>
                    <a:pt x="241" y="658"/>
                    <a:pt x="241" y="656"/>
                  </a:cubicBezTo>
                  <a:cubicBezTo>
                    <a:pt x="241" y="656"/>
                    <a:pt x="241" y="655"/>
                    <a:pt x="241" y="655"/>
                  </a:cubicBezTo>
                  <a:cubicBezTo>
                    <a:pt x="243" y="648"/>
                    <a:pt x="247" y="641"/>
                    <a:pt x="250" y="635"/>
                  </a:cubicBezTo>
                  <a:cubicBezTo>
                    <a:pt x="252" y="629"/>
                    <a:pt x="255" y="624"/>
                    <a:pt x="258" y="620"/>
                  </a:cubicBezTo>
                  <a:cubicBezTo>
                    <a:pt x="259" y="618"/>
                    <a:pt x="263" y="615"/>
                    <a:pt x="261" y="614"/>
                  </a:cubicBezTo>
                  <a:cubicBezTo>
                    <a:pt x="260" y="613"/>
                    <a:pt x="258" y="613"/>
                    <a:pt x="256" y="612"/>
                  </a:cubicBezTo>
                  <a:cubicBezTo>
                    <a:pt x="255" y="612"/>
                    <a:pt x="253" y="611"/>
                    <a:pt x="251" y="611"/>
                  </a:cubicBezTo>
                  <a:cubicBezTo>
                    <a:pt x="252" y="610"/>
                    <a:pt x="252" y="609"/>
                    <a:pt x="253" y="608"/>
                  </a:cubicBezTo>
                  <a:cubicBezTo>
                    <a:pt x="254" y="603"/>
                    <a:pt x="257" y="599"/>
                    <a:pt x="260" y="595"/>
                  </a:cubicBezTo>
                  <a:cubicBezTo>
                    <a:pt x="263" y="590"/>
                    <a:pt x="264" y="585"/>
                    <a:pt x="267" y="581"/>
                  </a:cubicBezTo>
                  <a:cubicBezTo>
                    <a:pt x="271" y="575"/>
                    <a:pt x="274" y="569"/>
                    <a:pt x="277" y="563"/>
                  </a:cubicBezTo>
                  <a:cubicBezTo>
                    <a:pt x="279" y="561"/>
                    <a:pt x="279" y="558"/>
                    <a:pt x="280" y="556"/>
                  </a:cubicBezTo>
                  <a:cubicBezTo>
                    <a:pt x="281" y="554"/>
                    <a:pt x="283" y="552"/>
                    <a:pt x="284" y="550"/>
                  </a:cubicBezTo>
                  <a:cubicBezTo>
                    <a:pt x="285" y="549"/>
                    <a:pt x="285" y="547"/>
                    <a:pt x="286" y="546"/>
                  </a:cubicBezTo>
                  <a:cubicBezTo>
                    <a:pt x="287" y="543"/>
                    <a:pt x="288" y="541"/>
                    <a:pt x="290" y="538"/>
                  </a:cubicBezTo>
                  <a:cubicBezTo>
                    <a:pt x="290" y="537"/>
                    <a:pt x="291" y="536"/>
                    <a:pt x="291" y="535"/>
                  </a:cubicBezTo>
                  <a:cubicBezTo>
                    <a:pt x="300" y="535"/>
                    <a:pt x="308" y="535"/>
                    <a:pt x="316" y="536"/>
                  </a:cubicBezTo>
                  <a:cubicBezTo>
                    <a:pt x="324" y="536"/>
                    <a:pt x="331" y="536"/>
                    <a:pt x="339" y="532"/>
                  </a:cubicBezTo>
                  <a:cubicBezTo>
                    <a:pt x="340" y="532"/>
                    <a:pt x="341" y="531"/>
                    <a:pt x="343" y="531"/>
                  </a:cubicBezTo>
                  <a:cubicBezTo>
                    <a:pt x="344" y="532"/>
                    <a:pt x="345" y="533"/>
                    <a:pt x="347" y="535"/>
                  </a:cubicBezTo>
                  <a:cubicBezTo>
                    <a:pt x="348" y="536"/>
                    <a:pt x="348" y="537"/>
                    <a:pt x="349" y="538"/>
                  </a:cubicBezTo>
                  <a:cubicBezTo>
                    <a:pt x="350" y="540"/>
                    <a:pt x="352" y="542"/>
                    <a:pt x="353" y="544"/>
                  </a:cubicBezTo>
                  <a:cubicBezTo>
                    <a:pt x="354" y="547"/>
                    <a:pt x="356" y="549"/>
                    <a:pt x="357" y="552"/>
                  </a:cubicBezTo>
                  <a:cubicBezTo>
                    <a:pt x="359" y="555"/>
                    <a:pt x="360" y="557"/>
                    <a:pt x="362" y="560"/>
                  </a:cubicBezTo>
                  <a:cubicBezTo>
                    <a:pt x="363" y="561"/>
                    <a:pt x="363" y="563"/>
                    <a:pt x="363" y="564"/>
                  </a:cubicBezTo>
                  <a:cubicBezTo>
                    <a:pt x="364" y="565"/>
                    <a:pt x="365" y="567"/>
                    <a:pt x="366" y="568"/>
                  </a:cubicBezTo>
                  <a:cubicBezTo>
                    <a:pt x="368" y="571"/>
                    <a:pt x="369" y="574"/>
                    <a:pt x="370" y="577"/>
                  </a:cubicBezTo>
                  <a:cubicBezTo>
                    <a:pt x="372" y="580"/>
                    <a:pt x="373" y="583"/>
                    <a:pt x="375" y="586"/>
                  </a:cubicBezTo>
                  <a:cubicBezTo>
                    <a:pt x="377" y="589"/>
                    <a:pt x="379" y="594"/>
                    <a:pt x="382" y="597"/>
                  </a:cubicBezTo>
                  <a:cubicBezTo>
                    <a:pt x="383" y="599"/>
                    <a:pt x="384" y="601"/>
                    <a:pt x="385" y="603"/>
                  </a:cubicBezTo>
                  <a:cubicBezTo>
                    <a:pt x="384" y="604"/>
                    <a:pt x="382" y="605"/>
                    <a:pt x="380" y="606"/>
                  </a:cubicBezTo>
                  <a:cubicBezTo>
                    <a:pt x="378" y="607"/>
                    <a:pt x="375" y="608"/>
                    <a:pt x="375" y="610"/>
                  </a:cubicBezTo>
                  <a:cubicBezTo>
                    <a:pt x="376" y="610"/>
                    <a:pt x="377" y="612"/>
                    <a:pt x="378" y="612"/>
                  </a:cubicBezTo>
                  <a:cubicBezTo>
                    <a:pt x="385" y="619"/>
                    <a:pt x="390" y="626"/>
                    <a:pt x="395" y="633"/>
                  </a:cubicBezTo>
                  <a:cubicBezTo>
                    <a:pt x="397" y="635"/>
                    <a:pt x="399" y="638"/>
                    <a:pt x="401" y="640"/>
                  </a:cubicBezTo>
                  <a:cubicBezTo>
                    <a:pt x="404" y="644"/>
                    <a:pt x="405" y="648"/>
                    <a:pt x="408" y="651"/>
                  </a:cubicBezTo>
                  <a:cubicBezTo>
                    <a:pt x="411" y="656"/>
                    <a:pt x="413" y="660"/>
                    <a:pt x="416" y="665"/>
                  </a:cubicBezTo>
                  <a:cubicBezTo>
                    <a:pt x="416" y="666"/>
                    <a:pt x="417" y="668"/>
                    <a:pt x="418" y="669"/>
                  </a:cubicBezTo>
                  <a:cubicBezTo>
                    <a:pt x="419" y="669"/>
                    <a:pt x="419" y="670"/>
                    <a:pt x="419" y="670"/>
                  </a:cubicBezTo>
                  <a:cubicBezTo>
                    <a:pt x="420" y="672"/>
                    <a:pt x="423" y="677"/>
                    <a:pt x="425" y="678"/>
                  </a:cubicBezTo>
                  <a:cubicBezTo>
                    <a:pt x="428" y="679"/>
                    <a:pt x="431" y="678"/>
                    <a:pt x="433" y="676"/>
                  </a:cubicBezTo>
                  <a:cubicBezTo>
                    <a:pt x="436" y="674"/>
                    <a:pt x="438" y="672"/>
                    <a:pt x="440" y="669"/>
                  </a:cubicBezTo>
                  <a:cubicBezTo>
                    <a:pt x="443" y="666"/>
                    <a:pt x="445" y="662"/>
                    <a:pt x="449" y="659"/>
                  </a:cubicBezTo>
                  <a:cubicBezTo>
                    <a:pt x="450" y="658"/>
                    <a:pt x="452" y="658"/>
                    <a:pt x="453" y="656"/>
                  </a:cubicBezTo>
                  <a:cubicBezTo>
                    <a:pt x="454" y="655"/>
                    <a:pt x="455" y="654"/>
                    <a:pt x="457" y="653"/>
                  </a:cubicBezTo>
                  <a:cubicBezTo>
                    <a:pt x="458" y="651"/>
                    <a:pt x="459" y="650"/>
                    <a:pt x="461" y="649"/>
                  </a:cubicBezTo>
                  <a:cubicBezTo>
                    <a:pt x="462" y="647"/>
                    <a:pt x="464" y="646"/>
                    <a:pt x="465" y="645"/>
                  </a:cubicBezTo>
                  <a:cubicBezTo>
                    <a:pt x="466" y="644"/>
                    <a:pt x="467" y="643"/>
                    <a:pt x="468" y="642"/>
                  </a:cubicBezTo>
                  <a:cubicBezTo>
                    <a:pt x="469" y="641"/>
                    <a:pt x="470" y="641"/>
                    <a:pt x="471" y="640"/>
                  </a:cubicBezTo>
                  <a:cubicBezTo>
                    <a:pt x="472" y="640"/>
                    <a:pt x="473" y="638"/>
                    <a:pt x="474" y="638"/>
                  </a:cubicBezTo>
                  <a:cubicBezTo>
                    <a:pt x="476" y="636"/>
                    <a:pt x="479" y="635"/>
                    <a:pt x="481" y="633"/>
                  </a:cubicBezTo>
                  <a:cubicBezTo>
                    <a:pt x="485" y="632"/>
                    <a:pt x="485" y="628"/>
                    <a:pt x="486" y="624"/>
                  </a:cubicBezTo>
                  <a:cubicBezTo>
                    <a:pt x="487" y="623"/>
                    <a:pt x="488" y="621"/>
                    <a:pt x="487" y="620"/>
                  </a:cubicBezTo>
                  <a:cubicBezTo>
                    <a:pt x="486" y="619"/>
                    <a:pt x="483" y="620"/>
                    <a:pt x="482" y="621"/>
                  </a:cubicBezTo>
                  <a:cubicBezTo>
                    <a:pt x="480" y="622"/>
                    <a:pt x="479" y="622"/>
                    <a:pt x="478" y="623"/>
                  </a:cubicBezTo>
                  <a:cubicBezTo>
                    <a:pt x="476" y="624"/>
                    <a:pt x="474" y="624"/>
                    <a:pt x="472" y="624"/>
                  </a:cubicBezTo>
                  <a:cubicBezTo>
                    <a:pt x="470" y="625"/>
                    <a:pt x="468" y="626"/>
                    <a:pt x="465" y="626"/>
                  </a:cubicBezTo>
                  <a:cubicBezTo>
                    <a:pt x="463" y="627"/>
                    <a:pt x="461" y="626"/>
                    <a:pt x="460" y="627"/>
                  </a:cubicBezTo>
                  <a:cubicBezTo>
                    <a:pt x="458" y="627"/>
                    <a:pt x="456" y="627"/>
                    <a:pt x="455" y="628"/>
                  </a:cubicBezTo>
                  <a:cubicBezTo>
                    <a:pt x="454" y="628"/>
                    <a:pt x="454" y="629"/>
                    <a:pt x="453" y="628"/>
                  </a:cubicBezTo>
                  <a:cubicBezTo>
                    <a:pt x="452" y="628"/>
                    <a:pt x="451" y="627"/>
                    <a:pt x="450" y="627"/>
                  </a:cubicBezTo>
                  <a:cubicBezTo>
                    <a:pt x="449" y="626"/>
                    <a:pt x="448" y="626"/>
                    <a:pt x="447" y="625"/>
                  </a:cubicBezTo>
                  <a:cubicBezTo>
                    <a:pt x="446" y="625"/>
                    <a:pt x="446" y="624"/>
                    <a:pt x="445" y="624"/>
                  </a:cubicBezTo>
                  <a:cubicBezTo>
                    <a:pt x="441" y="619"/>
                    <a:pt x="438" y="614"/>
                    <a:pt x="435" y="609"/>
                  </a:cubicBezTo>
                  <a:cubicBezTo>
                    <a:pt x="433" y="604"/>
                    <a:pt x="430" y="599"/>
                    <a:pt x="427" y="594"/>
                  </a:cubicBezTo>
                  <a:cubicBezTo>
                    <a:pt x="426" y="592"/>
                    <a:pt x="424" y="590"/>
                    <a:pt x="423" y="587"/>
                  </a:cubicBezTo>
                  <a:cubicBezTo>
                    <a:pt x="421" y="585"/>
                    <a:pt x="420" y="583"/>
                    <a:pt x="419" y="581"/>
                  </a:cubicBezTo>
                  <a:cubicBezTo>
                    <a:pt x="418" y="581"/>
                    <a:pt x="416" y="583"/>
                    <a:pt x="415" y="583"/>
                  </a:cubicBezTo>
                  <a:cubicBezTo>
                    <a:pt x="414" y="584"/>
                    <a:pt x="413" y="585"/>
                    <a:pt x="412" y="586"/>
                  </a:cubicBezTo>
                  <a:cubicBezTo>
                    <a:pt x="411" y="584"/>
                    <a:pt x="411" y="582"/>
                    <a:pt x="410" y="581"/>
                  </a:cubicBezTo>
                  <a:cubicBezTo>
                    <a:pt x="408" y="577"/>
                    <a:pt x="406" y="571"/>
                    <a:pt x="405" y="567"/>
                  </a:cubicBezTo>
                  <a:cubicBezTo>
                    <a:pt x="404" y="561"/>
                    <a:pt x="401" y="557"/>
                    <a:pt x="399" y="552"/>
                  </a:cubicBezTo>
                  <a:cubicBezTo>
                    <a:pt x="397" y="546"/>
                    <a:pt x="395" y="539"/>
                    <a:pt x="393" y="533"/>
                  </a:cubicBezTo>
                  <a:cubicBezTo>
                    <a:pt x="392" y="530"/>
                    <a:pt x="391" y="528"/>
                    <a:pt x="389" y="526"/>
                  </a:cubicBezTo>
                  <a:cubicBezTo>
                    <a:pt x="389" y="524"/>
                    <a:pt x="388" y="521"/>
                    <a:pt x="388" y="519"/>
                  </a:cubicBezTo>
                  <a:cubicBezTo>
                    <a:pt x="387" y="518"/>
                    <a:pt x="386" y="517"/>
                    <a:pt x="385" y="515"/>
                  </a:cubicBezTo>
                  <a:cubicBezTo>
                    <a:pt x="389" y="514"/>
                    <a:pt x="393" y="512"/>
                    <a:pt x="396" y="511"/>
                  </a:cubicBezTo>
                  <a:cubicBezTo>
                    <a:pt x="400" y="510"/>
                    <a:pt x="402" y="509"/>
                    <a:pt x="405" y="506"/>
                  </a:cubicBezTo>
                  <a:cubicBezTo>
                    <a:pt x="406" y="504"/>
                    <a:pt x="407" y="504"/>
                    <a:pt x="406" y="502"/>
                  </a:cubicBezTo>
                  <a:cubicBezTo>
                    <a:pt x="406" y="500"/>
                    <a:pt x="406" y="498"/>
                    <a:pt x="405" y="497"/>
                  </a:cubicBezTo>
                  <a:cubicBezTo>
                    <a:pt x="405" y="495"/>
                    <a:pt x="404" y="493"/>
                    <a:pt x="404" y="491"/>
                  </a:cubicBezTo>
                  <a:cubicBezTo>
                    <a:pt x="404" y="489"/>
                    <a:pt x="405" y="487"/>
                    <a:pt x="405" y="485"/>
                  </a:cubicBezTo>
                  <a:cubicBezTo>
                    <a:pt x="404" y="481"/>
                    <a:pt x="404" y="477"/>
                    <a:pt x="403" y="473"/>
                  </a:cubicBezTo>
                  <a:cubicBezTo>
                    <a:pt x="402" y="470"/>
                    <a:pt x="400" y="466"/>
                    <a:pt x="399" y="463"/>
                  </a:cubicBezTo>
                  <a:cubicBezTo>
                    <a:pt x="396" y="459"/>
                    <a:pt x="393" y="458"/>
                    <a:pt x="391" y="454"/>
                  </a:cubicBezTo>
                  <a:cubicBezTo>
                    <a:pt x="388" y="447"/>
                    <a:pt x="385" y="439"/>
                    <a:pt x="383" y="431"/>
                  </a:cubicBezTo>
                  <a:cubicBezTo>
                    <a:pt x="380" y="423"/>
                    <a:pt x="378" y="415"/>
                    <a:pt x="376" y="408"/>
                  </a:cubicBezTo>
                  <a:cubicBezTo>
                    <a:pt x="375" y="404"/>
                    <a:pt x="376" y="400"/>
                    <a:pt x="375" y="396"/>
                  </a:cubicBezTo>
                  <a:cubicBezTo>
                    <a:pt x="374" y="394"/>
                    <a:pt x="373" y="391"/>
                    <a:pt x="373" y="388"/>
                  </a:cubicBezTo>
                  <a:cubicBezTo>
                    <a:pt x="372" y="385"/>
                    <a:pt x="371" y="382"/>
                    <a:pt x="370" y="379"/>
                  </a:cubicBezTo>
                  <a:cubicBezTo>
                    <a:pt x="369" y="375"/>
                    <a:pt x="369" y="372"/>
                    <a:pt x="368" y="368"/>
                  </a:cubicBezTo>
                  <a:cubicBezTo>
                    <a:pt x="367" y="365"/>
                    <a:pt x="366" y="361"/>
                    <a:pt x="365" y="358"/>
                  </a:cubicBezTo>
                  <a:cubicBezTo>
                    <a:pt x="364" y="355"/>
                    <a:pt x="363" y="353"/>
                    <a:pt x="362" y="350"/>
                  </a:cubicBezTo>
                  <a:cubicBezTo>
                    <a:pt x="359" y="343"/>
                    <a:pt x="355" y="337"/>
                    <a:pt x="351" y="331"/>
                  </a:cubicBezTo>
                  <a:cubicBezTo>
                    <a:pt x="349" y="328"/>
                    <a:pt x="348" y="323"/>
                    <a:pt x="347" y="319"/>
                  </a:cubicBezTo>
                  <a:cubicBezTo>
                    <a:pt x="346" y="317"/>
                    <a:pt x="346" y="315"/>
                    <a:pt x="346" y="312"/>
                  </a:cubicBezTo>
                  <a:cubicBezTo>
                    <a:pt x="347" y="314"/>
                    <a:pt x="347" y="315"/>
                    <a:pt x="348" y="316"/>
                  </a:cubicBezTo>
                  <a:cubicBezTo>
                    <a:pt x="351" y="319"/>
                    <a:pt x="354" y="323"/>
                    <a:pt x="356" y="326"/>
                  </a:cubicBezTo>
                  <a:cubicBezTo>
                    <a:pt x="359" y="330"/>
                    <a:pt x="363" y="333"/>
                    <a:pt x="366" y="336"/>
                  </a:cubicBezTo>
                  <a:cubicBezTo>
                    <a:pt x="368" y="338"/>
                    <a:pt x="372" y="341"/>
                    <a:pt x="375" y="342"/>
                  </a:cubicBezTo>
                  <a:cubicBezTo>
                    <a:pt x="378" y="342"/>
                    <a:pt x="378" y="342"/>
                    <a:pt x="380" y="344"/>
                  </a:cubicBezTo>
                  <a:cubicBezTo>
                    <a:pt x="381" y="345"/>
                    <a:pt x="381" y="347"/>
                    <a:pt x="383" y="348"/>
                  </a:cubicBezTo>
                  <a:cubicBezTo>
                    <a:pt x="384" y="350"/>
                    <a:pt x="386" y="351"/>
                    <a:pt x="387" y="352"/>
                  </a:cubicBezTo>
                  <a:cubicBezTo>
                    <a:pt x="390" y="355"/>
                    <a:pt x="392" y="357"/>
                    <a:pt x="396" y="359"/>
                  </a:cubicBezTo>
                  <a:cubicBezTo>
                    <a:pt x="399" y="360"/>
                    <a:pt x="402" y="361"/>
                    <a:pt x="405" y="363"/>
                  </a:cubicBezTo>
                  <a:cubicBezTo>
                    <a:pt x="410" y="366"/>
                    <a:pt x="415" y="370"/>
                    <a:pt x="419" y="374"/>
                  </a:cubicBezTo>
                  <a:cubicBezTo>
                    <a:pt x="422" y="377"/>
                    <a:pt x="425" y="379"/>
                    <a:pt x="427" y="382"/>
                  </a:cubicBezTo>
                  <a:cubicBezTo>
                    <a:pt x="430" y="385"/>
                    <a:pt x="434" y="387"/>
                    <a:pt x="435" y="390"/>
                  </a:cubicBezTo>
                  <a:cubicBezTo>
                    <a:pt x="438" y="395"/>
                    <a:pt x="441" y="399"/>
                    <a:pt x="444" y="403"/>
                  </a:cubicBezTo>
                  <a:cubicBezTo>
                    <a:pt x="445" y="405"/>
                    <a:pt x="448" y="408"/>
                    <a:pt x="450" y="410"/>
                  </a:cubicBezTo>
                  <a:cubicBezTo>
                    <a:pt x="451" y="410"/>
                    <a:pt x="451" y="411"/>
                    <a:pt x="452" y="411"/>
                  </a:cubicBezTo>
                  <a:cubicBezTo>
                    <a:pt x="448" y="417"/>
                    <a:pt x="445" y="424"/>
                    <a:pt x="441" y="430"/>
                  </a:cubicBezTo>
                  <a:cubicBezTo>
                    <a:pt x="439" y="433"/>
                    <a:pt x="438" y="436"/>
                    <a:pt x="435" y="439"/>
                  </a:cubicBezTo>
                  <a:cubicBezTo>
                    <a:pt x="435" y="440"/>
                    <a:pt x="433" y="441"/>
                    <a:pt x="433" y="442"/>
                  </a:cubicBezTo>
                  <a:cubicBezTo>
                    <a:pt x="437" y="443"/>
                    <a:pt x="438" y="447"/>
                    <a:pt x="440" y="447"/>
                  </a:cubicBezTo>
                  <a:cubicBezTo>
                    <a:pt x="441" y="446"/>
                    <a:pt x="443" y="443"/>
                    <a:pt x="443" y="442"/>
                  </a:cubicBezTo>
                  <a:cubicBezTo>
                    <a:pt x="447" y="437"/>
                    <a:pt x="449" y="431"/>
                    <a:pt x="452" y="426"/>
                  </a:cubicBezTo>
                  <a:cubicBezTo>
                    <a:pt x="454" y="423"/>
                    <a:pt x="456" y="420"/>
                    <a:pt x="458" y="416"/>
                  </a:cubicBezTo>
                  <a:cubicBezTo>
                    <a:pt x="458" y="415"/>
                    <a:pt x="459" y="414"/>
                    <a:pt x="459" y="413"/>
                  </a:cubicBezTo>
                  <a:cubicBezTo>
                    <a:pt x="465" y="414"/>
                    <a:pt x="471" y="412"/>
                    <a:pt x="477" y="412"/>
                  </a:cubicBezTo>
                  <a:cubicBezTo>
                    <a:pt x="479" y="412"/>
                    <a:pt x="490" y="410"/>
                    <a:pt x="490" y="406"/>
                  </a:cubicBezTo>
                  <a:cubicBezTo>
                    <a:pt x="490" y="404"/>
                    <a:pt x="489" y="403"/>
                    <a:pt x="489" y="401"/>
                  </a:cubicBezTo>
                  <a:cubicBezTo>
                    <a:pt x="489" y="400"/>
                    <a:pt x="488" y="398"/>
                    <a:pt x="487" y="397"/>
                  </a:cubicBezTo>
                  <a:cubicBezTo>
                    <a:pt x="485" y="395"/>
                    <a:pt x="482" y="393"/>
                    <a:pt x="479" y="391"/>
                  </a:cubicBezTo>
                  <a:cubicBezTo>
                    <a:pt x="478" y="391"/>
                    <a:pt x="477" y="390"/>
                    <a:pt x="476" y="389"/>
                  </a:cubicBezTo>
                  <a:cubicBezTo>
                    <a:pt x="475" y="389"/>
                    <a:pt x="474" y="389"/>
                    <a:pt x="474" y="389"/>
                  </a:cubicBezTo>
                  <a:cubicBezTo>
                    <a:pt x="479" y="380"/>
                    <a:pt x="482" y="371"/>
                    <a:pt x="487" y="362"/>
                  </a:cubicBezTo>
                  <a:cubicBezTo>
                    <a:pt x="489" y="358"/>
                    <a:pt x="492" y="354"/>
                    <a:pt x="493" y="349"/>
                  </a:cubicBezTo>
                  <a:cubicBezTo>
                    <a:pt x="495" y="345"/>
                    <a:pt x="498" y="340"/>
                    <a:pt x="501" y="336"/>
                  </a:cubicBezTo>
                  <a:cubicBezTo>
                    <a:pt x="505" y="331"/>
                    <a:pt x="506" y="325"/>
                    <a:pt x="510" y="321"/>
                  </a:cubicBezTo>
                  <a:cubicBezTo>
                    <a:pt x="511" y="319"/>
                    <a:pt x="513" y="317"/>
                    <a:pt x="514" y="314"/>
                  </a:cubicBezTo>
                  <a:cubicBezTo>
                    <a:pt x="514" y="312"/>
                    <a:pt x="512" y="310"/>
                    <a:pt x="512" y="309"/>
                  </a:cubicBezTo>
                  <a:close/>
                  <a:moveTo>
                    <a:pt x="137" y="421"/>
                  </a:moveTo>
                  <a:cubicBezTo>
                    <a:pt x="136" y="428"/>
                    <a:pt x="136" y="434"/>
                    <a:pt x="135" y="440"/>
                  </a:cubicBezTo>
                  <a:cubicBezTo>
                    <a:pt x="134" y="443"/>
                    <a:pt x="133" y="445"/>
                    <a:pt x="132" y="448"/>
                  </a:cubicBezTo>
                  <a:cubicBezTo>
                    <a:pt x="132" y="450"/>
                    <a:pt x="132" y="451"/>
                    <a:pt x="132" y="452"/>
                  </a:cubicBezTo>
                  <a:cubicBezTo>
                    <a:pt x="132" y="454"/>
                    <a:pt x="132" y="454"/>
                    <a:pt x="131" y="456"/>
                  </a:cubicBezTo>
                  <a:cubicBezTo>
                    <a:pt x="131" y="456"/>
                    <a:pt x="131" y="458"/>
                    <a:pt x="131" y="458"/>
                  </a:cubicBezTo>
                  <a:cubicBezTo>
                    <a:pt x="131" y="459"/>
                    <a:pt x="130" y="460"/>
                    <a:pt x="130" y="460"/>
                  </a:cubicBezTo>
                  <a:cubicBezTo>
                    <a:pt x="129" y="461"/>
                    <a:pt x="129" y="463"/>
                    <a:pt x="129" y="464"/>
                  </a:cubicBezTo>
                  <a:cubicBezTo>
                    <a:pt x="129" y="465"/>
                    <a:pt x="128" y="466"/>
                    <a:pt x="128" y="467"/>
                  </a:cubicBezTo>
                  <a:cubicBezTo>
                    <a:pt x="128" y="468"/>
                    <a:pt x="127" y="468"/>
                    <a:pt x="127" y="469"/>
                  </a:cubicBezTo>
                  <a:cubicBezTo>
                    <a:pt x="127" y="470"/>
                    <a:pt x="127" y="470"/>
                    <a:pt x="127" y="471"/>
                  </a:cubicBezTo>
                  <a:cubicBezTo>
                    <a:pt x="126" y="471"/>
                    <a:pt x="126" y="471"/>
                    <a:pt x="126" y="472"/>
                  </a:cubicBezTo>
                  <a:cubicBezTo>
                    <a:pt x="126" y="471"/>
                    <a:pt x="126" y="471"/>
                    <a:pt x="125" y="471"/>
                  </a:cubicBezTo>
                  <a:cubicBezTo>
                    <a:pt x="123" y="469"/>
                    <a:pt x="120" y="468"/>
                    <a:pt x="117" y="467"/>
                  </a:cubicBezTo>
                  <a:cubicBezTo>
                    <a:pt x="116" y="466"/>
                    <a:pt x="115" y="465"/>
                    <a:pt x="114" y="465"/>
                  </a:cubicBezTo>
                  <a:cubicBezTo>
                    <a:pt x="115" y="464"/>
                    <a:pt x="116" y="463"/>
                    <a:pt x="116" y="461"/>
                  </a:cubicBezTo>
                  <a:cubicBezTo>
                    <a:pt x="117" y="458"/>
                    <a:pt x="117" y="454"/>
                    <a:pt x="116" y="451"/>
                  </a:cubicBezTo>
                  <a:cubicBezTo>
                    <a:pt x="116" y="449"/>
                    <a:pt x="115" y="445"/>
                    <a:pt x="112" y="443"/>
                  </a:cubicBezTo>
                  <a:cubicBezTo>
                    <a:pt x="110" y="441"/>
                    <a:pt x="106" y="444"/>
                    <a:pt x="104" y="445"/>
                  </a:cubicBezTo>
                  <a:cubicBezTo>
                    <a:pt x="103" y="443"/>
                    <a:pt x="105" y="440"/>
                    <a:pt x="103" y="438"/>
                  </a:cubicBezTo>
                  <a:cubicBezTo>
                    <a:pt x="102" y="437"/>
                    <a:pt x="100" y="436"/>
                    <a:pt x="98" y="436"/>
                  </a:cubicBezTo>
                  <a:cubicBezTo>
                    <a:pt x="95" y="437"/>
                    <a:pt x="93" y="441"/>
                    <a:pt x="90" y="442"/>
                  </a:cubicBezTo>
                  <a:cubicBezTo>
                    <a:pt x="90" y="438"/>
                    <a:pt x="89" y="435"/>
                    <a:pt x="88" y="433"/>
                  </a:cubicBezTo>
                  <a:cubicBezTo>
                    <a:pt x="86" y="430"/>
                    <a:pt x="83" y="428"/>
                    <a:pt x="80" y="428"/>
                  </a:cubicBezTo>
                  <a:cubicBezTo>
                    <a:pt x="78" y="428"/>
                    <a:pt x="77" y="428"/>
                    <a:pt x="75" y="429"/>
                  </a:cubicBezTo>
                  <a:cubicBezTo>
                    <a:pt x="74" y="429"/>
                    <a:pt x="72" y="430"/>
                    <a:pt x="70" y="431"/>
                  </a:cubicBezTo>
                  <a:cubicBezTo>
                    <a:pt x="68" y="432"/>
                    <a:pt x="67" y="433"/>
                    <a:pt x="66" y="435"/>
                  </a:cubicBezTo>
                  <a:cubicBezTo>
                    <a:pt x="64" y="433"/>
                    <a:pt x="61" y="431"/>
                    <a:pt x="59" y="428"/>
                  </a:cubicBezTo>
                  <a:cubicBezTo>
                    <a:pt x="59" y="428"/>
                    <a:pt x="58" y="428"/>
                    <a:pt x="58" y="428"/>
                  </a:cubicBezTo>
                  <a:cubicBezTo>
                    <a:pt x="60" y="425"/>
                    <a:pt x="62" y="422"/>
                    <a:pt x="65" y="419"/>
                  </a:cubicBezTo>
                  <a:cubicBezTo>
                    <a:pt x="67" y="416"/>
                    <a:pt x="69" y="413"/>
                    <a:pt x="71" y="410"/>
                  </a:cubicBezTo>
                  <a:cubicBezTo>
                    <a:pt x="73" y="407"/>
                    <a:pt x="76" y="405"/>
                    <a:pt x="80" y="403"/>
                  </a:cubicBezTo>
                  <a:cubicBezTo>
                    <a:pt x="88" y="399"/>
                    <a:pt x="98" y="393"/>
                    <a:pt x="108" y="394"/>
                  </a:cubicBezTo>
                  <a:cubicBezTo>
                    <a:pt x="108" y="395"/>
                    <a:pt x="108" y="396"/>
                    <a:pt x="109" y="397"/>
                  </a:cubicBezTo>
                  <a:cubicBezTo>
                    <a:pt x="111" y="399"/>
                    <a:pt x="117" y="400"/>
                    <a:pt x="119" y="401"/>
                  </a:cubicBezTo>
                  <a:cubicBezTo>
                    <a:pt x="122" y="402"/>
                    <a:pt x="124" y="403"/>
                    <a:pt x="126" y="403"/>
                  </a:cubicBezTo>
                  <a:cubicBezTo>
                    <a:pt x="128" y="404"/>
                    <a:pt x="129" y="406"/>
                    <a:pt x="130" y="407"/>
                  </a:cubicBezTo>
                  <a:cubicBezTo>
                    <a:pt x="132" y="409"/>
                    <a:pt x="134" y="411"/>
                    <a:pt x="136" y="413"/>
                  </a:cubicBezTo>
                  <a:cubicBezTo>
                    <a:pt x="137" y="415"/>
                    <a:pt x="137" y="419"/>
                    <a:pt x="137" y="42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1"/>
            <p:cNvSpPr/>
            <p:nvPr/>
          </p:nvSpPr>
          <p:spPr bwMode="auto">
            <a:xfrm>
              <a:off x="-142875" y="9502776"/>
              <a:ext cx="263525" cy="314325"/>
            </a:xfrm>
            <a:custGeom>
              <a:avLst/>
              <a:gdLst>
                <a:gd name="T0" fmla="*/ 55 w 62"/>
                <a:gd name="T1" fmla="*/ 13 h 74"/>
                <a:gd name="T2" fmla="*/ 45 w 62"/>
                <a:gd name="T3" fmla="*/ 4 h 74"/>
                <a:gd name="T4" fmla="*/ 34 w 62"/>
                <a:gd name="T5" fmla="*/ 0 h 74"/>
                <a:gd name="T6" fmla="*/ 16 w 62"/>
                <a:gd name="T7" fmla="*/ 31 h 74"/>
                <a:gd name="T8" fmla="*/ 18 w 62"/>
                <a:gd name="T9" fmla="*/ 35 h 74"/>
                <a:gd name="T10" fmla="*/ 13 w 62"/>
                <a:gd name="T11" fmla="*/ 36 h 74"/>
                <a:gd name="T12" fmla="*/ 11 w 62"/>
                <a:gd name="T13" fmla="*/ 36 h 74"/>
                <a:gd name="T14" fmla="*/ 9 w 62"/>
                <a:gd name="T15" fmla="*/ 37 h 74"/>
                <a:gd name="T16" fmla="*/ 6 w 62"/>
                <a:gd name="T17" fmla="*/ 39 h 74"/>
                <a:gd name="T18" fmla="*/ 7 w 62"/>
                <a:gd name="T19" fmla="*/ 42 h 74"/>
                <a:gd name="T20" fmla="*/ 11 w 62"/>
                <a:gd name="T21" fmla="*/ 42 h 74"/>
                <a:gd name="T22" fmla="*/ 16 w 62"/>
                <a:gd name="T23" fmla="*/ 41 h 74"/>
                <a:gd name="T24" fmla="*/ 18 w 62"/>
                <a:gd name="T25" fmla="*/ 40 h 74"/>
                <a:gd name="T26" fmla="*/ 15 w 62"/>
                <a:gd name="T27" fmla="*/ 44 h 74"/>
                <a:gd name="T28" fmla="*/ 8 w 62"/>
                <a:gd name="T29" fmla="*/ 56 h 74"/>
                <a:gd name="T30" fmla="*/ 3 w 62"/>
                <a:gd name="T31" fmla="*/ 63 h 74"/>
                <a:gd name="T32" fmla="*/ 1 w 62"/>
                <a:gd name="T33" fmla="*/ 67 h 74"/>
                <a:gd name="T34" fmla="*/ 0 w 62"/>
                <a:gd name="T35" fmla="*/ 70 h 74"/>
                <a:gd name="T36" fmla="*/ 2 w 62"/>
                <a:gd name="T37" fmla="*/ 72 h 74"/>
                <a:gd name="T38" fmla="*/ 5 w 62"/>
                <a:gd name="T39" fmla="*/ 74 h 74"/>
                <a:gd name="T40" fmla="*/ 8 w 62"/>
                <a:gd name="T41" fmla="*/ 69 h 74"/>
                <a:gd name="T42" fmla="*/ 12 w 62"/>
                <a:gd name="T43" fmla="*/ 60 h 74"/>
                <a:gd name="T44" fmla="*/ 14 w 62"/>
                <a:gd name="T45" fmla="*/ 57 h 74"/>
                <a:gd name="T46" fmla="*/ 15 w 62"/>
                <a:gd name="T47" fmla="*/ 53 h 74"/>
                <a:gd name="T48" fmla="*/ 20 w 62"/>
                <a:gd name="T49" fmla="*/ 43 h 74"/>
                <a:gd name="T50" fmla="*/ 21 w 62"/>
                <a:gd name="T51" fmla="*/ 44 h 74"/>
                <a:gd name="T52" fmla="*/ 22 w 62"/>
                <a:gd name="T53" fmla="*/ 46 h 74"/>
                <a:gd name="T54" fmla="*/ 24 w 62"/>
                <a:gd name="T55" fmla="*/ 50 h 74"/>
                <a:gd name="T56" fmla="*/ 27 w 62"/>
                <a:gd name="T57" fmla="*/ 48 h 74"/>
                <a:gd name="T58" fmla="*/ 25 w 62"/>
                <a:gd name="T59" fmla="*/ 40 h 74"/>
                <a:gd name="T60" fmla="*/ 30 w 62"/>
                <a:gd name="T61" fmla="*/ 42 h 74"/>
                <a:gd name="T62" fmla="*/ 46 w 62"/>
                <a:gd name="T63" fmla="*/ 40 h 74"/>
                <a:gd name="T64" fmla="*/ 55 w 62"/>
                <a:gd name="T6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74">
                  <a:moveTo>
                    <a:pt x="55" y="13"/>
                  </a:moveTo>
                  <a:cubicBezTo>
                    <a:pt x="52" y="9"/>
                    <a:pt x="49" y="6"/>
                    <a:pt x="45" y="4"/>
                  </a:cubicBezTo>
                  <a:cubicBezTo>
                    <a:pt x="42" y="2"/>
                    <a:pt x="38" y="0"/>
                    <a:pt x="34" y="0"/>
                  </a:cubicBezTo>
                  <a:cubicBezTo>
                    <a:pt x="18" y="0"/>
                    <a:pt x="9" y="18"/>
                    <a:pt x="16" y="31"/>
                  </a:cubicBezTo>
                  <a:cubicBezTo>
                    <a:pt x="17" y="32"/>
                    <a:pt x="17" y="34"/>
                    <a:pt x="18" y="35"/>
                  </a:cubicBezTo>
                  <a:cubicBezTo>
                    <a:pt x="16" y="35"/>
                    <a:pt x="15" y="36"/>
                    <a:pt x="13" y="36"/>
                  </a:cubicBezTo>
                  <a:cubicBezTo>
                    <a:pt x="12" y="36"/>
                    <a:pt x="11" y="36"/>
                    <a:pt x="11" y="36"/>
                  </a:cubicBezTo>
                  <a:cubicBezTo>
                    <a:pt x="10" y="36"/>
                    <a:pt x="10" y="37"/>
                    <a:pt x="9" y="37"/>
                  </a:cubicBezTo>
                  <a:cubicBezTo>
                    <a:pt x="8" y="38"/>
                    <a:pt x="7" y="38"/>
                    <a:pt x="6" y="39"/>
                  </a:cubicBezTo>
                  <a:cubicBezTo>
                    <a:pt x="5" y="40"/>
                    <a:pt x="5" y="41"/>
                    <a:pt x="7" y="42"/>
                  </a:cubicBezTo>
                  <a:cubicBezTo>
                    <a:pt x="8" y="42"/>
                    <a:pt x="10" y="42"/>
                    <a:pt x="11" y="42"/>
                  </a:cubicBezTo>
                  <a:cubicBezTo>
                    <a:pt x="13" y="42"/>
                    <a:pt x="15" y="41"/>
                    <a:pt x="16" y="41"/>
                  </a:cubicBezTo>
                  <a:cubicBezTo>
                    <a:pt x="17" y="41"/>
                    <a:pt x="17" y="40"/>
                    <a:pt x="18" y="40"/>
                  </a:cubicBezTo>
                  <a:cubicBezTo>
                    <a:pt x="17" y="42"/>
                    <a:pt x="16" y="43"/>
                    <a:pt x="15" y="44"/>
                  </a:cubicBezTo>
                  <a:cubicBezTo>
                    <a:pt x="14" y="49"/>
                    <a:pt x="10" y="52"/>
                    <a:pt x="8" y="56"/>
                  </a:cubicBezTo>
                  <a:cubicBezTo>
                    <a:pt x="6" y="58"/>
                    <a:pt x="5" y="61"/>
                    <a:pt x="3" y="63"/>
                  </a:cubicBezTo>
                  <a:cubicBezTo>
                    <a:pt x="2" y="65"/>
                    <a:pt x="2" y="66"/>
                    <a:pt x="1" y="67"/>
                  </a:cubicBezTo>
                  <a:cubicBezTo>
                    <a:pt x="1" y="68"/>
                    <a:pt x="0" y="69"/>
                    <a:pt x="0" y="70"/>
                  </a:cubicBezTo>
                  <a:cubicBezTo>
                    <a:pt x="1" y="71"/>
                    <a:pt x="1" y="72"/>
                    <a:pt x="2" y="72"/>
                  </a:cubicBezTo>
                  <a:cubicBezTo>
                    <a:pt x="3" y="73"/>
                    <a:pt x="4" y="74"/>
                    <a:pt x="5" y="74"/>
                  </a:cubicBezTo>
                  <a:cubicBezTo>
                    <a:pt x="7" y="74"/>
                    <a:pt x="7" y="71"/>
                    <a:pt x="8" y="69"/>
                  </a:cubicBezTo>
                  <a:cubicBezTo>
                    <a:pt x="10" y="66"/>
                    <a:pt x="11" y="63"/>
                    <a:pt x="12" y="60"/>
                  </a:cubicBezTo>
                  <a:cubicBezTo>
                    <a:pt x="13" y="59"/>
                    <a:pt x="13" y="58"/>
                    <a:pt x="14" y="57"/>
                  </a:cubicBezTo>
                  <a:cubicBezTo>
                    <a:pt x="14" y="56"/>
                    <a:pt x="15" y="54"/>
                    <a:pt x="15" y="53"/>
                  </a:cubicBezTo>
                  <a:cubicBezTo>
                    <a:pt x="17" y="50"/>
                    <a:pt x="19" y="46"/>
                    <a:pt x="20" y="43"/>
                  </a:cubicBezTo>
                  <a:cubicBezTo>
                    <a:pt x="20" y="43"/>
                    <a:pt x="21" y="44"/>
                    <a:pt x="21" y="44"/>
                  </a:cubicBezTo>
                  <a:cubicBezTo>
                    <a:pt x="21" y="45"/>
                    <a:pt x="22" y="46"/>
                    <a:pt x="22" y="46"/>
                  </a:cubicBezTo>
                  <a:cubicBezTo>
                    <a:pt x="22" y="47"/>
                    <a:pt x="23" y="49"/>
                    <a:pt x="24" y="50"/>
                  </a:cubicBezTo>
                  <a:cubicBezTo>
                    <a:pt x="26" y="51"/>
                    <a:pt x="27" y="50"/>
                    <a:pt x="27" y="48"/>
                  </a:cubicBezTo>
                  <a:cubicBezTo>
                    <a:pt x="26" y="45"/>
                    <a:pt x="25" y="43"/>
                    <a:pt x="25" y="40"/>
                  </a:cubicBezTo>
                  <a:cubicBezTo>
                    <a:pt x="26" y="41"/>
                    <a:pt x="28" y="42"/>
                    <a:pt x="30" y="42"/>
                  </a:cubicBezTo>
                  <a:cubicBezTo>
                    <a:pt x="35" y="43"/>
                    <a:pt x="41" y="42"/>
                    <a:pt x="46" y="40"/>
                  </a:cubicBezTo>
                  <a:cubicBezTo>
                    <a:pt x="57" y="36"/>
                    <a:pt x="62" y="23"/>
                    <a:pt x="55" y="13"/>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2"/>
            <p:cNvSpPr/>
            <p:nvPr/>
          </p:nvSpPr>
          <p:spPr bwMode="auto">
            <a:xfrm>
              <a:off x="-414338" y="9267826"/>
              <a:ext cx="246063" cy="166688"/>
            </a:xfrm>
            <a:custGeom>
              <a:avLst/>
              <a:gdLst>
                <a:gd name="T0" fmla="*/ 51 w 58"/>
                <a:gd name="T1" fmla="*/ 0 h 39"/>
                <a:gd name="T2" fmla="*/ 42 w 58"/>
                <a:gd name="T3" fmla="*/ 6 h 39"/>
                <a:gd name="T4" fmla="*/ 36 w 58"/>
                <a:gd name="T5" fmla="*/ 13 h 39"/>
                <a:gd name="T6" fmla="*/ 21 w 58"/>
                <a:gd name="T7" fmla="*/ 18 h 39"/>
                <a:gd name="T8" fmla="*/ 19 w 58"/>
                <a:gd name="T9" fmla="*/ 21 h 39"/>
                <a:gd name="T10" fmla="*/ 12 w 58"/>
                <a:gd name="T11" fmla="*/ 20 h 39"/>
                <a:gd name="T12" fmla="*/ 6 w 58"/>
                <a:gd name="T13" fmla="*/ 23 h 39"/>
                <a:gd name="T14" fmla="*/ 2 w 58"/>
                <a:gd name="T15" fmla="*/ 28 h 39"/>
                <a:gd name="T16" fmla="*/ 10 w 58"/>
                <a:gd name="T17" fmla="*/ 27 h 39"/>
                <a:gd name="T18" fmla="*/ 7 w 58"/>
                <a:gd name="T19" fmla="*/ 34 h 39"/>
                <a:gd name="T20" fmla="*/ 14 w 58"/>
                <a:gd name="T21" fmla="*/ 37 h 39"/>
                <a:gd name="T22" fmla="*/ 20 w 58"/>
                <a:gd name="T23" fmla="*/ 33 h 39"/>
                <a:gd name="T24" fmla="*/ 22 w 58"/>
                <a:gd name="T25" fmla="*/ 35 h 39"/>
                <a:gd name="T26" fmla="*/ 33 w 58"/>
                <a:gd name="T27" fmla="*/ 36 h 39"/>
                <a:gd name="T28" fmla="*/ 40 w 58"/>
                <a:gd name="T29" fmla="*/ 31 h 39"/>
                <a:gd name="T30" fmla="*/ 44 w 58"/>
                <a:gd name="T31" fmla="*/ 23 h 39"/>
                <a:gd name="T32" fmla="*/ 56 w 58"/>
                <a:gd name="T33" fmla="*/ 17 h 39"/>
                <a:gd name="T34" fmla="*/ 50 w 58"/>
                <a:gd name="T35" fmla="*/ 13 h 39"/>
                <a:gd name="T36" fmla="*/ 57 w 58"/>
                <a:gd name="T37" fmla="*/ 6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4" y="4"/>
                    <a:pt x="42" y="6"/>
                  </a:cubicBezTo>
                  <a:cubicBezTo>
                    <a:pt x="41" y="7"/>
                    <a:pt x="37" y="10"/>
                    <a:pt x="36" y="13"/>
                  </a:cubicBezTo>
                  <a:cubicBezTo>
                    <a:pt x="31" y="12"/>
                    <a:pt x="25" y="14"/>
                    <a:pt x="21" y="18"/>
                  </a:cubicBezTo>
                  <a:cubicBezTo>
                    <a:pt x="20" y="19"/>
                    <a:pt x="19" y="20"/>
                    <a:pt x="19" y="21"/>
                  </a:cubicBezTo>
                  <a:cubicBezTo>
                    <a:pt x="17" y="20"/>
                    <a:pt x="15" y="20"/>
                    <a:pt x="12" y="20"/>
                  </a:cubicBezTo>
                  <a:cubicBezTo>
                    <a:pt x="9" y="20"/>
                    <a:pt x="8" y="21"/>
                    <a:pt x="6" y="23"/>
                  </a:cubicBezTo>
                  <a:cubicBezTo>
                    <a:pt x="4" y="24"/>
                    <a:pt x="0" y="26"/>
                    <a:pt x="2" y="28"/>
                  </a:cubicBezTo>
                  <a:cubicBezTo>
                    <a:pt x="4" y="28"/>
                    <a:pt x="8" y="28"/>
                    <a:pt x="10" y="27"/>
                  </a:cubicBezTo>
                  <a:cubicBezTo>
                    <a:pt x="8" y="29"/>
                    <a:pt x="7" y="32"/>
                    <a:pt x="7" y="34"/>
                  </a:cubicBezTo>
                  <a:cubicBezTo>
                    <a:pt x="7" y="38"/>
                    <a:pt x="11" y="39"/>
                    <a:pt x="14" y="37"/>
                  </a:cubicBezTo>
                  <a:cubicBezTo>
                    <a:pt x="16" y="36"/>
                    <a:pt x="18" y="35"/>
                    <a:pt x="20" y="33"/>
                  </a:cubicBezTo>
                  <a:cubicBezTo>
                    <a:pt x="21" y="34"/>
                    <a:pt x="21" y="35"/>
                    <a:pt x="22" y="35"/>
                  </a:cubicBezTo>
                  <a:cubicBezTo>
                    <a:pt x="24" y="38"/>
                    <a:pt x="30" y="37"/>
                    <a:pt x="33" y="36"/>
                  </a:cubicBezTo>
                  <a:cubicBezTo>
                    <a:pt x="37" y="35"/>
                    <a:pt x="39" y="34"/>
                    <a:pt x="40" y="31"/>
                  </a:cubicBezTo>
                  <a:cubicBezTo>
                    <a:pt x="42" y="29"/>
                    <a:pt x="43" y="26"/>
                    <a:pt x="44" y="23"/>
                  </a:cubicBezTo>
                  <a:cubicBezTo>
                    <a:pt x="48" y="25"/>
                    <a:pt x="57" y="23"/>
                    <a:pt x="56" y="17"/>
                  </a:cubicBezTo>
                  <a:cubicBezTo>
                    <a:pt x="55" y="15"/>
                    <a:pt x="52" y="13"/>
                    <a:pt x="50" y="13"/>
                  </a:cubicBezTo>
                  <a:cubicBezTo>
                    <a:pt x="52" y="11"/>
                    <a:pt x="56" y="9"/>
                    <a:pt x="57" y="6"/>
                  </a:cubicBezTo>
                  <a:cubicBezTo>
                    <a:pt x="58" y="2"/>
                    <a:pt x="54"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3"/>
            <p:cNvSpPr/>
            <p:nvPr/>
          </p:nvSpPr>
          <p:spPr bwMode="auto">
            <a:xfrm>
              <a:off x="-147638" y="9986963"/>
              <a:ext cx="4763" cy="7938"/>
            </a:xfrm>
            <a:custGeom>
              <a:avLst/>
              <a:gdLst>
                <a:gd name="T0" fmla="*/ 1 w 1"/>
                <a:gd name="T1" fmla="*/ 0 h 2"/>
                <a:gd name="T2" fmla="*/ 1 w 1"/>
                <a:gd name="T3" fmla="*/ 2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0"/>
                    <a:pt x="1" y="2"/>
                  </a:cubicBezTo>
                  <a:cubicBezTo>
                    <a:pt x="1" y="2"/>
                    <a:pt x="1" y="2"/>
                    <a:pt x="1" y="2"/>
                  </a:cubicBezTo>
                  <a:cubicBezTo>
                    <a:pt x="1" y="2"/>
                    <a:pt x="1" y="2"/>
                    <a:pt x="1" y="2"/>
                  </a:cubicBezTo>
                  <a:cubicBezTo>
                    <a:pt x="1" y="1"/>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4"/>
            <p:cNvSpPr/>
            <p:nvPr/>
          </p:nvSpPr>
          <p:spPr bwMode="auto">
            <a:xfrm>
              <a:off x="-142875" y="9936163"/>
              <a:ext cx="60325" cy="63500"/>
            </a:xfrm>
            <a:custGeom>
              <a:avLst/>
              <a:gdLst>
                <a:gd name="T0" fmla="*/ 11 w 14"/>
                <a:gd name="T1" fmla="*/ 14 h 15"/>
                <a:gd name="T2" fmla="*/ 13 w 14"/>
                <a:gd name="T3" fmla="*/ 11 h 15"/>
                <a:gd name="T4" fmla="*/ 11 w 14"/>
                <a:gd name="T5" fmla="*/ 8 h 15"/>
                <a:gd name="T6" fmla="*/ 8 w 14"/>
                <a:gd name="T7" fmla="*/ 4 h 15"/>
                <a:gd name="T8" fmla="*/ 4 w 14"/>
                <a:gd name="T9" fmla="*/ 1 h 15"/>
                <a:gd name="T10" fmla="*/ 3 w 14"/>
                <a:gd name="T11" fmla="*/ 3 h 15"/>
                <a:gd name="T12" fmla="*/ 1 w 14"/>
                <a:gd name="T13" fmla="*/ 7 h 15"/>
                <a:gd name="T14" fmla="*/ 0 w 14"/>
                <a:gd name="T15" fmla="*/ 14 h 15"/>
                <a:gd name="T16" fmla="*/ 0 w 14"/>
                <a:gd name="T17" fmla="*/ 14 h 15"/>
                <a:gd name="T18" fmla="*/ 0 w 14"/>
                <a:gd name="T19" fmla="*/ 14 h 15"/>
                <a:gd name="T20" fmla="*/ 0 w 14"/>
                <a:gd name="T21" fmla="*/ 14 h 15"/>
                <a:gd name="T22" fmla="*/ 0 w 14"/>
                <a:gd name="T23" fmla="*/ 14 h 15"/>
                <a:gd name="T24" fmla="*/ 0 w 14"/>
                <a:gd name="T25" fmla="*/ 14 h 15"/>
                <a:gd name="T26" fmla="*/ 0 w 14"/>
                <a:gd name="T27" fmla="*/ 14 h 15"/>
                <a:gd name="T28" fmla="*/ 0 w 14"/>
                <a:gd name="T29" fmla="*/ 15 h 15"/>
                <a:gd name="T30" fmla="*/ 0 w 14"/>
                <a:gd name="T31" fmla="*/ 15 h 15"/>
                <a:gd name="T32" fmla="*/ 0 w 14"/>
                <a:gd name="T33" fmla="*/ 15 h 15"/>
                <a:gd name="T34" fmla="*/ 0 w 14"/>
                <a:gd name="T35" fmla="*/ 15 h 15"/>
                <a:gd name="T36" fmla="*/ 3 w 14"/>
                <a:gd name="T37" fmla="*/ 14 h 15"/>
                <a:gd name="T38" fmla="*/ 1 w 14"/>
                <a:gd name="T39" fmla="*/ 15 h 15"/>
                <a:gd name="T40" fmla="*/ 6 w 14"/>
                <a:gd name="T41" fmla="*/ 15 h 15"/>
                <a:gd name="T42" fmla="*/ 1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4"/>
                  </a:moveTo>
                  <a:cubicBezTo>
                    <a:pt x="13" y="14"/>
                    <a:pt x="14" y="13"/>
                    <a:pt x="13" y="11"/>
                  </a:cubicBezTo>
                  <a:cubicBezTo>
                    <a:pt x="12" y="10"/>
                    <a:pt x="12" y="9"/>
                    <a:pt x="11" y="8"/>
                  </a:cubicBezTo>
                  <a:cubicBezTo>
                    <a:pt x="10" y="6"/>
                    <a:pt x="9" y="5"/>
                    <a:pt x="8" y="4"/>
                  </a:cubicBezTo>
                  <a:cubicBezTo>
                    <a:pt x="7" y="3"/>
                    <a:pt x="5" y="0"/>
                    <a:pt x="4" y="1"/>
                  </a:cubicBezTo>
                  <a:cubicBezTo>
                    <a:pt x="3" y="1"/>
                    <a:pt x="3" y="2"/>
                    <a:pt x="3" y="3"/>
                  </a:cubicBezTo>
                  <a:cubicBezTo>
                    <a:pt x="3" y="4"/>
                    <a:pt x="2" y="5"/>
                    <a:pt x="1" y="7"/>
                  </a:cubicBezTo>
                  <a:cubicBezTo>
                    <a:pt x="1" y="9"/>
                    <a:pt x="0" y="11"/>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4"/>
                    <a:pt x="0" y="14"/>
                  </a:cubicBezTo>
                  <a:cubicBezTo>
                    <a:pt x="0" y="14"/>
                    <a:pt x="0" y="14"/>
                    <a:pt x="0" y="14"/>
                  </a:cubicBezTo>
                  <a:cubicBezTo>
                    <a:pt x="0" y="14"/>
                    <a:pt x="0" y="14"/>
                    <a:pt x="0" y="15"/>
                  </a:cubicBezTo>
                  <a:cubicBezTo>
                    <a:pt x="0" y="15"/>
                    <a:pt x="0" y="15"/>
                    <a:pt x="0" y="15"/>
                  </a:cubicBezTo>
                  <a:cubicBezTo>
                    <a:pt x="0" y="15"/>
                    <a:pt x="0" y="15"/>
                    <a:pt x="0" y="15"/>
                  </a:cubicBezTo>
                  <a:cubicBezTo>
                    <a:pt x="0" y="15"/>
                    <a:pt x="0" y="15"/>
                    <a:pt x="0" y="15"/>
                  </a:cubicBezTo>
                  <a:cubicBezTo>
                    <a:pt x="3" y="14"/>
                    <a:pt x="3" y="14"/>
                    <a:pt x="3" y="14"/>
                  </a:cubicBezTo>
                  <a:cubicBezTo>
                    <a:pt x="3" y="14"/>
                    <a:pt x="2" y="15"/>
                    <a:pt x="1" y="15"/>
                  </a:cubicBezTo>
                  <a:cubicBezTo>
                    <a:pt x="3" y="15"/>
                    <a:pt x="4" y="15"/>
                    <a:pt x="6" y="15"/>
                  </a:cubicBezTo>
                  <a:cubicBezTo>
                    <a:pt x="8" y="15"/>
                    <a:pt x="9" y="15"/>
                    <a:pt x="1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5"/>
            <p:cNvSpPr/>
            <p:nvPr/>
          </p:nvSpPr>
          <p:spPr bwMode="auto">
            <a:xfrm>
              <a:off x="-142875" y="9994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6"/>
            <p:cNvSpPr/>
            <p:nvPr/>
          </p:nvSpPr>
          <p:spPr bwMode="auto">
            <a:xfrm>
              <a:off x="-142875" y="999966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7"/>
            <p:cNvSpPr/>
            <p:nvPr/>
          </p:nvSpPr>
          <p:spPr bwMode="auto">
            <a:xfrm>
              <a:off x="-122238" y="10088563"/>
              <a:ext cx="65088" cy="68263"/>
            </a:xfrm>
            <a:custGeom>
              <a:avLst/>
              <a:gdLst>
                <a:gd name="T0" fmla="*/ 13 w 15"/>
                <a:gd name="T1" fmla="*/ 1 h 16"/>
                <a:gd name="T2" fmla="*/ 11 w 15"/>
                <a:gd name="T3" fmla="*/ 1 h 16"/>
                <a:gd name="T4" fmla="*/ 7 w 15"/>
                <a:gd name="T5" fmla="*/ 2 h 16"/>
                <a:gd name="T6" fmla="*/ 1 w 15"/>
                <a:gd name="T7" fmla="*/ 5 h 16"/>
                <a:gd name="T8" fmla="*/ 0 w 15"/>
                <a:gd name="T9" fmla="*/ 6 h 16"/>
                <a:gd name="T10" fmla="*/ 0 w 15"/>
                <a:gd name="T11" fmla="*/ 6 h 16"/>
                <a:gd name="T12" fmla="*/ 0 w 15"/>
                <a:gd name="T13" fmla="*/ 6 h 16"/>
                <a:gd name="T14" fmla="*/ 0 w 15"/>
                <a:gd name="T15" fmla="*/ 6 h 16"/>
                <a:gd name="T16" fmla="*/ 0 w 15"/>
                <a:gd name="T17" fmla="*/ 6 h 16"/>
                <a:gd name="T18" fmla="*/ 0 w 15"/>
                <a:gd name="T19" fmla="*/ 6 h 16"/>
                <a:gd name="T20" fmla="*/ 0 w 15"/>
                <a:gd name="T21" fmla="*/ 6 h 16"/>
                <a:gd name="T22" fmla="*/ 0 w 15"/>
                <a:gd name="T23" fmla="*/ 6 h 16"/>
                <a:gd name="T24" fmla="*/ 0 w 15"/>
                <a:gd name="T25" fmla="*/ 6 h 16"/>
                <a:gd name="T26" fmla="*/ 0 w 15"/>
                <a:gd name="T27" fmla="*/ 6 h 16"/>
                <a:gd name="T28" fmla="*/ 2 w 15"/>
                <a:gd name="T29" fmla="*/ 8 h 16"/>
                <a:gd name="T30" fmla="*/ 0 w 15"/>
                <a:gd name="T31" fmla="*/ 7 h 16"/>
                <a:gd name="T32" fmla="*/ 3 w 15"/>
                <a:gd name="T33" fmla="*/ 11 h 16"/>
                <a:gd name="T34" fmla="*/ 7 w 15"/>
                <a:gd name="T35" fmla="*/ 15 h 16"/>
                <a:gd name="T36" fmla="*/ 10 w 15"/>
                <a:gd name="T37" fmla="*/ 14 h 16"/>
                <a:gd name="T38" fmla="*/ 12 w 15"/>
                <a:gd name="T39" fmla="*/ 10 h 16"/>
                <a:gd name="T40" fmla="*/ 13 w 15"/>
                <a:gd name="T41" fmla="*/ 5 h 16"/>
                <a:gd name="T42" fmla="*/ 13 w 15"/>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3" y="1"/>
                  </a:moveTo>
                  <a:cubicBezTo>
                    <a:pt x="13" y="0"/>
                    <a:pt x="12" y="1"/>
                    <a:pt x="11" y="1"/>
                  </a:cubicBezTo>
                  <a:cubicBezTo>
                    <a:pt x="10" y="2"/>
                    <a:pt x="8" y="2"/>
                    <a:pt x="7" y="2"/>
                  </a:cubicBezTo>
                  <a:cubicBezTo>
                    <a:pt x="5" y="3"/>
                    <a:pt x="3" y="4"/>
                    <a:pt x="1" y="5"/>
                  </a:cubicBezTo>
                  <a:cubicBezTo>
                    <a:pt x="1" y="6"/>
                    <a:pt x="1"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8"/>
                    <a:pt x="2" y="8"/>
                    <a:pt x="2" y="8"/>
                  </a:cubicBezTo>
                  <a:cubicBezTo>
                    <a:pt x="2" y="8"/>
                    <a:pt x="1" y="8"/>
                    <a:pt x="0" y="7"/>
                  </a:cubicBezTo>
                  <a:cubicBezTo>
                    <a:pt x="1" y="8"/>
                    <a:pt x="2" y="10"/>
                    <a:pt x="3" y="11"/>
                  </a:cubicBezTo>
                  <a:cubicBezTo>
                    <a:pt x="4" y="12"/>
                    <a:pt x="5" y="14"/>
                    <a:pt x="7" y="15"/>
                  </a:cubicBezTo>
                  <a:cubicBezTo>
                    <a:pt x="8" y="16"/>
                    <a:pt x="9" y="16"/>
                    <a:pt x="10" y="14"/>
                  </a:cubicBezTo>
                  <a:cubicBezTo>
                    <a:pt x="11" y="13"/>
                    <a:pt x="12" y="12"/>
                    <a:pt x="12" y="10"/>
                  </a:cubicBezTo>
                  <a:cubicBezTo>
                    <a:pt x="12" y="9"/>
                    <a:pt x="13" y="7"/>
                    <a:pt x="13" y="5"/>
                  </a:cubicBezTo>
                  <a:cubicBezTo>
                    <a:pt x="14" y="4"/>
                    <a:pt x="15" y="1"/>
                    <a:pt x="13"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8"/>
            <p:cNvSpPr/>
            <p:nvPr/>
          </p:nvSpPr>
          <p:spPr bwMode="auto">
            <a:xfrm>
              <a:off x="-122238" y="10106026"/>
              <a:ext cx="9525" cy="7938"/>
            </a:xfrm>
            <a:custGeom>
              <a:avLst/>
              <a:gdLst>
                <a:gd name="T0" fmla="*/ 2 w 2"/>
                <a:gd name="T1" fmla="*/ 0 h 2"/>
                <a:gd name="T2" fmla="*/ 1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1" y="1"/>
                  </a:cubicBezTo>
                  <a:cubicBezTo>
                    <a:pt x="0" y="1"/>
                    <a:pt x="0" y="1"/>
                    <a:pt x="0" y="2"/>
                  </a:cubicBezTo>
                  <a:cubicBezTo>
                    <a:pt x="1" y="1"/>
                    <a:pt x="1" y="1"/>
                    <a:pt x="1" y="1"/>
                  </a:cubicBezTo>
                  <a:cubicBezTo>
                    <a:pt x="1" y="1"/>
                    <a:pt x="2"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9"/>
            <p:cNvSpPr/>
            <p:nvPr/>
          </p:nvSpPr>
          <p:spPr bwMode="auto">
            <a:xfrm>
              <a:off x="-122238" y="10113963"/>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0"/>
            <p:cNvSpPr/>
            <p:nvPr/>
          </p:nvSpPr>
          <p:spPr bwMode="auto">
            <a:xfrm>
              <a:off x="-122238" y="10113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1" name="Freeform 18"/>
          <p:cNvSpPr/>
          <p:nvPr/>
        </p:nvSpPr>
        <p:spPr bwMode="auto">
          <a:xfrm>
            <a:off x="10916013" y="4291004"/>
            <a:ext cx="827452" cy="1677267"/>
          </a:xfrm>
          <a:custGeom>
            <a:avLst/>
            <a:gdLst>
              <a:gd name="T0" fmla="*/ 18 w 122"/>
              <a:gd name="T1" fmla="*/ 223 h 250"/>
              <a:gd name="T2" fmla="*/ 17 w 122"/>
              <a:gd name="T3" fmla="*/ 214 h 250"/>
              <a:gd name="T4" fmla="*/ 23 w 122"/>
              <a:gd name="T5" fmla="*/ 205 h 250"/>
              <a:gd name="T6" fmla="*/ 26 w 122"/>
              <a:gd name="T7" fmla="*/ 193 h 250"/>
              <a:gd name="T8" fmla="*/ 24 w 122"/>
              <a:gd name="T9" fmla="*/ 174 h 250"/>
              <a:gd name="T10" fmla="*/ 23 w 122"/>
              <a:gd name="T11" fmla="*/ 162 h 250"/>
              <a:gd name="T12" fmla="*/ 21 w 122"/>
              <a:gd name="T13" fmla="*/ 150 h 250"/>
              <a:gd name="T14" fmla="*/ 21 w 122"/>
              <a:gd name="T15" fmla="*/ 134 h 250"/>
              <a:gd name="T16" fmla="*/ 26 w 122"/>
              <a:gd name="T17" fmla="*/ 122 h 250"/>
              <a:gd name="T18" fmla="*/ 41 w 122"/>
              <a:gd name="T19" fmla="*/ 111 h 250"/>
              <a:gd name="T20" fmla="*/ 35 w 122"/>
              <a:gd name="T21" fmla="*/ 103 h 250"/>
              <a:gd name="T22" fmla="*/ 38 w 122"/>
              <a:gd name="T23" fmla="*/ 92 h 250"/>
              <a:gd name="T24" fmla="*/ 17 w 122"/>
              <a:gd name="T25" fmla="*/ 47 h 250"/>
              <a:gd name="T26" fmla="*/ 2 w 122"/>
              <a:gd name="T27" fmla="*/ 46 h 250"/>
              <a:gd name="T28" fmla="*/ 7 w 122"/>
              <a:gd name="T29" fmla="*/ 32 h 250"/>
              <a:gd name="T30" fmla="*/ 28 w 122"/>
              <a:gd name="T31" fmla="*/ 34 h 250"/>
              <a:gd name="T32" fmla="*/ 18 w 122"/>
              <a:gd name="T33" fmla="*/ 11 h 250"/>
              <a:gd name="T34" fmla="*/ 26 w 122"/>
              <a:gd name="T35" fmla="*/ 1 h 250"/>
              <a:gd name="T36" fmla="*/ 40 w 122"/>
              <a:gd name="T37" fmla="*/ 7 h 250"/>
              <a:gd name="T38" fmla="*/ 36 w 122"/>
              <a:gd name="T39" fmla="*/ 15 h 250"/>
              <a:gd name="T40" fmla="*/ 51 w 122"/>
              <a:gd name="T41" fmla="*/ 30 h 250"/>
              <a:gd name="T42" fmla="*/ 66 w 122"/>
              <a:gd name="T43" fmla="*/ 31 h 250"/>
              <a:gd name="T44" fmla="*/ 60 w 122"/>
              <a:gd name="T45" fmla="*/ 45 h 250"/>
              <a:gd name="T46" fmla="*/ 41 w 122"/>
              <a:gd name="T47" fmla="*/ 43 h 250"/>
              <a:gd name="T48" fmla="*/ 56 w 122"/>
              <a:gd name="T49" fmla="*/ 96 h 250"/>
              <a:gd name="T50" fmla="*/ 52 w 122"/>
              <a:gd name="T51" fmla="*/ 105 h 250"/>
              <a:gd name="T52" fmla="*/ 55 w 122"/>
              <a:gd name="T53" fmla="*/ 108 h 250"/>
              <a:gd name="T54" fmla="*/ 62 w 122"/>
              <a:gd name="T55" fmla="*/ 109 h 250"/>
              <a:gd name="T56" fmla="*/ 74 w 122"/>
              <a:gd name="T57" fmla="*/ 119 h 250"/>
              <a:gd name="T58" fmla="*/ 77 w 122"/>
              <a:gd name="T59" fmla="*/ 123 h 250"/>
              <a:gd name="T60" fmla="*/ 83 w 122"/>
              <a:gd name="T61" fmla="*/ 131 h 250"/>
              <a:gd name="T62" fmla="*/ 85 w 122"/>
              <a:gd name="T63" fmla="*/ 144 h 250"/>
              <a:gd name="T64" fmla="*/ 85 w 122"/>
              <a:gd name="T65" fmla="*/ 155 h 250"/>
              <a:gd name="T66" fmla="*/ 86 w 122"/>
              <a:gd name="T67" fmla="*/ 159 h 250"/>
              <a:gd name="T68" fmla="*/ 89 w 122"/>
              <a:gd name="T69" fmla="*/ 176 h 250"/>
              <a:gd name="T70" fmla="*/ 93 w 122"/>
              <a:gd name="T71" fmla="*/ 190 h 250"/>
              <a:gd name="T72" fmla="*/ 102 w 122"/>
              <a:gd name="T73" fmla="*/ 193 h 250"/>
              <a:gd name="T74" fmla="*/ 104 w 122"/>
              <a:gd name="T75" fmla="*/ 197 h 250"/>
              <a:gd name="T76" fmla="*/ 106 w 122"/>
              <a:gd name="T77" fmla="*/ 202 h 250"/>
              <a:gd name="T78" fmla="*/ 111 w 122"/>
              <a:gd name="T79" fmla="*/ 202 h 250"/>
              <a:gd name="T80" fmla="*/ 113 w 122"/>
              <a:gd name="T81" fmla="*/ 206 h 250"/>
              <a:gd name="T82" fmla="*/ 118 w 122"/>
              <a:gd name="T83" fmla="*/ 211 h 250"/>
              <a:gd name="T84" fmla="*/ 118 w 122"/>
              <a:gd name="T85" fmla="*/ 216 h 250"/>
              <a:gd name="T86" fmla="*/ 120 w 122"/>
              <a:gd name="T87" fmla="*/ 220 h 250"/>
              <a:gd name="T88" fmla="*/ 121 w 122"/>
              <a:gd name="T89" fmla="*/ 226 h 250"/>
              <a:gd name="T90" fmla="*/ 120 w 122"/>
              <a:gd name="T91" fmla="*/ 229 h 250"/>
              <a:gd name="T92" fmla="*/ 108 w 122"/>
              <a:gd name="T93" fmla="*/ 231 h 250"/>
              <a:gd name="T94" fmla="*/ 79 w 122"/>
              <a:gd name="T95" fmla="*/ 238 h 250"/>
              <a:gd name="T96" fmla="*/ 41 w 122"/>
              <a:gd name="T97" fmla="*/ 247 h 250"/>
              <a:gd name="T98" fmla="*/ 21 w 122"/>
              <a:gd name="T99"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250">
                <a:moveTo>
                  <a:pt x="19" y="238"/>
                </a:moveTo>
                <a:cubicBezTo>
                  <a:pt x="19" y="233"/>
                  <a:pt x="19" y="228"/>
                  <a:pt x="18" y="223"/>
                </a:cubicBezTo>
                <a:cubicBezTo>
                  <a:pt x="18" y="221"/>
                  <a:pt x="18" y="221"/>
                  <a:pt x="18" y="219"/>
                </a:cubicBezTo>
                <a:cubicBezTo>
                  <a:pt x="18" y="218"/>
                  <a:pt x="17" y="216"/>
                  <a:pt x="17" y="214"/>
                </a:cubicBezTo>
                <a:cubicBezTo>
                  <a:pt x="17" y="212"/>
                  <a:pt x="20" y="211"/>
                  <a:pt x="22" y="211"/>
                </a:cubicBezTo>
                <a:cubicBezTo>
                  <a:pt x="22" y="209"/>
                  <a:pt x="22" y="206"/>
                  <a:pt x="23" y="205"/>
                </a:cubicBezTo>
                <a:cubicBezTo>
                  <a:pt x="24" y="203"/>
                  <a:pt x="26" y="203"/>
                  <a:pt x="27" y="202"/>
                </a:cubicBezTo>
                <a:cubicBezTo>
                  <a:pt x="28" y="200"/>
                  <a:pt x="26" y="196"/>
                  <a:pt x="26" y="193"/>
                </a:cubicBezTo>
                <a:cubicBezTo>
                  <a:pt x="25" y="190"/>
                  <a:pt x="24" y="187"/>
                  <a:pt x="26" y="184"/>
                </a:cubicBezTo>
                <a:cubicBezTo>
                  <a:pt x="24" y="182"/>
                  <a:pt x="24" y="177"/>
                  <a:pt x="24" y="174"/>
                </a:cubicBezTo>
                <a:cubicBezTo>
                  <a:pt x="23" y="171"/>
                  <a:pt x="23" y="169"/>
                  <a:pt x="23" y="167"/>
                </a:cubicBezTo>
                <a:cubicBezTo>
                  <a:pt x="23" y="165"/>
                  <a:pt x="23" y="164"/>
                  <a:pt x="23" y="162"/>
                </a:cubicBezTo>
                <a:cubicBezTo>
                  <a:pt x="22" y="161"/>
                  <a:pt x="22" y="159"/>
                  <a:pt x="21" y="157"/>
                </a:cubicBezTo>
                <a:cubicBezTo>
                  <a:pt x="21" y="155"/>
                  <a:pt x="21" y="153"/>
                  <a:pt x="21" y="150"/>
                </a:cubicBezTo>
                <a:cubicBezTo>
                  <a:pt x="21" y="148"/>
                  <a:pt x="17" y="138"/>
                  <a:pt x="21" y="138"/>
                </a:cubicBezTo>
                <a:cubicBezTo>
                  <a:pt x="21" y="136"/>
                  <a:pt x="22" y="135"/>
                  <a:pt x="21" y="134"/>
                </a:cubicBezTo>
                <a:cubicBezTo>
                  <a:pt x="21" y="132"/>
                  <a:pt x="21" y="131"/>
                  <a:pt x="21" y="130"/>
                </a:cubicBezTo>
                <a:cubicBezTo>
                  <a:pt x="22" y="127"/>
                  <a:pt x="24" y="125"/>
                  <a:pt x="26" y="122"/>
                </a:cubicBezTo>
                <a:cubicBezTo>
                  <a:pt x="28" y="120"/>
                  <a:pt x="30" y="116"/>
                  <a:pt x="33" y="114"/>
                </a:cubicBezTo>
                <a:cubicBezTo>
                  <a:pt x="35" y="113"/>
                  <a:pt x="38" y="112"/>
                  <a:pt x="41" y="111"/>
                </a:cubicBezTo>
                <a:cubicBezTo>
                  <a:pt x="40" y="107"/>
                  <a:pt x="40" y="107"/>
                  <a:pt x="40" y="107"/>
                </a:cubicBezTo>
                <a:cubicBezTo>
                  <a:pt x="38" y="107"/>
                  <a:pt x="35" y="105"/>
                  <a:pt x="35" y="103"/>
                </a:cubicBezTo>
                <a:cubicBezTo>
                  <a:pt x="34" y="100"/>
                  <a:pt x="34" y="100"/>
                  <a:pt x="34" y="100"/>
                </a:cubicBezTo>
                <a:cubicBezTo>
                  <a:pt x="32" y="97"/>
                  <a:pt x="34" y="93"/>
                  <a:pt x="38" y="92"/>
                </a:cubicBezTo>
                <a:cubicBezTo>
                  <a:pt x="30" y="45"/>
                  <a:pt x="30" y="45"/>
                  <a:pt x="30" y="45"/>
                </a:cubicBezTo>
                <a:cubicBezTo>
                  <a:pt x="17" y="47"/>
                  <a:pt x="17" y="47"/>
                  <a:pt x="17" y="47"/>
                </a:cubicBezTo>
                <a:cubicBezTo>
                  <a:pt x="17" y="51"/>
                  <a:pt x="15" y="54"/>
                  <a:pt x="11" y="54"/>
                </a:cubicBezTo>
                <a:cubicBezTo>
                  <a:pt x="7" y="54"/>
                  <a:pt x="3" y="50"/>
                  <a:pt x="2" y="46"/>
                </a:cubicBezTo>
                <a:cubicBezTo>
                  <a:pt x="1" y="42"/>
                  <a:pt x="1" y="42"/>
                  <a:pt x="1" y="42"/>
                </a:cubicBezTo>
                <a:cubicBezTo>
                  <a:pt x="0" y="38"/>
                  <a:pt x="3" y="33"/>
                  <a:pt x="7" y="32"/>
                </a:cubicBezTo>
                <a:cubicBezTo>
                  <a:pt x="11" y="31"/>
                  <a:pt x="14" y="32"/>
                  <a:pt x="15" y="36"/>
                </a:cubicBezTo>
                <a:cubicBezTo>
                  <a:pt x="28" y="34"/>
                  <a:pt x="28" y="34"/>
                  <a:pt x="28" y="34"/>
                </a:cubicBezTo>
                <a:cubicBezTo>
                  <a:pt x="25" y="17"/>
                  <a:pt x="25" y="17"/>
                  <a:pt x="25" y="17"/>
                </a:cubicBezTo>
                <a:cubicBezTo>
                  <a:pt x="21" y="17"/>
                  <a:pt x="18" y="14"/>
                  <a:pt x="18" y="11"/>
                </a:cubicBezTo>
                <a:cubicBezTo>
                  <a:pt x="18" y="11"/>
                  <a:pt x="18" y="11"/>
                  <a:pt x="18" y="11"/>
                </a:cubicBezTo>
                <a:cubicBezTo>
                  <a:pt x="18" y="6"/>
                  <a:pt x="21" y="2"/>
                  <a:pt x="26" y="1"/>
                </a:cubicBezTo>
                <a:cubicBezTo>
                  <a:pt x="30" y="1"/>
                  <a:pt x="30" y="1"/>
                  <a:pt x="30" y="1"/>
                </a:cubicBezTo>
                <a:cubicBezTo>
                  <a:pt x="34" y="0"/>
                  <a:pt x="39" y="3"/>
                  <a:pt x="40" y="7"/>
                </a:cubicBezTo>
                <a:cubicBezTo>
                  <a:pt x="40" y="7"/>
                  <a:pt x="40" y="7"/>
                  <a:pt x="40" y="7"/>
                </a:cubicBezTo>
                <a:cubicBezTo>
                  <a:pt x="41" y="10"/>
                  <a:pt x="39" y="14"/>
                  <a:pt x="36" y="15"/>
                </a:cubicBezTo>
                <a:cubicBezTo>
                  <a:pt x="39" y="32"/>
                  <a:pt x="39" y="32"/>
                  <a:pt x="39" y="32"/>
                </a:cubicBezTo>
                <a:cubicBezTo>
                  <a:pt x="51" y="30"/>
                  <a:pt x="51" y="30"/>
                  <a:pt x="51" y="30"/>
                </a:cubicBezTo>
                <a:cubicBezTo>
                  <a:pt x="51" y="26"/>
                  <a:pt x="53" y="23"/>
                  <a:pt x="57" y="23"/>
                </a:cubicBezTo>
                <a:cubicBezTo>
                  <a:pt x="61" y="23"/>
                  <a:pt x="65" y="26"/>
                  <a:pt x="66" y="31"/>
                </a:cubicBezTo>
                <a:cubicBezTo>
                  <a:pt x="67" y="35"/>
                  <a:pt x="67" y="35"/>
                  <a:pt x="67" y="35"/>
                </a:cubicBezTo>
                <a:cubicBezTo>
                  <a:pt x="67" y="39"/>
                  <a:pt x="65" y="44"/>
                  <a:pt x="60" y="45"/>
                </a:cubicBezTo>
                <a:cubicBezTo>
                  <a:pt x="57" y="46"/>
                  <a:pt x="54" y="44"/>
                  <a:pt x="53" y="41"/>
                </a:cubicBezTo>
                <a:cubicBezTo>
                  <a:pt x="41" y="43"/>
                  <a:pt x="41" y="43"/>
                  <a:pt x="41" y="43"/>
                </a:cubicBezTo>
                <a:cubicBezTo>
                  <a:pt x="49" y="90"/>
                  <a:pt x="49" y="90"/>
                  <a:pt x="49" y="90"/>
                </a:cubicBezTo>
                <a:cubicBezTo>
                  <a:pt x="53" y="90"/>
                  <a:pt x="56" y="93"/>
                  <a:pt x="56" y="96"/>
                </a:cubicBezTo>
                <a:cubicBezTo>
                  <a:pt x="56" y="99"/>
                  <a:pt x="56" y="99"/>
                  <a:pt x="56" y="99"/>
                </a:cubicBezTo>
                <a:cubicBezTo>
                  <a:pt x="56" y="102"/>
                  <a:pt x="54" y="104"/>
                  <a:pt x="52" y="105"/>
                </a:cubicBezTo>
                <a:cubicBezTo>
                  <a:pt x="52" y="108"/>
                  <a:pt x="52" y="108"/>
                  <a:pt x="52" y="108"/>
                </a:cubicBezTo>
                <a:cubicBezTo>
                  <a:pt x="53" y="108"/>
                  <a:pt x="54" y="108"/>
                  <a:pt x="55" y="108"/>
                </a:cubicBezTo>
                <a:cubicBezTo>
                  <a:pt x="56" y="108"/>
                  <a:pt x="57" y="107"/>
                  <a:pt x="58" y="107"/>
                </a:cubicBezTo>
                <a:cubicBezTo>
                  <a:pt x="59" y="107"/>
                  <a:pt x="61" y="108"/>
                  <a:pt x="62" y="109"/>
                </a:cubicBezTo>
                <a:cubicBezTo>
                  <a:pt x="65" y="110"/>
                  <a:pt x="67" y="112"/>
                  <a:pt x="70" y="115"/>
                </a:cubicBezTo>
                <a:cubicBezTo>
                  <a:pt x="71" y="116"/>
                  <a:pt x="74" y="117"/>
                  <a:pt x="74" y="119"/>
                </a:cubicBezTo>
                <a:cubicBezTo>
                  <a:pt x="75" y="121"/>
                  <a:pt x="75" y="122"/>
                  <a:pt x="76" y="123"/>
                </a:cubicBezTo>
                <a:cubicBezTo>
                  <a:pt x="77" y="123"/>
                  <a:pt x="77" y="123"/>
                  <a:pt x="77" y="123"/>
                </a:cubicBezTo>
                <a:cubicBezTo>
                  <a:pt x="78" y="125"/>
                  <a:pt x="80" y="125"/>
                  <a:pt x="81" y="126"/>
                </a:cubicBezTo>
                <a:cubicBezTo>
                  <a:pt x="83" y="127"/>
                  <a:pt x="83" y="129"/>
                  <a:pt x="83" y="131"/>
                </a:cubicBezTo>
                <a:cubicBezTo>
                  <a:pt x="83" y="133"/>
                  <a:pt x="84" y="135"/>
                  <a:pt x="85" y="137"/>
                </a:cubicBezTo>
                <a:cubicBezTo>
                  <a:pt x="86" y="139"/>
                  <a:pt x="85" y="142"/>
                  <a:pt x="85" y="144"/>
                </a:cubicBezTo>
                <a:cubicBezTo>
                  <a:pt x="86" y="146"/>
                  <a:pt x="85" y="148"/>
                  <a:pt x="86" y="150"/>
                </a:cubicBezTo>
                <a:cubicBezTo>
                  <a:pt x="86" y="152"/>
                  <a:pt x="87" y="153"/>
                  <a:pt x="85" y="155"/>
                </a:cubicBezTo>
                <a:cubicBezTo>
                  <a:pt x="85" y="156"/>
                  <a:pt x="84" y="155"/>
                  <a:pt x="84" y="157"/>
                </a:cubicBezTo>
                <a:cubicBezTo>
                  <a:pt x="85" y="158"/>
                  <a:pt x="86" y="158"/>
                  <a:pt x="86" y="159"/>
                </a:cubicBezTo>
                <a:cubicBezTo>
                  <a:pt x="87" y="160"/>
                  <a:pt x="87" y="163"/>
                  <a:pt x="87" y="164"/>
                </a:cubicBezTo>
                <a:cubicBezTo>
                  <a:pt x="88" y="168"/>
                  <a:pt x="89" y="172"/>
                  <a:pt x="89" y="176"/>
                </a:cubicBezTo>
                <a:cubicBezTo>
                  <a:pt x="90" y="179"/>
                  <a:pt x="91" y="180"/>
                  <a:pt x="91" y="183"/>
                </a:cubicBezTo>
                <a:cubicBezTo>
                  <a:pt x="92" y="185"/>
                  <a:pt x="93" y="188"/>
                  <a:pt x="93" y="190"/>
                </a:cubicBezTo>
                <a:cubicBezTo>
                  <a:pt x="94" y="193"/>
                  <a:pt x="93" y="194"/>
                  <a:pt x="96" y="194"/>
                </a:cubicBezTo>
                <a:cubicBezTo>
                  <a:pt x="98" y="194"/>
                  <a:pt x="101" y="193"/>
                  <a:pt x="102" y="193"/>
                </a:cubicBezTo>
                <a:cubicBezTo>
                  <a:pt x="103" y="193"/>
                  <a:pt x="103" y="194"/>
                  <a:pt x="103" y="195"/>
                </a:cubicBezTo>
                <a:cubicBezTo>
                  <a:pt x="103" y="196"/>
                  <a:pt x="104" y="196"/>
                  <a:pt x="104" y="197"/>
                </a:cubicBezTo>
                <a:cubicBezTo>
                  <a:pt x="105" y="197"/>
                  <a:pt x="105" y="199"/>
                  <a:pt x="105" y="200"/>
                </a:cubicBezTo>
                <a:cubicBezTo>
                  <a:pt x="105" y="200"/>
                  <a:pt x="106" y="201"/>
                  <a:pt x="106" y="202"/>
                </a:cubicBezTo>
                <a:cubicBezTo>
                  <a:pt x="107" y="202"/>
                  <a:pt x="108" y="202"/>
                  <a:pt x="108" y="202"/>
                </a:cubicBezTo>
                <a:cubicBezTo>
                  <a:pt x="109" y="203"/>
                  <a:pt x="110" y="202"/>
                  <a:pt x="111" y="202"/>
                </a:cubicBezTo>
                <a:cubicBezTo>
                  <a:pt x="112" y="202"/>
                  <a:pt x="112" y="202"/>
                  <a:pt x="113" y="203"/>
                </a:cubicBezTo>
                <a:cubicBezTo>
                  <a:pt x="113" y="204"/>
                  <a:pt x="113" y="205"/>
                  <a:pt x="113" y="206"/>
                </a:cubicBezTo>
                <a:cubicBezTo>
                  <a:pt x="113" y="207"/>
                  <a:pt x="113" y="209"/>
                  <a:pt x="115" y="210"/>
                </a:cubicBezTo>
                <a:cubicBezTo>
                  <a:pt x="117" y="210"/>
                  <a:pt x="118" y="208"/>
                  <a:pt x="118" y="211"/>
                </a:cubicBezTo>
                <a:cubicBezTo>
                  <a:pt x="118" y="212"/>
                  <a:pt x="118" y="213"/>
                  <a:pt x="119" y="214"/>
                </a:cubicBezTo>
                <a:cubicBezTo>
                  <a:pt x="119" y="215"/>
                  <a:pt x="118" y="216"/>
                  <a:pt x="118" y="216"/>
                </a:cubicBezTo>
                <a:cubicBezTo>
                  <a:pt x="118" y="217"/>
                  <a:pt x="118" y="218"/>
                  <a:pt x="119" y="219"/>
                </a:cubicBezTo>
                <a:cubicBezTo>
                  <a:pt x="119" y="220"/>
                  <a:pt x="119" y="220"/>
                  <a:pt x="120" y="220"/>
                </a:cubicBezTo>
                <a:cubicBezTo>
                  <a:pt x="121" y="221"/>
                  <a:pt x="122" y="221"/>
                  <a:pt x="122" y="224"/>
                </a:cubicBezTo>
                <a:cubicBezTo>
                  <a:pt x="122" y="225"/>
                  <a:pt x="121" y="225"/>
                  <a:pt x="121" y="226"/>
                </a:cubicBezTo>
                <a:cubicBezTo>
                  <a:pt x="121" y="226"/>
                  <a:pt x="122" y="228"/>
                  <a:pt x="122" y="229"/>
                </a:cubicBezTo>
                <a:cubicBezTo>
                  <a:pt x="120" y="229"/>
                  <a:pt x="120" y="229"/>
                  <a:pt x="120" y="229"/>
                </a:cubicBezTo>
                <a:cubicBezTo>
                  <a:pt x="120" y="230"/>
                  <a:pt x="120" y="230"/>
                  <a:pt x="120" y="230"/>
                </a:cubicBezTo>
                <a:cubicBezTo>
                  <a:pt x="116" y="232"/>
                  <a:pt x="111" y="231"/>
                  <a:pt x="108" y="231"/>
                </a:cubicBezTo>
                <a:cubicBezTo>
                  <a:pt x="103" y="232"/>
                  <a:pt x="99" y="233"/>
                  <a:pt x="95" y="233"/>
                </a:cubicBezTo>
                <a:cubicBezTo>
                  <a:pt x="89" y="234"/>
                  <a:pt x="84" y="237"/>
                  <a:pt x="79" y="238"/>
                </a:cubicBezTo>
                <a:cubicBezTo>
                  <a:pt x="73" y="239"/>
                  <a:pt x="67" y="241"/>
                  <a:pt x="61" y="242"/>
                </a:cubicBezTo>
                <a:cubicBezTo>
                  <a:pt x="54" y="244"/>
                  <a:pt x="48" y="246"/>
                  <a:pt x="41" y="247"/>
                </a:cubicBezTo>
                <a:cubicBezTo>
                  <a:pt x="36" y="248"/>
                  <a:pt x="31" y="248"/>
                  <a:pt x="26" y="248"/>
                </a:cubicBezTo>
                <a:cubicBezTo>
                  <a:pt x="24" y="249"/>
                  <a:pt x="22" y="250"/>
                  <a:pt x="21" y="248"/>
                </a:cubicBezTo>
                <a:cubicBezTo>
                  <a:pt x="19" y="245"/>
                  <a:pt x="19" y="241"/>
                  <a:pt x="19" y="2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2" name="组合 51"/>
          <p:cNvGrpSpPr/>
          <p:nvPr/>
        </p:nvGrpSpPr>
        <p:grpSpPr>
          <a:xfrm rot="856517">
            <a:off x="3363756" y="4793233"/>
            <a:ext cx="1916270" cy="2013060"/>
            <a:chOff x="6179980" y="463551"/>
            <a:chExt cx="3268663" cy="3433762"/>
          </a:xfrm>
        </p:grpSpPr>
        <p:sp>
          <p:nvSpPr>
            <p:cNvPr id="53" name="Freeform 22"/>
            <p:cNvSpPr>
              <a:spLocks noEditPoints="1"/>
            </p:cNvSpPr>
            <p:nvPr/>
          </p:nvSpPr>
          <p:spPr bwMode="auto">
            <a:xfrm>
              <a:off x="7669213" y="463551"/>
              <a:ext cx="1223963" cy="2014538"/>
            </a:xfrm>
            <a:custGeom>
              <a:avLst/>
              <a:gdLst>
                <a:gd name="T0" fmla="*/ 7 w 288"/>
                <a:gd name="T1" fmla="*/ 188 h 474"/>
                <a:gd name="T2" fmla="*/ 51 w 288"/>
                <a:gd name="T3" fmla="*/ 184 h 474"/>
                <a:gd name="T4" fmla="*/ 128 w 288"/>
                <a:gd name="T5" fmla="*/ 246 h 474"/>
                <a:gd name="T6" fmla="*/ 145 w 288"/>
                <a:gd name="T7" fmla="*/ 474 h 474"/>
                <a:gd name="T8" fmla="*/ 194 w 288"/>
                <a:gd name="T9" fmla="*/ 454 h 474"/>
                <a:gd name="T10" fmla="*/ 176 w 288"/>
                <a:gd name="T11" fmla="*/ 242 h 474"/>
                <a:gd name="T12" fmla="*/ 242 w 288"/>
                <a:gd name="T13" fmla="*/ 165 h 474"/>
                <a:gd name="T14" fmla="*/ 288 w 288"/>
                <a:gd name="T15" fmla="*/ 160 h 474"/>
                <a:gd name="T16" fmla="*/ 281 w 288"/>
                <a:gd name="T17" fmla="*/ 113 h 474"/>
                <a:gd name="T18" fmla="*/ 238 w 288"/>
                <a:gd name="T19" fmla="*/ 117 h 474"/>
                <a:gd name="T20" fmla="*/ 160 w 288"/>
                <a:gd name="T21" fmla="*/ 50 h 474"/>
                <a:gd name="T22" fmla="*/ 156 w 288"/>
                <a:gd name="T23" fmla="*/ 0 h 474"/>
                <a:gd name="T24" fmla="*/ 110 w 288"/>
                <a:gd name="T25" fmla="*/ 7 h 474"/>
                <a:gd name="T26" fmla="*/ 113 w 288"/>
                <a:gd name="T27" fmla="*/ 54 h 474"/>
                <a:gd name="T28" fmla="*/ 45 w 288"/>
                <a:gd name="T29" fmla="*/ 136 h 474"/>
                <a:gd name="T30" fmla="*/ 0 w 288"/>
                <a:gd name="T31" fmla="*/ 141 h 474"/>
                <a:gd name="T32" fmla="*/ 7 w 288"/>
                <a:gd name="T33" fmla="*/ 188 h 474"/>
                <a:gd name="T34" fmla="*/ 115 w 288"/>
                <a:gd name="T35" fmla="*/ 80 h 474"/>
                <a:gd name="T36" fmla="*/ 119 w 288"/>
                <a:gd name="T37" fmla="*/ 129 h 474"/>
                <a:gd name="T38" fmla="*/ 72 w 288"/>
                <a:gd name="T39" fmla="*/ 133 h 474"/>
                <a:gd name="T40" fmla="*/ 115 w 288"/>
                <a:gd name="T41" fmla="*/ 80 h 474"/>
                <a:gd name="T42" fmla="*/ 212 w 288"/>
                <a:gd name="T43" fmla="*/ 120 h 474"/>
                <a:gd name="T44" fmla="*/ 166 w 288"/>
                <a:gd name="T45" fmla="*/ 124 h 474"/>
                <a:gd name="T46" fmla="*/ 162 w 288"/>
                <a:gd name="T47" fmla="*/ 77 h 474"/>
                <a:gd name="T48" fmla="*/ 212 w 288"/>
                <a:gd name="T49" fmla="*/ 120 h 474"/>
                <a:gd name="T50" fmla="*/ 174 w 288"/>
                <a:gd name="T51" fmla="*/ 215 h 474"/>
                <a:gd name="T52" fmla="*/ 170 w 288"/>
                <a:gd name="T53" fmla="*/ 172 h 474"/>
                <a:gd name="T54" fmla="*/ 215 w 288"/>
                <a:gd name="T55" fmla="*/ 167 h 474"/>
                <a:gd name="T56" fmla="*/ 174 w 288"/>
                <a:gd name="T57" fmla="*/ 215 h 474"/>
                <a:gd name="T58" fmla="*/ 78 w 288"/>
                <a:gd name="T59" fmla="*/ 181 h 474"/>
                <a:gd name="T60" fmla="*/ 123 w 288"/>
                <a:gd name="T61" fmla="*/ 177 h 474"/>
                <a:gd name="T62" fmla="*/ 126 w 288"/>
                <a:gd name="T63" fmla="*/ 220 h 474"/>
                <a:gd name="T64" fmla="*/ 78 w 288"/>
                <a:gd name="T65" fmla="*/ 18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474">
                  <a:moveTo>
                    <a:pt x="7" y="188"/>
                  </a:moveTo>
                  <a:cubicBezTo>
                    <a:pt x="51" y="184"/>
                    <a:pt x="51" y="184"/>
                    <a:pt x="51" y="184"/>
                  </a:cubicBezTo>
                  <a:cubicBezTo>
                    <a:pt x="64" y="216"/>
                    <a:pt x="92" y="241"/>
                    <a:pt x="128" y="246"/>
                  </a:cubicBezTo>
                  <a:cubicBezTo>
                    <a:pt x="145" y="474"/>
                    <a:pt x="145" y="474"/>
                    <a:pt x="145" y="474"/>
                  </a:cubicBezTo>
                  <a:cubicBezTo>
                    <a:pt x="194" y="454"/>
                    <a:pt x="194" y="454"/>
                    <a:pt x="194" y="454"/>
                  </a:cubicBezTo>
                  <a:cubicBezTo>
                    <a:pt x="176" y="242"/>
                    <a:pt x="176" y="242"/>
                    <a:pt x="176" y="242"/>
                  </a:cubicBezTo>
                  <a:cubicBezTo>
                    <a:pt x="210" y="231"/>
                    <a:pt x="236" y="201"/>
                    <a:pt x="242" y="165"/>
                  </a:cubicBezTo>
                  <a:cubicBezTo>
                    <a:pt x="288" y="160"/>
                    <a:pt x="288" y="160"/>
                    <a:pt x="288" y="160"/>
                  </a:cubicBezTo>
                  <a:cubicBezTo>
                    <a:pt x="281" y="113"/>
                    <a:pt x="281" y="113"/>
                    <a:pt x="281" y="113"/>
                  </a:cubicBezTo>
                  <a:cubicBezTo>
                    <a:pt x="238" y="117"/>
                    <a:pt x="238" y="117"/>
                    <a:pt x="238" y="117"/>
                  </a:cubicBezTo>
                  <a:cubicBezTo>
                    <a:pt x="227" y="83"/>
                    <a:pt x="197" y="56"/>
                    <a:pt x="160" y="50"/>
                  </a:cubicBezTo>
                  <a:cubicBezTo>
                    <a:pt x="156" y="0"/>
                    <a:pt x="156" y="0"/>
                    <a:pt x="156" y="0"/>
                  </a:cubicBezTo>
                  <a:cubicBezTo>
                    <a:pt x="110" y="7"/>
                    <a:pt x="110" y="7"/>
                    <a:pt x="110" y="7"/>
                  </a:cubicBezTo>
                  <a:cubicBezTo>
                    <a:pt x="113" y="54"/>
                    <a:pt x="113" y="54"/>
                    <a:pt x="113" y="54"/>
                  </a:cubicBezTo>
                  <a:cubicBezTo>
                    <a:pt x="78" y="65"/>
                    <a:pt x="50" y="97"/>
                    <a:pt x="45" y="136"/>
                  </a:cubicBezTo>
                  <a:cubicBezTo>
                    <a:pt x="0" y="141"/>
                    <a:pt x="0" y="141"/>
                    <a:pt x="0" y="141"/>
                  </a:cubicBezTo>
                  <a:lnTo>
                    <a:pt x="7" y="188"/>
                  </a:lnTo>
                  <a:close/>
                  <a:moveTo>
                    <a:pt x="115" y="80"/>
                  </a:moveTo>
                  <a:cubicBezTo>
                    <a:pt x="119" y="129"/>
                    <a:pt x="119" y="129"/>
                    <a:pt x="119" y="129"/>
                  </a:cubicBezTo>
                  <a:cubicBezTo>
                    <a:pt x="72" y="133"/>
                    <a:pt x="72" y="133"/>
                    <a:pt x="72" y="133"/>
                  </a:cubicBezTo>
                  <a:cubicBezTo>
                    <a:pt x="77" y="109"/>
                    <a:pt x="94" y="90"/>
                    <a:pt x="115" y="80"/>
                  </a:cubicBezTo>
                  <a:close/>
                  <a:moveTo>
                    <a:pt x="212" y="120"/>
                  </a:moveTo>
                  <a:cubicBezTo>
                    <a:pt x="166" y="124"/>
                    <a:pt x="166" y="124"/>
                    <a:pt x="166" y="124"/>
                  </a:cubicBezTo>
                  <a:cubicBezTo>
                    <a:pt x="162" y="77"/>
                    <a:pt x="162" y="77"/>
                    <a:pt x="162" y="77"/>
                  </a:cubicBezTo>
                  <a:cubicBezTo>
                    <a:pt x="185" y="83"/>
                    <a:pt x="203" y="99"/>
                    <a:pt x="212" y="120"/>
                  </a:cubicBezTo>
                  <a:close/>
                  <a:moveTo>
                    <a:pt x="174" y="215"/>
                  </a:moveTo>
                  <a:cubicBezTo>
                    <a:pt x="170" y="172"/>
                    <a:pt x="170" y="172"/>
                    <a:pt x="170" y="172"/>
                  </a:cubicBezTo>
                  <a:cubicBezTo>
                    <a:pt x="215" y="167"/>
                    <a:pt x="215" y="167"/>
                    <a:pt x="215" y="167"/>
                  </a:cubicBezTo>
                  <a:cubicBezTo>
                    <a:pt x="209" y="189"/>
                    <a:pt x="194" y="207"/>
                    <a:pt x="174" y="215"/>
                  </a:cubicBezTo>
                  <a:close/>
                  <a:moveTo>
                    <a:pt x="78" y="181"/>
                  </a:moveTo>
                  <a:cubicBezTo>
                    <a:pt x="123" y="177"/>
                    <a:pt x="123" y="177"/>
                    <a:pt x="123" y="177"/>
                  </a:cubicBezTo>
                  <a:cubicBezTo>
                    <a:pt x="126" y="220"/>
                    <a:pt x="126" y="220"/>
                    <a:pt x="126" y="220"/>
                  </a:cubicBezTo>
                  <a:cubicBezTo>
                    <a:pt x="105" y="214"/>
                    <a:pt x="88" y="200"/>
                    <a:pt x="78"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4" name="组合 53"/>
            <p:cNvGrpSpPr/>
            <p:nvPr/>
          </p:nvGrpSpPr>
          <p:grpSpPr>
            <a:xfrm>
              <a:off x="6179980" y="1735138"/>
              <a:ext cx="3268663" cy="2162175"/>
              <a:chOff x="6342063" y="1577976"/>
              <a:chExt cx="3268663" cy="2162175"/>
            </a:xfrm>
          </p:grpSpPr>
          <p:sp>
            <p:nvSpPr>
              <p:cNvPr id="55" name="Freeform 24"/>
              <p:cNvSpPr/>
              <p:nvPr/>
            </p:nvSpPr>
            <p:spPr bwMode="auto">
              <a:xfrm>
                <a:off x="8786813" y="1951038"/>
                <a:ext cx="220663" cy="161925"/>
              </a:xfrm>
              <a:custGeom>
                <a:avLst/>
                <a:gdLst>
                  <a:gd name="T0" fmla="*/ 13 w 52"/>
                  <a:gd name="T1" fmla="*/ 31 h 38"/>
                  <a:gd name="T2" fmla="*/ 0 w 52"/>
                  <a:gd name="T3" fmla="*/ 36 h 38"/>
                  <a:gd name="T4" fmla="*/ 2 w 52"/>
                  <a:gd name="T5" fmla="*/ 38 h 38"/>
                  <a:gd name="T6" fmla="*/ 14 w 52"/>
                  <a:gd name="T7" fmla="*/ 32 h 38"/>
                  <a:gd name="T8" fmla="*/ 33 w 52"/>
                  <a:gd name="T9" fmla="*/ 38 h 38"/>
                  <a:gd name="T10" fmla="*/ 30 w 52"/>
                  <a:gd name="T11" fmla="*/ 33 h 38"/>
                  <a:gd name="T12" fmla="*/ 52 w 52"/>
                  <a:gd name="T13" fmla="*/ 22 h 38"/>
                  <a:gd name="T14" fmla="*/ 39 w 52"/>
                  <a:gd name="T15" fmla="*/ 23 h 38"/>
                  <a:gd name="T16" fmla="*/ 49 w 52"/>
                  <a:gd name="T17" fmla="*/ 0 h 38"/>
                  <a:gd name="T18" fmla="*/ 24 w 52"/>
                  <a:gd name="T19" fmla="*/ 12 h 38"/>
                  <a:gd name="T20" fmla="*/ 24 w 52"/>
                  <a:gd name="T21" fmla="*/ 0 h 38"/>
                  <a:gd name="T22" fmla="*/ 12 w 52"/>
                  <a:gd name="T23" fmla="*/ 16 h 38"/>
                  <a:gd name="T24" fmla="*/ 8 w 52"/>
                  <a:gd name="T25" fmla="*/ 11 h 38"/>
                  <a:gd name="T26" fmla="*/ 11 w 52"/>
                  <a:gd name="T27" fmla="*/ 30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2" y="34"/>
                      <a:pt x="14" y="32"/>
                    </a:cubicBezTo>
                    <a:cubicBezTo>
                      <a:pt x="23" y="38"/>
                      <a:pt x="33" y="38"/>
                      <a:pt x="33" y="38"/>
                    </a:cubicBezTo>
                    <a:cubicBezTo>
                      <a:pt x="30" y="33"/>
                      <a:pt x="30" y="33"/>
                      <a:pt x="30" y="33"/>
                    </a:cubicBezTo>
                    <a:cubicBezTo>
                      <a:pt x="41" y="32"/>
                      <a:pt x="52" y="22"/>
                      <a:pt x="52" y="22"/>
                    </a:cubicBezTo>
                    <a:cubicBezTo>
                      <a:pt x="39" y="23"/>
                      <a:pt x="39" y="23"/>
                      <a:pt x="39" y="23"/>
                    </a:cubicBezTo>
                    <a:cubicBezTo>
                      <a:pt x="48" y="15"/>
                      <a:pt x="49" y="0"/>
                      <a:pt x="49" y="0"/>
                    </a:cubicBezTo>
                    <a:cubicBezTo>
                      <a:pt x="35" y="2"/>
                      <a:pt x="24" y="12"/>
                      <a:pt x="24" y="12"/>
                    </a:cubicBezTo>
                    <a:cubicBezTo>
                      <a:pt x="24" y="0"/>
                      <a:pt x="24" y="0"/>
                      <a:pt x="24" y="0"/>
                    </a:cubicBezTo>
                    <a:cubicBezTo>
                      <a:pt x="16" y="7"/>
                      <a:pt x="12" y="16"/>
                      <a:pt x="12" y="16"/>
                    </a:cubicBezTo>
                    <a:cubicBezTo>
                      <a:pt x="8" y="11"/>
                      <a:pt x="8" y="11"/>
                      <a:pt x="8" y="11"/>
                    </a:cubicBezTo>
                    <a:cubicBezTo>
                      <a:pt x="4" y="21"/>
                      <a:pt x="7" y="26"/>
                      <a:pt x="11" y="30"/>
                    </a:cubicBezTo>
                    <a:cubicBezTo>
                      <a:pt x="11" y="30"/>
                      <a:pt x="12" y="31"/>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5"/>
              <p:cNvSpPr>
                <a:spLocks noChangeArrowheads="1"/>
              </p:cNvSpPr>
              <p:nvPr/>
            </p:nvSpPr>
            <p:spPr bwMode="auto">
              <a:xfrm>
                <a:off x="8986838" y="2201863"/>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6"/>
              <p:cNvSpPr/>
              <p:nvPr/>
            </p:nvSpPr>
            <p:spPr bwMode="auto">
              <a:xfrm>
                <a:off x="6342063" y="1577976"/>
                <a:ext cx="3268663" cy="2162175"/>
              </a:xfrm>
              <a:custGeom>
                <a:avLst/>
                <a:gdLst>
                  <a:gd name="T0" fmla="*/ 663 w 769"/>
                  <a:gd name="T1" fmla="*/ 152 h 509"/>
                  <a:gd name="T2" fmla="*/ 659 w 769"/>
                  <a:gd name="T3" fmla="*/ 150 h 509"/>
                  <a:gd name="T4" fmla="*/ 654 w 769"/>
                  <a:gd name="T5" fmla="*/ 149 h 509"/>
                  <a:gd name="T6" fmla="*/ 649 w 769"/>
                  <a:gd name="T7" fmla="*/ 147 h 509"/>
                  <a:gd name="T8" fmla="*/ 644 w 769"/>
                  <a:gd name="T9" fmla="*/ 147 h 509"/>
                  <a:gd name="T10" fmla="*/ 640 w 769"/>
                  <a:gd name="T11" fmla="*/ 147 h 509"/>
                  <a:gd name="T12" fmla="*/ 635 w 769"/>
                  <a:gd name="T13" fmla="*/ 147 h 509"/>
                  <a:gd name="T14" fmla="*/ 631 w 769"/>
                  <a:gd name="T15" fmla="*/ 148 h 509"/>
                  <a:gd name="T16" fmla="*/ 622 w 769"/>
                  <a:gd name="T17" fmla="*/ 147 h 509"/>
                  <a:gd name="T18" fmla="*/ 570 w 769"/>
                  <a:gd name="T19" fmla="*/ 87 h 509"/>
                  <a:gd name="T20" fmla="*/ 548 w 769"/>
                  <a:gd name="T21" fmla="*/ 156 h 509"/>
                  <a:gd name="T22" fmla="*/ 543 w 769"/>
                  <a:gd name="T23" fmla="*/ 156 h 509"/>
                  <a:gd name="T24" fmla="*/ 513 w 769"/>
                  <a:gd name="T25" fmla="*/ 167 h 509"/>
                  <a:gd name="T26" fmla="*/ 510 w 769"/>
                  <a:gd name="T27" fmla="*/ 167 h 509"/>
                  <a:gd name="T28" fmla="*/ 507 w 769"/>
                  <a:gd name="T29" fmla="*/ 167 h 509"/>
                  <a:gd name="T30" fmla="*/ 497 w 769"/>
                  <a:gd name="T31" fmla="*/ 169 h 509"/>
                  <a:gd name="T32" fmla="*/ 495 w 769"/>
                  <a:gd name="T33" fmla="*/ 171 h 509"/>
                  <a:gd name="T34" fmla="*/ 351 w 769"/>
                  <a:gd name="T35" fmla="*/ 58 h 509"/>
                  <a:gd name="T36" fmla="*/ 312 w 769"/>
                  <a:gd name="T37" fmla="*/ 23 h 509"/>
                  <a:gd name="T38" fmla="*/ 308 w 769"/>
                  <a:gd name="T39" fmla="*/ 5 h 509"/>
                  <a:gd name="T40" fmla="*/ 255 w 769"/>
                  <a:gd name="T41" fmla="*/ 68 h 509"/>
                  <a:gd name="T42" fmla="*/ 186 w 769"/>
                  <a:gd name="T43" fmla="*/ 230 h 509"/>
                  <a:gd name="T44" fmla="*/ 118 w 769"/>
                  <a:gd name="T45" fmla="*/ 228 h 509"/>
                  <a:gd name="T46" fmla="*/ 68 w 769"/>
                  <a:gd name="T47" fmla="*/ 168 h 509"/>
                  <a:gd name="T48" fmla="*/ 54 w 769"/>
                  <a:gd name="T49" fmla="*/ 183 h 509"/>
                  <a:gd name="T50" fmla="*/ 65 w 769"/>
                  <a:gd name="T51" fmla="*/ 189 h 509"/>
                  <a:gd name="T52" fmla="*/ 80 w 769"/>
                  <a:gd name="T53" fmla="*/ 212 h 509"/>
                  <a:gd name="T54" fmla="*/ 72 w 769"/>
                  <a:gd name="T55" fmla="*/ 253 h 509"/>
                  <a:gd name="T56" fmla="*/ 40 w 769"/>
                  <a:gd name="T57" fmla="*/ 454 h 509"/>
                  <a:gd name="T58" fmla="*/ 146 w 769"/>
                  <a:gd name="T59" fmla="*/ 502 h 509"/>
                  <a:gd name="T60" fmla="*/ 188 w 769"/>
                  <a:gd name="T61" fmla="*/ 491 h 509"/>
                  <a:gd name="T62" fmla="*/ 268 w 769"/>
                  <a:gd name="T63" fmla="*/ 440 h 509"/>
                  <a:gd name="T64" fmla="*/ 529 w 769"/>
                  <a:gd name="T65" fmla="*/ 392 h 509"/>
                  <a:gd name="T66" fmla="*/ 533 w 769"/>
                  <a:gd name="T67" fmla="*/ 393 h 509"/>
                  <a:gd name="T68" fmla="*/ 541 w 769"/>
                  <a:gd name="T69" fmla="*/ 395 h 509"/>
                  <a:gd name="T70" fmla="*/ 548 w 769"/>
                  <a:gd name="T71" fmla="*/ 395 h 509"/>
                  <a:gd name="T72" fmla="*/ 555 w 769"/>
                  <a:gd name="T73" fmla="*/ 395 h 509"/>
                  <a:gd name="T74" fmla="*/ 563 w 769"/>
                  <a:gd name="T75" fmla="*/ 394 h 509"/>
                  <a:gd name="T76" fmla="*/ 571 w 769"/>
                  <a:gd name="T77" fmla="*/ 392 h 509"/>
                  <a:gd name="T78" fmla="*/ 577 w 769"/>
                  <a:gd name="T79" fmla="*/ 391 h 509"/>
                  <a:gd name="T80" fmla="*/ 632 w 769"/>
                  <a:gd name="T81" fmla="*/ 384 h 509"/>
                  <a:gd name="T82" fmla="*/ 641 w 769"/>
                  <a:gd name="T83" fmla="*/ 384 h 509"/>
                  <a:gd name="T84" fmla="*/ 649 w 769"/>
                  <a:gd name="T85" fmla="*/ 383 h 509"/>
                  <a:gd name="T86" fmla="*/ 656 w 769"/>
                  <a:gd name="T87" fmla="*/ 382 h 509"/>
                  <a:gd name="T88" fmla="*/ 663 w 769"/>
                  <a:gd name="T89" fmla="*/ 379 h 509"/>
                  <a:gd name="T90" fmla="*/ 669 w 769"/>
                  <a:gd name="T91" fmla="*/ 377 h 509"/>
                  <a:gd name="T92" fmla="*/ 674 w 769"/>
                  <a:gd name="T93" fmla="*/ 374 h 509"/>
                  <a:gd name="T94" fmla="*/ 715 w 769"/>
                  <a:gd name="T95" fmla="*/ 362 h 509"/>
                  <a:gd name="T96" fmla="*/ 721 w 769"/>
                  <a:gd name="T97" fmla="*/ 359 h 509"/>
                  <a:gd name="T98" fmla="*/ 726 w 769"/>
                  <a:gd name="T99" fmla="*/ 355 h 509"/>
                  <a:gd name="T100" fmla="*/ 731 w 769"/>
                  <a:gd name="T101" fmla="*/ 350 h 509"/>
                  <a:gd name="T102" fmla="*/ 691 w 769"/>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9" h="509">
                    <a:moveTo>
                      <a:pt x="691" y="169"/>
                    </a:moveTo>
                    <a:cubicBezTo>
                      <a:pt x="685" y="164"/>
                      <a:pt x="675" y="158"/>
                      <a:pt x="666" y="153"/>
                    </a:cubicBezTo>
                    <a:cubicBezTo>
                      <a:pt x="665" y="153"/>
                      <a:pt x="665" y="153"/>
                      <a:pt x="664" y="153"/>
                    </a:cubicBezTo>
                    <a:cubicBezTo>
                      <a:pt x="664" y="152"/>
                      <a:pt x="664" y="152"/>
                      <a:pt x="663" y="152"/>
                    </a:cubicBezTo>
                    <a:cubicBezTo>
                      <a:pt x="663" y="152"/>
                      <a:pt x="662" y="152"/>
                      <a:pt x="662" y="151"/>
                    </a:cubicBezTo>
                    <a:cubicBezTo>
                      <a:pt x="661" y="151"/>
                      <a:pt x="661" y="151"/>
                      <a:pt x="661" y="151"/>
                    </a:cubicBezTo>
                    <a:cubicBezTo>
                      <a:pt x="660" y="151"/>
                      <a:pt x="660" y="151"/>
                      <a:pt x="659" y="151"/>
                    </a:cubicBezTo>
                    <a:cubicBezTo>
                      <a:pt x="659" y="150"/>
                      <a:pt x="659" y="150"/>
                      <a:pt x="659" y="150"/>
                    </a:cubicBezTo>
                    <a:cubicBezTo>
                      <a:pt x="658" y="150"/>
                      <a:pt x="657" y="150"/>
                      <a:pt x="657" y="150"/>
                    </a:cubicBezTo>
                    <a:cubicBezTo>
                      <a:pt x="657" y="150"/>
                      <a:pt x="656" y="149"/>
                      <a:pt x="656" y="149"/>
                    </a:cubicBezTo>
                    <a:cubicBezTo>
                      <a:pt x="655" y="149"/>
                      <a:pt x="655" y="149"/>
                      <a:pt x="654" y="149"/>
                    </a:cubicBezTo>
                    <a:cubicBezTo>
                      <a:pt x="654" y="149"/>
                      <a:pt x="654" y="149"/>
                      <a:pt x="654" y="149"/>
                    </a:cubicBezTo>
                    <a:cubicBezTo>
                      <a:pt x="653" y="148"/>
                      <a:pt x="653" y="148"/>
                      <a:pt x="652" y="148"/>
                    </a:cubicBezTo>
                    <a:cubicBezTo>
                      <a:pt x="652" y="148"/>
                      <a:pt x="652" y="148"/>
                      <a:pt x="651" y="148"/>
                    </a:cubicBezTo>
                    <a:cubicBezTo>
                      <a:pt x="651" y="148"/>
                      <a:pt x="650" y="148"/>
                      <a:pt x="649" y="148"/>
                    </a:cubicBezTo>
                    <a:cubicBezTo>
                      <a:pt x="649" y="148"/>
                      <a:pt x="649" y="148"/>
                      <a:pt x="649" y="147"/>
                    </a:cubicBezTo>
                    <a:cubicBezTo>
                      <a:pt x="648" y="147"/>
                      <a:pt x="648" y="147"/>
                      <a:pt x="647" y="147"/>
                    </a:cubicBezTo>
                    <a:cubicBezTo>
                      <a:pt x="647" y="147"/>
                      <a:pt x="647" y="147"/>
                      <a:pt x="647" y="147"/>
                    </a:cubicBezTo>
                    <a:cubicBezTo>
                      <a:pt x="646" y="147"/>
                      <a:pt x="645" y="147"/>
                      <a:pt x="645" y="147"/>
                    </a:cubicBezTo>
                    <a:cubicBezTo>
                      <a:pt x="645" y="147"/>
                      <a:pt x="644" y="147"/>
                      <a:pt x="644" y="147"/>
                    </a:cubicBezTo>
                    <a:cubicBezTo>
                      <a:pt x="644" y="147"/>
                      <a:pt x="643" y="147"/>
                      <a:pt x="642" y="147"/>
                    </a:cubicBezTo>
                    <a:cubicBezTo>
                      <a:pt x="642" y="147"/>
                      <a:pt x="642" y="147"/>
                      <a:pt x="642" y="147"/>
                    </a:cubicBezTo>
                    <a:cubicBezTo>
                      <a:pt x="641" y="147"/>
                      <a:pt x="641" y="147"/>
                      <a:pt x="640" y="147"/>
                    </a:cubicBezTo>
                    <a:cubicBezTo>
                      <a:pt x="640" y="147"/>
                      <a:pt x="640" y="147"/>
                      <a:pt x="640" y="147"/>
                    </a:cubicBezTo>
                    <a:cubicBezTo>
                      <a:pt x="639" y="147"/>
                      <a:pt x="638" y="147"/>
                      <a:pt x="638" y="147"/>
                    </a:cubicBezTo>
                    <a:cubicBezTo>
                      <a:pt x="638" y="147"/>
                      <a:pt x="638" y="147"/>
                      <a:pt x="637" y="147"/>
                    </a:cubicBezTo>
                    <a:cubicBezTo>
                      <a:pt x="637" y="147"/>
                      <a:pt x="636" y="147"/>
                      <a:pt x="636" y="147"/>
                    </a:cubicBezTo>
                    <a:cubicBezTo>
                      <a:pt x="636" y="147"/>
                      <a:pt x="636" y="147"/>
                      <a:pt x="635" y="147"/>
                    </a:cubicBezTo>
                    <a:cubicBezTo>
                      <a:pt x="635" y="147"/>
                      <a:pt x="634" y="147"/>
                      <a:pt x="634" y="147"/>
                    </a:cubicBezTo>
                    <a:cubicBezTo>
                      <a:pt x="634" y="147"/>
                      <a:pt x="633" y="147"/>
                      <a:pt x="633" y="147"/>
                    </a:cubicBezTo>
                    <a:cubicBezTo>
                      <a:pt x="633" y="148"/>
                      <a:pt x="632" y="148"/>
                      <a:pt x="631" y="148"/>
                    </a:cubicBezTo>
                    <a:cubicBezTo>
                      <a:pt x="631" y="148"/>
                      <a:pt x="631" y="148"/>
                      <a:pt x="631" y="148"/>
                    </a:cubicBezTo>
                    <a:cubicBezTo>
                      <a:pt x="631" y="148"/>
                      <a:pt x="631" y="148"/>
                      <a:pt x="630" y="148"/>
                    </a:cubicBezTo>
                    <a:cubicBezTo>
                      <a:pt x="628" y="148"/>
                      <a:pt x="625" y="147"/>
                      <a:pt x="622" y="147"/>
                    </a:cubicBezTo>
                    <a:cubicBezTo>
                      <a:pt x="622" y="147"/>
                      <a:pt x="622" y="147"/>
                      <a:pt x="622" y="147"/>
                    </a:cubicBezTo>
                    <a:cubicBezTo>
                      <a:pt x="622" y="147"/>
                      <a:pt x="622" y="147"/>
                      <a:pt x="622" y="147"/>
                    </a:cubicBezTo>
                    <a:cubicBezTo>
                      <a:pt x="617" y="146"/>
                      <a:pt x="612" y="147"/>
                      <a:pt x="607" y="147"/>
                    </a:cubicBezTo>
                    <a:cubicBezTo>
                      <a:pt x="600" y="146"/>
                      <a:pt x="591" y="144"/>
                      <a:pt x="586" y="140"/>
                    </a:cubicBezTo>
                    <a:cubicBezTo>
                      <a:pt x="570" y="129"/>
                      <a:pt x="569" y="103"/>
                      <a:pt x="570" y="91"/>
                    </a:cubicBezTo>
                    <a:cubicBezTo>
                      <a:pt x="571" y="89"/>
                      <a:pt x="570" y="87"/>
                      <a:pt x="570" y="87"/>
                    </a:cubicBezTo>
                    <a:cubicBezTo>
                      <a:pt x="552" y="81"/>
                      <a:pt x="548" y="98"/>
                      <a:pt x="548" y="98"/>
                    </a:cubicBezTo>
                    <a:cubicBezTo>
                      <a:pt x="573" y="129"/>
                      <a:pt x="557" y="146"/>
                      <a:pt x="549" y="156"/>
                    </a:cubicBezTo>
                    <a:cubicBezTo>
                      <a:pt x="549" y="156"/>
                      <a:pt x="549" y="156"/>
                      <a:pt x="549" y="156"/>
                    </a:cubicBezTo>
                    <a:cubicBezTo>
                      <a:pt x="549" y="156"/>
                      <a:pt x="548" y="156"/>
                      <a:pt x="548" y="156"/>
                    </a:cubicBezTo>
                    <a:cubicBezTo>
                      <a:pt x="547" y="156"/>
                      <a:pt x="547" y="156"/>
                      <a:pt x="547" y="156"/>
                    </a:cubicBezTo>
                    <a:cubicBezTo>
                      <a:pt x="546" y="156"/>
                      <a:pt x="546" y="156"/>
                      <a:pt x="545" y="156"/>
                    </a:cubicBezTo>
                    <a:cubicBezTo>
                      <a:pt x="545" y="156"/>
                      <a:pt x="545" y="156"/>
                      <a:pt x="544" y="156"/>
                    </a:cubicBezTo>
                    <a:cubicBezTo>
                      <a:pt x="544" y="156"/>
                      <a:pt x="543" y="156"/>
                      <a:pt x="543" y="156"/>
                    </a:cubicBezTo>
                    <a:cubicBezTo>
                      <a:pt x="543" y="156"/>
                      <a:pt x="543" y="156"/>
                      <a:pt x="543" y="156"/>
                    </a:cubicBezTo>
                    <a:cubicBezTo>
                      <a:pt x="543" y="156"/>
                      <a:pt x="543" y="156"/>
                      <a:pt x="543" y="156"/>
                    </a:cubicBezTo>
                    <a:cubicBezTo>
                      <a:pt x="531" y="157"/>
                      <a:pt x="522" y="161"/>
                      <a:pt x="514" y="167"/>
                    </a:cubicBezTo>
                    <a:cubicBezTo>
                      <a:pt x="514" y="167"/>
                      <a:pt x="514" y="167"/>
                      <a:pt x="513" y="167"/>
                    </a:cubicBezTo>
                    <a:cubicBezTo>
                      <a:pt x="513" y="167"/>
                      <a:pt x="513" y="167"/>
                      <a:pt x="513" y="167"/>
                    </a:cubicBezTo>
                    <a:cubicBezTo>
                      <a:pt x="512" y="167"/>
                      <a:pt x="512" y="167"/>
                      <a:pt x="512" y="167"/>
                    </a:cubicBezTo>
                    <a:cubicBezTo>
                      <a:pt x="512" y="167"/>
                      <a:pt x="511" y="167"/>
                      <a:pt x="511" y="167"/>
                    </a:cubicBezTo>
                    <a:cubicBezTo>
                      <a:pt x="511" y="167"/>
                      <a:pt x="511" y="167"/>
                      <a:pt x="510" y="167"/>
                    </a:cubicBezTo>
                    <a:cubicBezTo>
                      <a:pt x="510" y="167"/>
                      <a:pt x="510" y="167"/>
                      <a:pt x="509" y="167"/>
                    </a:cubicBezTo>
                    <a:cubicBezTo>
                      <a:pt x="509" y="167"/>
                      <a:pt x="509" y="167"/>
                      <a:pt x="509" y="167"/>
                    </a:cubicBezTo>
                    <a:cubicBezTo>
                      <a:pt x="508" y="167"/>
                      <a:pt x="508" y="167"/>
                      <a:pt x="508" y="167"/>
                    </a:cubicBezTo>
                    <a:cubicBezTo>
                      <a:pt x="508" y="167"/>
                      <a:pt x="507" y="167"/>
                      <a:pt x="507" y="167"/>
                    </a:cubicBezTo>
                    <a:cubicBezTo>
                      <a:pt x="507" y="167"/>
                      <a:pt x="507" y="167"/>
                      <a:pt x="506" y="167"/>
                    </a:cubicBezTo>
                    <a:cubicBezTo>
                      <a:pt x="506" y="167"/>
                      <a:pt x="506" y="167"/>
                      <a:pt x="506" y="167"/>
                    </a:cubicBezTo>
                    <a:cubicBezTo>
                      <a:pt x="503" y="167"/>
                      <a:pt x="500" y="168"/>
                      <a:pt x="498" y="169"/>
                    </a:cubicBezTo>
                    <a:cubicBezTo>
                      <a:pt x="497" y="169"/>
                      <a:pt x="497" y="169"/>
                      <a:pt x="497" y="169"/>
                    </a:cubicBezTo>
                    <a:cubicBezTo>
                      <a:pt x="497" y="169"/>
                      <a:pt x="497" y="170"/>
                      <a:pt x="496" y="170"/>
                    </a:cubicBezTo>
                    <a:cubicBezTo>
                      <a:pt x="496" y="170"/>
                      <a:pt x="496" y="170"/>
                      <a:pt x="496" y="170"/>
                    </a:cubicBezTo>
                    <a:cubicBezTo>
                      <a:pt x="496" y="170"/>
                      <a:pt x="495" y="170"/>
                      <a:pt x="495" y="171"/>
                    </a:cubicBezTo>
                    <a:cubicBezTo>
                      <a:pt x="495" y="171"/>
                      <a:pt x="495" y="171"/>
                      <a:pt x="495" y="171"/>
                    </a:cubicBezTo>
                    <a:cubicBezTo>
                      <a:pt x="486" y="175"/>
                      <a:pt x="478" y="182"/>
                      <a:pt x="471" y="190"/>
                    </a:cubicBezTo>
                    <a:cubicBezTo>
                      <a:pt x="457" y="155"/>
                      <a:pt x="442" y="120"/>
                      <a:pt x="418" y="90"/>
                    </a:cubicBezTo>
                    <a:cubicBezTo>
                      <a:pt x="404" y="72"/>
                      <a:pt x="385" y="54"/>
                      <a:pt x="362" y="52"/>
                    </a:cubicBezTo>
                    <a:cubicBezTo>
                      <a:pt x="357" y="52"/>
                      <a:pt x="351" y="54"/>
                      <a:pt x="351" y="58"/>
                    </a:cubicBezTo>
                    <a:cubicBezTo>
                      <a:pt x="345" y="53"/>
                      <a:pt x="337" y="49"/>
                      <a:pt x="328" y="48"/>
                    </a:cubicBezTo>
                    <a:cubicBezTo>
                      <a:pt x="321" y="47"/>
                      <a:pt x="314" y="49"/>
                      <a:pt x="309" y="54"/>
                    </a:cubicBezTo>
                    <a:cubicBezTo>
                      <a:pt x="308" y="51"/>
                      <a:pt x="306" y="48"/>
                      <a:pt x="306" y="44"/>
                    </a:cubicBezTo>
                    <a:cubicBezTo>
                      <a:pt x="305" y="37"/>
                      <a:pt x="307" y="29"/>
                      <a:pt x="312" y="23"/>
                    </a:cubicBezTo>
                    <a:cubicBezTo>
                      <a:pt x="315" y="21"/>
                      <a:pt x="318" y="19"/>
                      <a:pt x="321" y="18"/>
                    </a:cubicBezTo>
                    <a:cubicBezTo>
                      <a:pt x="328" y="15"/>
                      <a:pt x="335" y="11"/>
                      <a:pt x="342" y="8"/>
                    </a:cubicBezTo>
                    <a:cubicBezTo>
                      <a:pt x="341" y="5"/>
                      <a:pt x="340" y="3"/>
                      <a:pt x="339" y="1"/>
                    </a:cubicBezTo>
                    <a:cubicBezTo>
                      <a:pt x="328" y="0"/>
                      <a:pt x="317" y="0"/>
                      <a:pt x="308" y="5"/>
                    </a:cubicBezTo>
                    <a:cubicBezTo>
                      <a:pt x="302" y="7"/>
                      <a:pt x="298" y="12"/>
                      <a:pt x="293" y="16"/>
                    </a:cubicBezTo>
                    <a:cubicBezTo>
                      <a:pt x="282" y="27"/>
                      <a:pt x="274" y="50"/>
                      <a:pt x="274" y="66"/>
                    </a:cubicBezTo>
                    <a:cubicBezTo>
                      <a:pt x="272" y="66"/>
                      <a:pt x="270" y="67"/>
                      <a:pt x="268" y="68"/>
                    </a:cubicBezTo>
                    <a:cubicBezTo>
                      <a:pt x="264" y="69"/>
                      <a:pt x="260" y="68"/>
                      <a:pt x="255" y="68"/>
                    </a:cubicBezTo>
                    <a:cubicBezTo>
                      <a:pt x="243" y="68"/>
                      <a:pt x="231" y="76"/>
                      <a:pt x="223" y="86"/>
                    </a:cubicBezTo>
                    <a:cubicBezTo>
                      <a:pt x="216" y="96"/>
                      <a:pt x="212" y="108"/>
                      <a:pt x="208" y="121"/>
                    </a:cubicBezTo>
                    <a:cubicBezTo>
                      <a:pt x="198" y="157"/>
                      <a:pt x="193" y="195"/>
                      <a:pt x="193" y="232"/>
                    </a:cubicBezTo>
                    <a:cubicBezTo>
                      <a:pt x="191" y="232"/>
                      <a:pt x="188" y="231"/>
                      <a:pt x="186" y="230"/>
                    </a:cubicBezTo>
                    <a:cubicBezTo>
                      <a:pt x="172" y="227"/>
                      <a:pt x="162" y="232"/>
                      <a:pt x="149" y="236"/>
                    </a:cubicBezTo>
                    <a:cubicBezTo>
                      <a:pt x="141" y="238"/>
                      <a:pt x="130" y="238"/>
                      <a:pt x="123" y="244"/>
                    </a:cubicBezTo>
                    <a:cubicBezTo>
                      <a:pt x="123" y="244"/>
                      <a:pt x="123" y="244"/>
                      <a:pt x="123" y="244"/>
                    </a:cubicBezTo>
                    <a:cubicBezTo>
                      <a:pt x="122" y="238"/>
                      <a:pt x="120" y="233"/>
                      <a:pt x="118" y="228"/>
                    </a:cubicBezTo>
                    <a:cubicBezTo>
                      <a:pt x="114" y="217"/>
                      <a:pt x="110" y="207"/>
                      <a:pt x="104" y="198"/>
                    </a:cubicBezTo>
                    <a:cubicBezTo>
                      <a:pt x="97" y="189"/>
                      <a:pt x="90" y="179"/>
                      <a:pt x="81" y="173"/>
                    </a:cubicBezTo>
                    <a:cubicBezTo>
                      <a:pt x="78" y="172"/>
                      <a:pt x="76" y="171"/>
                      <a:pt x="73" y="170"/>
                    </a:cubicBezTo>
                    <a:cubicBezTo>
                      <a:pt x="72" y="170"/>
                      <a:pt x="70" y="169"/>
                      <a:pt x="68" y="168"/>
                    </a:cubicBezTo>
                    <a:cubicBezTo>
                      <a:pt x="64" y="168"/>
                      <a:pt x="65" y="173"/>
                      <a:pt x="63" y="174"/>
                    </a:cubicBezTo>
                    <a:cubicBezTo>
                      <a:pt x="61" y="175"/>
                      <a:pt x="58" y="175"/>
                      <a:pt x="57" y="177"/>
                    </a:cubicBezTo>
                    <a:cubicBezTo>
                      <a:pt x="57" y="178"/>
                      <a:pt x="59" y="180"/>
                      <a:pt x="59" y="182"/>
                    </a:cubicBezTo>
                    <a:cubicBezTo>
                      <a:pt x="58" y="183"/>
                      <a:pt x="55" y="182"/>
                      <a:pt x="54" y="183"/>
                    </a:cubicBezTo>
                    <a:cubicBezTo>
                      <a:pt x="54" y="185"/>
                      <a:pt x="55" y="186"/>
                      <a:pt x="56" y="186"/>
                    </a:cubicBezTo>
                    <a:cubicBezTo>
                      <a:pt x="57" y="187"/>
                      <a:pt x="58" y="186"/>
                      <a:pt x="59" y="186"/>
                    </a:cubicBezTo>
                    <a:cubicBezTo>
                      <a:pt x="60" y="186"/>
                      <a:pt x="62" y="187"/>
                      <a:pt x="63" y="188"/>
                    </a:cubicBezTo>
                    <a:cubicBezTo>
                      <a:pt x="64" y="188"/>
                      <a:pt x="65" y="189"/>
                      <a:pt x="65" y="189"/>
                    </a:cubicBezTo>
                    <a:cubicBezTo>
                      <a:pt x="68" y="191"/>
                      <a:pt x="70" y="194"/>
                      <a:pt x="73" y="196"/>
                    </a:cubicBezTo>
                    <a:cubicBezTo>
                      <a:pt x="74" y="197"/>
                      <a:pt x="75" y="197"/>
                      <a:pt x="76" y="199"/>
                    </a:cubicBezTo>
                    <a:cubicBezTo>
                      <a:pt x="76" y="200"/>
                      <a:pt x="77" y="202"/>
                      <a:pt x="77" y="203"/>
                    </a:cubicBezTo>
                    <a:cubicBezTo>
                      <a:pt x="78" y="206"/>
                      <a:pt x="79" y="209"/>
                      <a:pt x="80" y="212"/>
                    </a:cubicBezTo>
                    <a:cubicBezTo>
                      <a:pt x="82" y="219"/>
                      <a:pt x="86" y="226"/>
                      <a:pt x="85" y="233"/>
                    </a:cubicBezTo>
                    <a:cubicBezTo>
                      <a:pt x="85" y="238"/>
                      <a:pt x="85" y="242"/>
                      <a:pt x="85" y="247"/>
                    </a:cubicBezTo>
                    <a:cubicBezTo>
                      <a:pt x="84" y="248"/>
                      <a:pt x="84" y="250"/>
                      <a:pt x="84" y="251"/>
                    </a:cubicBezTo>
                    <a:cubicBezTo>
                      <a:pt x="79" y="251"/>
                      <a:pt x="75" y="252"/>
                      <a:pt x="72" y="253"/>
                    </a:cubicBezTo>
                    <a:cubicBezTo>
                      <a:pt x="68" y="254"/>
                      <a:pt x="65" y="255"/>
                      <a:pt x="62" y="257"/>
                    </a:cubicBezTo>
                    <a:cubicBezTo>
                      <a:pt x="60" y="259"/>
                      <a:pt x="59" y="261"/>
                      <a:pt x="56" y="262"/>
                    </a:cubicBezTo>
                    <a:cubicBezTo>
                      <a:pt x="10" y="277"/>
                      <a:pt x="0" y="333"/>
                      <a:pt x="8" y="375"/>
                    </a:cubicBezTo>
                    <a:cubicBezTo>
                      <a:pt x="13" y="403"/>
                      <a:pt x="25" y="430"/>
                      <a:pt x="40" y="454"/>
                    </a:cubicBezTo>
                    <a:cubicBezTo>
                      <a:pt x="53" y="474"/>
                      <a:pt x="72" y="501"/>
                      <a:pt x="97" y="506"/>
                    </a:cubicBezTo>
                    <a:cubicBezTo>
                      <a:pt x="103" y="507"/>
                      <a:pt x="114" y="509"/>
                      <a:pt x="123" y="509"/>
                    </a:cubicBezTo>
                    <a:cubicBezTo>
                      <a:pt x="130" y="509"/>
                      <a:pt x="136" y="509"/>
                      <a:pt x="140" y="507"/>
                    </a:cubicBezTo>
                    <a:cubicBezTo>
                      <a:pt x="142" y="505"/>
                      <a:pt x="143" y="503"/>
                      <a:pt x="146" y="502"/>
                    </a:cubicBezTo>
                    <a:cubicBezTo>
                      <a:pt x="149" y="502"/>
                      <a:pt x="153" y="503"/>
                      <a:pt x="157" y="502"/>
                    </a:cubicBezTo>
                    <a:cubicBezTo>
                      <a:pt x="160" y="502"/>
                      <a:pt x="164" y="502"/>
                      <a:pt x="167" y="502"/>
                    </a:cubicBezTo>
                    <a:cubicBezTo>
                      <a:pt x="173" y="501"/>
                      <a:pt x="178" y="498"/>
                      <a:pt x="182" y="494"/>
                    </a:cubicBezTo>
                    <a:cubicBezTo>
                      <a:pt x="185" y="491"/>
                      <a:pt x="185" y="491"/>
                      <a:pt x="188" y="491"/>
                    </a:cubicBezTo>
                    <a:cubicBezTo>
                      <a:pt x="194" y="491"/>
                      <a:pt x="201" y="492"/>
                      <a:pt x="207" y="491"/>
                    </a:cubicBezTo>
                    <a:cubicBezTo>
                      <a:pt x="214" y="490"/>
                      <a:pt x="222" y="490"/>
                      <a:pt x="228" y="487"/>
                    </a:cubicBezTo>
                    <a:cubicBezTo>
                      <a:pt x="245" y="480"/>
                      <a:pt x="261" y="462"/>
                      <a:pt x="267" y="444"/>
                    </a:cubicBezTo>
                    <a:cubicBezTo>
                      <a:pt x="267" y="443"/>
                      <a:pt x="268" y="442"/>
                      <a:pt x="268" y="440"/>
                    </a:cubicBezTo>
                    <a:cubicBezTo>
                      <a:pt x="307" y="464"/>
                      <a:pt x="357" y="461"/>
                      <a:pt x="404" y="449"/>
                    </a:cubicBezTo>
                    <a:cubicBezTo>
                      <a:pt x="440" y="440"/>
                      <a:pt x="477" y="425"/>
                      <a:pt x="496" y="393"/>
                    </a:cubicBezTo>
                    <a:cubicBezTo>
                      <a:pt x="497" y="393"/>
                      <a:pt x="497" y="393"/>
                      <a:pt x="498" y="393"/>
                    </a:cubicBezTo>
                    <a:cubicBezTo>
                      <a:pt x="509" y="395"/>
                      <a:pt x="519" y="394"/>
                      <a:pt x="529" y="392"/>
                    </a:cubicBezTo>
                    <a:cubicBezTo>
                      <a:pt x="529" y="392"/>
                      <a:pt x="529" y="392"/>
                      <a:pt x="529" y="392"/>
                    </a:cubicBezTo>
                    <a:cubicBezTo>
                      <a:pt x="530" y="392"/>
                      <a:pt x="530" y="392"/>
                      <a:pt x="530" y="392"/>
                    </a:cubicBezTo>
                    <a:cubicBezTo>
                      <a:pt x="531" y="393"/>
                      <a:pt x="532" y="393"/>
                      <a:pt x="532" y="393"/>
                    </a:cubicBezTo>
                    <a:cubicBezTo>
                      <a:pt x="532" y="393"/>
                      <a:pt x="533" y="393"/>
                      <a:pt x="533" y="393"/>
                    </a:cubicBezTo>
                    <a:cubicBezTo>
                      <a:pt x="534" y="393"/>
                      <a:pt x="536" y="394"/>
                      <a:pt x="537" y="394"/>
                    </a:cubicBezTo>
                    <a:cubicBezTo>
                      <a:pt x="538" y="394"/>
                      <a:pt x="538" y="394"/>
                      <a:pt x="538" y="394"/>
                    </a:cubicBezTo>
                    <a:cubicBezTo>
                      <a:pt x="539" y="394"/>
                      <a:pt x="539" y="394"/>
                      <a:pt x="540" y="394"/>
                    </a:cubicBezTo>
                    <a:cubicBezTo>
                      <a:pt x="541" y="394"/>
                      <a:pt x="541" y="395"/>
                      <a:pt x="541" y="395"/>
                    </a:cubicBezTo>
                    <a:cubicBezTo>
                      <a:pt x="542" y="395"/>
                      <a:pt x="543" y="395"/>
                      <a:pt x="543" y="395"/>
                    </a:cubicBezTo>
                    <a:cubicBezTo>
                      <a:pt x="544" y="395"/>
                      <a:pt x="544" y="395"/>
                      <a:pt x="545" y="395"/>
                    </a:cubicBezTo>
                    <a:cubicBezTo>
                      <a:pt x="545" y="395"/>
                      <a:pt x="546" y="395"/>
                      <a:pt x="546" y="395"/>
                    </a:cubicBezTo>
                    <a:cubicBezTo>
                      <a:pt x="547" y="395"/>
                      <a:pt x="548" y="395"/>
                      <a:pt x="548" y="395"/>
                    </a:cubicBezTo>
                    <a:cubicBezTo>
                      <a:pt x="549" y="395"/>
                      <a:pt x="549" y="395"/>
                      <a:pt x="550" y="395"/>
                    </a:cubicBezTo>
                    <a:cubicBezTo>
                      <a:pt x="550" y="395"/>
                      <a:pt x="551" y="395"/>
                      <a:pt x="552" y="395"/>
                    </a:cubicBezTo>
                    <a:cubicBezTo>
                      <a:pt x="552" y="395"/>
                      <a:pt x="553" y="395"/>
                      <a:pt x="553" y="395"/>
                    </a:cubicBezTo>
                    <a:cubicBezTo>
                      <a:pt x="554" y="395"/>
                      <a:pt x="555" y="395"/>
                      <a:pt x="555" y="395"/>
                    </a:cubicBezTo>
                    <a:cubicBezTo>
                      <a:pt x="556" y="395"/>
                      <a:pt x="556" y="395"/>
                      <a:pt x="557" y="395"/>
                    </a:cubicBezTo>
                    <a:cubicBezTo>
                      <a:pt x="558" y="394"/>
                      <a:pt x="558" y="394"/>
                      <a:pt x="559" y="394"/>
                    </a:cubicBezTo>
                    <a:cubicBezTo>
                      <a:pt x="559" y="394"/>
                      <a:pt x="560" y="394"/>
                      <a:pt x="561" y="394"/>
                    </a:cubicBezTo>
                    <a:cubicBezTo>
                      <a:pt x="561" y="394"/>
                      <a:pt x="562" y="394"/>
                      <a:pt x="563" y="394"/>
                    </a:cubicBezTo>
                    <a:cubicBezTo>
                      <a:pt x="563" y="394"/>
                      <a:pt x="564" y="394"/>
                      <a:pt x="564" y="394"/>
                    </a:cubicBezTo>
                    <a:cubicBezTo>
                      <a:pt x="565" y="393"/>
                      <a:pt x="566" y="393"/>
                      <a:pt x="567" y="393"/>
                    </a:cubicBezTo>
                    <a:cubicBezTo>
                      <a:pt x="567" y="393"/>
                      <a:pt x="568" y="393"/>
                      <a:pt x="568" y="393"/>
                    </a:cubicBezTo>
                    <a:cubicBezTo>
                      <a:pt x="569" y="393"/>
                      <a:pt x="570" y="392"/>
                      <a:pt x="571" y="392"/>
                    </a:cubicBezTo>
                    <a:cubicBezTo>
                      <a:pt x="571" y="392"/>
                      <a:pt x="572" y="392"/>
                      <a:pt x="572" y="392"/>
                    </a:cubicBezTo>
                    <a:cubicBezTo>
                      <a:pt x="573" y="392"/>
                      <a:pt x="574" y="391"/>
                      <a:pt x="575" y="391"/>
                    </a:cubicBezTo>
                    <a:cubicBezTo>
                      <a:pt x="575" y="391"/>
                      <a:pt x="576" y="391"/>
                      <a:pt x="576" y="391"/>
                    </a:cubicBezTo>
                    <a:cubicBezTo>
                      <a:pt x="577" y="391"/>
                      <a:pt x="577" y="391"/>
                      <a:pt x="577" y="391"/>
                    </a:cubicBezTo>
                    <a:cubicBezTo>
                      <a:pt x="594" y="399"/>
                      <a:pt x="614" y="397"/>
                      <a:pt x="628" y="384"/>
                    </a:cubicBezTo>
                    <a:cubicBezTo>
                      <a:pt x="628" y="384"/>
                      <a:pt x="628" y="384"/>
                      <a:pt x="628" y="384"/>
                    </a:cubicBezTo>
                    <a:cubicBezTo>
                      <a:pt x="629" y="384"/>
                      <a:pt x="631" y="384"/>
                      <a:pt x="632" y="384"/>
                    </a:cubicBezTo>
                    <a:cubicBezTo>
                      <a:pt x="632" y="384"/>
                      <a:pt x="632" y="384"/>
                      <a:pt x="632" y="384"/>
                    </a:cubicBezTo>
                    <a:cubicBezTo>
                      <a:pt x="634" y="384"/>
                      <a:pt x="635" y="384"/>
                      <a:pt x="636" y="384"/>
                    </a:cubicBezTo>
                    <a:cubicBezTo>
                      <a:pt x="636" y="384"/>
                      <a:pt x="637" y="384"/>
                      <a:pt x="637" y="384"/>
                    </a:cubicBezTo>
                    <a:cubicBezTo>
                      <a:pt x="638" y="384"/>
                      <a:pt x="639" y="384"/>
                      <a:pt x="640" y="384"/>
                    </a:cubicBezTo>
                    <a:cubicBezTo>
                      <a:pt x="640" y="384"/>
                      <a:pt x="641" y="384"/>
                      <a:pt x="641" y="384"/>
                    </a:cubicBezTo>
                    <a:cubicBezTo>
                      <a:pt x="642" y="384"/>
                      <a:pt x="643" y="384"/>
                      <a:pt x="644" y="384"/>
                    </a:cubicBezTo>
                    <a:cubicBezTo>
                      <a:pt x="644" y="384"/>
                      <a:pt x="644" y="384"/>
                      <a:pt x="645" y="384"/>
                    </a:cubicBezTo>
                    <a:cubicBezTo>
                      <a:pt x="646" y="384"/>
                      <a:pt x="647" y="383"/>
                      <a:pt x="648" y="383"/>
                    </a:cubicBezTo>
                    <a:cubicBezTo>
                      <a:pt x="648" y="383"/>
                      <a:pt x="649" y="383"/>
                      <a:pt x="649" y="383"/>
                    </a:cubicBezTo>
                    <a:cubicBezTo>
                      <a:pt x="650" y="383"/>
                      <a:pt x="650" y="383"/>
                      <a:pt x="651" y="383"/>
                    </a:cubicBezTo>
                    <a:cubicBezTo>
                      <a:pt x="652" y="383"/>
                      <a:pt x="652" y="383"/>
                      <a:pt x="652" y="382"/>
                    </a:cubicBezTo>
                    <a:cubicBezTo>
                      <a:pt x="653" y="382"/>
                      <a:pt x="654" y="382"/>
                      <a:pt x="655" y="382"/>
                    </a:cubicBezTo>
                    <a:cubicBezTo>
                      <a:pt x="655" y="382"/>
                      <a:pt x="655" y="382"/>
                      <a:pt x="656" y="382"/>
                    </a:cubicBezTo>
                    <a:cubicBezTo>
                      <a:pt x="657" y="381"/>
                      <a:pt x="658" y="381"/>
                      <a:pt x="658" y="381"/>
                    </a:cubicBezTo>
                    <a:cubicBezTo>
                      <a:pt x="659" y="381"/>
                      <a:pt x="659" y="381"/>
                      <a:pt x="660" y="381"/>
                    </a:cubicBezTo>
                    <a:cubicBezTo>
                      <a:pt x="660" y="380"/>
                      <a:pt x="661" y="380"/>
                      <a:pt x="661" y="380"/>
                    </a:cubicBezTo>
                    <a:cubicBezTo>
                      <a:pt x="662" y="380"/>
                      <a:pt x="662" y="380"/>
                      <a:pt x="663" y="379"/>
                    </a:cubicBezTo>
                    <a:cubicBezTo>
                      <a:pt x="663" y="379"/>
                      <a:pt x="664" y="379"/>
                      <a:pt x="664" y="379"/>
                    </a:cubicBezTo>
                    <a:cubicBezTo>
                      <a:pt x="665" y="379"/>
                      <a:pt x="665" y="379"/>
                      <a:pt x="665" y="378"/>
                    </a:cubicBezTo>
                    <a:cubicBezTo>
                      <a:pt x="666" y="378"/>
                      <a:pt x="667" y="378"/>
                      <a:pt x="668" y="377"/>
                    </a:cubicBezTo>
                    <a:cubicBezTo>
                      <a:pt x="668" y="377"/>
                      <a:pt x="669" y="377"/>
                      <a:pt x="669" y="377"/>
                    </a:cubicBezTo>
                    <a:cubicBezTo>
                      <a:pt x="670" y="376"/>
                      <a:pt x="670" y="376"/>
                      <a:pt x="670" y="376"/>
                    </a:cubicBezTo>
                    <a:cubicBezTo>
                      <a:pt x="671" y="376"/>
                      <a:pt x="671" y="376"/>
                      <a:pt x="672" y="375"/>
                    </a:cubicBezTo>
                    <a:cubicBezTo>
                      <a:pt x="672" y="375"/>
                      <a:pt x="672" y="375"/>
                      <a:pt x="673" y="375"/>
                    </a:cubicBezTo>
                    <a:cubicBezTo>
                      <a:pt x="673" y="375"/>
                      <a:pt x="674" y="374"/>
                      <a:pt x="674" y="374"/>
                    </a:cubicBezTo>
                    <a:cubicBezTo>
                      <a:pt x="676" y="374"/>
                      <a:pt x="677" y="374"/>
                      <a:pt x="679" y="374"/>
                    </a:cubicBezTo>
                    <a:cubicBezTo>
                      <a:pt x="680" y="374"/>
                      <a:pt x="681" y="374"/>
                      <a:pt x="682" y="373"/>
                    </a:cubicBezTo>
                    <a:cubicBezTo>
                      <a:pt x="686" y="373"/>
                      <a:pt x="690" y="372"/>
                      <a:pt x="694" y="371"/>
                    </a:cubicBezTo>
                    <a:cubicBezTo>
                      <a:pt x="701" y="369"/>
                      <a:pt x="708" y="366"/>
                      <a:pt x="715" y="362"/>
                    </a:cubicBezTo>
                    <a:cubicBezTo>
                      <a:pt x="715" y="362"/>
                      <a:pt x="715" y="362"/>
                      <a:pt x="715" y="362"/>
                    </a:cubicBezTo>
                    <a:cubicBezTo>
                      <a:pt x="716" y="362"/>
                      <a:pt x="717" y="361"/>
                      <a:pt x="718" y="360"/>
                    </a:cubicBezTo>
                    <a:cubicBezTo>
                      <a:pt x="718" y="360"/>
                      <a:pt x="718" y="360"/>
                      <a:pt x="719" y="360"/>
                    </a:cubicBezTo>
                    <a:cubicBezTo>
                      <a:pt x="719" y="359"/>
                      <a:pt x="720" y="359"/>
                      <a:pt x="721" y="359"/>
                    </a:cubicBezTo>
                    <a:cubicBezTo>
                      <a:pt x="721" y="358"/>
                      <a:pt x="721" y="358"/>
                      <a:pt x="722" y="358"/>
                    </a:cubicBezTo>
                    <a:cubicBezTo>
                      <a:pt x="722" y="358"/>
                      <a:pt x="723" y="357"/>
                      <a:pt x="723" y="357"/>
                    </a:cubicBezTo>
                    <a:cubicBezTo>
                      <a:pt x="724" y="356"/>
                      <a:pt x="724" y="356"/>
                      <a:pt x="724" y="356"/>
                    </a:cubicBezTo>
                    <a:cubicBezTo>
                      <a:pt x="725" y="355"/>
                      <a:pt x="725" y="355"/>
                      <a:pt x="726" y="355"/>
                    </a:cubicBezTo>
                    <a:cubicBezTo>
                      <a:pt x="726" y="354"/>
                      <a:pt x="726" y="354"/>
                      <a:pt x="727" y="354"/>
                    </a:cubicBezTo>
                    <a:cubicBezTo>
                      <a:pt x="727" y="353"/>
                      <a:pt x="728" y="353"/>
                      <a:pt x="728" y="352"/>
                    </a:cubicBezTo>
                    <a:cubicBezTo>
                      <a:pt x="729" y="352"/>
                      <a:pt x="729" y="352"/>
                      <a:pt x="729" y="352"/>
                    </a:cubicBezTo>
                    <a:cubicBezTo>
                      <a:pt x="730" y="351"/>
                      <a:pt x="730" y="350"/>
                      <a:pt x="731" y="350"/>
                    </a:cubicBezTo>
                    <a:cubicBezTo>
                      <a:pt x="731" y="350"/>
                      <a:pt x="731" y="349"/>
                      <a:pt x="731" y="349"/>
                    </a:cubicBezTo>
                    <a:cubicBezTo>
                      <a:pt x="732" y="349"/>
                      <a:pt x="732" y="348"/>
                      <a:pt x="733" y="347"/>
                    </a:cubicBezTo>
                    <a:cubicBezTo>
                      <a:pt x="733" y="347"/>
                      <a:pt x="733" y="347"/>
                      <a:pt x="733" y="347"/>
                    </a:cubicBezTo>
                    <a:cubicBezTo>
                      <a:pt x="769" y="303"/>
                      <a:pt x="745" y="215"/>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8" name="Freeform 14"/>
          <p:cNvSpPr/>
          <p:nvPr/>
        </p:nvSpPr>
        <p:spPr bwMode="auto">
          <a:xfrm>
            <a:off x="8628933" y="1523441"/>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5"/>
          <p:cNvSpPr/>
          <p:nvPr/>
        </p:nvSpPr>
        <p:spPr bwMode="auto">
          <a:xfrm>
            <a:off x="6793825" y="-8438"/>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6"/>
          <p:cNvSpPr/>
          <p:nvPr/>
        </p:nvSpPr>
        <p:spPr bwMode="auto">
          <a:xfrm>
            <a:off x="10594962" y="443758"/>
            <a:ext cx="1242422" cy="1042935"/>
          </a:xfrm>
          <a:custGeom>
            <a:avLst/>
            <a:gdLst>
              <a:gd name="T0" fmla="*/ 532 w 532"/>
              <a:gd name="T1" fmla="*/ 401 h 446"/>
              <a:gd name="T2" fmla="*/ 373 w 532"/>
              <a:gd name="T3" fmla="*/ 422 h 446"/>
              <a:gd name="T4" fmla="*/ 275 w 532"/>
              <a:gd name="T5" fmla="*/ 420 h 446"/>
              <a:gd name="T6" fmla="*/ 201 w 532"/>
              <a:gd name="T7" fmla="*/ 446 h 446"/>
              <a:gd name="T8" fmla="*/ 169 w 532"/>
              <a:gd name="T9" fmla="*/ 372 h 446"/>
              <a:gd name="T10" fmla="*/ 119 w 532"/>
              <a:gd name="T11" fmla="*/ 311 h 446"/>
              <a:gd name="T12" fmla="*/ 0 w 532"/>
              <a:gd name="T13" fmla="*/ 222 h 446"/>
              <a:gd name="T14" fmla="*/ 243 w 532"/>
              <a:gd name="T15" fmla="*/ 259 h 446"/>
              <a:gd name="T16" fmla="*/ 262 w 532"/>
              <a:gd name="T17" fmla="*/ 220 h 446"/>
              <a:gd name="T18" fmla="*/ 271 w 532"/>
              <a:gd name="T19" fmla="*/ 252 h 446"/>
              <a:gd name="T20" fmla="*/ 288 w 532"/>
              <a:gd name="T21" fmla="*/ 255 h 446"/>
              <a:gd name="T22" fmla="*/ 315 w 532"/>
              <a:gd name="T23" fmla="*/ 233 h 446"/>
              <a:gd name="T24" fmla="*/ 304 w 532"/>
              <a:gd name="T25" fmla="*/ 289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59"/>
                  <a:pt x="373" y="422"/>
                </a:cubicBezTo>
                <a:cubicBezTo>
                  <a:pt x="373" y="422"/>
                  <a:pt x="313" y="307"/>
                  <a:pt x="275" y="420"/>
                </a:cubicBezTo>
                <a:cubicBezTo>
                  <a:pt x="201" y="446"/>
                  <a:pt x="201" y="446"/>
                  <a:pt x="201" y="446"/>
                </a:cubicBezTo>
                <a:cubicBezTo>
                  <a:pt x="169" y="372"/>
                  <a:pt x="169" y="372"/>
                  <a:pt x="169" y="372"/>
                </a:cubicBezTo>
                <a:cubicBezTo>
                  <a:pt x="169" y="372"/>
                  <a:pt x="220" y="294"/>
                  <a:pt x="119" y="311"/>
                </a:cubicBezTo>
                <a:cubicBezTo>
                  <a:pt x="119" y="311"/>
                  <a:pt x="145" y="170"/>
                  <a:pt x="0" y="222"/>
                </a:cubicBezTo>
                <a:cubicBezTo>
                  <a:pt x="0" y="222"/>
                  <a:pt x="127" y="0"/>
                  <a:pt x="243" y="259"/>
                </a:cubicBezTo>
                <a:cubicBezTo>
                  <a:pt x="262" y="220"/>
                  <a:pt x="262" y="220"/>
                  <a:pt x="262" y="220"/>
                </a:cubicBezTo>
                <a:cubicBezTo>
                  <a:pt x="271" y="252"/>
                  <a:pt x="271" y="252"/>
                  <a:pt x="271" y="252"/>
                </a:cubicBezTo>
                <a:cubicBezTo>
                  <a:pt x="288" y="255"/>
                  <a:pt x="288" y="255"/>
                  <a:pt x="288" y="255"/>
                </a:cubicBezTo>
                <a:cubicBezTo>
                  <a:pt x="315" y="233"/>
                  <a:pt x="315" y="233"/>
                  <a:pt x="315" y="233"/>
                </a:cubicBezTo>
                <a:cubicBezTo>
                  <a:pt x="304" y="289"/>
                  <a:pt x="304" y="289"/>
                  <a:pt x="304" y="289"/>
                </a:cubicBezTo>
                <a:cubicBezTo>
                  <a:pt x="304" y="289"/>
                  <a:pt x="515" y="164"/>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7"/>
          <p:cNvSpPr/>
          <p:nvPr/>
        </p:nvSpPr>
        <p:spPr bwMode="auto">
          <a:xfrm>
            <a:off x="8273317" y="191577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8"/>
          <p:cNvSpPr/>
          <p:nvPr/>
        </p:nvSpPr>
        <p:spPr bwMode="auto">
          <a:xfrm>
            <a:off x="8779991" y="637613"/>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
          <p:cNvSpPr/>
          <p:nvPr/>
        </p:nvSpPr>
        <p:spPr bwMode="auto">
          <a:xfrm rot="19420539">
            <a:off x="4063309" y="238533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ysClr val="window" lastClr="FFFFFF"/>
          </a:solidFill>
          <a:ln>
            <a:noFill/>
          </a:ln>
        </p:spPr>
        <p:txBody>
          <a:bodyPr vert="horz" wrap="square" lIns="91440" tIns="45720" rIns="91440" bIns="45720" numCol="1" anchor="t" anchorCtr="0" compatLnSpc="1"/>
          <a:lstStyle/>
          <a:p>
            <a:pPr>
              <a:defRPr/>
            </a:pPr>
            <a:endParaRPr lang="zh-CN" altLang="en-US" kern="0" smtClean="0">
              <a:solidFill>
                <a:prstClr val="black"/>
              </a:solidFill>
              <a:ea typeface="微软雅黑" panose="020B0503020204020204" pitchFamily="34" charset="-122"/>
            </a:endParaRPr>
          </a:p>
        </p:txBody>
      </p:sp>
      <p:sp>
        <p:nvSpPr>
          <p:cNvPr id="29" name="Freeform 29"/>
          <p:cNvSpPr/>
          <p:nvPr/>
        </p:nvSpPr>
        <p:spPr bwMode="auto">
          <a:xfrm>
            <a:off x="6412566" y="5426945"/>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0" name="Freeform 30"/>
          <p:cNvSpPr/>
          <p:nvPr/>
        </p:nvSpPr>
        <p:spPr bwMode="auto">
          <a:xfrm>
            <a:off x="5171935" y="5546008"/>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1" name="Freeform 28"/>
          <p:cNvSpPr/>
          <p:nvPr/>
        </p:nvSpPr>
        <p:spPr bwMode="auto">
          <a:xfrm>
            <a:off x="688413" y="463964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2" name="Freeform 30"/>
          <p:cNvSpPr/>
          <p:nvPr/>
        </p:nvSpPr>
        <p:spPr bwMode="auto">
          <a:xfrm>
            <a:off x="2466410" y="5365930"/>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 name="Freeform 7"/>
          <p:cNvSpPr/>
          <p:nvPr/>
        </p:nvSpPr>
        <p:spPr bwMode="auto">
          <a:xfrm>
            <a:off x="10601185" y="4941170"/>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34" name="组合 33"/>
          <p:cNvGrpSpPr/>
          <p:nvPr/>
        </p:nvGrpSpPr>
        <p:grpSpPr>
          <a:xfrm>
            <a:off x="1600101" y="1838477"/>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2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1600101" y="3591077"/>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26"/>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8381901" y="1838477"/>
            <a:ext cx="2115035" cy="1154619"/>
            <a:chOff x="1478171" y="2225265"/>
            <a:chExt cx="2115035" cy="1154619"/>
          </a:xfrm>
        </p:grpSpPr>
        <p:sp>
          <p:nvSpPr>
            <p:cNvPr id="4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2" name="文本框 2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3" name="组合 42"/>
          <p:cNvGrpSpPr/>
          <p:nvPr/>
        </p:nvGrpSpPr>
        <p:grpSpPr>
          <a:xfrm>
            <a:off x="8381901" y="3591077"/>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3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46"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活动执行流程</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813032" y="2145813"/>
            <a:ext cx="4472605" cy="2548363"/>
            <a:chOff x="3813032" y="2366537"/>
            <a:chExt cx="4472605" cy="2548363"/>
          </a:xfrm>
        </p:grpSpPr>
        <p:sp>
          <p:nvSpPr>
            <p:cNvPr id="42"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rgbClr val="F4EA35"/>
            </a:solidFill>
            <a:ln>
              <a:noFill/>
            </a:ln>
          </p:spPr>
          <p:txBody>
            <a:bodyPr vert="horz" wrap="square" lIns="91440" tIns="45720" rIns="91440" bIns="45720" numCol="1" anchor="t" anchorCtr="0" compatLnSpc="1"/>
            <a:lstStyle/>
            <a:p>
              <a:pPr>
                <a:defRPr/>
              </a:pPr>
              <a:endParaRPr lang="zh-CN" altLang="en-US" kern="0" smtClean="0">
                <a:solidFill>
                  <a:prstClr val="black"/>
                </a:solidFill>
                <a:ea typeface="微软雅黑" panose="020B0503020204020204" pitchFamily="34" charset="-122"/>
              </a:endParaRPr>
            </a:p>
          </p:txBody>
        </p:sp>
        <p:sp>
          <p:nvSpPr>
            <p:cNvPr id="43"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ysClr val="window" lastClr="FFFFFF"/>
            </a:solidFill>
            <a:ln w="9525">
              <a:solidFill>
                <a:srgbClr val="000000"/>
              </a:solidFill>
              <a:round/>
            </a:ln>
          </p:spPr>
          <p:txBody>
            <a:bodyPr vert="horz" wrap="square" lIns="91440" tIns="45720" rIns="91440" bIns="45720" numCol="1" anchor="t" anchorCtr="0" compatLnSpc="1"/>
            <a:lstStyle/>
            <a:p>
              <a:pPr>
                <a:defRPr/>
              </a:pPr>
              <a:endParaRPr lang="zh-CN" altLang="en-US" kern="0" smtClean="0">
                <a:solidFill>
                  <a:prstClr val="black"/>
                </a:solidFill>
                <a:ea typeface="微软雅黑" panose="020B0503020204020204" pitchFamily="34" charset="-122"/>
              </a:endParaRPr>
            </a:p>
          </p:txBody>
        </p:sp>
        <p:sp>
          <p:nvSpPr>
            <p:cNvPr id="44"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ysClr val="window" lastClr="FFFFFF"/>
            </a:solidFill>
            <a:ln>
              <a:noFill/>
            </a:ln>
          </p:spPr>
          <p:txBody>
            <a:bodyPr vert="horz" wrap="square" lIns="91440" tIns="45720" rIns="91440" bIns="45720" numCol="1" anchor="t" anchorCtr="0" compatLnSpc="1"/>
            <a:lstStyle/>
            <a:p>
              <a:pPr>
                <a:defRPr/>
              </a:pPr>
              <a:endParaRPr lang="zh-CN" altLang="en-US" kern="0" smtClean="0">
                <a:solidFill>
                  <a:prstClr val="black"/>
                </a:solidFill>
                <a:ea typeface="微软雅黑" panose="020B0503020204020204" pitchFamily="34" charset="-122"/>
              </a:endParaRPr>
            </a:p>
          </p:txBody>
        </p:sp>
      </p:grpSp>
      <p:sp>
        <p:nvSpPr>
          <p:cNvPr id="45" name="Line 12"/>
          <p:cNvSpPr>
            <a:spLocks noChangeShapeType="1"/>
          </p:cNvSpPr>
          <p:nvPr/>
        </p:nvSpPr>
        <p:spPr bwMode="auto">
          <a:xfrm>
            <a:off x="5530850" y="575383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6" name="Line 13"/>
          <p:cNvSpPr>
            <a:spLocks noChangeShapeType="1"/>
          </p:cNvSpPr>
          <p:nvPr/>
        </p:nvSpPr>
        <p:spPr bwMode="auto">
          <a:xfrm>
            <a:off x="5530850" y="575383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47" name="组合 46"/>
          <p:cNvGrpSpPr/>
          <p:nvPr/>
        </p:nvGrpSpPr>
        <p:grpSpPr>
          <a:xfrm>
            <a:off x="327818" y="5187782"/>
            <a:ext cx="833438" cy="959627"/>
            <a:chOff x="1179512" y="5134770"/>
            <a:chExt cx="1352550" cy="1557337"/>
          </a:xfrm>
          <a:solidFill>
            <a:schemeClr val="tx1"/>
          </a:solidFill>
        </p:grpSpPr>
        <p:sp>
          <p:nvSpPr>
            <p:cNvPr id="48"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9"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0"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1"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2" name="Line 18"/>
            <p:cNvSpPr>
              <a:spLocks noChangeShapeType="1"/>
            </p:cNvSpPr>
            <p:nvPr/>
          </p:nvSpPr>
          <p:spPr bwMode="auto">
            <a:xfrm>
              <a:off x="1506537" y="6246020"/>
              <a:ext cx="0" cy="0"/>
            </a:xfrm>
            <a:prstGeom prst="line">
              <a:avLst/>
            </a:prstGeom>
            <a:grpFill/>
            <a:ln w="15875" cap="flat">
              <a:solidFill>
                <a:srgbClr val="4F424B"/>
              </a:solidFill>
              <a:prstDash val="solid"/>
              <a:miter lim="800000"/>
            </a:ln>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53" name="Freeform 21"/>
          <p:cNvSpPr/>
          <p:nvPr/>
        </p:nvSpPr>
        <p:spPr bwMode="auto">
          <a:xfrm>
            <a:off x="3930558" y="4979233"/>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4" name="Freeform 22"/>
          <p:cNvSpPr/>
          <p:nvPr/>
        </p:nvSpPr>
        <p:spPr bwMode="auto">
          <a:xfrm>
            <a:off x="8310135" y="5228790"/>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55" name="组合 54"/>
          <p:cNvGrpSpPr/>
          <p:nvPr/>
        </p:nvGrpSpPr>
        <p:grpSpPr>
          <a:xfrm>
            <a:off x="9356724" y="5054932"/>
            <a:ext cx="887413" cy="1277171"/>
            <a:chOff x="3451225" y="4731545"/>
            <a:chExt cx="1279524" cy="1841500"/>
          </a:xfrm>
          <a:solidFill>
            <a:schemeClr val="tx1"/>
          </a:solidFill>
        </p:grpSpPr>
        <p:sp>
          <p:nvSpPr>
            <p:cNvPr id="56"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7"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8"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9"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0"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64" name="Freeform 28"/>
          <p:cNvSpPr/>
          <p:nvPr/>
        </p:nvSpPr>
        <p:spPr bwMode="auto">
          <a:xfrm>
            <a:off x="10687526" y="474411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5" name="Freeform 29"/>
          <p:cNvSpPr/>
          <p:nvPr/>
        </p:nvSpPr>
        <p:spPr bwMode="auto">
          <a:xfrm>
            <a:off x="6862284" y="5203788"/>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6" name="Freeform 30"/>
          <p:cNvSpPr/>
          <p:nvPr/>
        </p:nvSpPr>
        <p:spPr bwMode="auto">
          <a:xfrm>
            <a:off x="5610071" y="5496097"/>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7" name="Freeform 28"/>
          <p:cNvSpPr/>
          <p:nvPr/>
        </p:nvSpPr>
        <p:spPr bwMode="auto">
          <a:xfrm>
            <a:off x="1393093" y="500466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68" name="组合 67"/>
          <p:cNvGrpSpPr/>
          <p:nvPr/>
        </p:nvGrpSpPr>
        <p:grpSpPr>
          <a:xfrm>
            <a:off x="9143247" y="1858849"/>
            <a:ext cx="2115035" cy="1154619"/>
            <a:chOff x="1478171" y="2225265"/>
            <a:chExt cx="2115035" cy="1154619"/>
          </a:xfrm>
        </p:grpSpPr>
        <p:sp>
          <p:nvSpPr>
            <p:cNvPr id="6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0" name="文本框 4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71" name="组合 70"/>
          <p:cNvGrpSpPr/>
          <p:nvPr/>
        </p:nvGrpSpPr>
        <p:grpSpPr>
          <a:xfrm>
            <a:off x="9143247" y="3611449"/>
            <a:ext cx="2115035" cy="1154619"/>
            <a:chOff x="1478171" y="2225265"/>
            <a:chExt cx="2115035" cy="1154619"/>
          </a:xfrm>
        </p:grpSpPr>
        <p:sp>
          <p:nvSpPr>
            <p:cNvPr id="7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3" name="文本框 4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74" name="组合 73"/>
          <p:cNvGrpSpPr/>
          <p:nvPr/>
        </p:nvGrpSpPr>
        <p:grpSpPr>
          <a:xfrm>
            <a:off x="1542297" y="2030299"/>
            <a:ext cx="2115035" cy="1154619"/>
            <a:chOff x="1478171" y="2225265"/>
            <a:chExt cx="2115035" cy="1154619"/>
          </a:xfrm>
        </p:grpSpPr>
        <p:sp>
          <p:nvSpPr>
            <p:cNvPr id="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6" name="文本框 46"/>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77" name="组合 76"/>
          <p:cNvGrpSpPr/>
          <p:nvPr/>
        </p:nvGrpSpPr>
        <p:grpSpPr>
          <a:xfrm>
            <a:off x="1542297" y="3782899"/>
            <a:ext cx="2115035" cy="1154619"/>
            <a:chOff x="1478171" y="2225265"/>
            <a:chExt cx="2115035" cy="1154619"/>
          </a:xfrm>
        </p:grpSpPr>
        <p:sp>
          <p:nvSpPr>
            <p:cNvPr id="7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9" name="文本框 4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80"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活动执行流程</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anim calcmode="lin" valueType="num">
                                      <p:cBhvr>
                                        <p:cTn id="15" dur="1000" fill="hold"/>
                                        <p:tgtEl>
                                          <p:spTgt spid="71"/>
                                        </p:tgtEl>
                                        <p:attrNameLst>
                                          <p:attrName>ppt_x</p:attrName>
                                        </p:attrNameLst>
                                      </p:cBhvr>
                                      <p:tavLst>
                                        <p:tav tm="0">
                                          <p:val>
                                            <p:strVal val="#ppt_x"/>
                                          </p:val>
                                        </p:tav>
                                        <p:tav tm="100000">
                                          <p:val>
                                            <p:strVal val="#ppt_x"/>
                                          </p:val>
                                        </p:tav>
                                      </p:tavLst>
                                    </p:anim>
                                    <p:anim calcmode="lin" valueType="num">
                                      <p:cBhvr>
                                        <p:cTn id="1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44599" y="1632672"/>
            <a:ext cx="9747251" cy="2618315"/>
            <a:chOff x="1244599" y="1276650"/>
            <a:chExt cx="9747251" cy="2618315"/>
          </a:xfrm>
        </p:grpSpPr>
        <p:sp>
          <p:nvSpPr>
            <p:cNvPr id="28" name="五边形 27"/>
            <p:cNvSpPr/>
            <p:nvPr/>
          </p:nvSpPr>
          <p:spPr bwMode="auto">
            <a:xfrm rot="5400000">
              <a:off x="9010651" y="1932815"/>
              <a:ext cx="1354666" cy="2569633"/>
            </a:xfrm>
            <a:prstGeom prst="homePlate">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29" name="五边形 28"/>
            <p:cNvSpPr/>
            <p:nvPr/>
          </p:nvSpPr>
          <p:spPr bwMode="auto">
            <a:xfrm rot="5400000" flipH="1">
              <a:off x="9096376" y="564391"/>
              <a:ext cx="1183216" cy="2607733"/>
            </a:xfrm>
            <a:prstGeom prst="homePlate">
              <a:avLst/>
            </a:prstGeom>
            <a:solidFill>
              <a:srgbClr val="F4EA35"/>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0" name="虚尾箭头 29"/>
            <p:cNvSpPr/>
            <p:nvPr/>
          </p:nvSpPr>
          <p:spPr bwMode="auto">
            <a:xfrm rot="16200000">
              <a:off x="8771469" y="1793114"/>
              <a:ext cx="533400" cy="537633"/>
            </a:xfrm>
            <a:prstGeom prst="stripedRightArrow">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1"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defRPr/>
              </a:pPr>
              <a:r>
                <a:rPr lang="en-US" altLang="zh-CN" sz="3735" b="1" kern="0">
                  <a:solidFill>
                    <a:prstClr val="white"/>
                  </a:solidFill>
                  <a:latin typeface="时尚中黑简体"/>
                  <a:ea typeface="时尚中黑简体"/>
                  <a:cs typeface="+mn-ea"/>
                  <a:sym typeface="+mn-lt"/>
                </a:rPr>
                <a:t>64%</a:t>
              </a:r>
            </a:p>
          </p:txBody>
        </p:sp>
        <p:sp>
          <p:nvSpPr>
            <p:cNvPr id="32"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smtClean="0">
                <a:solidFill>
                  <a:prstClr val="black"/>
                </a:solidFill>
                <a:ea typeface="微软雅黑" panose="020B0503020204020204" pitchFamily="34" charset="-122"/>
                <a:cs typeface="+mn-ea"/>
                <a:sym typeface="+mn-lt"/>
              </a:endParaRPr>
            </a:p>
          </p:txBody>
        </p:sp>
        <p:sp>
          <p:nvSpPr>
            <p:cNvPr id="33" name="五边形 32"/>
            <p:cNvSpPr/>
            <p:nvPr/>
          </p:nvSpPr>
          <p:spPr bwMode="auto">
            <a:xfrm rot="5400000">
              <a:off x="5441951" y="1932815"/>
              <a:ext cx="1354666" cy="2569633"/>
            </a:xfrm>
            <a:prstGeom prst="homePlate">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4" name="五边形 33"/>
            <p:cNvSpPr/>
            <p:nvPr/>
          </p:nvSpPr>
          <p:spPr bwMode="auto">
            <a:xfrm rot="5400000" flipH="1">
              <a:off x="5527676" y="564391"/>
              <a:ext cx="1183216" cy="2607733"/>
            </a:xfrm>
            <a:prstGeom prst="homePlate">
              <a:avLst/>
            </a:prstGeom>
            <a:solidFill>
              <a:srgbClr val="F4EA35"/>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5" name="虚尾箭头 34"/>
            <p:cNvSpPr/>
            <p:nvPr/>
          </p:nvSpPr>
          <p:spPr bwMode="auto">
            <a:xfrm rot="16200000">
              <a:off x="5195359" y="1785706"/>
              <a:ext cx="535517" cy="537633"/>
            </a:xfrm>
            <a:prstGeom prst="stripedRightArrow">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6"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defRPr/>
              </a:pPr>
              <a:r>
                <a:rPr lang="en-US" altLang="zh-CN" sz="3735" b="1" kern="0">
                  <a:solidFill>
                    <a:prstClr val="white"/>
                  </a:solidFill>
                  <a:latin typeface="时尚中黑简体"/>
                  <a:ea typeface="时尚中黑简体"/>
                  <a:cs typeface="+mn-ea"/>
                  <a:sym typeface="+mn-lt"/>
                </a:rPr>
                <a:t>85%</a:t>
              </a:r>
            </a:p>
          </p:txBody>
        </p:sp>
        <p:sp>
          <p:nvSpPr>
            <p:cNvPr id="37"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smtClean="0">
                <a:solidFill>
                  <a:prstClr val="black"/>
                </a:solidFill>
                <a:ea typeface="微软雅黑" panose="020B0503020204020204" pitchFamily="34" charset="-122"/>
                <a:cs typeface="+mn-ea"/>
                <a:sym typeface="+mn-lt"/>
              </a:endParaRPr>
            </a:p>
          </p:txBody>
        </p:sp>
        <p:sp>
          <p:nvSpPr>
            <p:cNvPr id="38" name="五边形 37"/>
            <p:cNvSpPr/>
            <p:nvPr/>
          </p:nvSpPr>
          <p:spPr bwMode="auto">
            <a:xfrm rot="5400000">
              <a:off x="1872192" y="1931757"/>
              <a:ext cx="1354666" cy="2571749"/>
            </a:xfrm>
            <a:prstGeom prst="homePlate">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39" name="五边形 38"/>
            <p:cNvSpPr/>
            <p:nvPr/>
          </p:nvSpPr>
          <p:spPr bwMode="auto">
            <a:xfrm rot="5400000" flipH="1">
              <a:off x="1957917" y="563332"/>
              <a:ext cx="1183216" cy="2609851"/>
            </a:xfrm>
            <a:prstGeom prst="homePlate">
              <a:avLst/>
            </a:prstGeom>
            <a:solidFill>
              <a:srgbClr val="F4EA35"/>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40" name="虚尾箭头 39"/>
            <p:cNvSpPr/>
            <p:nvPr/>
          </p:nvSpPr>
          <p:spPr bwMode="auto">
            <a:xfrm rot="16200000">
              <a:off x="1622425" y="1785706"/>
              <a:ext cx="535517" cy="537633"/>
            </a:xfrm>
            <a:prstGeom prst="stripedRightArrow">
              <a:avLst/>
            </a:prstGeom>
            <a:solidFill>
              <a:sysClr val="window" lastClr="FFFFFF"/>
            </a:solidFill>
            <a:ln w="12700" cap="flat" cmpd="sng" algn="ctr">
              <a:noFill/>
              <a:prstDash val="solid"/>
              <a:miter lim="800000"/>
            </a:ln>
            <a:effectLst/>
          </p:spPr>
          <p:txBody>
            <a:bodyPr anchor="ctr"/>
            <a:lstStyle/>
            <a:p>
              <a:pPr algn="ctr">
                <a:defRPr/>
              </a:pPr>
              <a:endParaRPr lang="zh-CN" altLang="en-US" sz="2400" kern="0">
                <a:solidFill>
                  <a:prstClr val="white"/>
                </a:solidFill>
                <a:ea typeface="微软雅黑" panose="020B0503020204020204" pitchFamily="34" charset="-122"/>
                <a:cs typeface="+mn-ea"/>
                <a:sym typeface="+mn-lt"/>
              </a:endParaRPr>
            </a:p>
          </p:txBody>
        </p:sp>
        <p:sp>
          <p:nvSpPr>
            <p:cNvPr id="41"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defRPr/>
              </a:pPr>
              <a:r>
                <a:rPr lang="en-US" altLang="zh-CN" sz="3735" b="1" kern="0">
                  <a:solidFill>
                    <a:prstClr val="white"/>
                  </a:solidFill>
                  <a:latin typeface="时尚中黑简体"/>
                  <a:ea typeface="时尚中黑简体"/>
                  <a:cs typeface="+mn-ea"/>
                  <a:sym typeface="+mn-lt"/>
                </a:rPr>
                <a:t>45%</a:t>
              </a:r>
            </a:p>
          </p:txBody>
        </p:sp>
        <p:sp>
          <p:nvSpPr>
            <p:cNvPr id="42"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smtClean="0">
                <a:solidFill>
                  <a:prstClr val="black"/>
                </a:solidFill>
                <a:ea typeface="微软雅黑" panose="020B0503020204020204" pitchFamily="34" charset="-122"/>
                <a:cs typeface="+mn-ea"/>
                <a:sym typeface="+mn-lt"/>
              </a:endParaRPr>
            </a:p>
          </p:txBody>
        </p:sp>
      </p:grpSp>
      <p:grpSp>
        <p:nvGrpSpPr>
          <p:cNvPr id="43" name="组合 42"/>
          <p:cNvGrpSpPr/>
          <p:nvPr/>
        </p:nvGrpSpPr>
        <p:grpSpPr>
          <a:xfrm>
            <a:off x="1542297" y="4588245"/>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5142747" y="4588245"/>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6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8743197" y="4588245"/>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1" name="文本框 7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52"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活动执行流程</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060575" y="1754126"/>
            <a:ext cx="8070850" cy="2041525"/>
            <a:chOff x="2060575" y="2146300"/>
            <a:chExt cx="8070850" cy="2041525"/>
          </a:xfrm>
        </p:grpSpPr>
        <p:sp>
          <p:nvSpPr>
            <p:cNvPr id="27" name="菱形 26"/>
            <p:cNvSpPr/>
            <p:nvPr/>
          </p:nvSpPr>
          <p:spPr>
            <a:xfrm>
              <a:off x="2060575" y="2484438"/>
              <a:ext cx="1366838" cy="1365250"/>
            </a:xfrm>
            <a:prstGeom prst="diamond">
              <a:avLst/>
            </a:prstGeom>
            <a:solidFill>
              <a:srgbClr val="F4EA35"/>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8" name="菱形 27"/>
            <p:cNvSpPr/>
            <p:nvPr/>
          </p:nvSpPr>
          <p:spPr>
            <a:xfrm>
              <a:off x="3568700" y="2484438"/>
              <a:ext cx="1365250" cy="1365250"/>
            </a:xfrm>
            <a:prstGeom prst="diamond">
              <a:avLst/>
            </a:prstGeom>
            <a:solidFill>
              <a:sysClr val="window" lastClr="FFFFFF"/>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9" name="菱形 28"/>
            <p:cNvSpPr/>
            <p:nvPr/>
          </p:nvSpPr>
          <p:spPr>
            <a:xfrm>
              <a:off x="5075238" y="2146300"/>
              <a:ext cx="2041525" cy="2041525"/>
            </a:xfrm>
            <a:prstGeom prst="diamond">
              <a:avLst/>
            </a:prstGeom>
            <a:solidFill>
              <a:srgbClr val="F4EA35"/>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0" name="菱形 29"/>
            <p:cNvSpPr/>
            <p:nvPr/>
          </p:nvSpPr>
          <p:spPr>
            <a:xfrm>
              <a:off x="7258050" y="2484438"/>
              <a:ext cx="1365250" cy="1365250"/>
            </a:xfrm>
            <a:prstGeom prst="diamond">
              <a:avLst/>
            </a:prstGeom>
            <a:solidFill>
              <a:srgbClr val="F4EA35"/>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1" name="菱形 30"/>
            <p:cNvSpPr/>
            <p:nvPr/>
          </p:nvSpPr>
          <p:spPr>
            <a:xfrm>
              <a:off x="8764588" y="2484438"/>
              <a:ext cx="1366837" cy="1365250"/>
            </a:xfrm>
            <a:prstGeom prst="diamond">
              <a:avLst/>
            </a:prstGeom>
            <a:solidFill>
              <a:sysClr val="window" lastClr="FFFFFF"/>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2" name="菱形 31"/>
            <p:cNvSpPr/>
            <p:nvPr/>
          </p:nvSpPr>
          <p:spPr>
            <a:xfrm>
              <a:off x="3236913" y="3330575"/>
              <a:ext cx="520700" cy="519113"/>
            </a:xfrm>
            <a:prstGeom prst="diamond">
              <a:avLst/>
            </a:prstGeom>
            <a:solidFill>
              <a:sysClr val="window" lastClr="FFFFFF">
                <a:lumMod val="95000"/>
              </a:sys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3" name="菱形 32"/>
            <p:cNvSpPr/>
            <p:nvPr/>
          </p:nvSpPr>
          <p:spPr>
            <a:xfrm>
              <a:off x="4729163" y="2484438"/>
              <a:ext cx="520700" cy="520700"/>
            </a:xfrm>
            <a:prstGeom prst="diamond">
              <a:avLst/>
            </a:prstGeom>
            <a:solidFill>
              <a:sysClr val="window" lastClr="FFFFFF">
                <a:lumMod val="95000"/>
              </a:sys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4" name="菱形 33"/>
            <p:cNvSpPr/>
            <p:nvPr/>
          </p:nvSpPr>
          <p:spPr>
            <a:xfrm>
              <a:off x="6931025" y="3327400"/>
              <a:ext cx="520700" cy="519113"/>
            </a:xfrm>
            <a:prstGeom prst="diamond">
              <a:avLst/>
            </a:prstGeom>
            <a:solidFill>
              <a:sysClr val="window" lastClr="FFFFFF">
                <a:lumMod val="95000"/>
              </a:sys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5" name="菱形 34"/>
            <p:cNvSpPr/>
            <p:nvPr/>
          </p:nvSpPr>
          <p:spPr>
            <a:xfrm>
              <a:off x="8434388" y="2500313"/>
              <a:ext cx="520700" cy="520700"/>
            </a:xfrm>
            <a:prstGeom prst="diamond">
              <a:avLst/>
            </a:prstGeom>
            <a:solidFill>
              <a:sysClr val="window" lastClr="FFFFFF">
                <a:lumMod val="95000"/>
              </a:sys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6"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宋体" panose="02010600030101010101" pitchFamily="2" charset="-122"/>
                <a:ea typeface="宋体" panose="02010600030101010101" pitchFamily="2" charset="-122"/>
              </a:endParaRPr>
            </a:p>
          </p:txBody>
        </p:sp>
        <p:sp>
          <p:nvSpPr>
            <p:cNvPr id="37"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宋体" panose="02010600030101010101" pitchFamily="2" charset="-122"/>
                <a:ea typeface="宋体" panose="02010600030101010101" pitchFamily="2" charset="-122"/>
              </a:endParaRPr>
            </a:p>
          </p:txBody>
        </p:sp>
        <p:sp>
          <p:nvSpPr>
            <p:cNvPr id="38"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宋体" panose="02010600030101010101" pitchFamily="2" charset="-122"/>
                <a:ea typeface="宋体" panose="02010600030101010101" pitchFamily="2" charset="-122"/>
              </a:endParaRPr>
            </a:p>
          </p:txBody>
        </p:sp>
        <p:sp>
          <p:nvSpPr>
            <p:cNvPr id="39"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宋体" panose="02010600030101010101" pitchFamily="2" charset="-122"/>
                <a:ea typeface="宋体" panose="02010600030101010101" pitchFamily="2" charset="-122"/>
              </a:endParaRPr>
            </a:p>
          </p:txBody>
        </p:sp>
        <p:sp>
          <p:nvSpPr>
            <p:cNvPr id="40"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宋体" panose="02010600030101010101" pitchFamily="2" charset="-122"/>
                <a:ea typeface="宋体" panose="02010600030101010101" pitchFamily="2" charset="-122"/>
              </a:endParaRPr>
            </a:p>
          </p:txBody>
        </p:sp>
      </p:grpSp>
      <p:grpSp>
        <p:nvGrpSpPr>
          <p:cNvPr id="41" name="组合 40"/>
          <p:cNvGrpSpPr/>
          <p:nvPr/>
        </p:nvGrpSpPr>
        <p:grpSpPr>
          <a:xfrm>
            <a:off x="1885197" y="4544899"/>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3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4990347" y="4544899"/>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3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8095497" y="4544899"/>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9" name="文本框 3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50"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活动执行流程</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229100" y="1054427"/>
            <a:ext cx="4086225" cy="4686300"/>
            <a:chOff x="552450" y="1101725"/>
            <a:chExt cx="4086225" cy="4686300"/>
          </a:xfrm>
        </p:grpSpPr>
        <p:sp>
          <p:nvSpPr>
            <p:cNvPr id="21" name="MH_SubTitle_4"/>
            <p:cNvSpPr/>
            <p:nvPr/>
          </p:nvSpPr>
          <p:spPr>
            <a:xfrm>
              <a:off x="1325563" y="3141663"/>
              <a:ext cx="2519362" cy="598487"/>
            </a:xfrm>
            <a:prstGeom prst="rect">
              <a:avLst/>
            </a:prstGeom>
            <a:solidFill>
              <a:srgbClr val="F4EA35"/>
            </a:solidFill>
            <a:ln w="19050" cap="flat" cmpd="sng" algn="ctr">
              <a:noFill/>
              <a:prstDash val="solid"/>
              <a:miter lim="800000"/>
            </a:ln>
            <a:effectLst/>
          </p:spPr>
          <p:txBody>
            <a:bodyPr anchor="ctr">
              <a:normAutofit/>
            </a:bodyPr>
            <a:lstStyle/>
            <a:p>
              <a:pPr algn="ctr">
                <a:defRPr/>
              </a:pPr>
              <a:r>
                <a:rPr lang="zh-CN" altLang="en-US" b="1" kern="0" dirty="0">
                  <a:solidFill>
                    <a:prstClr val="white"/>
                  </a:solidFill>
                  <a:latin typeface="宋体" panose="02010600030101010101" pitchFamily="2" charset="-122"/>
                  <a:ea typeface="宋体" panose="02010600030101010101" pitchFamily="2" charset="-122"/>
                </a:rPr>
                <a:t>此处输入标题</a:t>
              </a:r>
            </a:p>
          </p:txBody>
        </p:sp>
        <p:sp>
          <p:nvSpPr>
            <p:cNvPr id="22" name="MH_SubTitle_3"/>
            <p:cNvSpPr/>
            <p:nvPr/>
          </p:nvSpPr>
          <p:spPr>
            <a:xfrm>
              <a:off x="1325563" y="3824288"/>
              <a:ext cx="2519362" cy="598487"/>
            </a:xfrm>
            <a:prstGeom prst="rect">
              <a:avLst/>
            </a:prstGeom>
            <a:solidFill>
              <a:srgbClr val="3B3838"/>
            </a:solidFill>
            <a:ln w="19050" cap="flat" cmpd="sng" algn="ctr">
              <a:noFill/>
              <a:prstDash val="solid"/>
              <a:miter lim="800000"/>
            </a:ln>
            <a:effectLst/>
          </p:spPr>
          <p:txBody>
            <a:bodyPr anchor="ctr">
              <a:normAutofit/>
            </a:bodyPr>
            <a:lstStyle/>
            <a:p>
              <a:pPr algn="ctr">
                <a:defRPr/>
              </a:pPr>
              <a:r>
                <a:rPr lang="zh-CN" altLang="en-US" b="1" kern="0" dirty="0">
                  <a:solidFill>
                    <a:prstClr val="white"/>
                  </a:solidFill>
                  <a:latin typeface="宋体" panose="02010600030101010101" pitchFamily="2" charset="-122"/>
                  <a:ea typeface="宋体" panose="02010600030101010101" pitchFamily="2" charset="-122"/>
                </a:rPr>
                <a:t>此处输入标题</a:t>
              </a:r>
            </a:p>
          </p:txBody>
        </p:sp>
        <p:sp>
          <p:nvSpPr>
            <p:cNvPr id="23" name="MH_SubTitle_2"/>
            <p:cNvSpPr/>
            <p:nvPr/>
          </p:nvSpPr>
          <p:spPr>
            <a:xfrm>
              <a:off x="1325563" y="4506913"/>
              <a:ext cx="2519362" cy="598487"/>
            </a:xfrm>
            <a:prstGeom prst="rect">
              <a:avLst/>
            </a:prstGeom>
            <a:solidFill>
              <a:srgbClr val="F4EA35"/>
            </a:solidFill>
            <a:ln w="19050" cap="flat" cmpd="sng" algn="ctr">
              <a:noFill/>
              <a:prstDash val="solid"/>
              <a:miter lim="800000"/>
            </a:ln>
            <a:effectLst/>
          </p:spPr>
          <p:txBody>
            <a:bodyPr anchor="ctr">
              <a:normAutofit/>
            </a:bodyPr>
            <a:lstStyle/>
            <a:p>
              <a:pPr algn="ctr">
                <a:defRPr/>
              </a:pPr>
              <a:r>
                <a:rPr lang="zh-CN" altLang="en-US" b="1" kern="0" dirty="0">
                  <a:solidFill>
                    <a:prstClr val="white"/>
                  </a:solidFill>
                  <a:latin typeface="宋体" panose="02010600030101010101" pitchFamily="2" charset="-122"/>
                  <a:ea typeface="宋体" panose="02010600030101010101" pitchFamily="2" charset="-122"/>
                </a:rPr>
                <a:t>此处输入标题</a:t>
              </a:r>
            </a:p>
          </p:txBody>
        </p:sp>
        <p:sp>
          <p:nvSpPr>
            <p:cNvPr id="24" name="MH_SubTitle_1"/>
            <p:cNvSpPr/>
            <p:nvPr/>
          </p:nvSpPr>
          <p:spPr>
            <a:xfrm>
              <a:off x="1325563" y="5189538"/>
              <a:ext cx="2519362" cy="598487"/>
            </a:xfrm>
            <a:prstGeom prst="rect">
              <a:avLst/>
            </a:prstGeom>
            <a:solidFill>
              <a:srgbClr val="F4EA35">
                <a:lumMod val="75000"/>
              </a:srgbClr>
            </a:solidFill>
            <a:ln w="19050" cap="flat" cmpd="sng" algn="ctr">
              <a:noFill/>
              <a:prstDash val="solid"/>
              <a:miter lim="800000"/>
            </a:ln>
            <a:effectLst/>
          </p:spPr>
          <p:txBody>
            <a:bodyPr anchor="ctr">
              <a:normAutofit/>
            </a:bodyPr>
            <a:lstStyle/>
            <a:p>
              <a:pPr algn="ctr">
                <a:defRPr/>
              </a:pPr>
              <a:r>
                <a:rPr lang="zh-CN" altLang="en-US" b="1" kern="0" dirty="0">
                  <a:solidFill>
                    <a:prstClr val="white"/>
                  </a:solidFill>
                  <a:latin typeface="宋体" panose="02010600030101010101" pitchFamily="2" charset="-122"/>
                  <a:ea typeface="宋体" panose="02010600030101010101" pitchFamily="2" charset="-122"/>
                </a:rPr>
                <a:t>此处输入标题</a:t>
              </a:r>
            </a:p>
          </p:txBody>
        </p:sp>
        <p:sp>
          <p:nvSpPr>
            <p:cNvPr id="25" name="MH_SubTitle_5"/>
            <p:cNvSpPr/>
            <p:nvPr/>
          </p:nvSpPr>
          <p:spPr>
            <a:xfrm>
              <a:off x="552450" y="1101725"/>
              <a:ext cx="4086225" cy="1971675"/>
            </a:xfrm>
            <a:prstGeom prst="upArrow">
              <a:avLst>
                <a:gd name="adj1" fmla="val 61514"/>
                <a:gd name="adj2" fmla="val 83131"/>
              </a:avLst>
            </a:prstGeom>
            <a:solidFill>
              <a:srgbClr val="F4EA35"/>
            </a:solidFill>
            <a:ln w="19050" cap="flat" cmpd="sng" algn="ctr">
              <a:noFill/>
              <a:prstDash val="solid"/>
              <a:miter lim="800000"/>
            </a:ln>
            <a:effectLst/>
          </p:spPr>
          <p:txBody>
            <a:bodyPr anchor="ctr">
              <a:normAutofit/>
            </a:bodyPr>
            <a:lstStyle/>
            <a:p>
              <a:pPr algn="ctr">
                <a:defRPr/>
              </a:pPr>
              <a:r>
                <a:rPr lang="zh-CN" altLang="en-US" sz="2000" b="1" kern="0" dirty="0">
                  <a:solidFill>
                    <a:prstClr val="white"/>
                  </a:solidFill>
                  <a:ea typeface="微软雅黑" panose="020B0503020204020204" pitchFamily="34" charset="-122"/>
                </a:rPr>
                <a:t>此处输入标题</a:t>
              </a:r>
            </a:p>
          </p:txBody>
        </p:sp>
      </p:grpSp>
      <p:grpSp>
        <p:nvGrpSpPr>
          <p:cNvPr id="26" name="组合 25"/>
          <p:cNvGrpSpPr/>
          <p:nvPr/>
        </p:nvGrpSpPr>
        <p:grpSpPr>
          <a:xfrm>
            <a:off x="1561347" y="2184675"/>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1561347" y="4089675"/>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2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8990847" y="2184675"/>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26"/>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8990847" y="4089675"/>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2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38"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活动执行流程</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6578" y="200299"/>
            <a:ext cx="5735380" cy="5640041"/>
            <a:chOff x="4799013" y="-10737850"/>
            <a:chExt cx="13369925" cy="13147676"/>
          </a:xfrm>
        </p:grpSpPr>
        <p:sp>
          <p:nvSpPr>
            <p:cNvPr id="16"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 name="Freeform 20"/>
          <p:cNvSpPr/>
          <p:nvPr/>
        </p:nvSpPr>
        <p:spPr bwMode="auto">
          <a:xfrm>
            <a:off x="1215378" y="-157603"/>
            <a:ext cx="4961436" cy="4448607"/>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MH_Entry_1"/>
          <p:cNvSpPr/>
          <p:nvPr>
            <p:custDataLst>
              <p:tags r:id="rId1"/>
            </p:custDataLst>
          </p:nvPr>
        </p:nvSpPr>
        <p:spPr>
          <a:xfrm>
            <a:off x="4035972" y="2673385"/>
            <a:ext cx="7440374" cy="1164811"/>
          </a:xfrm>
          <a:prstGeom prst="roundRect">
            <a:avLst>
              <a:gd name="adj" fmla="val 156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spc="200" dirty="0" smtClean="0">
                <a:solidFill>
                  <a:srgbClr val="E7E6E6">
                    <a:lumMod val="10000"/>
                  </a:srgbClr>
                </a:solidFill>
                <a:latin typeface="微软雅黑" panose="020B0503020204020204" pitchFamily="34" charset="-122"/>
                <a:ea typeface="微软雅黑" panose="020B0503020204020204" pitchFamily="34" charset="-122"/>
              </a:rPr>
              <a:t>04.</a:t>
            </a:r>
            <a:r>
              <a:rPr lang="zh-CN" altLang="en-US" sz="6000" spc="200" dirty="0">
                <a:solidFill>
                  <a:schemeClr val="bg2">
                    <a:lumMod val="10000"/>
                  </a:schemeClr>
                </a:solidFill>
                <a:latin typeface="微软雅黑" panose="020B0503020204020204" pitchFamily="34" charset="-122"/>
                <a:ea typeface="微软雅黑" panose="020B0503020204020204" pitchFamily="34" charset="-122"/>
              </a:rPr>
              <a:t>活动经费预算</a:t>
            </a:r>
          </a:p>
        </p:txBody>
      </p:sp>
      <p:sp>
        <p:nvSpPr>
          <p:cNvPr id="8" name="Freeform 5"/>
          <p:cNvSpPr/>
          <p:nvPr/>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9" name="组合 8"/>
          <p:cNvGrpSpPr/>
          <p:nvPr/>
        </p:nvGrpSpPr>
        <p:grpSpPr>
          <a:xfrm>
            <a:off x="1763634" y="4998690"/>
            <a:ext cx="696913" cy="1282700"/>
            <a:chOff x="-2516188" y="6415088"/>
            <a:chExt cx="696913" cy="1282700"/>
          </a:xfrm>
        </p:grpSpPr>
        <p:sp>
          <p:nvSpPr>
            <p:cNvPr id="10" name="Freeform 34"/>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35"/>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36"/>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7"/>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 name="Freeform 41"/>
          <p:cNvSpPr/>
          <p:nvPr/>
        </p:nvSpPr>
        <p:spPr bwMode="auto">
          <a:xfrm>
            <a:off x="0" y="5065598"/>
            <a:ext cx="1673156" cy="1148885"/>
          </a:xfrm>
          <a:custGeom>
            <a:avLst/>
            <a:gdLst>
              <a:gd name="T0" fmla="*/ 746 w 804"/>
              <a:gd name="T1" fmla="*/ 309 h 551"/>
              <a:gd name="T2" fmla="*/ 741 w 804"/>
              <a:gd name="T3" fmla="*/ 305 h 551"/>
              <a:gd name="T4" fmla="*/ 737 w 804"/>
              <a:gd name="T5" fmla="*/ 301 h 551"/>
              <a:gd name="T6" fmla="*/ 732 w 804"/>
              <a:gd name="T7" fmla="*/ 298 h 551"/>
              <a:gd name="T8" fmla="*/ 728 w 804"/>
              <a:gd name="T9" fmla="*/ 295 h 551"/>
              <a:gd name="T10" fmla="*/ 723 w 804"/>
              <a:gd name="T11" fmla="*/ 293 h 551"/>
              <a:gd name="T12" fmla="*/ 718 w 804"/>
              <a:gd name="T13" fmla="*/ 292 h 551"/>
              <a:gd name="T14" fmla="*/ 714 w 804"/>
              <a:gd name="T15" fmla="*/ 292 h 551"/>
              <a:gd name="T16" fmla="*/ 691 w 804"/>
              <a:gd name="T17" fmla="*/ 280 h 551"/>
              <a:gd name="T18" fmla="*/ 652 w 804"/>
              <a:gd name="T19" fmla="*/ 204 h 551"/>
              <a:gd name="T20" fmla="*/ 625 w 804"/>
              <a:gd name="T21" fmla="*/ 262 h 551"/>
              <a:gd name="T22" fmla="*/ 621 w 804"/>
              <a:gd name="T23" fmla="*/ 261 h 551"/>
              <a:gd name="T24" fmla="*/ 585 w 804"/>
              <a:gd name="T25" fmla="*/ 259 h 551"/>
              <a:gd name="T26" fmla="*/ 582 w 804"/>
              <a:gd name="T27" fmla="*/ 257 h 551"/>
              <a:gd name="T28" fmla="*/ 578 w 804"/>
              <a:gd name="T29" fmla="*/ 256 h 551"/>
              <a:gd name="T30" fmla="*/ 566 w 804"/>
              <a:gd name="T31" fmla="*/ 254 h 551"/>
              <a:gd name="T32" fmla="*/ 531 w 804"/>
              <a:gd name="T33" fmla="*/ 264 h 551"/>
              <a:gd name="T34" fmla="*/ 448 w 804"/>
              <a:gd name="T35" fmla="*/ 54 h 551"/>
              <a:gd name="T36" fmla="*/ 454 w 804"/>
              <a:gd name="T37" fmla="*/ 20 h 551"/>
              <a:gd name="T38" fmla="*/ 425 w 804"/>
              <a:gd name="T39" fmla="*/ 6 h 551"/>
              <a:gd name="T40" fmla="*/ 322 w 804"/>
              <a:gd name="T41" fmla="*/ 47 h 551"/>
              <a:gd name="T42" fmla="*/ 179 w 804"/>
              <a:gd name="T43" fmla="*/ 168 h 551"/>
              <a:gd name="T44" fmla="*/ 149 w 804"/>
              <a:gd name="T45" fmla="*/ 109 h 551"/>
              <a:gd name="T46" fmla="*/ 117 w 804"/>
              <a:gd name="T47" fmla="*/ 67 h 551"/>
              <a:gd name="T48" fmla="*/ 105 w 804"/>
              <a:gd name="T49" fmla="*/ 76 h 551"/>
              <a:gd name="T50" fmla="*/ 118 w 804"/>
              <a:gd name="T51" fmla="*/ 94 h 551"/>
              <a:gd name="T52" fmla="*/ 114 w 804"/>
              <a:gd name="T53" fmla="*/ 138 h 551"/>
              <a:gd name="T54" fmla="*/ 80 w 804"/>
              <a:gd name="T55" fmla="*/ 152 h 551"/>
              <a:gd name="T56" fmla="*/ 5 w 804"/>
              <a:gd name="T57" fmla="*/ 424 h 551"/>
              <a:gd name="T58" fmla="*/ 69 w 804"/>
              <a:gd name="T59" fmla="*/ 447 h 551"/>
              <a:gd name="T60" fmla="*/ 125 w 804"/>
              <a:gd name="T61" fmla="*/ 457 h 551"/>
              <a:gd name="T62" fmla="*/ 347 w 804"/>
              <a:gd name="T63" fmla="*/ 501 h 551"/>
              <a:gd name="T64" fmla="*/ 502 w 804"/>
              <a:gd name="T65" fmla="*/ 499 h 551"/>
              <a:gd name="T66" fmla="*/ 510 w 804"/>
              <a:gd name="T67" fmla="*/ 504 h 551"/>
              <a:gd name="T68" fmla="*/ 515 w 804"/>
              <a:gd name="T69" fmla="*/ 507 h 551"/>
              <a:gd name="T70" fmla="*/ 522 w 804"/>
              <a:gd name="T71" fmla="*/ 511 h 551"/>
              <a:gd name="T72" fmla="*/ 530 w 804"/>
              <a:gd name="T73" fmla="*/ 513 h 551"/>
              <a:gd name="T74" fmla="*/ 538 w 804"/>
              <a:gd name="T75" fmla="*/ 516 h 551"/>
              <a:gd name="T76" fmla="*/ 547 w 804"/>
              <a:gd name="T77" fmla="*/ 517 h 551"/>
              <a:gd name="T78" fmla="*/ 607 w 804"/>
              <a:gd name="T79" fmla="*/ 534 h 551"/>
              <a:gd name="T80" fmla="*/ 616 w 804"/>
              <a:gd name="T81" fmla="*/ 538 h 551"/>
              <a:gd name="T82" fmla="*/ 624 w 804"/>
              <a:gd name="T83" fmla="*/ 541 h 551"/>
              <a:gd name="T84" fmla="*/ 632 w 804"/>
              <a:gd name="T85" fmla="*/ 543 h 551"/>
              <a:gd name="T86" fmla="*/ 641 w 804"/>
              <a:gd name="T87" fmla="*/ 544 h 551"/>
              <a:gd name="T88" fmla="*/ 647 w 804"/>
              <a:gd name="T89" fmla="*/ 545 h 551"/>
              <a:gd name="T90" fmla="*/ 655 w 804"/>
              <a:gd name="T91" fmla="*/ 545 h 551"/>
              <a:gd name="T92" fmla="*/ 665 w 804"/>
              <a:gd name="T93" fmla="*/ 546 h 551"/>
              <a:gd name="T94" fmla="*/ 707 w 804"/>
              <a:gd name="T95" fmla="*/ 550 h 551"/>
              <a:gd name="T96" fmla="*/ 716 w 804"/>
              <a:gd name="T97" fmla="*/ 549 h 551"/>
              <a:gd name="T98" fmla="*/ 723 w 804"/>
              <a:gd name="T99" fmla="*/ 547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9" y="312"/>
                  <a:pt x="748" y="312"/>
                  <a:pt x="748" y="311"/>
                </a:cubicBezTo>
                <a:cubicBezTo>
                  <a:pt x="748" y="311"/>
                  <a:pt x="747" y="311"/>
                  <a:pt x="747" y="310"/>
                </a:cubicBezTo>
                <a:cubicBezTo>
                  <a:pt x="747" y="310"/>
                  <a:pt x="746" y="309"/>
                  <a:pt x="746" y="309"/>
                </a:cubicBezTo>
                <a:cubicBezTo>
                  <a:pt x="745" y="309"/>
                  <a:pt x="745" y="308"/>
                  <a:pt x="745" y="308"/>
                </a:cubicBezTo>
                <a:cubicBezTo>
                  <a:pt x="744" y="308"/>
                  <a:pt x="744" y="307"/>
                  <a:pt x="744" y="307"/>
                </a:cubicBezTo>
                <a:cubicBezTo>
                  <a:pt x="743" y="307"/>
                  <a:pt x="743" y="306"/>
                  <a:pt x="743" y="306"/>
                </a:cubicBezTo>
                <a:cubicBezTo>
                  <a:pt x="742" y="306"/>
                  <a:pt x="742" y="305"/>
                  <a:pt x="741" y="305"/>
                </a:cubicBezTo>
                <a:cubicBezTo>
                  <a:pt x="741" y="305"/>
                  <a:pt x="741" y="304"/>
                  <a:pt x="741" y="304"/>
                </a:cubicBezTo>
                <a:cubicBezTo>
                  <a:pt x="740" y="304"/>
                  <a:pt x="740" y="303"/>
                  <a:pt x="739" y="303"/>
                </a:cubicBezTo>
                <a:cubicBezTo>
                  <a:pt x="739" y="303"/>
                  <a:pt x="739" y="302"/>
                  <a:pt x="739" y="302"/>
                </a:cubicBezTo>
                <a:cubicBezTo>
                  <a:pt x="738" y="302"/>
                  <a:pt x="738" y="302"/>
                  <a:pt x="737" y="301"/>
                </a:cubicBezTo>
                <a:cubicBezTo>
                  <a:pt x="737" y="301"/>
                  <a:pt x="737" y="301"/>
                  <a:pt x="736" y="301"/>
                </a:cubicBezTo>
                <a:cubicBezTo>
                  <a:pt x="736" y="300"/>
                  <a:pt x="735" y="300"/>
                  <a:pt x="735" y="299"/>
                </a:cubicBezTo>
                <a:cubicBezTo>
                  <a:pt x="734" y="299"/>
                  <a:pt x="734" y="299"/>
                  <a:pt x="734" y="299"/>
                </a:cubicBezTo>
                <a:cubicBezTo>
                  <a:pt x="734" y="299"/>
                  <a:pt x="733" y="298"/>
                  <a:pt x="732" y="298"/>
                </a:cubicBezTo>
                <a:cubicBezTo>
                  <a:pt x="732" y="298"/>
                  <a:pt x="732" y="298"/>
                  <a:pt x="732" y="298"/>
                </a:cubicBezTo>
                <a:cubicBezTo>
                  <a:pt x="731" y="297"/>
                  <a:pt x="731" y="297"/>
                  <a:pt x="730" y="297"/>
                </a:cubicBezTo>
                <a:cubicBezTo>
                  <a:pt x="730" y="296"/>
                  <a:pt x="730" y="296"/>
                  <a:pt x="730" y="296"/>
                </a:cubicBezTo>
                <a:cubicBezTo>
                  <a:pt x="729" y="296"/>
                  <a:pt x="728" y="296"/>
                  <a:pt x="728" y="295"/>
                </a:cubicBezTo>
                <a:cubicBezTo>
                  <a:pt x="728" y="295"/>
                  <a:pt x="727" y="295"/>
                  <a:pt x="727" y="295"/>
                </a:cubicBezTo>
                <a:cubicBezTo>
                  <a:pt x="727" y="295"/>
                  <a:pt x="726" y="295"/>
                  <a:pt x="726" y="294"/>
                </a:cubicBezTo>
                <a:cubicBezTo>
                  <a:pt x="725" y="294"/>
                  <a:pt x="725" y="294"/>
                  <a:pt x="725" y="294"/>
                </a:cubicBezTo>
                <a:cubicBezTo>
                  <a:pt x="724" y="294"/>
                  <a:pt x="724" y="294"/>
                  <a:pt x="723" y="293"/>
                </a:cubicBezTo>
                <a:cubicBezTo>
                  <a:pt x="723" y="293"/>
                  <a:pt x="723" y="293"/>
                  <a:pt x="723" y="293"/>
                </a:cubicBezTo>
                <a:cubicBezTo>
                  <a:pt x="722" y="293"/>
                  <a:pt x="721" y="293"/>
                  <a:pt x="721" y="293"/>
                </a:cubicBezTo>
                <a:cubicBezTo>
                  <a:pt x="721" y="293"/>
                  <a:pt x="721" y="293"/>
                  <a:pt x="721" y="293"/>
                </a:cubicBezTo>
                <a:cubicBezTo>
                  <a:pt x="720" y="292"/>
                  <a:pt x="719" y="292"/>
                  <a:pt x="718" y="292"/>
                </a:cubicBezTo>
                <a:cubicBezTo>
                  <a:pt x="718" y="292"/>
                  <a:pt x="718" y="292"/>
                  <a:pt x="718" y="292"/>
                </a:cubicBezTo>
                <a:cubicBezTo>
                  <a:pt x="717" y="292"/>
                  <a:pt x="717" y="292"/>
                  <a:pt x="716" y="292"/>
                </a:cubicBezTo>
                <a:cubicBezTo>
                  <a:pt x="716" y="292"/>
                  <a:pt x="716" y="292"/>
                  <a:pt x="716" y="292"/>
                </a:cubicBezTo>
                <a:cubicBezTo>
                  <a:pt x="715" y="292"/>
                  <a:pt x="715" y="292"/>
                  <a:pt x="714" y="292"/>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8"/>
                  <a:pt x="677" y="206"/>
                </a:cubicBezTo>
                <a:cubicBezTo>
                  <a:pt x="679" y="204"/>
                  <a:pt x="680" y="202"/>
                  <a:pt x="680" y="202"/>
                </a:cubicBezTo>
                <a:cubicBezTo>
                  <a:pt x="664" y="187"/>
                  <a:pt x="652" y="204"/>
                  <a:pt x="652" y="204"/>
                </a:cubicBezTo>
                <a:cubicBezTo>
                  <a:pt x="664" y="246"/>
                  <a:pt x="640" y="257"/>
                  <a:pt x="628" y="263"/>
                </a:cubicBezTo>
                <a:cubicBezTo>
                  <a:pt x="628" y="263"/>
                  <a:pt x="627" y="263"/>
                  <a:pt x="627" y="263"/>
                </a:cubicBezTo>
                <a:cubicBezTo>
                  <a:pt x="627" y="263"/>
                  <a:pt x="626" y="263"/>
                  <a:pt x="626" y="263"/>
                </a:cubicBezTo>
                <a:cubicBezTo>
                  <a:pt x="626" y="262"/>
                  <a:pt x="625" y="262"/>
                  <a:pt x="625" y="262"/>
                </a:cubicBezTo>
                <a:cubicBezTo>
                  <a:pt x="624" y="262"/>
                  <a:pt x="624" y="262"/>
                  <a:pt x="623" y="261"/>
                </a:cubicBezTo>
                <a:cubicBezTo>
                  <a:pt x="623" y="261"/>
                  <a:pt x="623" y="261"/>
                  <a:pt x="623" y="261"/>
                </a:cubicBezTo>
                <a:cubicBezTo>
                  <a:pt x="622" y="261"/>
                  <a:pt x="621" y="261"/>
                  <a:pt x="621" y="261"/>
                </a:cubicBezTo>
                <a:cubicBezTo>
                  <a:pt x="621" y="261"/>
                  <a:pt x="621" y="261"/>
                  <a:pt x="621" y="261"/>
                </a:cubicBezTo>
                <a:cubicBezTo>
                  <a:pt x="621" y="261"/>
                  <a:pt x="621" y="261"/>
                  <a:pt x="621" y="261"/>
                </a:cubicBezTo>
                <a:cubicBezTo>
                  <a:pt x="609" y="257"/>
                  <a:pt x="597" y="257"/>
                  <a:pt x="586" y="260"/>
                </a:cubicBezTo>
                <a:cubicBezTo>
                  <a:pt x="586" y="259"/>
                  <a:pt x="586" y="259"/>
                  <a:pt x="586" y="259"/>
                </a:cubicBezTo>
                <a:cubicBezTo>
                  <a:pt x="585" y="259"/>
                  <a:pt x="585" y="259"/>
                  <a:pt x="585" y="259"/>
                </a:cubicBezTo>
                <a:cubicBezTo>
                  <a:pt x="585" y="259"/>
                  <a:pt x="584" y="258"/>
                  <a:pt x="584" y="258"/>
                </a:cubicBezTo>
                <a:cubicBezTo>
                  <a:pt x="584" y="258"/>
                  <a:pt x="584" y="258"/>
                  <a:pt x="583" y="258"/>
                </a:cubicBezTo>
                <a:cubicBezTo>
                  <a:pt x="583" y="258"/>
                  <a:pt x="583" y="258"/>
                  <a:pt x="583" y="257"/>
                </a:cubicBezTo>
                <a:cubicBezTo>
                  <a:pt x="582" y="257"/>
                  <a:pt x="582" y="257"/>
                  <a:pt x="582" y="257"/>
                </a:cubicBezTo>
                <a:cubicBezTo>
                  <a:pt x="581" y="257"/>
                  <a:pt x="581" y="257"/>
                  <a:pt x="581" y="257"/>
                </a:cubicBezTo>
                <a:cubicBezTo>
                  <a:pt x="581" y="257"/>
                  <a:pt x="580" y="257"/>
                  <a:pt x="580" y="256"/>
                </a:cubicBezTo>
                <a:cubicBezTo>
                  <a:pt x="580" y="256"/>
                  <a:pt x="580" y="256"/>
                  <a:pt x="579" y="256"/>
                </a:cubicBezTo>
                <a:cubicBezTo>
                  <a:pt x="579" y="256"/>
                  <a:pt x="579" y="256"/>
                  <a:pt x="578" y="256"/>
                </a:cubicBezTo>
                <a:cubicBezTo>
                  <a:pt x="578" y="256"/>
                  <a:pt x="578" y="256"/>
                  <a:pt x="578" y="256"/>
                </a:cubicBezTo>
                <a:cubicBezTo>
                  <a:pt x="575" y="255"/>
                  <a:pt x="572" y="254"/>
                  <a:pt x="568" y="254"/>
                </a:cubicBezTo>
                <a:cubicBezTo>
                  <a:pt x="568" y="254"/>
                  <a:pt x="568" y="254"/>
                  <a:pt x="568" y="254"/>
                </a:cubicBezTo>
                <a:cubicBezTo>
                  <a:pt x="568" y="254"/>
                  <a:pt x="567" y="254"/>
                  <a:pt x="566" y="254"/>
                </a:cubicBezTo>
                <a:cubicBezTo>
                  <a:pt x="566" y="254"/>
                  <a:pt x="566" y="254"/>
                  <a:pt x="566" y="254"/>
                </a:cubicBezTo>
                <a:cubicBezTo>
                  <a:pt x="566" y="254"/>
                  <a:pt x="565" y="254"/>
                  <a:pt x="565" y="254"/>
                </a:cubicBezTo>
                <a:cubicBezTo>
                  <a:pt x="565" y="254"/>
                  <a:pt x="565" y="254"/>
                  <a:pt x="565" y="254"/>
                </a:cubicBezTo>
                <a:cubicBezTo>
                  <a:pt x="554" y="255"/>
                  <a:pt x="543" y="259"/>
                  <a:pt x="531" y="264"/>
                </a:cubicBezTo>
                <a:cubicBezTo>
                  <a:pt x="533" y="222"/>
                  <a:pt x="532" y="179"/>
                  <a:pt x="522" y="138"/>
                </a:cubicBezTo>
                <a:cubicBezTo>
                  <a:pt x="515" y="113"/>
                  <a:pt x="503" y="86"/>
                  <a:pt x="480" y="74"/>
                </a:cubicBezTo>
                <a:cubicBezTo>
                  <a:pt x="475" y="71"/>
                  <a:pt x="468" y="70"/>
                  <a:pt x="467" y="75"/>
                </a:cubicBezTo>
                <a:cubicBezTo>
                  <a:pt x="462" y="67"/>
                  <a:pt x="456" y="59"/>
                  <a:pt x="448" y="54"/>
                </a:cubicBezTo>
                <a:cubicBezTo>
                  <a:pt x="441" y="50"/>
                  <a:pt x="432" y="49"/>
                  <a:pt x="425" y="52"/>
                </a:cubicBezTo>
                <a:cubicBezTo>
                  <a:pt x="425" y="48"/>
                  <a:pt x="425" y="44"/>
                  <a:pt x="426" y="40"/>
                </a:cubicBezTo>
                <a:cubicBezTo>
                  <a:pt x="428" y="32"/>
                  <a:pt x="434" y="25"/>
                  <a:pt x="442" y="22"/>
                </a:cubicBezTo>
                <a:cubicBezTo>
                  <a:pt x="445" y="20"/>
                  <a:pt x="450" y="20"/>
                  <a:pt x="454" y="20"/>
                </a:cubicBezTo>
                <a:cubicBezTo>
                  <a:pt x="462" y="20"/>
                  <a:pt x="471" y="19"/>
                  <a:pt x="480" y="19"/>
                </a:cubicBezTo>
                <a:cubicBezTo>
                  <a:pt x="480" y="16"/>
                  <a:pt x="479" y="13"/>
                  <a:pt x="479" y="10"/>
                </a:cubicBezTo>
                <a:cubicBezTo>
                  <a:pt x="469" y="5"/>
                  <a:pt x="457" y="0"/>
                  <a:pt x="446" y="0"/>
                </a:cubicBezTo>
                <a:cubicBezTo>
                  <a:pt x="439" y="1"/>
                  <a:pt x="432" y="3"/>
                  <a:pt x="425" y="6"/>
                </a:cubicBezTo>
                <a:cubicBezTo>
                  <a:pt x="409" y="12"/>
                  <a:pt x="390" y="32"/>
                  <a:pt x="383" y="48"/>
                </a:cubicBezTo>
                <a:cubicBezTo>
                  <a:pt x="381" y="48"/>
                  <a:pt x="378" y="48"/>
                  <a:pt x="376" y="48"/>
                </a:cubicBezTo>
                <a:cubicBezTo>
                  <a:pt x="371" y="47"/>
                  <a:pt x="367" y="45"/>
                  <a:pt x="363" y="43"/>
                </a:cubicBezTo>
                <a:cubicBezTo>
                  <a:pt x="350" y="37"/>
                  <a:pt x="334" y="39"/>
                  <a:pt x="322" y="47"/>
                </a:cubicBezTo>
                <a:cubicBezTo>
                  <a:pt x="310" y="54"/>
                  <a:pt x="300" y="65"/>
                  <a:pt x="291" y="76"/>
                </a:cubicBezTo>
                <a:cubicBezTo>
                  <a:pt x="265" y="109"/>
                  <a:pt x="243" y="146"/>
                  <a:pt x="226" y="185"/>
                </a:cubicBezTo>
                <a:cubicBezTo>
                  <a:pt x="224" y="183"/>
                  <a:pt x="222" y="181"/>
                  <a:pt x="219" y="179"/>
                </a:cubicBezTo>
                <a:cubicBezTo>
                  <a:pt x="206" y="170"/>
                  <a:pt x="194" y="170"/>
                  <a:pt x="179" y="168"/>
                </a:cubicBezTo>
                <a:cubicBezTo>
                  <a:pt x="170" y="167"/>
                  <a:pt x="158" y="162"/>
                  <a:pt x="149" y="166"/>
                </a:cubicBezTo>
                <a:cubicBezTo>
                  <a:pt x="149" y="166"/>
                  <a:pt x="149" y="166"/>
                  <a:pt x="149" y="166"/>
                </a:cubicBezTo>
                <a:cubicBezTo>
                  <a:pt x="150" y="159"/>
                  <a:pt x="150" y="153"/>
                  <a:pt x="151" y="146"/>
                </a:cubicBezTo>
                <a:cubicBezTo>
                  <a:pt x="152" y="134"/>
                  <a:pt x="152" y="122"/>
                  <a:pt x="149" y="109"/>
                </a:cubicBezTo>
                <a:cubicBezTo>
                  <a:pt x="147" y="97"/>
                  <a:pt x="144" y="84"/>
                  <a:pt x="136" y="74"/>
                </a:cubicBezTo>
                <a:cubicBezTo>
                  <a:pt x="134" y="72"/>
                  <a:pt x="132" y="69"/>
                  <a:pt x="130" y="67"/>
                </a:cubicBezTo>
                <a:cubicBezTo>
                  <a:pt x="129" y="66"/>
                  <a:pt x="127" y="64"/>
                  <a:pt x="126" y="63"/>
                </a:cubicBezTo>
                <a:cubicBezTo>
                  <a:pt x="121" y="61"/>
                  <a:pt x="120" y="66"/>
                  <a:pt x="117" y="67"/>
                </a:cubicBezTo>
                <a:cubicBezTo>
                  <a:pt x="115" y="67"/>
                  <a:pt x="112" y="65"/>
                  <a:pt x="110" y="67"/>
                </a:cubicBezTo>
                <a:cubicBezTo>
                  <a:pt x="109" y="69"/>
                  <a:pt x="111" y="71"/>
                  <a:pt x="110" y="73"/>
                </a:cubicBezTo>
                <a:cubicBezTo>
                  <a:pt x="108" y="74"/>
                  <a:pt x="106" y="71"/>
                  <a:pt x="105" y="72"/>
                </a:cubicBezTo>
                <a:cubicBezTo>
                  <a:pt x="103" y="73"/>
                  <a:pt x="104" y="76"/>
                  <a:pt x="105" y="76"/>
                </a:cubicBezTo>
                <a:cubicBezTo>
                  <a:pt x="106" y="77"/>
                  <a:pt x="107" y="77"/>
                  <a:pt x="108" y="77"/>
                </a:cubicBezTo>
                <a:cubicBezTo>
                  <a:pt x="110" y="78"/>
                  <a:pt x="110" y="79"/>
                  <a:pt x="111" y="81"/>
                </a:cubicBezTo>
                <a:cubicBezTo>
                  <a:pt x="112" y="81"/>
                  <a:pt x="113" y="82"/>
                  <a:pt x="113" y="83"/>
                </a:cubicBezTo>
                <a:cubicBezTo>
                  <a:pt x="115" y="87"/>
                  <a:pt x="116" y="90"/>
                  <a:pt x="118" y="94"/>
                </a:cubicBezTo>
                <a:cubicBezTo>
                  <a:pt x="118" y="95"/>
                  <a:pt x="120" y="96"/>
                  <a:pt x="120" y="98"/>
                </a:cubicBezTo>
                <a:cubicBezTo>
                  <a:pt x="120" y="99"/>
                  <a:pt x="119" y="101"/>
                  <a:pt x="119" y="103"/>
                </a:cubicBezTo>
                <a:cubicBezTo>
                  <a:pt x="119" y="107"/>
                  <a:pt x="119" y="110"/>
                  <a:pt x="118" y="114"/>
                </a:cubicBezTo>
                <a:cubicBezTo>
                  <a:pt x="118" y="122"/>
                  <a:pt x="118" y="131"/>
                  <a:pt x="114" y="138"/>
                </a:cubicBezTo>
                <a:cubicBezTo>
                  <a:pt x="112" y="142"/>
                  <a:pt x="110" y="146"/>
                  <a:pt x="108" y="151"/>
                </a:cubicBezTo>
                <a:cubicBezTo>
                  <a:pt x="107" y="153"/>
                  <a:pt x="106" y="154"/>
                  <a:pt x="105" y="155"/>
                </a:cubicBezTo>
                <a:cubicBezTo>
                  <a:pt x="100" y="153"/>
                  <a:pt x="96" y="152"/>
                  <a:pt x="91" y="152"/>
                </a:cubicBezTo>
                <a:cubicBezTo>
                  <a:pt x="87" y="152"/>
                  <a:pt x="83" y="151"/>
                  <a:pt x="80" y="152"/>
                </a:cubicBezTo>
                <a:cubicBezTo>
                  <a:pt x="77" y="153"/>
                  <a:pt x="74" y="155"/>
                  <a:pt x="71" y="155"/>
                </a:cubicBezTo>
                <a:cubicBezTo>
                  <a:pt x="41" y="152"/>
                  <a:pt x="18" y="167"/>
                  <a:pt x="0" y="188"/>
                </a:cubicBezTo>
                <a:cubicBezTo>
                  <a:pt x="0" y="420"/>
                  <a:pt x="0" y="420"/>
                  <a:pt x="0" y="420"/>
                </a:cubicBezTo>
                <a:cubicBezTo>
                  <a:pt x="2" y="422"/>
                  <a:pt x="4" y="423"/>
                  <a:pt x="5" y="424"/>
                </a:cubicBezTo>
                <a:cubicBezTo>
                  <a:pt x="11" y="428"/>
                  <a:pt x="21" y="435"/>
                  <a:pt x="31" y="439"/>
                </a:cubicBezTo>
                <a:cubicBezTo>
                  <a:pt x="38" y="443"/>
                  <a:pt x="45" y="445"/>
                  <a:pt x="50" y="444"/>
                </a:cubicBezTo>
                <a:cubicBezTo>
                  <a:pt x="53" y="444"/>
                  <a:pt x="55" y="441"/>
                  <a:pt x="58" y="442"/>
                </a:cubicBezTo>
                <a:cubicBezTo>
                  <a:pt x="61" y="443"/>
                  <a:pt x="65" y="446"/>
                  <a:pt x="69" y="447"/>
                </a:cubicBezTo>
                <a:cubicBezTo>
                  <a:pt x="72" y="448"/>
                  <a:pt x="76" y="450"/>
                  <a:pt x="80" y="451"/>
                </a:cubicBezTo>
                <a:cubicBezTo>
                  <a:pt x="86" y="453"/>
                  <a:pt x="93" y="453"/>
                  <a:pt x="99" y="450"/>
                </a:cubicBezTo>
                <a:cubicBezTo>
                  <a:pt x="102" y="448"/>
                  <a:pt x="103" y="447"/>
                  <a:pt x="106" y="449"/>
                </a:cubicBezTo>
                <a:cubicBezTo>
                  <a:pt x="112" y="453"/>
                  <a:pt x="119" y="456"/>
                  <a:pt x="125" y="457"/>
                </a:cubicBezTo>
                <a:cubicBezTo>
                  <a:pt x="133" y="460"/>
                  <a:pt x="142" y="463"/>
                  <a:pt x="149" y="463"/>
                </a:cubicBezTo>
                <a:cubicBezTo>
                  <a:pt x="170" y="463"/>
                  <a:pt x="195" y="452"/>
                  <a:pt x="208" y="436"/>
                </a:cubicBezTo>
                <a:cubicBezTo>
                  <a:pt x="209" y="435"/>
                  <a:pt x="210" y="434"/>
                  <a:pt x="211" y="432"/>
                </a:cubicBezTo>
                <a:cubicBezTo>
                  <a:pt x="241" y="475"/>
                  <a:pt x="294" y="493"/>
                  <a:pt x="347" y="501"/>
                </a:cubicBezTo>
                <a:cubicBezTo>
                  <a:pt x="388" y="508"/>
                  <a:pt x="434" y="509"/>
                  <a:pt x="468" y="484"/>
                </a:cubicBezTo>
                <a:cubicBezTo>
                  <a:pt x="468" y="485"/>
                  <a:pt x="469" y="485"/>
                  <a:pt x="469" y="485"/>
                </a:cubicBezTo>
                <a:cubicBezTo>
                  <a:pt x="480" y="492"/>
                  <a:pt x="491" y="496"/>
                  <a:pt x="502" y="498"/>
                </a:cubicBezTo>
                <a:cubicBezTo>
                  <a:pt x="502" y="498"/>
                  <a:pt x="502" y="499"/>
                  <a:pt x="502" y="499"/>
                </a:cubicBezTo>
                <a:cubicBezTo>
                  <a:pt x="503" y="499"/>
                  <a:pt x="503" y="499"/>
                  <a:pt x="503" y="499"/>
                </a:cubicBezTo>
                <a:cubicBezTo>
                  <a:pt x="504" y="500"/>
                  <a:pt x="504" y="500"/>
                  <a:pt x="505" y="501"/>
                </a:cubicBezTo>
                <a:cubicBezTo>
                  <a:pt x="505" y="501"/>
                  <a:pt x="505" y="501"/>
                  <a:pt x="505" y="501"/>
                </a:cubicBezTo>
                <a:cubicBezTo>
                  <a:pt x="507" y="502"/>
                  <a:pt x="508" y="503"/>
                  <a:pt x="510" y="504"/>
                </a:cubicBezTo>
                <a:cubicBezTo>
                  <a:pt x="510" y="504"/>
                  <a:pt x="510" y="504"/>
                  <a:pt x="511" y="505"/>
                </a:cubicBezTo>
                <a:cubicBezTo>
                  <a:pt x="511" y="505"/>
                  <a:pt x="512" y="505"/>
                  <a:pt x="512" y="506"/>
                </a:cubicBezTo>
                <a:cubicBezTo>
                  <a:pt x="513" y="506"/>
                  <a:pt x="513" y="506"/>
                  <a:pt x="514" y="507"/>
                </a:cubicBezTo>
                <a:cubicBezTo>
                  <a:pt x="514" y="507"/>
                  <a:pt x="515" y="507"/>
                  <a:pt x="515" y="507"/>
                </a:cubicBezTo>
                <a:cubicBezTo>
                  <a:pt x="516" y="508"/>
                  <a:pt x="516" y="508"/>
                  <a:pt x="517" y="508"/>
                </a:cubicBezTo>
                <a:cubicBezTo>
                  <a:pt x="518" y="509"/>
                  <a:pt x="518" y="509"/>
                  <a:pt x="519" y="509"/>
                </a:cubicBezTo>
                <a:cubicBezTo>
                  <a:pt x="519" y="509"/>
                  <a:pt x="520" y="510"/>
                  <a:pt x="520" y="510"/>
                </a:cubicBezTo>
                <a:cubicBezTo>
                  <a:pt x="521" y="510"/>
                  <a:pt x="522" y="510"/>
                  <a:pt x="522" y="511"/>
                </a:cubicBezTo>
                <a:cubicBezTo>
                  <a:pt x="523" y="511"/>
                  <a:pt x="523" y="511"/>
                  <a:pt x="524" y="511"/>
                </a:cubicBezTo>
                <a:cubicBezTo>
                  <a:pt x="525" y="512"/>
                  <a:pt x="525" y="512"/>
                  <a:pt x="526" y="512"/>
                </a:cubicBezTo>
                <a:cubicBezTo>
                  <a:pt x="526" y="512"/>
                  <a:pt x="527" y="512"/>
                  <a:pt x="528" y="513"/>
                </a:cubicBezTo>
                <a:cubicBezTo>
                  <a:pt x="528" y="513"/>
                  <a:pt x="529" y="513"/>
                  <a:pt x="530" y="513"/>
                </a:cubicBezTo>
                <a:cubicBezTo>
                  <a:pt x="530" y="514"/>
                  <a:pt x="531" y="514"/>
                  <a:pt x="532" y="514"/>
                </a:cubicBezTo>
                <a:cubicBezTo>
                  <a:pt x="532" y="514"/>
                  <a:pt x="533" y="514"/>
                  <a:pt x="534" y="515"/>
                </a:cubicBezTo>
                <a:cubicBezTo>
                  <a:pt x="534" y="515"/>
                  <a:pt x="535" y="515"/>
                  <a:pt x="536" y="515"/>
                </a:cubicBezTo>
                <a:cubicBezTo>
                  <a:pt x="537" y="515"/>
                  <a:pt x="537" y="515"/>
                  <a:pt x="538" y="516"/>
                </a:cubicBezTo>
                <a:cubicBezTo>
                  <a:pt x="539" y="516"/>
                  <a:pt x="539" y="516"/>
                  <a:pt x="540" y="516"/>
                </a:cubicBezTo>
                <a:cubicBezTo>
                  <a:pt x="541" y="516"/>
                  <a:pt x="542" y="516"/>
                  <a:pt x="542" y="517"/>
                </a:cubicBezTo>
                <a:cubicBezTo>
                  <a:pt x="543" y="517"/>
                  <a:pt x="544" y="517"/>
                  <a:pt x="545" y="517"/>
                </a:cubicBezTo>
                <a:cubicBezTo>
                  <a:pt x="545" y="517"/>
                  <a:pt x="546" y="517"/>
                  <a:pt x="547" y="517"/>
                </a:cubicBezTo>
                <a:cubicBezTo>
                  <a:pt x="548" y="518"/>
                  <a:pt x="549" y="518"/>
                  <a:pt x="550" y="518"/>
                </a:cubicBezTo>
                <a:cubicBezTo>
                  <a:pt x="550" y="518"/>
                  <a:pt x="551" y="518"/>
                  <a:pt x="551" y="518"/>
                </a:cubicBezTo>
                <a:cubicBezTo>
                  <a:pt x="552" y="518"/>
                  <a:pt x="552" y="518"/>
                  <a:pt x="552" y="518"/>
                </a:cubicBezTo>
                <a:cubicBezTo>
                  <a:pt x="566" y="534"/>
                  <a:pt x="587" y="541"/>
                  <a:pt x="607" y="534"/>
                </a:cubicBezTo>
                <a:cubicBezTo>
                  <a:pt x="607" y="534"/>
                  <a:pt x="608" y="534"/>
                  <a:pt x="608" y="535"/>
                </a:cubicBezTo>
                <a:cubicBezTo>
                  <a:pt x="609" y="535"/>
                  <a:pt x="610" y="536"/>
                  <a:pt x="611" y="536"/>
                </a:cubicBezTo>
                <a:cubicBezTo>
                  <a:pt x="611" y="536"/>
                  <a:pt x="612" y="536"/>
                  <a:pt x="612" y="536"/>
                </a:cubicBezTo>
                <a:cubicBezTo>
                  <a:pt x="613" y="537"/>
                  <a:pt x="614" y="537"/>
                  <a:pt x="616" y="538"/>
                </a:cubicBezTo>
                <a:cubicBezTo>
                  <a:pt x="616" y="538"/>
                  <a:pt x="617" y="538"/>
                  <a:pt x="617" y="538"/>
                </a:cubicBezTo>
                <a:cubicBezTo>
                  <a:pt x="618" y="539"/>
                  <a:pt x="619" y="539"/>
                  <a:pt x="620" y="539"/>
                </a:cubicBezTo>
                <a:cubicBezTo>
                  <a:pt x="620" y="540"/>
                  <a:pt x="621" y="540"/>
                  <a:pt x="621" y="540"/>
                </a:cubicBezTo>
                <a:cubicBezTo>
                  <a:pt x="622" y="540"/>
                  <a:pt x="623" y="540"/>
                  <a:pt x="624" y="541"/>
                </a:cubicBezTo>
                <a:cubicBezTo>
                  <a:pt x="624" y="541"/>
                  <a:pt x="625" y="541"/>
                  <a:pt x="625" y="541"/>
                </a:cubicBezTo>
                <a:cubicBezTo>
                  <a:pt x="626" y="541"/>
                  <a:pt x="627" y="542"/>
                  <a:pt x="629" y="542"/>
                </a:cubicBezTo>
                <a:cubicBezTo>
                  <a:pt x="629" y="542"/>
                  <a:pt x="629" y="542"/>
                  <a:pt x="630" y="542"/>
                </a:cubicBezTo>
                <a:cubicBezTo>
                  <a:pt x="631" y="543"/>
                  <a:pt x="631" y="543"/>
                  <a:pt x="632" y="543"/>
                </a:cubicBezTo>
                <a:cubicBezTo>
                  <a:pt x="633" y="543"/>
                  <a:pt x="633" y="543"/>
                  <a:pt x="634" y="543"/>
                </a:cubicBezTo>
                <a:cubicBezTo>
                  <a:pt x="634" y="543"/>
                  <a:pt x="635" y="543"/>
                  <a:pt x="636" y="544"/>
                </a:cubicBezTo>
                <a:cubicBezTo>
                  <a:pt x="636" y="544"/>
                  <a:pt x="637" y="544"/>
                  <a:pt x="637" y="544"/>
                </a:cubicBezTo>
                <a:cubicBezTo>
                  <a:pt x="638" y="544"/>
                  <a:pt x="639" y="544"/>
                  <a:pt x="641" y="544"/>
                </a:cubicBezTo>
                <a:cubicBezTo>
                  <a:pt x="641" y="544"/>
                  <a:pt x="641" y="544"/>
                  <a:pt x="642" y="544"/>
                </a:cubicBezTo>
                <a:cubicBezTo>
                  <a:pt x="643" y="544"/>
                  <a:pt x="643" y="545"/>
                  <a:pt x="644" y="545"/>
                </a:cubicBezTo>
                <a:cubicBezTo>
                  <a:pt x="644" y="545"/>
                  <a:pt x="645" y="545"/>
                  <a:pt x="645" y="545"/>
                </a:cubicBezTo>
                <a:cubicBezTo>
                  <a:pt x="646" y="545"/>
                  <a:pt x="647" y="545"/>
                  <a:pt x="647" y="545"/>
                </a:cubicBezTo>
                <a:cubicBezTo>
                  <a:pt x="648" y="545"/>
                  <a:pt x="648" y="545"/>
                  <a:pt x="649" y="545"/>
                </a:cubicBezTo>
                <a:cubicBezTo>
                  <a:pt x="650" y="545"/>
                  <a:pt x="651" y="545"/>
                  <a:pt x="651" y="545"/>
                </a:cubicBezTo>
                <a:cubicBezTo>
                  <a:pt x="652" y="545"/>
                  <a:pt x="653" y="545"/>
                  <a:pt x="653" y="545"/>
                </a:cubicBezTo>
                <a:cubicBezTo>
                  <a:pt x="654" y="545"/>
                  <a:pt x="654" y="545"/>
                  <a:pt x="655" y="545"/>
                </a:cubicBezTo>
                <a:cubicBezTo>
                  <a:pt x="655" y="545"/>
                  <a:pt x="656" y="544"/>
                  <a:pt x="657" y="544"/>
                </a:cubicBezTo>
                <a:cubicBezTo>
                  <a:pt x="657" y="544"/>
                  <a:pt x="658" y="544"/>
                  <a:pt x="658" y="544"/>
                </a:cubicBezTo>
                <a:cubicBezTo>
                  <a:pt x="658" y="544"/>
                  <a:pt x="659" y="544"/>
                  <a:pt x="659" y="544"/>
                </a:cubicBezTo>
                <a:cubicBezTo>
                  <a:pt x="661" y="545"/>
                  <a:pt x="663" y="545"/>
                  <a:pt x="665" y="546"/>
                </a:cubicBezTo>
                <a:cubicBezTo>
                  <a:pt x="666" y="546"/>
                  <a:pt x="667" y="547"/>
                  <a:pt x="668" y="547"/>
                </a:cubicBezTo>
                <a:cubicBezTo>
                  <a:pt x="672" y="548"/>
                  <a:pt x="677" y="549"/>
                  <a:pt x="682" y="550"/>
                </a:cubicBezTo>
                <a:cubicBezTo>
                  <a:pt x="690" y="551"/>
                  <a:pt x="698" y="551"/>
                  <a:pt x="707" y="550"/>
                </a:cubicBezTo>
                <a:cubicBezTo>
                  <a:pt x="707" y="550"/>
                  <a:pt x="707" y="550"/>
                  <a:pt x="707" y="550"/>
                </a:cubicBezTo>
                <a:cubicBezTo>
                  <a:pt x="708" y="550"/>
                  <a:pt x="710" y="550"/>
                  <a:pt x="711" y="550"/>
                </a:cubicBezTo>
                <a:cubicBezTo>
                  <a:pt x="711" y="549"/>
                  <a:pt x="712" y="549"/>
                  <a:pt x="712" y="549"/>
                </a:cubicBezTo>
                <a:cubicBezTo>
                  <a:pt x="713" y="549"/>
                  <a:pt x="714" y="549"/>
                  <a:pt x="715" y="549"/>
                </a:cubicBezTo>
                <a:cubicBezTo>
                  <a:pt x="715" y="549"/>
                  <a:pt x="715" y="549"/>
                  <a:pt x="716" y="549"/>
                </a:cubicBezTo>
                <a:cubicBezTo>
                  <a:pt x="717" y="548"/>
                  <a:pt x="717" y="548"/>
                  <a:pt x="718" y="548"/>
                </a:cubicBezTo>
                <a:cubicBezTo>
                  <a:pt x="719" y="548"/>
                  <a:pt x="719" y="548"/>
                  <a:pt x="720" y="548"/>
                </a:cubicBezTo>
                <a:cubicBezTo>
                  <a:pt x="720" y="547"/>
                  <a:pt x="721" y="547"/>
                  <a:pt x="722" y="547"/>
                </a:cubicBezTo>
                <a:cubicBezTo>
                  <a:pt x="722" y="547"/>
                  <a:pt x="723" y="547"/>
                  <a:pt x="723" y="547"/>
                </a:cubicBezTo>
                <a:cubicBezTo>
                  <a:pt x="724" y="546"/>
                  <a:pt x="725" y="546"/>
                  <a:pt x="725" y="546"/>
                </a:cubicBezTo>
                <a:cubicBezTo>
                  <a:pt x="726" y="546"/>
                  <a:pt x="726" y="545"/>
                  <a:pt x="726" y="545"/>
                </a:cubicBezTo>
                <a:cubicBezTo>
                  <a:pt x="727" y="545"/>
                  <a:pt x="728" y="545"/>
                  <a:pt x="729" y="544"/>
                </a:cubicBezTo>
                <a:cubicBezTo>
                  <a:pt x="729" y="544"/>
                  <a:pt x="729" y="544"/>
                  <a:pt x="730" y="544"/>
                </a:cubicBezTo>
                <a:cubicBezTo>
                  <a:pt x="731" y="543"/>
                  <a:pt x="731" y="543"/>
                  <a:pt x="732" y="543"/>
                </a:cubicBezTo>
                <a:cubicBezTo>
                  <a:pt x="733" y="543"/>
                  <a:pt x="733" y="542"/>
                  <a:pt x="733" y="542"/>
                </a:cubicBezTo>
                <a:cubicBezTo>
                  <a:pt x="789" y="513"/>
                  <a:pt x="804" y="411"/>
                  <a:pt x="768" y="341"/>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6152401" y="4576204"/>
            <a:ext cx="2187896" cy="1788418"/>
            <a:chOff x="836613" y="8345488"/>
            <a:chExt cx="3573463" cy="2921000"/>
          </a:xfrm>
        </p:grpSpPr>
        <p:sp>
          <p:nvSpPr>
            <p:cNvPr id="23" name="Freeform 5"/>
            <p:cNvSpPr>
              <a:spLocks noEditPoints="1"/>
            </p:cNvSpPr>
            <p:nvPr/>
          </p:nvSpPr>
          <p:spPr bwMode="auto">
            <a:xfrm>
              <a:off x="1538288" y="8345488"/>
              <a:ext cx="2871788" cy="2921000"/>
            </a:xfrm>
            <a:custGeom>
              <a:avLst/>
              <a:gdLst>
                <a:gd name="T0" fmla="*/ 601 w 676"/>
                <a:gd name="T1" fmla="*/ 571 h 687"/>
                <a:gd name="T2" fmla="*/ 638 w 676"/>
                <a:gd name="T3" fmla="*/ 586 h 687"/>
                <a:gd name="T4" fmla="*/ 649 w 676"/>
                <a:gd name="T5" fmla="*/ 537 h 687"/>
                <a:gd name="T6" fmla="*/ 595 w 676"/>
                <a:gd name="T7" fmla="*/ 435 h 687"/>
                <a:gd name="T8" fmla="*/ 563 w 676"/>
                <a:gd name="T9" fmla="*/ 351 h 687"/>
                <a:gd name="T10" fmla="*/ 550 w 676"/>
                <a:gd name="T11" fmla="*/ 266 h 687"/>
                <a:gd name="T12" fmla="*/ 588 w 676"/>
                <a:gd name="T13" fmla="*/ 216 h 687"/>
                <a:gd name="T14" fmla="*/ 594 w 676"/>
                <a:gd name="T15" fmla="*/ 303 h 687"/>
                <a:gd name="T16" fmla="*/ 601 w 676"/>
                <a:gd name="T17" fmla="*/ 288 h 687"/>
                <a:gd name="T18" fmla="*/ 608 w 676"/>
                <a:gd name="T19" fmla="*/ 247 h 687"/>
                <a:gd name="T20" fmla="*/ 610 w 676"/>
                <a:gd name="T21" fmla="*/ 277 h 687"/>
                <a:gd name="T22" fmla="*/ 659 w 676"/>
                <a:gd name="T23" fmla="*/ 201 h 687"/>
                <a:gd name="T24" fmla="*/ 642 w 676"/>
                <a:gd name="T25" fmla="*/ 133 h 687"/>
                <a:gd name="T26" fmla="*/ 567 w 676"/>
                <a:gd name="T27" fmla="*/ 148 h 687"/>
                <a:gd name="T28" fmla="*/ 505 w 676"/>
                <a:gd name="T29" fmla="*/ 152 h 687"/>
                <a:gd name="T30" fmla="*/ 512 w 676"/>
                <a:gd name="T31" fmla="*/ 123 h 687"/>
                <a:gd name="T32" fmla="*/ 499 w 676"/>
                <a:gd name="T33" fmla="*/ 82 h 687"/>
                <a:gd name="T34" fmla="*/ 499 w 676"/>
                <a:gd name="T35" fmla="*/ 59 h 687"/>
                <a:gd name="T36" fmla="*/ 480 w 676"/>
                <a:gd name="T37" fmla="*/ 14 h 687"/>
                <a:gd name="T38" fmla="*/ 376 w 676"/>
                <a:gd name="T39" fmla="*/ 57 h 687"/>
                <a:gd name="T40" fmla="*/ 379 w 676"/>
                <a:gd name="T41" fmla="*/ 106 h 687"/>
                <a:gd name="T42" fmla="*/ 380 w 676"/>
                <a:gd name="T43" fmla="*/ 160 h 687"/>
                <a:gd name="T44" fmla="*/ 335 w 676"/>
                <a:gd name="T45" fmla="*/ 175 h 687"/>
                <a:gd name="T46" fmla="*/ 269 w 676"/>
                <a:gd name="T47" fmla="*/ 178 h 687"/>
                <a:gd name="T48" fmla="*/ 188 w 676"/>
                <a:gd name="T49" fmla="*/ 176 h 687"/>
                <a:gd name="T50" fmla="*/ 172 w 676"/>
                <a:gd name="T51" fmla="*/ 200 h 687"/>
                <a:gd name="T52" fmla="*/ 132 w 676"/>
                <a:gd name="T53" fmla="*/ 211 h 687"/>
                <a:gd name="T54" fmla="*/ 106 w 676"/>
                <a:gd name="T55" fmla="*/ 242 h 687"/>
                <a:gd name="T56" fmla="*/ 82 w 676"/>
                <a:gd name="T57" fmla="*/ 242 h 687"/>
                <a:gd name="T58" fmla="*/ 3 w 676"/>
                <a:gd name="T59" fmla="*/ 336 h 687"/>
                <a:gd name="T60" fmla="*/ 68 w 676"/>
                <a:gd name="T61" fmla="*/ 419 h 687"/>
                <a:gd name="T62" fmla="*/ 141 w 676"/>
                <a:gd name="T63" fmla="*/ 388 h 687"/>
                <a:gd name="T64" fmla="*/ 186 w 676"/>
                <a:gd name="T65" fmla="*/ 344 h 687"/>
                <a:gd name="T66" fmla="*/ 205 w 676"/>
                <a:gd name="T67" fmla="*/ 286 h 687"/>
                <a:gd name="T68" fmla="*/ 273 w 676"/>
                <a:gd name="T69" fmla="*/ 288 h 687"/>
                <a:gd name="T70" fmla="*/ 228 w 676"/>
                <a:gd name="T71" fmla="*/ 327 h 687"/>
                <a:gd name="T72" fmla="*/ 295 w 676"/>
                <a:gd name="T73" fmla="*/ 304 h 687"/>
                <a:gd name="T74" fmla="*/ 322 w 676"/>
                <a:gd name="T75" fmla="*/ 323 h 687"/>
                <a:gd name="T76" fmla="*/ 356 w 676"/>
                <a:gd name="T77" fmla="*/ 337 h 687"/>
                <a:gd name="T78" fmla="*/ 356 w 676"/>
                <a:gd name="T79" fmla="*/ 362 h 687"/>
                <a:gd name="T80" fmla="*/ 383 w 676"/>
                <a:gd name="T81" fmla="*/ 403 h 687"/>
                <a:gd name="T82" fmla="*/ 363 w 676"/>
                <a:gd name="T83" fmla="*/ 456 h 687"/>
                <a:gd name="T84" fmla="*/ 328 w 676"/>
                <a:gd name="T85" fmla="*/ 507 h 687"/>
                <a:gd name="T86" fmla="*/ 354 w 676"/>
                <a:gd name="T87" fmla="*/ 538 h 687"/>
                <a:gd name="T88" fmla="*/ 268 w 676"/>
                <a:gd name="T89" fmla="*/ 588 h 687"/>
                <a:gd name="T90" fmla="*/ 353 w 676"/>
                <a:gd name="T91" fmla="*/ 675 h 687"/>
                <a:gd name="T92" fmla="*/ 352 w 676"/>
                <a:gd name="T93" fmla="*/ 589 h 687"/>
                <a:gd name="T94" fmla="*/ 397 w 676"/>
                <a:gd name="T95" fmla="*/ 591 h 687"/>
                <a:gd name="T96" fmla="*/ 495 w 676"/>
                <a:gd name="T97" fmla="*/ 526 h 687"/>
                <a:gd name="T98" fmla="*/ 549 w 676"/>
                <a:gd name="T99" fmla="*/ 544 h 687"/>
                <a:gd name="T100" fmla="*/ 562 w 676"/>
                <a:gd name="T101" fmla="*/ 658 h 687"/>
                <a:gd name="T102" fmla="*/ 668 w 676"/>
                <a:gd name="T103" fmla="*/ 670 h 687"/>
                <a:gd name="T104" fmla="*/ 128 w 676"/>
                <a:gd name="T105" fmla="*/ 257 h 687"/>
                <a:gd name="T106" fmla="*/ 148 w 676"/>
                <a:gd name="T107" fmla="*/ 211 h 687"/>
                <a:gd name="T108" fmla="*/ 190 w 676"/>
                <a:gd name="T109" fmla="*/ 282 h 687"/>
                <a:gd name="T110" fmla="*/ 164 w 676"/>
                <a:gd name="T111" fmla="*/ 303 h 687"/>
                <a:gd name="T112" fmla="*/ 194 w 676"/>
                <a:gd name="T113" fmla="*/ 268 h 687"/>
                <a:gd name="T114" fmla="*/ 216 w 676"/>
                <a:gd name="T115" fmla="*/ 2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6" h="687">
                  <a:moveTo>
                    <a:pt x="666" y="651"/>
                  </a:moveTo>
                  <a:cubicBezTo>
                    <a:pt x="657" y="646"/>
                    <a:pt x="647" y="642"/>
                    <a:pt x="637" y="637"/>
                  </a:cubicBezTo>
                  <a:cubicBezTo>
                    <a:pt x="629" y="632"/>
                    <a:pt x="623" y="622"/>
                    <a:pt x="616" y="615"/>
                  </a:cubicBezTo>
                  <a:cubicBezTo>
                    <a:pt x="613" y="611"/>
                    <a:pt x="609" y="608"/>
                    <a:pt x="606" y="603"/>
                  </a:cubicBezTo>
                  <a:cubicBezTo>
                    <a:pt x="604" y="600"/>
                    <a:pt x="603" y="595"/>
                    <a:pt x="602" y="591"/>
                  </a:cubicBezTo>
                  <a:cubicBezTo>
                    <a:pt x="600" y="585"/>
                    <a:pt x="601" y="577"/>
                    <a:pt x="601" y="571"/>
                  </a:cubicBezTo>
                  <a:cubicBezTo>
                    <a:pt x="602" y="564"/>
                    <a:pt x="602" y="557"/>
                    <a:pt x="603" y="550"/>
                  </a:cubicBezTo>
                  <a:cubicBezTo>
                    <a:pt x="607" y="553"/>
                    <a:pt x="611" y="557"/>
                    <a:pt x="615" y="560"/>
                  </a:cubicBezTo>
                  <a:cubicBezTo>
                    <a:pt x="617" y="562"/>
                    <a:pt x="620" y="563"/>
                    <a:pt x="622" y="565"/>
                  </a:cubicBezTo>
                  <a:cubicBezTo>
                    <a:pt x="625" y="567"/>
                    <a:pt x="626" y="567"/>
                    <a:pt x="628" y="570"/>
                  </a:cubicBezTo>
                  <a:cubicBezTo>
                    <a:pt x="631" y="572"/>
                    <a:pt x="632" y="576"/>
                    <a:pt x="634" y="579"/>
                  </a:cubicBezTo>
                  <a:cubicBezTo>
                    <a:pt x="635" y="581"/>
                    <a:pt x="635" y="586"/>
                    <a:pt x="638" y="586"/>
                  </a:cubicBezTo>
                  <a:cubicBezTo>
                    <a:pt x="642" y="582"/>
                    <a:pt x="642" y="570"/>
                    <a:pt x="641" y="565"/>
                  </a:cubicBezTo>
                  <a:cubicBezTo>
                    <a:pt x="640" y="560"/>
                    <a:pt x="640" y="551"/>
                    <a:pt x="637" y="548"/>
                  </a:cubicBezTo>
                  <a:cubicBezTo>
                    <a:pt x="639" y="552"/>
                    <a:pt x="643" y="555"/>
                    <a:pt x="647" y="557"/>
                  </a:cubicBezTo>
                  <a:cubicBezTo>
                    <a:pt x="650" y="559"/>
                    <a:pt x="654" y="563"/>
                    <a:pt x="658" y="562"/>
                  </a:cubicBezTo>
                  <a:cubicBezTo>
                    <a:pt x="658" y="558"/>
                    <a:pt x="655" y="553"/>
                    <a:pt x="654" y="549"/>
                  </a:cubicBezTo>
                  <a:cubicBezTo>
                    <a:pt x="652" y="545"/>
                    <a:pt x="650" y="541"/>
                    <a:pt x="649" y="537"/>
                  </a:cubicBezTo>
                  <a:cubicBezTo>
                    <a:pt x="645" y="528"/>
                    <a:pt x="642" y="519"/>
                    <a:pt x="641" y="510"/>
                  </a:cubicBezTo>
                  <a:cubicBezTo>
                    <a:pt x="640" y="502"/>
                    <a:pt x="642" y="495"/>
                    <a:pt x="642" y="488"/>
                  </a:cubicBezTo>
                  <a:cubicBezTo>
                    <a:pt x="642" y="482"/>
                    <a:pt x="643" y="472"/>
                    <a:pt x="639" y="468"/>
                  </a:cubicBezTo>
                  <a:cubicBezTo>
                    <a:pt x="634" y="464"/>
                    <a:pt x="627" y="461"/>
                    <a:pt x="622" y="457"/>
                  </a:cubicBezTo>
                  <a:cubicBezTo>
                    <a:pt x="618" y="454"/>
                    <a:pt x="616" y="449"/>
                    <a:pt x="611" y="446"/>
                  </a:cubicBezTo>
                  <a:cubicBezTo>
                    <a:pt x="606" y="441"/>
                    <a:pt x="601" y="439"/>
                    <a:pt x="595" y="435"/>
                  </a:cubicBezTo>
                  <a:cubicBezTo>
                    <a:pt x="589" y="432"/>
                    <a:pt x="585" y="426"/>
                    <a:pt x="582" y="421"/>
                  </a:cubicBezTo>
                  <a:cubicBezTo>
                    <a:pt x="578" y="414"/>
                    <a:pt x="574" y="408"/>
                    <a:pt x="571" y="401"/>
                  </a:cubicBezTo>
                  <a:cubicBezTo>
                    <a:pt x="568" y="397"/>
                    <a:pt x="565" y="392"/>
                    <a:pt x="563" y="388"/>
                  </a:cubicBezTo>
                  <a:cubicBezTo>
                    <a:pt x="561" y="384"/>
                    <a:pt x="561" y="379"/>
                    <a:pt x="561" y="375"/>
                  </a:cubicBezTo>
                  <a:cubicBezTo>
                    <a:pt x="560" y="370"/>
                    <a:pt x="562" y="366"/>
                    <a:pt x="563" y="362"/>
                  </a:cubicBezTo>
                  <a:cubicBezTo>
                    <a:pt x="563" y="358"/>
                    <a:pt x="562" y="354"/>
                    <a:pt x="563" y="351"/>
                  </a:cubicBezTo>
                  <a:cubicBezTo>
                    <a:pt x="563" y="347"/>
                    <a:pt x="562" y="343"/>
                    <a:pt x="562" y="339"/>
                  </a:cubicBezTo>
                  <a:cubicBezTo>
                    <a:pt x="560" y="327"/>
                    <a:pt x="560" y="316"/>
                    <a:pt x="557" y="304"/>
                  </a:cubicBezTo>
                  <a:cubicBezTo>
                    <a:pt x="556" y="300"/>
                    <a:pt x="555" y="296"/>
                    <a:pt x="554" y="291"/>
                  </a:cubicBezTo>
                  <a:cubicBezTo>
                    <a:pt x="552" y="288"/>
                    <a:pt x="551" y="285"/>
                    <a:pt x="549" y="282"/>
                  </a:cubicBezTo>
                  <a:cubicBezTo>
                    <a:pt x="548" y="279"/>
                    <a:pt x="547" y="274"/>
                    <a:pt x="547" y="271"/>
                  </a:cubicBezTo>
                  <a:cubicBezTo>
                    <a:pt x="548" y="269"/>
                    <a:pt x="549" y="268"/>
                    <a:pt x="550" y="266"/>
                  </a:cubicBezTo>
                  <a:cubicBezTo>
                    <a:pt x="554" y="270"/>
                    <a:pt x="557" y="271"/>
                    <a:pt x="560" y="265"/>
                  </a:cubicBezTo>
                  <a:cubicBezTo>
                    <a:pt x="562" y="260"/>
                    <a:pt x="565" y="255"/>
                    <a:pt x="567" y="250"/>
                  </a:cubicBezTo>
                  <a:cubicBezTo>
                    <a:pt x="568" y="248"/>
                    <a:pt x="569" y="240"/>
                    <a:pt x="571" y="240"/>
                  </a:cubicBezTo>
                  <a:cubicBezTo>
                    <a:pt x="573" y="239"/>
                    <a:pt x="573" y="242"/>
                    <a:pt x="574" y="242"/>
                  </a:cubicBezTo>
                  <a:cubicBezTo>
                    <a:pt x="576" y="242"/>
                    <a:pt x="576" y="239"/>
                    <a:pt x="577" y="238"/>
                  </a:cubicBezTo>
                  <a:cubicBezTo>
                    <a:pt x="580" y="230"/>
                    <a:pt x="582" y="220"/>
                    <a:pt x="588" y="216"/>
                  </a:cubicBezTo>
                  <a:cubicBezTo>
                    <a:pt x="592" y="221"/>
                    <a:pt x="578" y="240"/>
                    <a:pt x="591" y="239"/>
                  </a:cubicBezTo>
                  <a:cubicBezTo>
                    <a:pt x="592" y="243"/>
                    <a:pt x="592" y="250"/>
                    <a:pt x="592" y="254"/>
                  </a:cubicBezTo>
                  <a:cubicBezTo>
                    <a:pt x="591" y="260"/>
                    <a:pt x="591" y="265"/>
                    <a:pt x="590" y="271"/>
                  </a:cubicBezTo>
                  <a:cubicBezTo>
                    <a:pt x="590" y="278"/>
                    <a:pt x="591" y="284"/>
                    <a:pt x="589" y="290"/>
                  </a:cubicBezTo>
                  <a:cubicBezTo>
                    <a:pt x="588" y="293"/>
                    <a:pt x="585" y="296"/>
                    <a:pt x="587" y="299"/>
                  </a:cubicBezTo>
                  <a:cubicBezTo>
                    <a:pt x="589" y="302"/>
                    <a:pt x="592" y="300"/>
                    <a:pt x="594" y="303"/>
                  </a:cubicBezTo>
                  <a:cubicBezTo>
                    <a:pt x="596" y="306"/>
                    <a:pt x="596" y="309"/>
                    <a:pt x="596" y="313"/>
                  </a:cubicBezTo>
                  <a:cubicBezTo>
                    <a:pt x="597" y="314"/>
                    <a:pt x="597" y="316"/>
                    <a:pt x="597" y="318"/>
                  </a:cubicBezTo>
                  <a:cubicBezTo>
                    <a:pt x="597" y="320"/>
                    <a:pt x="596" y="321"/>
                    <a:pt x="596" y="323"/>
                  </a:cubicBezTo>
                  <a:cubicBezTo>
                    <a:pt x="599" y="322"/>
                    <a:pt x="604" y="317"/>
                    <a:pt x="604" y="314"/>
                  </a:cubicBezTo>
                  <a:cubicBezTo>
                    <a:pt x="605" y="310"/>
                    <a:pt x="603" y="303"/>
                    <a:pt x="603" y="299"/>
                  </a:cubicBezTo>
                  <a:cubicBezTo>
                    <a:pt x="603" y="295"/>
                    <a:pt x="603" y="291"/>
                    <a:pt x="601" y="288"/>
                  </a:cubicBezTo>
                  <a:cubicBezTo>
                    <a:pt x="600" y="286"/>
                    <a:pt x="599" y="286"/>
                    <a:pt x="598" y="284"/>
                  </a:cubicBezTo>
                  <a:cubicBezTo>
                    <a:pt x="598" y="282"/>
                    <a:pt x="598" y="279"/>
                    <a:pt x="598" y="277"/>
                  </a:cubicBezTo>
                  <a:cubicBezTo>
                    <a:pt x="598" y="275"/>
                    <a:pt x="598" y="273"/>
                    <a:pt x="598" y="271"/>
                  </a:cubicBezTo>
                  <a:cubicBezTo>
                    <a:pt x="599" y="269"/>
                    <a:pt x="598" y="266"/>
                    <a:pt x="598" y="264"/>
                  </a:cubicBezTo>
                  <a:cubicBezTo>
                    <a:pt x="598" y="259"/>
                    <a:pt x="599" y="252"/>
                    <a:pt x="603" y="249"/>
                  </a:cubicBezTo>
                  <a:cubicBezTo>
                    <a:pt x="604" y="248"/>
                    <a:pt x="606" y="248"/>
                    <a:pt x="608" y="247"/>
                  </a:cubicBezTo>
                  <a:cubicBezTo>
                    <a:pt x="611" y="246"/>
                    <a:pt x="613" y="244"/>
                    <a:pt x="615" y="241"/>
                  </a:cubicBezTo>
                  <a:cubicBezTo>
                    <a:pt x="618" y="238"/>
                    <a:pt x="620" y="234"/>
                    <a:pt x="622" y="229"/>
                  </a:cubicBezTo>
                  <a:cubicBezTo>
                    <a:pt x="623" y="227"/>
                    <a:pt x="625" y="225"/>
                    <a:pt x="625" y="223"/>
                  </a:cubicBezTo>
                  <a:cubicBezTo>
                    <a:pt x="625" y="234"/>
                    <a:pt x="622" y="243"/>
                    <a:pt x="620" y="254"/>
                  </a:cubicBezTo>
                  <a:cubicBezTo>
                    <a:pt x="619" y="260"/>
                    <a:pt x="617" y="265"/>
                    <a:pt x="614" y="270"/>
                  </a:cubicBezTo>
                  <a:cubicBezTo>
                    <a:pt x="613" y="272"/>
                    <a:pt x="612" y="275"/>
                    <a:pt x="610" y="277"/>
                  </a:cubicBezTo>
                  <a:cubicBezTo>
                    <a:pt x="612" y="276"/>
                    <a:pt x="614" y="275"/>
                    <a:pt x="616" y="274"/>
                  </a:cubicBezTo>
                  <a:cubicBezTo>
                    <a:pt x="619" y="272"/>
                    <a:pt x="622" y="269"/>
                    <a:pt x="625" y="266"/>
                  </a:cubicBezTo>
                  <a:cubicBezTo>
                    <a:pt x="632" y="259"/>
                    <a:pt x="638" y="250"/>
                    <a:pt x="642" y="240"/>
                  </a:cubicBezTo>
                  <a:cubicBezTo>
                    <a:pt x="644" y="236"/>
                    <a:pt x="646" y="232"/>
                    <a:pt x="647" y="228"/>
                  </a:cubicBezTo>
                  <a:cubicBezTo>
                    <a:pt x="649" y="224"/>
                    <a:pt x="649" y="221"/>
                    <a:pt x="651" y="218"/>
                  </a:cubicBezTo>
                  <a:cubicBezTo>
                    <a:pt x="654" y="212"/>
                    <a:pt x="655" y="206"/>
                    <a:pt x="659" y="201"/>
                  </a:cubicBezTo>
                  <a:cubicBezTo>
                    <a:pt x="662" y="195"/>
                    <a:pt x="668" y="191"/>
                    <a:pt x="672" y="186"/>
                  </a:cubicBezTo>
                  <a:cubicBezTo>
                    <a:pt x="676" y="180"/>
                    <a:pt x="676" y="172"/>
                    <a:pt x="674" y="165"/>
                  </a:cubicBezTo>
                  <a:cubicBezTo>
                    <a:pt x="673" y="158"/>
                    <a:pt x="672" y="150"/>
                    <a:pt x="671" y="143"/>
                  </a:cubicBezTo>
                  <a:cubicBezTo>
                    <a:pt x="670" y="140"/>
                    <a:pt x="669" y="136"/>
                    <a:pt x="666" y="134"/>
                  </a:cubicBezTo>
                  <a:cubicBezTo>
                    <a:pt x="663" y="132"/>
                    <a:pt x="658" y="131"/>
                    <a:pt x="655" y="131"/>
                  </a:cubicBezTo>
                  <a:cubicBezTo>
                    <a:pt x="651" y="131"/>
                    <a:pt x="646" y="133"/>
                    <a:pt x="642" y="133"/>
                  </a:cubicBezTo>
                  <a:cubicBezTo>
                    <a:pt x="639" y="133"/>
                    <a:pt x="636" y="132"/>
                    <a:pt x="632" y="132"/>
                  </a:cubicBezTo>
                  <a:cubicBezTo>
                    <a:pt x="621" y="133"/>
                    <a:pt x="608" y="132"/>
                    <a:pt x="599" y="139"/>
                  </a:cubicBezTo>
                  <a:cubicBezTo>
                    <a:pt x="596" y="141"/>
                    <a:pt x="594" y="144"/>
                    <a:pt x="591" y="145"/>
                  </a:cubicBezTo>
                  <a:cubicBezTo>
                    <a:pt x="590" y="145"/>
                    <a:pt x="588" y="146"/>
                    <a:pt x="587" y="146"/>
                  </a:cubicBezTo>
                  <a:cubicBezTo>
                    <a:pt x="585" y="145"/>
                    <a:pt x="585" y="145"/>
                    <a:pt x="583" y="144"/>
                  </a:cubicBezTo>
                  <a:cubicBezTo>
                    <a:pt x="578" y="144"/>
                    <a:pt x="571" y="146"/>
                    <a:pt x="567" y="148"/>
                  </a:cubicBezTo>
                  <a:cubicBezTo>
                    <a:pt x="562" y="150"/>
                    <a:pt x="557" y="154"/>
                    <a:pt x="552" y="156"/>
                  </a:cubicBezTo>
                  <a:cubicBezTo>
                    <a:pt x="550" y="157"/>
                    <a:pt x="548" y="159"/>
                    <a:pt x="545" y="160"/>
                  </a:cubicBezTo>
                  <a:cubicBezTo>
                    <a:pt x="543" y="161"/>
                    <a:pt x="540" y="161"/>
                    <a:pt x="537" y="161"/>
                  </a:cubicBezTo>
                  <a:cubicBezTo>
                    <a:pt x="532" y="161"/>
                    <a:pt x="527" y="162"/>
                    <a:pt x="521" y="163"/>
                  </a:cubicBezTo>
                  <a:cubicBezTo>
                    <a:pt x="520" y="162"/>
                    <a:pt x="519" y="162"/>
                    <a:pt x="518" y="162"/>
                  </a:cubicBezTo>
                  <a:cubicBezTo>
                    <a:pt x="513" y="161"/>
                    <a:pt x="507" y="158"/>
                    <a:pt x="505" y="152"/>
                  </a:cubicBezTo>
                  <a:cubicBezTo>
                    <a:pt x="504" y="151"/>
                    <a:pt x="504" y="149"/>
                    <a:pt x="504" y="148"/>
                  </a:cubicBezTo>
                  <a:cubicBezTo>
                    <a:pt x="504" y="146"/>
                    <a:pt x="503" y="145"/>
                    <a:pt x="503" y="144"/>
                  </a:cubicBezTo>
                  <a:cubicBezTo>
                    <a:pt x="502" y="143"/>
                    <a:pt x="502" y="143"/>
                    <a:pt x="502" y="142"/>
                  </a:cubicBezTo>
                  <a:cubicBezTo>
                    <a:pt x="503" y="140"/>
                    <a:pt x="504" y="139"/>
                    <a:pt x="505" y="137"/>
                  </a:cubicBezTo>
                  <a:cubicBezTo>
                    <a:pt x="507" y="133"/>
                    <a:pt x="509" y="130"/>
                    <a:pt x="510" y="127"/>
                  </a:cubicBezTo>
                  <a:cubicBezTo>
                    <a:pt x="510" y="126"/>
                    <a:pt x="511" y="124"/>
                    <a:pt x="512" y="123"/>
                  </a:cubicBezTo>
                  <a:cubicBezTo>
                    <a:pt x="512" y="120"/>
                    <a:pt x="511" y="117"/>
                    <a:pt x="511" y="115"/>
                  </a:cubicBezTo>
                  <a:cubicBezTo>
                    <a:pt x="511" y="113"/>
                    <a:pt x="511" y="110"/>
                    <a:pt x="510" y="108"/>
                  </a:cubicBezTo>
                  <a:cubicBezTo>
                    <a:pt x="510" y="107"/>
                    <a:pt x="508" y="106"/>
                    <a:pt x="508" y="104"/>
                  </a:cubicBezTo>
                  <a:cubicBezTo>
                    <a:pt x="507" y="102"/>
                    <a:pt x="507" y="101"/>
                    <a:pt x="506" y="99"/>
                  </a:cubicBezTo>
                  <a:cubicBezTo>
                    <a:pt x="504" y="97"/>
                    <a:pt x="504" y="96"/>
                    <a:pt x="503" y="94"/>
                  </a:cubicBezTo>
                  <a:cubicBezTo>
                    <a:pt x="502" y="90"/>
                    <a:pt x="500" y="86"/>
                    <a:pt x="499" y="82"/>
                  </a:cubicBezTo>
                  <a:cubicBezTo>
                    <a:pt x="499" y="79"/>
                    <a:pt x="498" y="75"/>
                    <a:pt x="498" y="71"/>
                  </a:cubicBezTo>
                  <a:cubicBezTo>
                    <a:pt x="498" y="70"/>
                    <a:pt x="498" y="68"/>
                    <a:pt x="498" y="66"/>
                  </a:cubicBezTo>
                  <a:cubicBezTo>
                    <a:pt x="498" y="66"/>
                    <a:pt x="499" y="65"/>
                    <a:pt x="499" y="64"/>
                  </a:cubicBezTo>
                  <a:cubicBezTo>
                    <a:pt x="499" y="64"/>
                    <a:pt x="499" y="64"/>
                    <a:pt x="499" y="63"/>
                  </a:cubicBezTo>
                  <a:cubicBezTo>
                    <a:pt x="499" y="62"/>
                    <a:pt x="499" y="61"/>
                    <a:pt x="499" y="60"/>
                  </a:cubicBezTo>
                  <a:cubicBezTo>
                    <a:pt x="499" y="60"/>
                    <a:pt x="499" y="59"/>
                    <a:pt x="499" y="59"/>
                  </a:cubicBezTo>
                  <a:cubicBezTo>
                    <a:pt x="499" y="59"/>
                    <a:pt x="499" y="58"/>
                    <a:pt x="499" y="58"/>
                  </a:cubicBezTo>
                  <a:cubicBezTo>
                    <a:pt x="500" y="57"/>
                    <a:pt x="500" y="55"/>
                    <a:pt x="500" y="54"/>
                  </a:cubicBezTo>
                  <a:cubicBezTo>
                    <a:pt x="501" y="51"/>
                    <a:pt x="502" y="50"/>
                    <a:pt x="501" y="46"/>
                  </a:cubicBezTo>
                  <a:cubicBezTo>
                    <a:pt x="500" y="44"/>
                    <a:pt x="500" y="42"/>
                    <a:pt x="499" y="40"/>
                  </a:cubicBezTo>
                  <a:cubicBezTo>
                    <a:pt x="497" y="34"/>
                    <a:pt x="494" y="30"/>
                    <a:pt x="490" y="25"/>
                  </a:cubicBezTo>
                  <a:cubicBezTo>
                    <a:pt x="486" y="21"/>
                    <a:pt x="484" y="17"/>
                    <a:pt x="480" y="14"/>
                  </a:cubicBezTo>
                  <a:cubicBezTo>
                    <a:pt x="475" y="9"/>
                    <a:pt x="470" y="6"/>
                    <a:pt x="463" y="4"/>
                  </a:cubicBezTo>
                  <a:cubicBezTo>
                    <a:pt x="451" y="1"/>
                    <a:pt x="435" y="0"/>
                    <a:pt x="422" y="4"/>
                  </a:cubicBezTo>
                  <a:cubicBezTo>
                    <a:pt x="411" y="7"/>
                    <a:pt x="400" y="10"/>
                    <a:pt x="392" y="20"/>
                  </a:cubicBezTo>
                  <a:cubicBezTo>
                    <a:pt x="389" y="24"/>
                    <a:pt x="386" y="28"/>
                    <a:pt x="384" y="33"/>
                  </a:cubicBezTo>
                  <a:cubicBezTo>
                    <a:pt x="379" y="38"/>
                    <a:pt x="375" y="45"/>
                    <a:pt x="376" y="51"/>
                  </a:cubicBezTo>
                  <a:cubicBezTo>
                    <a:pt x="376" y="53"/>
                    <a:pt x="376" y="55"/>
                    <a:pt x="376" y="57"/>
                  </a:cubicBezTo>
                  <a:cubicBezTo>
                    <a:pt x="376" y="59"/>
                    <a:pt x="375" y="61"/>
                    <a:pt x="376" y="63"/>
                  </a:cubicBezTo>
                  <a:cubicBezTo>
                    <a:pt x="376" y="68"/>
                    <a:pt x="377" y="72"/>
                    <a:pt x="377" y="77"/>
                  </a:cubicBezTo>
                  <a:cubicBezTo>
                    <a:pt x="378" y="81"/>
                    <a:pt x="378" y="85"/>
                    <a:pt x="378" y="89"/>
                  </a:cubicBezTo>
                  <a:cubicBezTo>
                    <a:pt x="379" y="90"/>
                    <a:pt x="379" y="92"/>
                    <a:pt x="379" y="94"/>
                  </a:cubicBezTo>
                  <a:cubicBezTo>
                    <a:pt x="379" y="97"/>
                    <a:pt x="378" y="98"/>
                    <a:pt x="378" y="101"/>
                  </a:cubicBezTo>
                  <a:cubicBezTo>
                    <a:pt x="378" y="102"/>
                    <a:pt x="379" y="104"/>
                    <a:pt x="379" y="106"/>
                  </a:cubicBezTo>
                  <a:cubicBezTo>
                    <a:pt x="379" y="108"/>
                    <a:pt x="378" y="110"/>
                    <a:pt x="378" y="113"/>
                  </a:cubicBezTo>
                  <a:cubicBezTo>
                    <a:pt x="377" y="116"/>
                    <a:pt x="378" y="121"/>
                    <a:pt x="379" y="125"/>
                  </a:cubicBezTo>
                  <a:cubicBezTo>
                    <a:pt x="379" y="129"/>
                    <a:pt x="379" y="133"/>
                    <a:pt x="380" y="136"/>
                  </a:cubicBezTo>
                  <a:cubicBezTo>
                    <a:pt x="380" y="138"/>
                    <a:pt x="381" y="141"/>
                    <a:pt x="381" y="143"/>
                  </a:cubicBezTo>
                  <a:cubicBezTo>
                    <a:pt x="380" y="145"/>
                    <a:pt x="380" y="146"/>
                    <a:pt x="380" y="148"/>
                  </a:cubicBezTo>
                  <a:cubicBezTo>
                    <a:pt x="380" y="153"/>
                    <a:pt x="381" y="156"/>
                    <a:pt x="380" y="160"/>
                  </a:cubicBezTo>
                  <a:cubicBezTo>
                    <a:pt x="380" y="165"/>
                    <a:pt x="380" y="167"/>
                    <a:pt x="376" y="169"/>
                  </a:cubicBezTo>
                  <a:cubicBezTo>
                    <a:pt x="372" y="171"/>
                    <a:pt x="368" y="172"/>
                    <a:pt x="364" y="173"/>
                  </a:cubicBezTo>
                  <a:cubicBezTo>
                    <a:pt x="362" y="173"/>
                    <a:pt x="360" y="175"/>
                    <a:pt x="358" y="175"/>
                  </a:cubicBezTo>
                  <a:cubicBezTo>
                    <a:pt x="355" y="175"/>
                    <a:pt x="353" y="176"/>
                    <a:pt x="351" y="176"/>
                  </a:cubicBezTo>
                  <a:cubicBezTo>
                    <a:pt x="347" y="176"/>
                    <a:pt x="343" y="177"/>
                    <a:pt x="339" y="176"/>
                  </a:cubicBezTo>
                  <a:cubicBezTo>
                    <a:pt x="337" y="175"/>
                    <a:pt x="337" y="175"/>
                    <a:pt x="335" y="175"/>
                  </a:cubicBezTo>
                  <a:cubicBezTo>
                    <a:pt x="334" y="175"/>
                    <a:pt x="333" y="176"/>
                    <a:pt x="332" y="175"/>
                  </a:cubicBezTo>
                  <a:cubicBezTo>
                    <a:pt x="330" y="175"/>
                    <a:pt x="330" y="175"/>
                    <a:pt x="329" y="174"/>
                  </a:cubicBezTo>
                  <a:cubicBezTo>
                    <a:pt x="318" y="173"/>
                    <a:pt x="310" y="183"/>
                    <a:pt x="300" y="183"/>
                  </a:cubicBezTo>
                  <a:cubicBezTo>
                    <a:pt x="295" y="183"/>
                    <a:pt x="290" y="182"/>
                    <a:pt x="286" y="180"/>
                  </a:cubicBezTo>
                  <a:cubicBezTo>
                    <a:pt x="284" y="180"/>
                    <a:pt x="282" y="179"/>
                    <a:pt x="280" y="179"/>
                  </a:cubicBezTo>
                  <a:cubicBezTo>
                    <a:pt x="276" y="178"/>
                    <a:pt x="273" y="178"/>
                    <a:pt x="269" y="178"/>
                  </a:cubicBezTo>
                  <a:cubicBezTo>
                    <a:pt x="264" y="179"/>
                    <a:pt x="259" y="177"/>
                    <a:pt x="254" y="177"/>
                  </a:cubicBezTo>
                  <a:cubicBezTo>
                    <a:pt x="250" y="178"/>
                    <a:pt x="248" y="177"/>
                    <a:pt x="245" y="177"/>
                  </a:cubicBezTo>
                  <a:cubicBezTo>
                    <a:pt x="242" y="177"/>
                    <a:pt x="240" y="178"/>
                    <a:pt x="238" y="178"/>
                  </a:cubicBezTo>
                  <a:cubicBezTo>
                    <a:pt x="227" y="179"/>
                    <a:pt x="218" y="181"/>
                    <a:pt x="208" y="179"/>
                  </a:cubicBezTo>
                  <a:cubicBezTo>
                    <a:pt x="203" y="178"/>
                    <a:pt x="199" y="177"/>
                    <a:pt x="195" y="176"/>
                  </a:cubicBezTo>
                  <a:cubicBezTo>
                    <a:pt x="193" y="176"/>
                    <a:pt x="190" y="175"/>
                    <a:pt x="188" y="176"/>
                  </a:cubicBezTo>
                  <a:cubicBezTo>
                    <a:pt x="186" y="177"/>
                    <a:pt x="186" y="178"/>
                    <a:pt x="185" y="180"/>
                  </a:cubicBezTo>
                  <a:cubicBezTo>
                    <a:pt x="185" y="181"/>
                    <a:pt x="184" y="182"/>
                    <a:pt x="183" y="183"/>
                  </a:cubicBezTo>
                  <a:cubicBezTo>
                    <a:pt x="183" y="185"/>
                    <a:pt x="183" y="186"/>
                    <a:pt x="182" y="188"/>
                  </a:cubicBezTo>
                  <a:cubicBezTo>
                    <a:pt x="182" y="191"/>
                    <a:pt x="179" y="194"/>
                    <a:pt x="177" y="196"/>
                  </a:cubicBezTo>
                  <a:cubicBezTo>
                    <a:pt x="176" y="198"/>
                    <a:pt x="174" y="199"/>
                    <a:pt x="173" y="201"/>
                  </a:cubicBezTo>
                  <a:cubicBezTo>
                    <a:pt x="173" y="201"/>
                    <a:pt x="172" y="200"/>
                    <a:pt x="172" y="200"/>
                  </a:cubicBezTo>
                  <a:cubicBezTo>
                    <a:pt x="168" y="200"/>
                    <a:pt x="164" y="201"/>
                    <a:pt x="161" y="201"/>
                  </a:cubicBezTo>
                  <a:cubicBezTo>
                    <a:pt x="159" y="202"/>
                    <a:pt x="157" y="202"/>
                    <a:pt x="155" y="203"/>
                  </a:cubicBezTo>
                  <a:cubicBezTo>
                    <a:pt x="153" y="203"/>
                    <a:pt x="151" y="203"/>
                    <a:pt x="150" y="204"/>
                  </a:cubicBezTo>
                  <a:cubicBezTo>
                    <a:pt x="148" y="204"/>
                    <a:pt x="148" y="205"/>
                    <a:pt x="146" y="206"/>
                  </a:cubicBezTo>
                  <a:cubicBezTo>
                    <a:pt x="144" y="206"/>
                    <a:pt x="143" y="207"/>
                    <a:pt x="141" y="208"/>
                  </a:cubicBezTo>
                  <a:cubicBezTo>
                    <a:pt x="138" y="209"/>
                    <a:pt x="135" y="209"/>
                    <a:pt x="132" y="211"/>
                  </a:cubicBezTo>
                  <a:cubicBezTo>
                    <a:pt x="129" y="213"/>
                    <a:pt x="126" y="216"/>
                    <a:pt x="123" y="218"/>
                  </a:cubicBezTo>
                  <a:cubicBezTo>
                    <a:pt x="122" y="219"/>
                    <a:pt x="121" y="221"/>
                    <a:pt x="119" y="223"/>
                  </a:cubicBezTo>
                  <a:cubicBezTo>
                    <a:pt x="118" y="224"/>
                    <a:pt x="117" y="226"/>
                    <a:pt x="115" y="227"/>
                  </a:cubicBezTo>
                  <a:cubicBezTo>
                    <a:pt x="114" y="228"/>
                    <a:pt x="113" y="229"/>
                    <a:pt x="112" y="231"/>
                  </a:cubicBezTo>
                  <a:cubicBezTo>
                    <a:pt x="111" y="233"/>
                    <a:pt x="111" y="234"/>
                    <a:pt x="109" y="236"/>
                  </a:cubicBezTo>
                  <a:cubicBezTo>
                    <a:pt x="108" y="237"/>
                    <a:pt x="107" y="240"/>
                    <a:pt x="106" y="242"/>
                  </a:cubicBezTo>
                  <a:cubicBezTo>
                    <a:pt x="106" y="242"/>
                    <a:pt x="106" y="242"/>
                    <a:pt x="106" y="242"/>
                  </a:cubicBezTo>
                  <a:cubicBezTo>
                    <a:pt x="104" y="242"/>
                    <a:pt x="103" y="242"/>
                    <a:pt x="102" y="242"/>
                  </a:cubicBezTo>
                  <a:cubicBezTo>
                    <a:pt x="100" y="242"/>
                    <a:pt x="98" y="242"/>
                    <a:pt x="97" y="241"/>
                  </a:cubicBezTo>
                  <a:cubicBezTo>
                    <a:pt x="95" y="241"/>
                    <a:pt x="93" y="241"/>
                    <a:pt x="91" y="241"/>
                  </a:cubicBezTo>
                  <a:cubicBezTo>
                    <a:pt x="89" y="240"/>
                    <a:pt x="85" y="240"/>
                    <a:pt x="82" y="243"/>
                  </a:cubicBezTo>
                  <a:cubicBezTo>
                    <a:pt x="82" y="243"/>
                    <a:pt x="82" y="243"/>
                    <a:pt x="82" y="242"/>
                  </a:cubicBezTo>
                  <a:cubicBezTo>
                    <a:pt x="76" y="242"/>
                    <a:pt x="72" y="252"/>
                    <a:pt x="69" y="256"/>
                  </a:cubicBezTo>
                  <a:cubicBezTo>
                    <a:pt x="66" y="261"/>
                    <a:pt x="62" y="266"/>
                    <a:pt x="59" y="272"/>
                  </a:cubicBezTo>
                  <a:cubicBezTo>
                    <a:pt x="52" y="283"/>
                    <a:pt x="44" y="293"/>
                    <a:pt x="36" y="303"/>
                  </a:cubicBezTo>
                  <a:cubicBezTo>
                    <a:pt x="32" y="308"/>
                    <a:pt x="28" y="314"/>
                    <a:pt x="23" y="318"/>
                  </a:cubicBezTo>
                  <a:cubicBezTo>
                    <a:pt x="20" y="323"/>
                    <a:pt x="15" y="327"/>
                    <a:pt x="10" y="330"/>
                  </a:cubicBezTo>
                  <a:cubicBezTo>
                    <a:pt x="8" y="332"/>
                    <a:pt x="6" y="334"/>
                    <a:pt x="3" y="336"/>
                  </a:cubicBezTo>
                  <a:cubicBezTo>
                    <a:pt x="0" y="339"/>
                    <a:pt x="1" y="341"/>
                    <a:pt x="2" y="345"/>
                  </a:cubicBezTo>
                  <a:cubicBezTo>
                    <a:pt x="2" y="349"/>
                    <a:pt x="2" y="351"/>
                    <a:pt x="4" y="355"/>
                  </a:cubicBezTo>
                  <a:cubicBezTo>
                    <a:pt x="6" y="360"/>
                    <a:pt x="9" y="365"/>
                    <a:pt x="12" y="370"/>
                  </a:cubicBezTo>
                  <a:cubicBezTo>
                    <a:pt x="17" y="379"/>
                    <a:pt x="24" y="388"/>
                    <a:pt x="32" y="394"/>
                  </a:cubicBezTo>
                  <a:cubicBezTo>
                    <a:pt x="38" y="400"/>
                    <a:pt x="44" y="406"/>
                    <a:pt x="51" y="410"/>
                  </a:cubicBezTo>
                  <a:cubicBezTo>
                    <a:pt x="57" y="413"/>
                    <a:pt x="62" y="416"/>
                    <a:pt x="68" y="419"/>
                  </a:cubicBezTo>
                  <a:cubicBezTo>
                    <a:pt x="70" y="420"/>
                    <a:pt x="72" y="421"/>
                    <a:pt x="75" y="422"/>
                  </a:cubicBezTo>
                  <a:cubicBezTo>
                    <a:pt x="78" y="424"/>
                    <a:pt x="80" y="423"/>
                    <a:pt x="83" y="421"/>
                  </a:cubicBezTo>
                  <a:cubicBezTo>
                    <a:pt x="88" y="418"/>
                    <a:pt x="93" y="416"/>
                    <a:pt x="98" y="414"/>
                  </a:cubicBezTo>
                  <a:cubicBezTo>
                    <a:pt x="104" y="411"/>
                    <a:pt x="110" y="407"/>
                    <a:pt x="117" y="404"/>
                  </a:cubicBezTo>
                  <a:cubicBezTo>
                    <a:pt x="121" y="402"/>
                    <a:pt x="126" y="399"/>
                    <a:pt x="130" y="396"/>
                  </a:cubicBezTo>
                  <a:cubicBezTo>
                    <a:pt x="134" y="393"/>
                    <a:pt x="138" y="391"/>
                    <a:pt x="141" y="388"/>
                  </a:cubicBezTo>
                  <a:cubicBezTo>
                    <a:pt x="144" y="386"/>
                    <a:pt x="148" y="384"/>
                    <a:pt x="151" y="382"/>
                  </a:cubicBezTo>
                  <a:cubicBezTo>
                    <a:pt x="154" y="379"/>
                    <a:pt x="158" y="377"/>
                    <a:pt x="161" y="374"/>
                  </a:cubicBezTo>
                  <a:cubicBezTo>
                    <a:pt x="167" y="370"/>
                    <a:pt x="173" y="366"/>
                    <a:pt x="178" y="361"/>
                  </a:cubicBezTo>
                  <a:cubicBezTo>
                    <a:pt x="179" y="360"/>
                    <a:pt x="181" y="358"/>
                    <a:pt x="183" y="356"/>
                  </a:cubicBezTo>
                  <a:cubicBezTo>
                    <a:pt x="184" y="355"/>
                    <a:pt x="184" y="355"/>
                    <a:pt x="185" y="355"/>
                  </a:cubicBezTo>
                  <a:cubicBezTo>
                    <a:pt x="188" y="353"/>
                    <a:pt x="186" y="347"/>
                    <a:pt x="186" y="344"/>
                  </a:cubicBezTo>
                  <a:cubicBezTo>
                    <a:pt x="185" y="338"/>
                    <a:pt x="182" y="332"/>
                    <a:pt x="179" y="326"/>
                  </a:cubicBezTo>
                  <a:cubicBezTo>
                    <a:pt x="182" y="324"/>
                    <a:pt x="185" y="321"/>
                    <a:pt x="187" y="319"/>
                  </a:cubicBezTo>
                  <a:cubicBezTo>
                    <a:pt x="189" y="316"/>
                    <a:pt x="190" y="313"/>
                    <a:pt x="192" y="310"/>
                  </a:cubicBezTo>
                  <a:cubicBezTo>
                    <a:pt x="194" y="308"/>
                    <a:pt x="196" y="306"/>
                    <a:pt x="197" y="304"/>
                  </a:cubicBezTo>
                  <a:cubicBezTo>
                    <a:pt x="201" y="300"/>
                    <a:pt x="203" y="294"/>
                    <a:pt x="205" y="288"/>
                  </a:cubicBezTo>
                  <a:cubicBezTo>
                    <a:pt x="205" y="287"/>
                    <a:pt x="205" y="287"/>
                    <a:pt x="205" y="286"/>
                  </a:cubicBezTo>
                  <a:cubicBezTo>
                    <a:pt x="208" y="283"/>
                    <a:pt x="210" y="281"/>
                    <a:pt x="214" y="281"/>
                  </a:cubicBezTo>
                  <a:cubicBezTo>
                    <a:pt x="219" y="280"/>
                    <a:pt x="223" y="282"/>
                    <a:pt x="228" y="282"/>
                  </a:cubicBezTo>
                  <a:cubicBezTo>
                    <a:pt x="241" y="282"/>
                    <a:pt x="251" y="269"/>
                    <a:pt x="260" y="261"/>
                  </a:cubicBezTo>
                  <a:cubicBezTo>
                    <a:pt x="262" y="259"/>
                    <a:pt x="266" y="254"/>
                    <a:pt x="270" y="254"/>
                  </a:cubicBezTo>
                  <a:cubicBezTo>
                    <a:pt x="274" y="255"/>
                    <a:pt x="276" y="260"/>
                    <a:pt x="277" y="264"/>
                  </a:cubicBezTo>
                  <a:cubicBezTo>
                    <a:pt x="278" y="272"/>
                    <a:pt x="276" y="280"/>
                    <a:pt x="273" y="288"/>
                  </a:cubicBezTo>
                  <a:cubicBezTo>
                    <a:pt x="272" y="291"/>
                    <a:pt x="270" y="294"/>
                    <a:pt x="268" y="296"/>
                  </a:cubicBezTo>
                  <a:cubicBezTo>
                    <a:pt x="266" y="298"/>
                    <a:pt x="264" y="301"/>
                    <a:pt x="262" y="304"/>
                  </a:cubicBezTo>
                  <a:cubicBezTo>
                    <a:pt x="260" y="305"/>
                    <a:pt x="258" y="306"/>
                    <a:pt x="257" y="307"/>
                  </a:cubicBezTo>
                  <a:cubicBezTo>
                    <a:pt x="255" y="309"/>
                    <a:pt x="253" y="311"/>
                    <a:pt x="252" y="312"/>
                  </a:cubicBezTo>
                  <a:cubicBezTo>
                    <a:pt x="248" y="316"/>
                    <a:pt x="243" y="317"/>
                    <a:pt x="238" y="319"/>
                  </a:cubicBezTo>
                  <a:cubicBezTo>
                    <a:pt x="234" y="321"/>
                    <a:pt x="232" y="323"/>
                    <a:pt x="228" y="327"/>
                  </a:cubicBezTo>
                  <a:cubicBezTo>
                    <a:pt x="226" y="329"/>
                    <a:pt x="224" y="330"/>
                    <a:pt x="222" y="333"/>
                  </a:cubicBezTo>
                  <a:cubicBezTo>
                    <a:pt x="228" y="335"/>
                    <a:pt x="232" y="328"/>
                    <a:pt x="236" y="325"/>
                  </a:cubicBezTo>
                  <a:cubicBezTo>
                    <a:pt x="240" y="322"/>
                    <a:pt x="245" y="321"/>
                    <a:pt x="251" y="321"/>
                  </a:cubicBezTo>
                  <a:cubicBezTo>
                    <a:pt x="257" y="321"/>
                    <a:pt x="263" y="324"/>
                    <a:pt x="269" y="320"/>
                  </a:cubicBezTo>
                  <a:cubicBezTo>
                    <a:pt x="274" y="317"/>
                    <a:pt x="279" y="314"/>
                    <a:pt x="284" y="310"/>
                  </a:cubicBezTo>
                  <a:cubicBezTo>
                    <a:pt x="287" y="307"/>
                    <a:pt x="290" y="303"/>
                    <a:pt x="295" y="304"/>
                  </a:cubicBezTo>
                  <a:cubicBezTo>
                    <a:pt x="297" y="304"/>
                    <a:pt x="302" y="305"/>
                    <a:pt x="304" y="307"/>
                  </a:cubicBezTo>
                  <a:cubicBezTo>
                    <a:pt x="305" y="309"/>
                    <a:pt x="306" y="315"/>
                    <a:pt x="305" y="317"/>
                  </a:cubicBezTo>
                  <a:cubicBezTo>
                    <a:pt x="305" y="321"/>
                    <a:pt x="298" y="324"/>
                    <a:pt x="299" y="327"/>
                  </a:cubicBezTo>
                  <a:cubicBezTo>
                    <a:pt x="305" y="329"/>
                    <a:pt x="307" y="322"/>
                    <a:pt x="311" y="319"/>
                  </a:cubicBezTo>
                  <a:cubicBezTo>
                    <a:pt x="313" y="318"/>
                    <a:pt x="315" y="317"/>
                    <a:pt x="317" y="318"/>
                  </a:cubicBezTo>
                  <a:cubicBezTo>
                    <a:pt x="319" y="319"/>
                    <a:pt x="320" y="323"/>
                    <a:pt x="322" y="323"/>
                  </a:cubicBezTo>
                  <a:cubicBezTo>
                    <a:pt x="324" y="324"/>
                    <a:pt x="328" y="323"/>
                    <a:pt x="330" y="322"/>
                  </a:cubicBezTo>
                  <a:cubicBezTo>
                    <a:pt x="335" y="320"/>
                    <a:pt x="338" y="317"/>
                    <a:pt x="340" y="313"/>
                  </a:cubicBezTo>
                  <a:cubicBezTo>
                    <a:pt x="345" y="306"/>
                    <a:pt x="349" y="291"/>
                    <a:pt x="359" y="290"/>
                  </a:cubicBezTo>
                  <a:cubicBezTo>
                    <a:pt x="366" y="289"/>
                    <a:pt x="363" y="304"/>
                    <a:pt x="363" y="308"/>
                  </a:cubicBezTo>
                  <a:cubicBezTo>
                    <a:pt x="363" y="312"/>
                    <a:pt x="363" y="315"/>
                    <a:pt x="363" y="319"/>
                  </a:cubicBezTo>
                  <a:cubicBezTo>
                    <a:pt x="364" y="325"/>
                    <a:pt x="359" y="332"/>
                    <a:pt x="356" y="337"/>
                  </a:cubicBezTo>
                  <a:cubicBezTo>
                    <a:pt x="353" y="342"/>
                    <a:pt x="350" y="347"/>
                    <a:pt x="346" y="351"/>
                  </a:cubicBezTo>
                  <a:cubicBezTo>
                    <a:pt x="341" y="355"/>
                    <a:pt x="337" y="358"/>
                    <a:pt x="333" y="362"/>
                  </a:cubicBezTo>
                  <a:cubicBezTo>
                    <a:pt x="327" y="367"/>
                    <a:pt x="317" y="373"/>
                    <a:pt x="317" y="381"/>
                  </a:cubicBezTo>
                  <a:cubicBezTo>
                    <a:pt x="321" y="378"/>
                    <a:pt x="325" y="378"/>
                    <a:pt x="330" y="376"/>
                  </a:cubicBezTo>
                  <a:cubicBezTo>
                    <a:pt x="336" y="375"/>
                    <a:pt x="340" y="372"/>
                    <a:pt x="345" y="368"/>
                  </a:cubicBezTo>
                  <a:cubicBezTo>
                    <a:pt x="349" y="364"/>
                    <a:pt x="351" y="363"/>
                    <a:pt x="356" y="362"/>
                  </a:cubicBezTo>
                  <a:cubicBezTo>
                    <a:pt x="358" y="362"/>
                    <a:pt x="359" y="362"/>
                    <a:pt x="361" y="361"/>
                  </a:cubicBezTo>
                  <a:cubicBezTo>
                    <a:pt x="363" y="360"/>
                    <a:pt x="364" y="359"/>
                    <a:pt x="366" y="358"/>
                  </a:cubicBezTo>
                  <a:cubicBezTo>
                    <a:pt x="369" y="356"/>
                    <a:pt x="370" y="359"/>
                    <a:pt x="372" y="362"/>
                  </a:cubicBezTo>
                  <a:cubicBezTo>
                    <a:pt x="374" y="366"/>
                    <a:pt x="378" y="367"/>
                    <a:pt x="381" y="369"/>
                  </a:cubicBezTo>
                  <a:cubicBezTo>
                    <a:pt x="386" y="373"/>
                    <a:pt x="391" y="376"/>
                    <a:pt x="392" y="383"/>
                  </a:cubicBezTo>
                  <a:cubicBezTo>
                    <a:pt x="393" y="391"/>
                    <a:pt x="385" y="397"/>
                    <a:pt x="383" y="403"/>
                  </a:cubicBezTo>
                  <a:cubicBezTo>
                    <a:pt x="381" y="408"/>
                    <a:pt x="380" y="413"/>
                    <a:pt x="380" y="417"/>
                  </a:cubicBezTo>
                  <a:cubicBezTo>
                    <a:pt x="380" y="420"/>
                    <a:pt x="381" y="423"/>
                    <a:pt x="381" y="426"/>
                  </a:cubicBezTo>
                  <a:cubicBezTo>
                    <a:pt x="381" y="432"/>
                    <a:pt x="377" y="439"/>
                    <a:pt x="373" y="443"/>
                  </a:cubicBezTo>
                  <a:cubicBezTo>
                    <a:pt x="372" y="445"/>
                    <a:pt x="369" y="447"/>
                    <a:pt x="367" y="448"/>
                  </a:cubicBezTo>
                  <a:cubicBezTo>
                    <a:pt x="367" y="449"/>
                    <a:pt x="364" y="449"/>
                    <a:pt x="364" y="450"/>
                  </a:cubicBezTo>
                  <a:cubicBezTo>
                    <a:pt x="363" y="451"/>
                    <a:pt x="364" y="455"/>
                    <a:pt x="363" y="456"/>
                  </a:cubicBezTo>
                  <a:cubicBezTo>
                    <a:pt x="363" y="460"/>
                    <a:pt x="362" y="463"/>
                    <a:pt x="362" y="467"/>
                  </a:cubicBezTo>
                  <a:cubicBezTo>
                    <a:pt x="363" y="468"/>
                    <a:pt x="364" y="468"/>
                    <a:pt x="366" y="468"/>
                  </a:cubicBezTo>
                  <a:cubicBezTo>
                    <a:pt x="369" y="470"/>
                    <a:pt x="369" y="472"/>
                    <a:pt x="369" y="474"/>
                  </a:cubicBezTo>
                  <a:cubicBezTo>
                    <a:pt x="369" y="479"/>
                    <a:pt x="370" y="482"/>
                    <a:pt x="368" y="486"/>
                  </a:cubicBezTo>
                  <a:cubicBezTo>
                    <a:pt x="363" y="492"/>
                    <a:pt x="356" y="498"/>
                    <a:pt x="349" y="501"/>
                  </a:cubicBezTo>
                  <a:cubicBezTo>
                    <a:pt x="342" y="504"/>
                    <a:pt x="335" y="504"/>
                    <a:pt x="328" y="507"/>
                  </a:cubicBezTo>
                  <a:cubicBezTo>
                    <a:pt x="330" y="513"/>
                    <a:pt x="319" y="514"/>
                    <a:pt x="322" y="520"/>
                  </a:cubicBezTo>
                  <a:cubicBezTo>
                    <a:pt x="324" y="523"/>
                    <a:pt x="326" y="523"/>
                    <a:pt x="323" y="526"/>
                  </a:cubicBezTo>
                  <a:cubicBezTo>
                    <a:pt x="318" y="530"/>
                    <a:pt x="312" y="533"/>
                    <a:pt x="306" y="535"/>
                  </a:cubicBezTo>
                  <a:cubicBezTo>
                    <a:pt x="313" y="534"/>
                    <a:pt x="320" y="533"/>
                    <a:pt x="328" y="533"/>
                  </a:cubicBezTo>
                  <a:cubicBezTo>
                    <a:pt x="333" y="532"/>
                    <a:pt x="340" y="530"/>
                    <a:pt x="346" y="531"/>
                  </a:cubicBezTo>
                  <a:cubicBezTo>
                    <a:pt x="350" y="532"/>
                    <a:pt x="353" y="535"/>
                    <a:pt x="354" y="538"/>
                  </a:cubicBezTo>
                  <a:cubicBezTo>
                    <a:pt x="351" y="541"/>
                    <a:pt x="347" y="544"/>
                    <a:pt x="343" y="547"/>
                  </a:cubicBezTo>
                  <a:cubicBezTo>
                    <a:pt x="337" y="552"/>
                    <a:pt x="330" y="557"/>
                    <a:pt x="323" y="560"/>
                  </a:cubicBezTo>
                  <a:cubicBezTo>
                    <a:pt x="321" y="561"/>
                    <a:pt x="318" y="563"/>
                    <a:pt x="316" y="564"/>
                  </a:cubicBezTo>
                  <a:cubicBezTo>
                    <a:pt x="314" y="564"/>
                    <a:pt x="312" y="565"/>
                    <a:pt x="309" y="566"/>
                  </a:cubicBezTo>
                  <a:cubicBezTo>
                    <a:pt x="305" y="569"/>
                    <a:pt x="300" y="570"/>
                    <a:pt x="295" y="573"/>
                  </a:cubicBezTo>
                  <a:cubicBezTo>
                    <a:pt x="287" y="579"/>
                    <a:pt x="277" y="584"/>
                    <a:pt x="268" y="588"/>
                  </a:cubicBezTo>
                  <a:cubicBezTo>
                    <a:pt x="266" y="589"/>
                    <a:pt x="264" y="591"/>
                    <a:pt x="263" y="593"/>
                  </a:cubicBezTo>
                  <a:cubicBezTo>
                    <a:pt x="262" y="595"/>
                    <a:pt x="264" y="597"/>
                    <a:pt x="265" y="599"/>
                  </a:cubicBezTo>
                  <a:cubicBezTo>
                    <a:pt x="267" y="604"/>
                    <a:pt x="270" y="607"/>
                    <a:pt x="273" y="611"/>
                  </a:cubicBezTo>
                  <a:cubicBezTo>
                    <a:pt x="276" y="616"/>
                    <a:pt x="277" y="620"/>
                    <a:pt x="279" y="625"/>
                  </a:cubicBezTo>
                  <a:cubicBezTo>
                    <a:pt x="285" y="637"/>
                    <a:pt x="302" y="644"/>
                    <a:pt x="312" y="654"/>
                  </a:cubicBezTo>
                  <a:cubicBezTo>
                    <a:pt x="319" y="661"/>
                    <a:pt x="341" y="687"/>
                    <a:pt x="353" y="675"/>
                  </a:cubicBezTo>
                  <a:cubicBezTo>
                    <a:pt x="362" y="666"/>
                    <a:pt x="348" y="656"/>
                    <a:pt x="345" y="647"/>
                  </a:cubicBezTo>
                  <a:cubicBezTo>
                    <a:pt x="343" y="641"/>
                    <a:pt x="344" y="633"/>
                    <a:pt x="344" y="627"/>
                  </a:cubicBezTo>
                  <a:cubicBezTo>
                    <a:pt x="343" y="622"/>
                    <a:pt x="342" y="618"/>
                    <a:pt x="342" y="614"/>
                  </a:cubicBezTo>
                  <a:cubicBezTo>
                    <a:pt x="341" y="609"/>
                    <a:pt x="342" y="605"/>
                    <a:pt x="341" y="601"/>
                  </a:cubicBezTo>
                  <a:cubicBezTo>
                    <a:pt x="341" y="596"/>
                    <a:pt x="342" y="596"/>
                    <a:pt x="345" y="593"/>
                  </a:cubicBezTo>
                  <a:cubicBezTo>
                    <a:pt x="347" y="592"/>
                    <a:pt x="349" y="590"/>
                    <a:pt x="352" y="589"/>
                  </a:cubicBezTo>
                  <a:cubicBezTo>
                    <a:pt x="355" y="587"/>
                    <a:pt x="359" y="586"/>
                    <a:pt x="363" y="584"/>
                  </a:cubicBezTo>
                  <a:cubicBezTo>
                    <a:pt x="367" y="582"/>
                    <a:pt x="370" y="580"/>
                    <a:pt x="374" y="578"/>
                  </a:cubicBezTo>
                  <a:cubicBezTo>
                    <a:pt x="380" y="575"/>
                    <a:pt x="386" y="572"/>
                    <a:pt x="392" y="568"/>
                  </a:cubicBezTo>
                  <a:cubicBezTo>
                    <a:pt x="392" y="569"/>
                    <a:pt x="393" y="570"/>
                    <a:pt x="393" y="570"/>
                  </a:cubicBezTo>
                  <a:cubicBezTo>
                    <a:pt x="395" y="574"/>
                    <a:pt x="397" y="579"/>
                    <a:pt x="398" y="583"/>
                  </a:cubicBezTo>
                  <a:cubicBezTo>
                    <a:pt x="399" y="587"/>
                    <a:pt x="397" y="588"/>
                    <a:pt x="397" y="591"/>
                  </a:cubicBezTo>
                  <a:cubicBezTo>
                    <a:pt x="403" y="592"/>
                    <a:pt x="408" y="588"/>
                    <a:pt x="414" y="585"/>
                  </a:cubicBezTo>
                  <a:cubicBezTo>
                    <a:pt x="422" y="580"/>
                    <a:pt x="430" y="575"/>
                    <a:pt x="437" y="568"/>
                  </a:cubicBezTo>
                  <a:cubicBezTo>
                    <a:pt x="443" y="563"/>
                    <a:pt x="449" y="561"/>
                    <a:pt x="456" y="561"/>
                  </a:cubicBezTo>
                  <a:cubicBezTo>
                    <a:pt x="461" y="561"/>
                    <a:pt x="465" y="563"/>
                    <a:pt x="470" y="562"/>
                  </a:cubicBezTo>
                  <a:cubicBezTo>
                    <a:pt x="475" y="561"/>
                    <a:pt x="477" y="557"/>
                    <a:pt x="480" y="554"/>
                  </a:cubicBezTo>
                  <a:cubicBezTo>
                    <a:pt x="487" y="545"/>
                    <a:pt x="488" y="534"/>
                    <a:pt x="495" y="526"/>
                  </a:cubicBezTo>
                  <a:cubicBezTo>
                    <a:pt x="498" y="521"/>
                    <a:pt x="502" y="520"/>
                    <a:pt x="508" y="519"/>
                  </a:cubicBezTo>
                  <a:cubicBezTo>
                    <a:pt x="515" y="517"/>
                    <a:pt x="514" y="521"/>
                    <a:pt x="517" y="527"/>
                  </a:cubicBezTo>
                  <a:cubicBezTo>
                    <a:pt x="518" y="529"/>
                    <a:pt x="519" y="535"/>
                    <a:pt x="522" y="534"/>
                  </a:cubicBezTo>
                  <a:cubicBezTo>
                    <a:pt x="523" y="534"/>
                    <a:pt x="525" y="528"/>
                    <a:pt x="526" y="527"/>
                  </a:cubicBezTo>
                  <a:cubicBezTo>
                    <a:pt x="529" y="522"/>
                    <a:pt x="534" y="517"/>
                    <a:pt x="539" y="522"/>
                  </a:cubicBezTo>
                  <a:cubicBezTo>
                    <a:pt x="543" y="529"/>
                    <a:pt x="544" y="538"/>
                    <a:pt x="549" y="544"/>
                  </a:cubicBezTo>
                  <a:cubicBezTo>
                    <a:pt x="551" y="546"/>
                    <a:pt x="553" y="547"/>
                    <a:pt x="556" y="547"/>
                  </a:cubicBezTo>
                  <a:cubicBezTo>
                    <a:pt x="559" y="565"/>
                    <a:pt x="562" y="582"/>
                    <a:pt x="563" y="600"/>
                  </a:cubicBezTo>
                  <a:cubicBezTo>
                    <a:pt x="564" y="607"/>
                    <a:pt x="564" y="615"/>
                    <a:pt x="563" y="622"/>
                  </a:cubicBezTo>
                  <a:cubicBezTo>
                    <a:pt x="561" y="627"/>
                    <a:pt x="559" y="632"/>
                    <a:pt x="558" y="638"/>
                  </a:cubicBezTo>
                  <a:cubicBezTo>
                    <a:pt x="557" y="641"/>
                    <a:pt x="556" y="644"/>
                    <a:pt x="556" y="647"/>
                  </a:cubicBezTo>
                  <a:cubicBezTo>
                    <a:pt x="556" y="651"/>
                    <a:pt x="559" y="655"/>
                    <a:pt x="562" y="658"/>
                  </a:cubicBezTo>
                  <a:cubicBezTo>
                    <a:pt x="566" y="663"/>
                    <a:pt x="574" y="665"/>
                    <a:pt x="581" y="666"/>
                  </a:cubicBezTo>
                  <a:cubicBezTo>
                    <a:pt x="589" y="668"/>
                    <a:pt x="597" y="668"/>
                    <a:pt x="605" y="668"/>
                  </a:cubicBezTo>
                  <a:cubicBezTo>
                    <a:pt x="615" y="668"/>
                    <a:pt x="624" y="669"/>
                    <a:pt x="634" y="668"/>
                  </a:cubicBezTo>
                  <a:cubicBezTo>
                    <a:pt x="639" y="668"/>
                    <a:pt x="644" y="667"/>
                    <a:pt x="649" y="667"/>
                  </a:cubicBezTo>
                  <a:cubicBezTo>
                    <a:pt x="653" y="668"/>
                    <a:pt x="658" y="668"/>
                    <a:pt x="662" y="669"/>
                  </a:cubicBezTo>
                  <a:cubicBezTo>
                    <a:pt x="664" y="669"/>
                    <a:pt x="666" y="670"/>
                    <a:pt x="668" y="670"/>
                  </a:cubicBezTo>
                  <a:cubicBezTo>
                    <a:pt x="671" y="669"/>
                    <a:pt x="674" y="663"/>
                    <a:pt x="674" y="659"/>
                  </a:cubicBezTo>
                  <a:cubicBezTo>
                    <a:pt x="674" y="654"/>
                    <a:pt x="670" y="653"/>
                    <a:pt x="666" y="651"/>
                  </a:cubicBezTo>
                  <a:close/>
                  <a:moveTo>
                    <a:pt x="148" y="232"/>
                  </a:moveTo>
                  <a:cubicBezTo>
                    <a:pt x="147" y="237"/>
                    <a:pt x="145" y="242"/>
                    <a:pt x="141" y="246"/>
                  </a:cubicBezTo>
                  <a:cubicBezTo>
                    <a:pt x="139" y="249"/>
                    <a:pt x="135" y="250"/>
                    <a:pt x="133" y="253"/>
                  </a:cubicBezTo>
                  <a:cubicBezTo>
                    <a:pt x="131" y="254"/>
                    <a:pt x="130" y="256"/>
                    <a:pt x="128" y="257"/>
                  </a:cubicBezTo>
                  <a:cubicBezTo>
                    <a:pt x="128" y="257"/>
                    <a:pt x="127" y="257"/>
                    <a:pt x="127" y="256"/>
                  </a:cubicBezTo>
                  <a:cubicBezTo>
                    <a:pt x="122" y="252"/>
                    <a:pt x="117" y="248"/>
                    <a:pt x="111" y="245"/>
                  </a:cubicBezTo>
                  <a:cubicBezTo>
                    <a:pt x="113" y="241"/>
                    <a:pt x="115" y="238"/>
                    <a:pt x="117" y="236"/>
                  </a:cubicBezTo>
                  <a:cubicBezTo>
                    <a:pt x="119" y="233"/>
                    <a:pt x="120" y="229"/>
                    <a:pt x="123" y="227"/>
                  </a:cubicBezTo>
                  <a:cubicBezTo>
                    <a:pt x="124" y="225"/>
                    <a:pt x="127" y="224"/>
                    <a:pt x="128" y="223"/>
                  </a:cubicBezTo>
                  <a:cubicBezTo>
                    <a:pt x="134" y="218"/>
                    <a:pt x="141" y="213"/>
                    <a:pt x="148" y="211"/>
                  </a:cubicBezTo>
                  <a:cubicBezTo>
                    <a:pt x="153" y="209"/>
                    <a:pt x="158" y="210"/>
                    <a:pt x="163" y="211"/>
                  </a:cubicBezTo>
                  <a:cubicBezTo>
                    <a:pt x="163" y="211"/>
                    <a:pt x="163" y="211"/>
                    <a:pt x="162" y="212"/>
                  </a:cubicBezTo>
                  <a:cubicBezTo>
                    <a:pt x="156" y="218"/>
                    <a:pt x="151" y="222"/>
                    <a:pt x="148" y="232"/>
                  </a:cubicBezTo>
                  <a:close/>
                  <a:moveTo>
                    <a:pt x="193" y="271"/>
                  </a:moveTo>
                  <a:cubicBezTo>
                    <a:pt x="193" y="272"/>
                    <a:pt x="192" y="274"/>
                    <a:pt x="191" y="276"/>
                  </a:cubicBezTo>
                  <a:cubicBezTo>
                    <a:pt x="191" y="278"/>
                    <a:pt x="191" y="280"/>
                    <a:pt x="190" y="282"/>
                  </a:cubicBezTo>
                  <a:cubicBezTo>
                    <a:pt x="190" y="286"/>
                    <a:pt x="188" y="290"/>
                    <a:pt x="187" y="294"/>
                  </a:cubicBezTo>
                  <a:cubicBezTo>
                    <a:pt x="186" y="295"/>
                    <a:pt x="186" y="295"/>
                    <a:pt x="185" y="295"/>
                  </a:cubicBezTo>
                  <a:cubicBezTo>
                    <a:pt x="186" y="296"/>
                    <a:pt x="186" y="296"/>
                    <a:pt x="186" y="296"/>
                  </a:cubicBezTo>
                  <a:cubicBezTo>
                    <a:pt x="185" y="299"/>
                    <a:pt x="183" y="302"/>
                    <a:pt x="182" y="305"/>
                  </a:cubicBezTo>
                  <a:cubicBezTo>
                    <a:pt x="179" y="309"/>
                    <a:pt x="176" y="312"/>
                    <a:pt x="173" y="315"/>
                  </a:cubicBezTo>
                  <a:cubicBezTo>
                    <a:pt x="170" y="311"/>
                    <a:pt x="167" y="307"/>
                    <a:pt x="164" y="303"/>
                  </a:cubicBezTo>
                  <a:cubicBezTo>
                    <a:pt x="160" y="296"/>
                    <a:pt x="157" y="288"/>
                    <a:pt x="152" y="283"/>
                  </a:cubicBezTo>
                  <a:cubicBezTo>
                    <a:pt x="152" y="282"/>
                    <a:pt x="152" y="282"/>
                    <a:pt x="151" y="282"/>
                  </a:cubicBezTo>
                  <a:cubicBezTo>
                    <a:pt x="153" y="282"/>
                    <a:pt x="154" y="282"/>
                    <a:pt x="156" y="282"/>
                  </a:cubicBezTo>
                  <a:cubicBezTo>
                    <a:pt x="162" y="282"/>
                    <a:pt x="168" y="278"/>
                    <a:pt x="173" y="276"/>
                  </a:cubicBezTo>
                  <a:cubicBezTo>
                    <a:pt x="180" y="273"/>
                    <a:pt x="187" y="272"/>
                    <a:pt x="194" y="268"/>
                  </a:cubicBezTo>
                  <a:cubicBezTo>
                    <a:pt x="194" y="268"/>
                    <a:pt x="194" y="268"/>
                    <a:pt x="194" y="268"/>
                  </a:cubicBezTo>
                  <a:cubicBezTo>
                    <a:pt x="194" y="269"/>
                    <a:pt x="193" y="270"/>
                    <a:pt x="193" y="271"/>
                  </a:cubicBezTo>
                  <a:close/>
                  <a:moveTo>
                    <a:pt x="211" y="270"/>
                  </a:moveTo>
                  <a:cubicBezTo>
                    <a:pt x="210" y="271"/>
                    <a:pt x="209" y="272"/>
                    <a:pt x="207" y="274"/>
                  </a:cubicBezTo>
                  <a:cubicBezTo>
                    <a:pt x="208" y="271"/>
                    <a:pt x="209" y="269"/>
                    <a:pt x="209" y="266"/>
                  </a:cubicBezTo>
                  <a:cubicBezTo>
                    <a:pt x="209" y="265"/>
                    <a:pt x="209" y="264"/>
                    <a:pt x="209" y="263"/>
                  </a:cubicBezTo>
                  <a:cubicBezTo>
                    <a:pt x="212" y="262"/>
                    <a:pt x="215" y="262"/>
                    <a:pt x="216" y="264"/>
                  </a:cubicBezTo>
                  <a:cubicBezTo>
                    <a:pt x="216" y="267"/>
                    <a:pt x="212" y="269"/>
                    <a:pt x="211" y="27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
            <p:cNvSpPr/>
            <p:nvPr/>
          </p:nvSpPr>
          <p:spPr bwMode="auto">
            <a:xfrm>
              <a:off x="1317626" y="8975725"/>
              <a:ext cx="330200" cy="238125"/>
            </a:xfrm>
            <a:custGeom>
              <a:avLst/>
              <a:gdLst>
                <a:gd name="T0" fmla="*/ 55 w 78"/>
                <a:gd name="T1" fmla="*/ 30 h 56"/>
                <a:gd name="T2" fmla="*/ 57 w 78"/>
                <a:gd name="T3" fmla="*/ 27 h 56"/>
                <a:gd name="T4" fmla="*/ 53 w 78"/>
                <a:gd name="T5" fmla="*/ 24 h 56"/>
                <a:gd name="T6" fmla="*/ 48 w 78"/>
                <a:gd name="T7" fmla="*/ 23 h 56"/>
                <a:gd name="T8" fmla="*/ 47 w 78"/>
                <a:gd name="T9" fmla="*/ 22 h 56"/>
                <a:gd name="T10" fmla="*/ 51 w 78"/>
                <a:gd name="T11" fmla="*/ 20 h 56"/>
                <a:gd name="T12" fmla="*/ 64 w 78"/>
                <a:gd name="T13" fmla="*/ 15 h 56"/>
                <a:gd name="T14" fmla="*/ 72 w 78"/>
                <a:gd name="T15" fmla="*/ 11 h 56"/>
                <a:gd name="T16" fmla="*/ 75 w 78"/>
                <a:gd name="T17" fmla="*/ 9 h 56"/>
                <a:gd name="T18" fmla="*/ 78 w 78"/>
                <a:gd name="T19" fmla="*/ 8 h 56"/>
                <a:gd name="T20" fmla="*/ 77 w 78"/>
                <a:gd name="T21" fmla="*/ 4 h 56"/>
                <a:gd name="T22" fmla="*/ 76 w 78"/>
                <a:gd name="T23" fmla="*/ 1 h 56"/>
                <a:gd name="T24" fmla="*/ 71 w 78"/>
                <a:gd name="T25" fmla="*/ 4 h 56"/>
                <a:gd name="T26" fmla="*/ 62 w 78"/>
                <a:gd name="T27" fmla="*/ 9 h 56"/>
                <a:gd name="T28" fmla="*/ 59 w 78"/>
                <a:gd name="T29" fmla="*/ 11 h 56"/>
                <a:gd name="T30" fmla="*/ 55 w 78"/>
                <a:gd name="T31" fmla="*/ 13 h 56"/>
                <a:gd name="T32" fmla="*/ 46 w 78"/>
                <a:gd name="T33" fmla="*/ 19 h 56"/>
                <a:gd name="T34" fmla="*/ 46 w 78"/>
                <a:gd name="T35" fmla="*/ 17 h 56"/>
                <a:gd name="T36" fmla="*/ 46 w 78"/>
                <a:gd name="T37" fmla="*/ 15 h 56"/>
                <a:gd name="T38" fmla="*/ 46 w 78"/>
                <a:gd name="T39" fmla="*/ 10 h 56"/>
                <a:gd name="T40" fmla="*/ 43 w 78"/>
                <a:gd name="T41" fmla="*/ 11 h 56"/>
                <a:gd name="T42" fmla="*/ 41 w 78"/>
                <a:gd name="T43" fmla="*/ 18 h 56"/>
                <a:gd name="T44" fmla="*/ 38 w 78"/>
                <a:gd name="T45" fmla="*/ 14 h 56"/>
                <a:gd name="T46" fmla="*/ 23 w 78"/>
                <a:gd name="T47" fmla="*/ 7 h 56"/>
                <a:gd name="T48" fmla="*/ 1 w 78"/>
                <a:gd name="T49" fmla="*/ 25 h 56"/>
                <a:gd name="T50" fmla="*/ 3 w 78"/>
                <a:gd name="T51" fmla="*/ 38 h 56"/>
                <a:gd name="T52" fmla="*/ 11 w 78"/>
                <a:gd name="T53" fmla="*/ 47 h 56"/>
                <a:gd name="T54" fmla="*/ 43 w 78"/>
                <a:gd name="T55" fmla="*/ 31 h 56"/>
                <a:gd name="T56" fmla="*/ 43 w 78"/>
                <a:gd name="T57" fmla="*/ 27 h 56"/>
                <a:gd name="T58" fmla="*/ 48 w 78"/>
                <a:gd name="T59" fmla="*/ 28 h 56"/>
                <a:gd name="T60" fmla="*/ 50 w 78"/>
                <a:gd name="T61" fmla="*/ 30 h 56"/>
                <a:gd name="T62" fmla="*/ 52 w 78"/>
                <a:gd name="T63" fmla="*/ 30 h 56"/>
                <a:gd name="T64" fmla="*/ 55 w 78"/>
                <a:gd name="T6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6">
                  <a:moveTo>
                    <a:pt x="55" y="30"/>
                  </a:moveTo>
                  <a:cubicBezTo>
                    <a:pt x="57" y="29"/>
                    <a:pt x="58" y="28"/>
                    <a:pt x="57" y="27"/>
                  </a:cubicBezTo>
                  <a:cubicBezTo>
                    <a:pt x="56" y="26"/>
                    <a:pt x="54" y="25"/>
                    <a:pt x="53" y="24"/>
                  </a:cubicBezTo>
                  <a:cubicBezTo>
                    <a:pt x="52" y="24"/>
                    <a:pt x="50" y="23"/>
                    <a:pt x="48" y="23"/>
                  </a:cubicBezTo>
                  <a:cubicBezTo>
                    <a:pt x="48" y="23"/>
                    <a:pt x="47" y="23"/>
                    <a:pt x="47" y="22"/>
                  </a:cubicBezTo>
                  <a:cubicBezTo>
                    <a:pt x="48" y="22"/>
                    <a:pt x="49" y="21"/>
                    <a:pt x="51" y="20"/>
                  </a:cubicBezTo>
                  <a:cubicBezTo>
                    <a:pt x="55" y="18"/>
                    <a:pt x="59" y="17"/>
                    <a:pt x="64" y="15"/>
                  </a:cubicBezTo>
                  <a:cubicBezTo>
                    <a:pt x="66" y="14"/>
                    <a:pt x="69" y="12"/>
                    <a:pt x="72" y="11"/>
                  </a:cubicBezTo>
                  <a:cubicBezTo>
                    <a:pt x="73" y="11"/>
                    <a:pt x="74" y="10"/>
                    <a:pt x="75" y="9"/>
                  </a:cubicBezTo>
                  <a:cubicBezTo>
                    <a:pt x="76" y="9"/>
                    <a:pt x="77" y="9"/>
                    <a:pt x="78" y="8"/>
                  </a:cubicBezTo>
                  <a:cubicBezTo>
                    <a:pt x="78" y="6"/>
                    <a:pt x="78" y="5"/>
                    <a:pt x="77" y="4"/>
                  </a:cubicBezTo>
                  <a:cubicBezTo>
                    <a:pt x="77" y="3"/>
                    <a:pt x="77" y="2"/>
                    <a:pt x="76" y="1"/>
                  </a:cubicBezTo>
                  <a:cubicBezTo>
                    <a:pt x="75" y="0"/>
                    <a:pt x="72" y="3"/>
                    <a:pt x="71" y="4"/>
                  </a:cubicBezTo>
                  <a:cubicBezTo>
                    <a:pt x="68" y="5"/>
                    <a:pt x="65" y="7"/>
                    <a:pt x="62" y="9"/>
                  </a:cubicBezTo>
                  <a:cubicBezTo>
                    <a:pt x="61" y="10"/>
                    <a:pt x="60" y="10"/>
                    <a:pt x="59" y="11"/>
                  </a:cubicBezTo>
                  <a:cubicBezTo>
                    <a:pt x="58" y="11"/>
                    <a:pt x="57" y="12"/>
                    <a:pt x="55" y="13"/>
                  </a:cubicBezTo>
                  <a:cubicBezTo>
                    <a:pt x="52" y="15"/>
                    <a:pt x="49" y="17"/>
                    <a:pt x="46" y="19"/>
                  </a:cubicBezTo>
                  <a:cubicBezTo>
                    <a:pt x="46" y="18"/>
                    <a:pt x="46" y="18"/>
                    <a:pt x="46" y="17"/>
                  </a:cubicBezTo>
                  <a:cubicBezTo>
                    <a:pt x="46" y="17"/>
                    <a:pt x="46" y="16"/>
                    <a:pt x="46" y="15"/>
                  </a:cubicBezTo>
                  <a:cubicBezTo>
                    <a:pt x="46" y="14"/>
                    <a:pt x="47" y="11"/>
                    <a:pt x="46" y="10"/>
                  </a:cubicBezTo>
                  <a:cubicBezTo>
                    <a:pt x="46" y="8"/>
                    <a:pt x="44" y="9"/>
                    <a:pt x="43" y="11"/>
                  </a:cubicBezTo>
                  <a:cubicBezTo>
                    <a:pt x="42" y="13"/>
                    <a:pt x="42" y="16"/>
                    <a:pt x="41" y="18"/>
                  </a:cubicBezTo>
                  <a:cubicBezTo>
                    <a:pt x="40" y="17"/>
                    <a:pt x="39" y="16"/>
                    <a:pt x="38" y="14"/>
                  </a:cubicBezTo>
                  <a:cubicBezTo>
                    <a:pt x="34" y="10"/>
                    <a:pt x="29" y="8"/>
                    <a:pt x="23" y="7"/>
                  </a:cubicBezTo>
                  <a:cubicBezTo>
                    <a:pt x="12" y="4"/>
                    <a:pt x="0" y="12"/>
                    <a:pt x="1" y="25"/>
                  </a:cubicBezTo>
                  <a:cubicBezTo>
                    <a:pt x="1" y="29"/>
                    <a:pt x="1" y="34"/>
                    <a:pt x="3" y="38"/>
                  </a:cubicBezTo>
                  <a:cubicBezTo>
                    <a:pt x="5" y="41"/>
                    <a:pt x="8" y="45"/>
                    <a:pt x="11" y="47"/>
                  </a:cubicBezTo>
                  <a:cubicBezTo>
                    <a:pt x="24" y="56"/>
                    <a:pt x="41" y="46"/>
                    <a:pt x="43" y="31"/>
                  </a:cubicBezTo>
                  <a:cubicBezTo>
                    <a:pt x="43" y="30"/>
                    <a:pt x="43" y="28"/>
                    <a:pt x="43" y="27"/>
                  </a:cubicBezTo>
                  <a:cubicBezTo>
                    <a:pt x="45" y="28"/>
                    <a:pt x="47" y="28"/>
                    <a:pt x="48" y="28"/>
                  </a:cubicBezTo>
                  <a:cubicBezTo>
                    <a:pt x="49" y="29"/>
                    <a:pt x="50" y="29"/>
                    <a:pt x="50" y="30"/>
                  </a:cubicBezTo>
                  <a:cubicBezTo>
                    <a:pt x="51" y="30"/>
                    <a:pt x="51" y="30"/>
                    <a:pt x="52" y="30"/>
                  </a:cubicBezTo>
                  <a:cubicBezTo>
                    <a:pt x="53" y="30"/>
                    <a:pt x="54" y="30"/>
                    <a:pt x="55" y="3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
            <p:cNvSpPr/>
            <p:nvPr/>
          </p:nvSpPr>
          <p:spPr bwMode="auto">
            <a:xfrm>
              <a:off x="836613" y="8897938"/>
              <a:ext cx="246063" cy="166688"/>
            </a:xfrm>
            <a:custGeom>
              <a:avLst/>
              <a:gdLst>
                <a:gd name="T0" fmla="*/ 51 w 58"/>
                <a:gd name="T1" fmla="*/ 0 h 39"/>
                <a:gd name="T2" fmla="*/ 41 w 58"/>
                <a:gd name="T3" fmla="*/ 5 h 39"/>
                <a:gd name="T4" fmla="*/ 36 w 58"/>
                <a:gd name="T5" fmla="*/ 12 h 39"/>
                <a:gd name="T6" fmla="*/ 20 w 58"/>
                <a:gd name="T7" fmla="*/ 18 h 39"/>
                <a:gd name="T8" fmla="*/ 18 w 58"/>
                <a:gd name="T9" fmla="*/ 20 h 39"/>
                <a:gd name="T10" fmla="*/ 12 w 58"/>
                <a:gd name="T11" fmla="*/ 19 h 39"/>
                <a:gd name="T12" fmla="*/ 5 w 58"/>
                <a:gd name="T13" fmla="*/ 22 h 39"/>
                <a:gd name="T14" fmla="*/ 1 w 58"/>
                <a:gd name="T15" fmla="*/ 28 h 39"/>
                <a:gd name="T16" fmla="*/ 9 w 58"/>
                <a:gd name="T17" fmla="*/ 26 h 39"/>
                <a:gd name="T18" fmla="*/ 6 w 58"/>
                <a:gd name="T19" fmla="*/ 33 h 39"/>
                <a:gd name="T20" fmla="*/ 13 w 58"/>
                <a:gd name="T21" fmla="*/ 37 h 39"/>
                <a:gd name="T22" fmla="*/ 19 w 58"/>
                <a:gd name="T23" fmla="*/ 32 h 39"/>
                <a:gd name="T24" fmla="*/ 21 w 58"/>
                <a:gd name="T25" fmla="*/ 34 h 39"/>
                <a:gd name="T26" fmla="*/ 32 w 58"/>
                <a:gd name="T27" fmla="*/ 36 h 39"/>
                <a:gd name="T28" fmla="*/ 40 w 58"/>
                <a:gd name="T29" fmla="*/ 30 h 39"/>
                <a:gd name="T30" fmla="*/ 43 w 58"/>
                <a:gd name="T31" fmla="*/ 23 h 39"/>
                <a:gd name="T32" fmla="*/ 55 w 58"/>
                <a:gd name="T33" fmla="*/ 16 h 39"/>
                <a:gd name="T34" fmla="*/ 49 w 58"/>
                <a:gd name="T35" fmla="*/ 12 h 39"/>
                <a:gd name="T36" fmla="*/ 56 w 58"/>
                <a:gd name="T37" fmla="*/ 5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3" y="3"/>
                    <a:pt x="41" y="5"/>
                  </a:cubicBezTo>
                  <a:cubicBezTo>
                    <a:pt x="40" y="7"/>
                    <a:pt x="37" y="10"/>
                    <a:pt x="36" y="12"/>
                  </a:cubicBezTo>
                  <a:cubicBezTo>
                    <a:pt x="30" y="11"/>
                    <a:pt x="24" y="13"/>
                    <a:pt x="20" y="18"/>
                  </a:cubicBezTo>
                  <a:cubicBezTo>
                    <a:pt x="19" y="18"/>
                    <a:pt x="19" y="19"/>
                    <a:pt x="18" y="20"/>
                  </a:cubicBezTo>
                  <a:cubicBezTo>
                    <a:pt x="16" y="19"/>
                    <a:pt x="14" y="19"/>
                    <a:pt x="12" y="19"/>
                  </a:cubicBezTo>
                  <a:cubicBezTo>
                    <a:pt x="9" y="19"/>
                    <a:pt x="7" y="20"/>
                    <a:pt x="5" y="22"/>
                  </a:cubicBezTo>
                  <a:cubicBezTo>
                    <a:pt x="3" y="23"/>
                    <a:pt x="0" y="25"/>
                    <a:pt x="1" y="28"/>
                  </a:cubicBezTo>
                  <a:cubicBezTo>
                    <a:pt x="4" y="27"/>
                    <a:pt x="7" y="28"/>
                    <a:pt x="9" y="26"/>
                  </a:cubicBezTo>
                  <a:cubicBezTo>
                    <a:pt x="8" y="28"/>
                    <a:pt x="6" y="31"/>
                    <a:pt x="6" y="33"/>
                  </a:cubicBezTo>
                  <a:cubicBezTo>
                    <a:pt x="6" y="38"/>
                    <a:pt x="10" y="39"/>
                    <a:pt x="13" y="37"/>
                  </a:cubicBezTo>
                  <a:cubicBezTo>
                    <a:pt x="15" y="35"/>
                    <a:pt x="18" y="34"/>
                    <a:pt x="19" y="32"/>
                  </a:cubicBezTo>
                  <a:cubicBezTo>
                    <a:pt x="20" y="33"/>
                    <a:pt x="20" y="34"/>
                    <a:pt x="21" y="34"/>
                  </a:cubicBezTo>
                  <a:cubicBezTo>
                    <a:pt x="24" y="37"/>
                    <a:pt x="29" y="37"/>
                    <a:pt x="32" y="36"/>
                  </a:cubicBezTo>
                  <a:cubicBezTo>
                    <a:pt x="36" y="34"/>
                    <a:pt x="38" y="33"/>
                    <a:pt x="40" y="30"/>
                  </a:cubicBezTo>
                  <a:cubicBezTo>
                    <a:pt x="41" y="28"/>
                    <a:pt x="42" y="25"/>
                    <a:pt x="43" y="23"/>
                  </a:cubicBezTo>
                  <a:cubicBezTo>
                    <a:pt x="47" y="24"/>
                    <a:pt x="57" y="22"/>
                    <a:pt x="55" y="16"/>
                  </a:cubicBezTo>
                  <a:cubicBezTo>
                    <a:pt x="54" y="14"/>
                    <a:pt x="51" y="13"/>
                    <a:pt x="49" y="12"/>
                  </a:cubicBezTo>
                  <a:cubicBezTo>
                    <a:pt x="51" y="10"/>
                    <a:pt x="55" y="8"/>
                    <a:pt x="56" y="5"/>
                  </a:cubicBezTo>
                  <a:cubicBezTo>
                    <a:pt x="58" y="2"/>
                    <a:pt x="53"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
            <p:cNvSpPr/>
            <p:nvPr/>
          </p:nvSpPr>
          <p:spPr bwMode="auto">
            <a:xfrm>
              <a:off x="1766888" y="8996363"/>
              <a:ext cx="149225" cy="212725"/>
            </a:xfrm>
            <a:custGeom>
              <a:avLst/>
              <a:gdLst>
                <a:gd name="T0" fmla="*/ 6 w 35"/>
                <a:gd name="T1" fmla="*/ 17 h 50"/>
                <a:gd name="T2" fmla="*/ 4 w 35"/>
                <a:gd name="T3" fmla="*/ 19 h 50"/>
                <a:gd name="T4" fmla="*/ 3 w 35"/>
                <a:gd name="T5" fmla="*/ 28 h 50"/>
                <a:gd name="T6" fmla="*/ 8 w 35"/>
                <a:gd name="T7" fmla="*/ 35 h 50"/>
                <a:gd name="T8" fmla="*/ 15 w 35"/>
                <a:gd name="T9" fmla="*/ 38 h 50"/>
                <a:gd name="T10" fmla="*/ 20 w 35"/>
                <a:gd name="T11" fmla="*/ 48 h 50"/>
                <a:gd name="T12" fmla="*/ 23 w 35"/>
                <a:gd name="T13" fmla="*/ 42 h 50"/>
                <a:gd name="T14" fmla="*/ 30 w 35"/>
                <a:gd name="T15" fmla="*/ 49 h 50"/>
                <a:gd name="T16" fmla="*/ 35 w 35"/>
                <a:gd name="T17" fmla="*/ 44 h 50"/>
                <a:gd name="T18" fmla="*/ 30 w 35"/>
                <a:gd name="T19" fmla="*/ 36 h 50"/>
                <a:gd name="T20" fmla="*/ 23 w 35"/>
                <a:gd name="T21" fmla="*/ 31 h 50"/>
                <a:gd name="T22" fmla="*/ 19 w 35"/>
                <a:gd name="T23" fmla="*/ 17 h 50"/>
                <a:gd name="T24" fmla="*/ 17 w 35"/>
                <a:gd name="T25" fmla="*/ 16 h 50"/>
                <a:gd name="T26" fmla="*/ 17 w 35"/>
                <a:gd name="T27" fmla="*/ 10 h 50"/>
                <a:gd name="T28" fmla="*/ 15 w 35"/>
                <a:gd name="T29" fmla="*/ 5 h 50"/>
                <a:gd name="T30" fmla="*/ 10 w 35"/>
                <a:gd name="T31" fmla="*/ 1 h 50"/>
                <a:gd name="T32" fmla="*/ 11 w 35"/>
                <a:gd name="T33" fmla="*/ 9 h 50"/>
                <a:gd name="T34" fmla="*/ 5 w 35"/>
                <a:gd name="T35" fmla="*/ 6 h 50"/>
                <a:gd name="T36" fmla="*/ 2 w 35"/>
                <a:gd name="T37" fmla="*/ 12 h 50"/>
                <a:gd name="T38" fmla="*/ 6 w 35"/>
                <a:gd name="T3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0">
                  <a:moveTo>
                    <a:pt x="6" y="17"/>
                  </a:moveTo>
                  <a:cubicBezTo>
                    <a:pt x="5" y="18"/>
                    <a:pt x="5" y="18"/>
                    <a:pt x="4" y="19"/>
                  </a:cubicBezTo>
                  <a:cubicBezTo>
                    <a:pt x="2" y="21"/>
                    <a:pt x="2" y="25"/>
                    <a:pt x="3" y="28"/>
                  </a:cubicBezTo>
                  <a:cubicBezTo>
                    <a:pt x="4" y="31"/>
                    <a:pt x="6" y="33"/>
                    <a:pt x="8" y="35"/>
                  </a:cubicBezTo>
                  <a:cubicBezTo>
                    <a:pt x="10" y="36"/>
                    <a:pt x="12" y="37"/>
                    <a:pt x="15" y="38"/>
                  </a:cubicBezTo>
                  <a:cubicBezTo>
                    <a:pt x="13" y="41"/>
                    <a:pt x="15" y="49"/>
                    <a:pt x="20" y="48"/>
                  </a:cubicBezTo>
                  <a:cubicBezTo>
                    <a:pt x="22" y="47"/>
                    <a:pt x="23" y="44"/>
                    <a:pt x="23" y="42"/>
                  </a:cubicBezTo>
                  <a:cubicBezTo>
                    <a:pt x="25" y="44"/>
                    <a:pt x="27" y="48"/>
                    <a:pt x="30" y="49"/>
                  </a:cubicBezTo>
                  <a:cubicBezTo>
                    <a:pt x="33" y="50"/>
                    <a:pt x="35" y="46"/>
                    <a:pt x="35" y="44"/>
                  </a:cubicBezTo>
                  <a:cubicBezTo>
                    <a:pt x="35" y="41"/>
                    <a:pt x="31" y="37"/>
                    <a:pt x="30" y="36"/>
                  </a:cubicBezTo>
                  <a:cubicBezTo>
                    <a:pt x="28" y="35"/>
                    <a:pt x="26" y="32"/>
                    <a:pt x="23" y="31"/>
                  </a:cubicBezTo>
                  <a:cubicBezTo>
                    <a:pt x="24" y="26"/>
                    <a:pt x="22" y="21"/>
                    <a:pt x="19" y="17"/>
                  </a:cubicBezTo>
                  <a:cubicBezTo>
                    <a:pt x="18" y="17"/>
                    <a:pt x="17" y="16"/>
                    <a:pt x="17" y="16"/>
                  </a:cubicBezTo>
                  <a:cubicBezTo>
                    <a:pt x="17" y="14"/>
                    <a:pt x="17" y="12"/>
                    <a:pt x="17" y="10"/>
                  </a:cubicBezTo>
                  <a:cubicBezTo>
                    <a:pt x="17" y="8"/>
                    <a:pt x="16" y="7"/>
                    <a:pt x="15" y="5"/>
                  </a:cubicBezTo>
                  <a:cubicBezTo>
                    <a:pt x="14" y="3"/>
                    <a:pt x="12" y="0"/>
                    <a:pt x="10" y="1"/>
                  </a:cubicBezTo>
                  <a:cubicBezTo>
                    <a:pt x="10" y="3"/>
                    <a:pt x="10" y="7"/>
                    <a:pt x="11" y="9"/>
                  </a:cubicBezTo>
                  <a:cubicBezTo>
                    <a:pt x="10" y="7"/>
                    <a:pt x="7" y="5"/>
                    <a:pt x="5" y="6"/>
                  </a:cubicBezTo>
                  <a:cubicBezTo>
                    <a:pt x="1" y="6"/>
                    <a:pt x="0" y="9"/>
                    <a:pt x="2" y="12"/>
                  </a:cubicBezTo>
                  <a:cubicBezTo>
                    <a:pt x="3" y="14"/>
                    <a:pt x="5" y="16"/>
                    <a:pt x="6"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
            <p:cNvSpPr/>
            <p:nvPr/>
          </p:nvSpPr>
          <p:spPr bwMode="auto">
            <a:xfrm>
              <a:off x="1949451" y="9031288"/>
              <a:ext cx="179388" cy="96838"/>
            </a:xfrm>
            <a:custGeom>
              <a:avLst/>
              <a:gdLst>
                <a:gd name="T0" fmla="*/ 7 w 42"/>
                <a:gd name="T1" fmla="*/ 14 h 23"/>
                <a:gd name="T2" fmla="*/ 4 w 42"/>
                <a:gd name="T3" fmla="*/ 19 h 23"/>
                <a:gd name="T4" fmla="*/ 8 w 42"/>
                <a:gd name="T5" fmla="*/ 22 h 23"/>
                <a:gd name="T6" fmla="*/ 13 w 42"/>
                <a:gd name="T7" fmla="*/ 19 h 23"/>
                <a:gd name="T8" fmla="*/ 14 w 42"/>
                <a:gd name="T9" fmla="*/ 21 h 23"/>
                <a:gd name="T10" fmla="*/ 21 w 42"/>
                <a:gd name="T11" fmla="*/ 23 h 23"/>
                <a:gd name="T12" fmla="*/ 27 w 42"/>
                <a:gd name="T13" fmla="*/ 20 h 23"/>
                <a:gd name="T14" fmla="*/ 30 w 42"/>
                <a:gd name="T15" fmla="*/ 15 h 23"/>
                <a:gd name="T16" fmla="*/ 39 w 42"/>
                <a:gd name="T17" fmla="*/ 12 h 23"/>
                <a:gd name="T18" fmla="*/ 35 w 42"/>
                <a:gd name="T19" fmla="*/ 8 h 23"/>
                <a:gd name="T20" fmla="*/ 41 w 42"/>
                <a:gd name="T21" fmla="*/ 4 h 23"/>
                <a:gd name="T22" fmla="*/ 37 w 42"/>
                <a:gd name="T23" fmla="*/ 0 h 23"/>
                <a:gd name="T24" fmla="*/ 30 w 42"/>
                <a:gd name="T25" fmla="*/ 3 h 23"/>
                <a:gd name="T26" fmla="*/ 26 w 42"/>
                <a:gd name="T27" fmla="*/ 7 h 23"/>
                <a:gd name="T28" fmla="*/ 15 w 42"/>
                <a:gd name="T29" fmla="*/ 9 h 23"/>
                <a:gd name="T30" fmla="*/ 13 w 42"/>
                <a:gd name="T31" fmla="*/ 11 h 23"/>
                <a:gd name="T32" fmla="*/ 9 w 42"/>
                <a:gd name="T33" fmla="*/ 10 h 23"/>
                <a:gd name="T34" fmla="*/ 4 w 42"/>
                <a:gd name="T35" fmla="*/ 11 h 23"/>
                <a:gd name="T36" fmla="*/ 1 w 42"/>
                <a:gd name="T37" fmla="*/ 14 h 23"/>
                <a:gd name="T38" fmla="*/ 7 w 4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3">
                  <a:moveTo>
                    <a:pt x="7" y="14"/>
                  </a:moveTo>
                  <a:cubicBezTo>
                    <a:pt x="5" y="15"/>
                    <a:pt x="4" y="17"/>
                    <a:pt x="4" y="19"/>
                  </a:cubicBezTo>
                  <a:cubicBezTo>
                    <a:pt x="3" y="22"/>
                    <a:pt x="6" y="23"/>
                    <a:pt x="8" y="22"/>
                  </a:cubicBezTo>
                  <a:cubicBezTo>
                    <a:pt x="10" y="21"/>
                    <a:pt x="11" y="20"/>
                    <a:pt x="13" y="19"/>
                  </a:cubicBezTo>
                  <a:cubicBezTo>
                    <a:pt x="13" y="20"/>
                    <a:pt x="13" y="20"/>
                    <a:pt x="14" y="21"/>
                  </a:cubicBezTo>
                  <a:cubicBezTo>
                    <a:pt x="15" y="23"/>
                    <a:pt x="19" y="23"/>
                    <a:pt x="21" y="23"/>
                  </a:cubicBezTo>
                  <a:cubicBezTo>
                    <a:pt x="24" y="22"/>
                    <a:pt x="25" y="22"/>
                    <a:pt x="27" y="20"/>
                  </a:cubicBezTo>
                  <a:cubicBezTo>
                    <a:pt x="28" y="18"/>
                    <a:pt x="29" y="17"/>
                    <a:pt x="30" y="15"/>
                  </a:cubicBezTo>
                  <a:cubicBezTo>
                    <a:pt x="32" y="16"/>
                    <a:pt x="39" y="16"/>
                    <a:pt x="39" y="12"/>
                  </a:cubicBezTo>
                  <a:cubicBezTo>
                    <a:pt x="38" y="10"/>
                    <a:pt x="36" y="9"/>
                    <a:pt x="35" y="8"/>
                  </a:cubicBezTo>
                  <a:cubicBezTo>
                    <a:pt x="37" y="7"/>
                    <a:pt x="40" y="6"/>
                    <a:pt x="41" y="4"/>
                  </a:cubicBezTo>
                  <a:cubicBezTo>
                    <a:pt x="42" y="2"/>
                    <a:pt x="39" y="0"/>
                    <a:pt x="37" y="0"/>
                  </a:cubicBezTo>
                  <a:cubicBezTo>
                    <a:pt x="35" y="0"/>
                    <a:pt x="32" y="2"/>
                    <a:pt x="30" y="3"/>
                  </a:cubicBezTo>
                  <a:cubicBezTo>
                    <a:pt x="29" y="4"/>
                    <a:pt x="27" y="5"/>
                    <a:pt x="26" y="7"/>
                  </a:cubicBezTo>
                  <a:cubicBezTo>
                    <a:pt x="22" y="6"/>
                    <a:pt x="18" y="7"/>
                    <a:pt x="15" y="9"/>
                  </a:cubicBezTo>
                  <a:cubicBezTo>
                    <a:pt x="14" y="10"/>
                    <a:pt x="14" y="10"/>
                    <a:pt x="13" y="11"/>
                  </a:cubicBezTo>
                  <a:cubicBezTo>
                    <a:pt x="12" y="10"/>
                    <a:pt x="10" y="10"/>
                    <a:pt x="9" y="10"/>
                  </a:cubicBezTo>
                  <a:cubicBezTo>
                    <a:pt x="7" y="9"/>
                    <a:pt x="6" y="10"/>
                    <a:pt x="4" y="11"/>
                  </a:cubicBezTo>
                  <a:cubicBezTo>
                    <a:pt x="3" y="12"/>
                    <a:pt x="0" y="12"/>
                    <a:pt x="1" y="14"/>
                  </a:cubicBezTo>
                  <a:cubicBezTo>
                    <a:pt x="2" y="15"/>
                    <a:pt x="5" y="15"/>
                    <a:pt x="7"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0"/>
            <p:cNvSpPr/>
            <p:nvPr/>
          </p:nvSpPr>
          <p:spPr bwMode="auto">
            <a:xfrm>
              <a:off x="1644651" y="9204325"/>
              <a:ext cx="0" cy="952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0"/>
                    <a:pt x="0" y="2"/>
                  </a:cubicBezTo>
                  <a:cubicBezTo>
                    <a:pt x="0" y="2"/>
                    <a:pt x="0" y="2"/>
                    <a:pt x="0" y="2"/>
                  </a:cubicBezTo>
                  <a:cubicBezTo>
                    <a:pt x="0" y="2"/>
                    <a:pt x="0" y="2"/>
                    <a:pt x="0" y="2"/>
                  </a:cubicBezTo>
                  <a:cubicBezTo>
                    <a:pt x="0" y="1"/>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
            <p:cNvSpPr/>
            <p:nvPr/>
          </p:nvSpPr>
          <p:spPr bwMode="auto">
            <a:xfrm>
              <a:off x="1644651" y="9153525"/>
              <a:ext cx="58738" cy="63500"/>
            </a:xfrm>
            <a:custGeom>
              <a:avLst/>
              <a:gdLst>
                <a:gd name="T0" fmla="*/ 1 w 14"/>
                <a:gd name="T1" fmla="*/ 14 h 15"/>
                <a:gd name="T2" fmla="*/ 1 w 14"/>
                <a:gd name="T3" fmla="*/ 15 h 15"/>
                <a:gd name="T4" fmla="*/ 1 w 14"/>
                <a:gd name="T5" fmla="*/ 15 h 15"/>
                <a:gd name="T6" fmla="*/ 1 w 14"/>
                <a:gd name="T7" fmla="*/ 15 h 15"/>
                <a:gd name="T8" fmla="*/ 0 w 14"/>
                <a:gd name="T9" fmla="*/ 14 h 15"/>
                <a:gd name="T10" fmla="*/ 0 w 14"/>
                <a:gd name="T11" fmla="*/ 14 h 15"/>
                <a:gd name="T12" fmla="*/ 0 w 14"/>
                <a:gd name="T13" fmla="*/ 15 h 15"/>
                <a:gd name="T14" fmla="*/ 1 w 14"/>
                <a:gd name="T15" fmla="*/ 15 h 15"/>
                <a:gd name="T16" fmla="*/ 1 w 14"/>
                <a:gd name="T17" fmla="*/ 15 h 15"/>
                <a:gd name="T18" fmla="*/ 1 w 14"/>
                <a:gd name="T19" fmla="*/ 15 h 15"/>
                <a:gd name="T20" fmla="*/ 4 w 14"/>
                <a:gd name="T21" fmla="*/ 14 h 15"/>
                <a:gd name="T22" fmla="*/ 1 w 14"/>
                <a:gd name="T23" fmla="*/ 15 h 15"/>
                <a:gd name="T24" fmla="*/ 6 w 14"/>
                <a:gd name="T25" fmla="*/ 15 h 15"/>
                <a:gd name="T26" fmla="*/ 12 w 14"/>
                <a:gd name="T27" fmla="*/ 14 h 15"/>
                <a:gd name="T28" fmla="*/ 13 w 14"/>
                <a:gd name="T29" fmla="*/ 11 h 15"/>
                <a:gd name="T30" fmla="*/ 11 w 14"/>
                <a:gd name="T31" fmla="*/ 8 h 15"/>
                <a:gd name="T32" fmla="*/ 8 w 14"/>
                <a:gd name="T33" fmla="*/ 4 h 15"/>
                <a:gd name="T34" fmla="*/ 4 w 14"/>
                <a:gd name="T35" fmla="*/ 1 h 15"/>
                <a:gd name="T36" fmla="*/ 3 w 14"/>
                <a:gd name="T37" fmla="*/ 3 h 15"/>
                <a:gd name="T38" fmla="*/ 2 w 14"/>
                <a:gd name="T39" fmla="*/ 7 h 15"/>
                <a:gd name="T40" fmla="*/ 0 w 14"/>
                <a:gd name="T41" fmla="*/ 14 h 15"/>
                <a:gd name="T42" fmla="*/ 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 y="14"/>
                  </a:moveTo>
                  <a:cubicBezTo>
                    <a:pt x="1" y="14"/>
                    <a:pt x="1" y="15"/>
                    <a:pt x="1" y="15"/>
                  </a:cubicBezTo>
                  <a:cubicBezTo>
                    <a:pt x="1" y="15"/>
                    <a:pt x="1" y="15"/>
                    <a:pt x="1" y="15"/>
                  </a:cubicBezTo>
                  <a:cubicBezTo>
                    <a:pt x="1" y="15"/>
                    <a:pt x="1" y="15"/>
                    <a:pt x="1" y="15"/>
                  </a:cubicBezTo>
                  <a:cubicBezTo>
                    <a:pt x="1" y="15"/>
                    <a:pt x="0" y="15"/>
                    <a:pt x="0" y="14"/>
                  </a:cubicBezTo>
                  <a:cubicBezTo>
                    <a:pt x="0" y="14"/>
                    <a:pt x="0" y="14"/>
                    <a:pt x="0" y="14"/>
                  </a:cubicBezTo>
                  <a:cubicBezTo>
                    <a:pt x="0" y="14"/>
                    <a:pt x="0" y="14"/>
                    <a:pt x="0" y="15"/>
                  </a:cubicBezTo>
                  <a:cubicBezTo>
                    <a:pt x="1" y="15"/>
                    <a:pt x="1" y="15"/>
                    <a:pt x="1" y="15"/>
                  </a:cubicBezTo>
                  <a:cubicBezTo>
                    <a:pt x="1" y="15"/>
                    <a:pt x="1" y="15"/>
                    <a:pt x="1" y="15"/>
                  </a:cubicBezTo>
                  <a:cubicBezTo>
                    <a:pt x="1" y="15"/>
                    <a:pt x="1" y="15"/>
                    <a:pt x="1" y="15"/>
                  </a:cubicBezTo>
                  <a:cubicBezTo>
                    <a:pt x="4" y="14"/>
                    <a:pt x="4" y="14"/>
                    <a:pt x="4" y="14"/>
                  </a:cubicBezTo>
                  <a:cubicBezTo>
                    <a:pt x="3" y="14"/>
                    <a:pt x="2" y="15"/>
                    <a:pt x="1" y="15"/>
                  </a:cubicBezTo>
                  <a:cubicBezTo>
                    <a:pt x="3" y="15"/>
                    <a:pt x="5" y="15"/>
                    <a:pt x="6" y="15"/>
                  </a:cubicBezTo>
                  <a:cubicBezTo>
                    <a:pt x="8" y="15"/>
                    <a:pt x="10" y="15"/>
                    <a:pt x="12" y="14"/>
                  </a:cubicBezTo>
                  <a:cubicBezTo>
                    <a:pt x="13" y="14"/>
                    <a:pt x="14" y="14"/>
                    <a:pt x="13" y="11"/>
                  </a:cubicBezTo>
                  <a:cubicBezTo>
                    <a:pt x="13" y="10"/>
                    <a:pt x="12" y="9"/>
                    <a:pt x="11" y="8"/>
                  </a:cubicBezTo>
                  <a:cubicBezTo>
                    <a:pt x="10" y="6"/>
                    <a:pt x="9" y="5"/>
                    <a:pt x="8" y="4"/>
                  </a:cubicBezTo>
                  <a:cubicBezTo>
                    <a:pt x="7" y="3"/>
                    <a:pt x="6" y="0"/>
                    <a:pt x="4" y="1"/>
                  </a:cubicBezTo>
                  <a:cubicBezTo>
                    <a:pt x="4" y="1"/>
                    <a:pt x="4" y="2"/>
                    <a:pt x="3" y="3"/>
                  </a:cubicBezTo>
                  <a:cubicBezTo>
                    <a:pt x="3" y="4"/>
                    <a:pt x="2" y="6"/>
                    <a:pt x="2" y="7"/>
                  </a:cubicBezTo>
                  <a:cubicBezTo>
                    <a:pt x="1" y="9"/>
                    <a:pt x="1" y="11"/>
                    <a:pt x="0" y="14"/>
                  </a:cubicBezTo>
                  <a:cubicBezTo>
                    <a:pt x="0" y="14"/>
                    <a:pt x="0" y="14"/>
                    <a:pt x="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2"/>
            <p:cNvSpPr/>
            <p:nvPr/>
          </p:nvSpPr>
          <p:spPr bwMode="auto">
            <a:xfrm>
              <a:off x="1644651" y="9213850"/>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1" y="0"/>
                  </a:cubicBezTo>
                  <a:cubicBezTo>
                    <a:pt x="1" y="0"/>
                    <a:pt x="1"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3"/>
            <p:cNvSpPr/>
            <p:nvPr/>
          </p:nvSpPr>
          <p:spPr bwMode="auto">
            <a:xfrm>
              <a:off x="1670051" y="933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4"/>
            <p:cNvSpPr/>
            <p:nvPr/>
          </p:nvSpPr>
          <p:spPr bwMode="auto">
            <a:xfrm>
              <a:off x="1665288" y="9310688"/>
              <a:ext cx="63500" cy="63500"/>
            </a:xfrm>
            <a:custGeom>
              <a:avLst/>
              <a:gdLst>
                <a:gd name="T0" fmla="*/ 1 w 15"/>
                <a:gd name="T1" fmla="*/ 4 h 15"/>
                <a:gd name="T2" fmla="*/ 1 w 15"/>
                <a:gd name="T3" fmla="*/ 5 h 15"/>
                <a:gd name="T4" fmla="*/ 1 w 15"/>
                <a:gd name="T5" fmla="*/ 5 h 15"/>
                <a:gd name="T6" fmla="*/ 1 w 15"/>
                <a:gd name="T7" fmla="*/ 5 h 15"/>
                <a:gd name="T8" fmla="*/ 1 w 15"/>
                <a:gd name="T9" fmla="*/ 5 h 15"/>
                <a:gd name="T10" fmla="*/ 1 w 15"/>
                <a:gd name="T11" fmla="*/ 5 h 15"/>
                <a:gd name="T12" fmla="*/ 1 w 15"/>
                <a:gd name="T13" fmla="*/ 5 h 15"/>
                <a:gd name="T14" fmla="*/ 0 w 15"/>
                <a:gd name="T15" fmla="*/ 5 h 15"/>
                <a:gd name="T16" fmla="*/ 1 w 15"/>
                <a:gd name="T17" fmla="*/ 5 h 15"/>
                <a:gd name="T18" fmla="*/ 1 w 15"/>
                <a:gd name="T19" fmla="*/ 5 h 15"/>
                <a:gd name="T20" fmla="*/ 1 w 15"/>
                <a:gd name="T21" fmla="*/ 5 h 15"/>
                <a:gd name="T22" fmla="*/ 3 w 15"/>
                <a:gd name="T23" fmla="*/ 8 h 15"/>
                <a:gd name="T24" fmla="*/ 1 w 15"/>
                <a:gd name="T25" fmla="*/ 6 h 15"/>
                <a:gd name="T26" fmla="*/ 4 w 15"/>
                <a:gd name="T27" fmla="*/ 10 h 15"/>
                <a:gd name="T28" fmla="*/ 7 w 15"/>
                <a:gd name="T29" fmla="*/ 14 h 15"/>
                <a:gd name="T30" fmla="*/ 11 w 15"/>
                <a:gd name="T31" fmla="*/ 13 h 15"/>
                <a:gd name="T32" fmla="*/ 12 w 15"/>
                <a:gd name="T33" fmla="*/ 9 h 15"/>
                <a:gd name="T34" fmla="*/ 14 w 15"/>
                <a:gd name="T35" fmla="*/ 5 h 15"/>
                <a:gd name="T36" fmla="*/ 14 w 15"/>
                <a:gd name="T37" fmla="*/ 0 h 15"/>
                <a:gd name="T38" fmla="*/ 12 w 15"/>
                <a:gd name="T39" fmla="*/ 0 h 15"/>
                <a:gd name="T40" fmla="*/ 7 w 15"/>
                <a:gd name="T41" fmla="*/ 2 h 15"/>
                <a:gd name="T42" fmla="*/ 1 w 15"/>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 y="4"/>
                  </a:moveTo>
                  <a:cubicBezTo>
                    <a:pt x="1" y="5"/>
                    <a:pt x="1" y="5"/>
                    <a:pt x="1" y="5"/>
                  </a:cubicBezTo>
                  <a:cubicBezTo>
                    <a:pt x="1" y="5"/>
                    <a:pt x="1" y="5"/>
                    <a:pt x="1" y="5"/>
                  </a:cubicBezTo>
                  <a:cubicBezTo>
                    <a:pt x="1" y="5"/>
                    <a:pt x="1" y="5"/>
                    <a:pt x="1" y="5"/>
                  </a:cubicBezTo>
                  <a:cubicBezTo>
                    <a:pt x="1" y="5"/>
                    <a:pt x="1" y="5"/>
                    <a:pt x="1" y="5"/>
                  </a:cubicBezTo>
                  <a:cubicBezTo>
                    <a:pt x="0" y="5"/>
                    <a:pt x="0" y="5"/>
                    <a:pt x="1" y="5"/>
                  </a:cubicBezTo>
                  <a:cubicBezTo>
                    <a:pt x="1" y="5"/>
                    <a:pt x="1" y="5"/>
                    <a:pt x="1" y="5"/>
                  </a:cubicBezTo>
                  <a:cubicBezTo>
                    <a:pt x="1" y="5"/>
                    <a:pt x="0" y="5"/>
                    <a:pt x="0" y="5"/>
                  </a:cubicBezTo>
                  <a:cubicBezTo>
                    <a:pt x="1" y="5"/>
                    <a:pt x="1" y="5"/>
                    <a:pt x="1" y="5"/>
                  </a:cubicBezTo>
                  <a:cubicBezTo>
                    <a:pt x="1" y="5"/>
                    <a:pt x="1" y="5"/>
                    <a:pt x="1" y="5"/>
                  </a:cubicBezTo>
                  <a:cubicBezTo>
                    <a:pt x="1" y="5"/>
                    <a:pt x="1" y="5"/>
                    <a:pt x="1" y="5"/>
                  </a:cubicBezTo>
                  <a:cubicBezTo>
                    <a:pt x="3" y="8"/>
                    <a:pt x="3" y="8"/>
                    <a:pt x="3" y="8"/>
                  </a:cubicBezTo>
                  <a:cubicBezTo>
                    <a:pt x="2" y="7"/>
                    <a:pt x="1" y="7"/>
                    <a:pt x="1" y="6"/>
                  </a:cubicBezTo>
                  <a:cubicBezTo>
                    <a:pt x="2" y="7"/>
                    <a:pt x="3" y="9"/>
                    <a:pt x="4" y="10"/>
                  </a:cubicBezTo>
                  <a:cubicBezTo>
                    <a:pt x="5" y="12"/>
                    <a:pt x="6" y="13"/>
                    <a:pt x="7" y="14"/>
                  </a:cubicBezTo>
                  <a:cubicBezTo>
                    <a:pt x="9" y="15"/>
                    <a:pt x="10" y="15"/>
                    <a:pt x="11" y="13"/>
                  </a:cubicBezTo>
                  <a:cubicBezTo>
                    <a:pt x="11" y="12"/>
                    <a:pt x="12" y="11"/>
                    <a:pt x="12" y="9"/>
                  </a:cubicBezTo>
                  <a:cubicBezTo>
                    <a:pt x="13" y="8"/>
                    <a:pt x="13" y="6"/>
                    <a:pt x="14" y="5"/>
                  </a:cubicBezTo>
                  <a:cubicBezTo>
                    <a:pt x="14" y="4"/>
                    <a:pt x="15" y="0"/>
                    <a:pt x="14" y="0"/>
                  </a:cubicBezTo>
                  <a:cubicBezTo>
                    <a:pt x="13" y="0"/>
                    <a:pt x="12" y="0"/>
                    <a:pt x="12" y="0"/>
                  </a:cubicBezTo>
                  <a:cubicBezTo>
                    <a:pt x="10" y="1"/>
                    <a:pt x="9" y="1"/>
                    <a:pt x="7" y="2"/>
                  </a:cubicBezTo>
                  <a:cubicBezTo>
                    <a:pt x="5" y="2"/>
                    <a:pt x="3" y="3"/>
                    <a:pt x="1" y="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5"/>
            <p:cNvSpPr/>
            <p:nvPr/>
          </p:nvSpPr>
          <p:spPr bwMode="auto">
            <a:xfrm>
              <a:off x="1670051" y="9323388"/>
              <a:ext cx="7938" cy="9525"/>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2"/>
                    <a:pt x="0" y="2"/>
                    <a:pt x="0" y="2"/>
                  </a:cubicBezTo>
                  <a:cubicBezTo>
                    <a:pt x="0" y="2"/>
                    <a:pt x="0" y="2"/>
                    <a:pt x="0" y="1"/>
                  </a:cubicBezTo>
                  <a:cubicBezTo>
                    <a:pt x="1"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6"/>
            <p:cNvSpPr/>
            <p:nvPr/>
          </p:nvSpPr>
          <p:spPr bwMode="auto">
            <a:xfrm>
              <a:off x="4116388" y="9523413"/>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2" y="1"/>
                    <a:pt x="2" y="1"/>
                    <a:pt x="3" y="0"/>
                  </a:cubicBezTo>
                  <a:cubicBezTo>
                    <a:pt x="2" y="0"/>
                    <a:pt x="1"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组合 49"/>
          <p:cNvGrpSpPr/>
          <p:nvPr/>
        </p:nvGrpSpPr>
        <p:grpSpPr>
          <a:xfrm>
            <a:off x="8898502" y="4083204"/>
            <a:ext cx="1696460" cy="1885067"/>
            <a:chOff x="-414338" y="7805738"/>
            <a:chExt cx="2670176" cy="2967038"/>
          </a:xfrm>
        </p:grpSpPr>
        <p:sp>
          <p:nvSpPr>
            <p:cNvPr id="39" name="Freeform 20"/>
            <p:cNvSpPr>
              <a:spLocks noEditPoints="1"/>
            </p:cNvSpPr>
            <p:nvPr/>
          </p:nvSpPr>
          <p:spPr bwMode="auto">
            <a:xfrm>
              <a:off x="69850" y="7805738"/>
              <a:ext cx="2185988" cy="2967038"/>
            </a:xfrm>
            <a:custGeom>
              <a:avLst/>
              <a:gdLst>
                <a:gd name="T0" fmla="*/ 460 w 514"/>
                <a:gd name="T1" fmla="*/ 379 h 698"/>
                <a:gd name="T2" fmla="*/ 398 w 514"/>
                <a:gd name="T3" fmla="*/ 322 h 698"/>
                <a:gd name="T4" fmla="*/ 356 w 514"/>
                <a:gd name="T5" fmla="*/ 253 h 698"/>
                <a:gd name="T6" fmla="*/ 362 w 514"/>
                <a:gd name="T7" fmla="*/ 219 h 698"/>
                <a:gd name="T8" fmla="*/ 348 w 514"/>
                <a:gd name="T9" fmla="*/ 198 h 698"/>
                <a:gd name="T10" fmla="*/ 350 w 514"/>
                <a:gd name="T11" fmla="*/ 174 h 698"/>
                <a:gd name="T12" fmla="*/ 378 w 514"/>
                <a:gd name="T13" fmla="*/ 171 h 698"/>
                <a:gd name="T14" fmla="*/ 370 w 514"/>
                <a:gd name="T15" fmla="*/ 144 h 698"/>
                <a:gd name="T16" fmla="*/ 470 w 514"/>
                <a:gd name="T17" fmla="*/ 80 h 698"/>
                <a:gd name="T18" fmla="*/ 385 w 514"/>
                <a:gd name="T19" fmla="*/ 78 h 698"/>
                <a:gd name="T20" fmla="*/ 296 w 514"/>
                <a:gd name="T21" fmla="*/ 3 h 698"/>
                <a:gd name="T22" fmla="*/ 168 w 514"/>
                <a:gd name="T23" fmla="*/ 41 h 698"/>
                <a:gd name="T24" fmla="*/ 168 w 514"/>
                <a:gd name="T25" fmla="*/ 86 h 698"/>
                <a:gd name="T26" fmla="*/ 210 w 514"/>
                <a:gd name="T27" fmla="*/ 56 h 698"/>
                <a:gd name="T28" fmla="*/ 246 w 514"/>
                <a:gd name="T29" fmla="*/ 66 h 698"/>
                <a:gd name="T30" fmla="*/ 252 w 514"/>
                <a:gd name="T31" fmla="*/ 125 h 698"/>
                <a:gd name="T32" fmla="*/ 191 w 514"/>
                <a:gd name="T33" fmla="*/ 183 h 698"/>
                <a:gd name="T34" fmla="*/ 261 w 514"/>
                <a:gd name="T35" fmla="*/ 176 h 698"/>
                <a:gd name="T36" fmla="*/ 258 w 514"/>
                <a:gd name="T37" fmla="*/ 213 h 698"/>
                <a:gd name="T38" fmla="*/ 199 w 514"/>
                <a:gd name="T39" fmla="*/ 279 h 698"/>
                <a:gd name="T40" fmla="*/ 137 w 514"/>
                <a:gd name="T41" fmla="*/ 354 h 698"/>
                <a:gd name="T42" fmla="*/ 109 w 514"/>
                <a:gd name="T43" fmla="*/ 386 h 698"/>
                <a:gd name="T44" fmla="*/ 57 w 514"/>
                <a:gd name="T45" fmla="*/ 420 h 698"/>
                <a:gd name="T46" fmla="*/ 41 w 514"/>
                <a:gd name="T47" fmla="*/ 426 h 698"/>
                <a:gd name="T48" fmla="*/ 139 w 514"/>
                <a:gd name="T49" fmla="*/ 478 h 698"/>
                <a:gd name="T50" fmla="*/ 143 w 514"/>
                <a:gd name="T51" fmla="*/ 438 h 698"/>
                <a:gd name="T52" fmla="*/ 149 w 514"/>
                <a:gd name="T53" fmla="*/ 378 h 698"/>
                <a:gd name="T54" fmla="*/ 208 w 514"/>
                <a:gd name="T55" fmla="*/ 311 h 698"/>
                <a:gd name="T56" fmla="*/ 233 w 514"/>
                <a:gd name="T57" fmla="*/ 358 h 698"/>
                <a:gd name="T58" fmla="*/ 200 w 514"/>
                <a:gd name="T59" fmla="*/ 485 h 698"/>
                <a:gd name="T60" fmla="*/ 242 w 514"/>
                <a:gd name="T61" fmla="*/ 541 h 698"/>
                <a:gd name="T62" fmla="*/ 221 w 514"/>
                <a:gd name="T63" fmla="*/ 602 h 698"/>
                <a:gd name="T64" fmla="*/ 202 w 514"/>
                <a:gd name="T65" fmla="*/ 637 h 698"/>
                <a:gd name="T66" fmla="*/ 194 w 514"/>
                <a:gd name="T67" fmla="*/ 670 h 698"/>
                <a:gd name="T68" fmla="*/ 236 w 514"/>
                <a:gd name="T69" fmla="*/ 691 h 698"/>
                <a:gd name="T70" fmla="*/ 271 w 514"/>
                <a:gd name="T71" fmla="*/ 688 h 698"/>
                <a:gd name="T72" fmla="*/ 244 w 514"/>
                <a:gd name="T73" fmla="*/ 665 h 698"/>
                <a:gd name="T74" fmla="*/ 251 w 514"/>
                <a:gd name="T75" fmla="*/ 611 h 698"/>
                <a:gd name="T76" fmla="*/ 290 w 514"/>
                <a:gd name="T77" fmla="*/ 538 h 698"/>
                <a:gd name="T78" fmla="*/ 357 w 514"/>
                <a:gd name="T79" fmla="*/ 552 h 698"/>
                <a:gd name="T80" fmla="*/ 380 w 514"/>
                <a:gd name="T81" fmla="*/ 606 h 698"/>
                <a:gd name="T82" fmla="*/ 419 w 514"/>
                <a:gd name="T83" fmla="*/ 670 h 698"/>
                <a:gd name="T84" fmla="*/ 465 w 514"/>
                <a:gd name="T85" fmla="*/ 645 h 698"/>
                <a:gd name="T86" fmla="*/ 478 w 514"/>
                <a:gd name="T87" fmla="*/ 623 h 698"/>
                <a:gd name="T88" fmla="*/ 445 w 514"/>
                <a:gd name="T89" fmla="*/ 624 h 698"/>
                <a:gd name="T90" fmla="*/ 405 w 514"/>
                <a:gd name="T91" fmla="*/ 567 h 698"/>
                <a:gd name="T92" fmla="*/ 406 w 514"/>
                <a:gd name="T93" fmla="*/ 502 h 698"/>
                <a:gd name="T94" fmla="*/ 376 w 514"/>
                <a:gd name="T95" fmla="*/ 408 h 698"/>
                <a:gd name="T96" fmla="*/ 347 w 514"/>
                <a:gd name="T97" fmla="*/ 319 h 698"/>
                <a:gd name="T98" fmla="*/ 387 w 514"/>
                <a:gd name="T99" fmla="*/ 352 h 698"/>
                <a:gd name="T100" fmla="*/ 452 w 514"/>
                <a:gd name="T101" fmla="*/ 411 h 698"/>
                <a:gd name="T102" fmla="*/ 459 w 514"/>
                <a:gd name="T103" fmla="*/ 413 h 698"/>
                <a:gd name="T104" fmla="*/ 487 w 514"/>
                <a:gd name="T105" fmla="*/ 362 h 698"/>
                <a:gd name="T106" fmla="*/ 132 w 514"/>
                <a:gd name="T107" fmla="*/ 448 h 698"/>
                <a:gd name="T108" fmla="*/ 127 w 514"/>
                <a:gd name="T109" fmla="*/ 471 h 698"/>
                <a:gd name="T110" fmla="*/ 104 w 514"/>
                <a:gd name="T111" fmla="*/ 445 h 698"/>
                <a:gd name="T112" fmla="*/ 66 w 514"/>
                <a:gd name="T113" fmla="*/ 435 h 698"/>
                <a:gd name="T114" fmla="*/ 119 w 514"/>
                <a:gd name="T115" fmla="*/ 40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4" h="698">
                  <a:moveTo>
                    <a:pt x="512" y="309"/>
                  </a:moveTo>
                  <a:cubicBezTo>
                    <a:pt x="508" y="313"/>
                    <a:pt x="505" y="318"/>
                    <a:pt x="502" y="323"/>
                  </a:cubicBezTo>
                  <a:cubicBezTo>
                    <a:pt x="495" y="334"/>
                    <a:pt x="490" y="346"/>
                    <a:pt x="483" y="358"/>
                  </a:cubicBezTo>
                  <a:cubicBezTo>
                    <a:pt x="480" y="364"/>
                    <a:pt x="476" y="371"/>
                    <a:pt x="472" y="377"/>
                  </a:cubicBezTo>
                  <a:cubicBezTo>
                    <a:pt x="471" y="379"/>
                    <a:pt x="470" y="380"/>
                    <a:pt x="469" y="381"/>
                  </a:cubicBezTo>
                  <a:cubicBezTo>
                    <a:pt x="469" y="381"/>
                    <a:pt x="468" y="381"/>
                    <a:pt x="468" y="381"/>
                  </a:cubicBezTo>
                  <a:cubicBezTo>
                    <a:pt x="466" y="380"/>
                    <a:pt x="464" y="381"/>
                    <a:pt x="463" y="381"/>
                  </a:cubicBezTo>
                  <a:cubicBezTo>
                    <a:pt x="462" y="380"/>
                    <a:pt x="461" y="379"/>
                    <a:pt x="460" y="379"/>
                  </a:cubicBezTo>
                  <a:cubicBezTo>
                    <a:pt x="458" y="377"/>
                    <a:pt x="455" y="376"/>
                    <a:pt x="453" y="374"/>
                  </a:cubicBezTo>
                  <a:cubicBezTo>
                    <a:pt x="452" y="374"/>
                    <a:pt x="452" y="372"/>
                    <a:pt x="451" y="372"/>
                  </a:cubicBezTo>
                  <a:cubicBezTo>
                    <a:pt x="450" y="371"/>
                    <a:pt x="449" y="370"/>
                    <a:pt x="448" y="369"/>
                  </a:cubicBezTo>
                  <a:cubicBezTo>
                    <a:pt x="444" y="364"/>
                    <a:pt x="439" y="360"/>
                    <a:pt x="434" y="355"/>
                  </a:cubicBezTo>
                  <a:cubicBezTo>
                    <a:pt x="428" y="348"/>
                    <a:pt x="422" y="342"/>
                    <a:pt x="415" y="337"/>
                  </a:cubicBezTo>
                  <a:cubicBezTo>
                    <a:pt x="411" y="334"/>
                    <a:pt x="408" y="330"/>
                    <a:pt x="404" y="327"/>
                  </a:cubicBezTo>
                  <a:cubicBezTo>
                    <a:pt x="403" y="326"/>
                    <a:pt x="402" y="325"/>
                    <a:pt x="400" y="324"/>
                  </a:cubicBezTo>
                  <a:cubicBezTo>
                    <a:pt x="400" y="323"/>
                    <a:pt x="399" y="323"/>
                    <a:pt x="398" y="322"/>
                  </a:cubicBezTo>
                  <a:cubicBezTo>
                    <a:pt x="396" y="321"/>
                    <a:pt x="395" y="318"/>
                    <a:pt x="394" y="316"/>
                  </a:cubicBezTo>
                  <a:cubicBezTo>
                    <a:pt x="392" y="313"/>
                    <a:pt x="391" y="311"/>
                    <a:pt x="389" y="308"/>
                  </a:cubicBezTo>
                  <a:cubicBezTo>
                    <a:pt x="385" y="302"/>
                    <a:pt x="382" y="296"/>
                    <a:pt x="378" y="290"/>
                  </a:cubicBezTo>
                  <a:cubicBezTo>
                    <a:pt x="375" y="284"/>
                    <a:pt x="372" y="279"/>
                    <a:pt x="368" y="275"/>
                  </a:cubicBezTo>
                  <a:cubicBezTo>
                    <a:pt x="366" y="272"/>
                    <a:pt x="363" y="270"/>
                    <a:pt x="362" y="267"/>
                  </a:cubicBezTo>
                  <a:cubicBezTo>
                    <a:pt x="360" y="265"/>
                    <a:pt x="359" y="262"/>
                    <a:pt x="357" y="260"/>
                  </a:cubicBezTo>
                  <a:cubicBezTo>
                    <a:pt x="356" y="259"/>
                    <a:pt x="355" y="257"/>
                    <a:pt x="354" y="256"/>
                  </a:cubicBezTo>
                  <a:cubicBezTo>
                    <a:pt x="355" y="255"/>
                    <a:pt x="356" y="255"/>
                    <a:pt x="356" y="253"/>
                  </a:cubicBezTo>
                  <a:cubicBezTo>
                    <a:pt x="356" y="252"/>
                    <a:pt x="356" y="251"/>
                    <a:pt x="355" y="251"/>
                  </a:cubicBezTo>
                  <a:cubicBezTo>
                    <a:pt x="358" y="249"/>
                    <a:pt x="363" y="247"/>
                    <a:pt x="364" y="245"/>
                  </a:cubicBezTo>
                  <a:cubicBezTo>
                    <a:pt x="365" y="244"/>
                    <a:pt x="365" y="242"/>
                    <a:pt x="365" y="241"/>
                  </a:cubicBezTo>
                  <a:cubicBezTo>
                    <a:pt x="366" y="240"/>
                    <a:pt x="367" y="239"/>
                    <a:pt x="367" y="238"/>
                  </a:cubicBezTo>
                  <a:cubicBezTo>
                    <a:pt x="369" y="235"/>
                    <a:pt x="368" y="230"/>
                    <a:pt x="365" y="228"/>
                  </a:cubicBezTo>
                  <a:cubicBezTo>
                    <a:pt x="364" y="227"/>
                    <a:pt x="363" y="226"/>
                    <a:pt x="361" y="226"/>
                  </a:cubicBezTo>
                  <a:cubicBezTo>
                    <a:pt x="363" y="225"/>
                    <a:pt x="364" y="223"/>
                    <a:pt x="364" y="222"/>
                  </a:cubicBezTo>
                  <a:cubicBezTo>
                    <a:pt x="364" y="221"/>
                    <a:pt x="363" y="220"/>
                    <a:pt x="362" y="219"/>
                  </a:cubicBezTo>
                  <a:cubicBezTo>
                    <a:pt x="362" y="218"/>
                    <a:pt x="362" y="218"/>
                    <a:pt x="361" y="217"/>
                  </a:cubicBezTo>
                  <a:cubicBezTo>
                    <a:pt x="360" y="216"/>
                    <a:pt x="359" y="216"/>
                    <a:pt x="357" y="216"/>
                  </a:cubicBezTo>
                  <a:cubicBezTo>
                    <a:pt x="362" y="213"/>
                    <a:pt x="364" y="205"/>
                    <a:pt x="361" y="200"/>
                  </a:cubicBezTo>
                  <a:cubicBezTo>
                    <a:pt x="360" y="198"/>
                    <a:pt x="358" y="198"/>
                    <a:pt x="355" y="199"/>
                  </a:cubicBezTo>
                  <a:cubicBezTo>
                    <a:pt x="354" y="199"/>
                    <a:pt x="353" y="199"/>
                    <a:pt x="352" y="200"/>
                  </a:cubicBezTo>
                  <a:cubicBezTo>
                    <a:pt x="351" y="201"/>
                    <a:pt x="350" y="202"/>
                    <a:pt x="349" y="203"/>
                  </a:cubicBezTo>
                  <a:cubicBezTo>
                    <a:pt x="349" y="202"/>
                    <a:pt x="349" y="201"/>
                    <a:pt x="349" y="200"/>
                  </a:cubicBezTo>
                  <a:cubicBezTo>
                    <a:pt x="348" y="199"/>
                    <a:pt x="348" y="199"/>
                    <a:pt x="348" y="198"/>
                  </a:cubicBezTo>
                  <a:cubicBezTo>
                    <a:pt x="347" y="196"/>
                    <a:pt x="347" y="195"/>
                    <a:pt x="345" y="194"/>
                  </a:cubicBezTo>
                  <a:cubicBezTo>
                    <a:pt x="344" y="193"/>
                    <a:pt x="342" y="192"/>
                    <a:pt x="341" y="191"/>
                  </a:cubicBezTo>
                  <a:cubicBezTo>
                    <a:pt x="342" y="189"/>
                    <a:pt x="342" y="187"/>
                    <a:pt x="344" y="186"/>
                  </a:cubicBezTo>
                  <a:cubicBezTo>
                    <a:pt x="346" y="186"/>
                    <a:pt x="347" y="187"/>
                    <a:pt x="347" y="184"/>
                  </a:cubicBezTo>
                  <a:cubicBezTo>
                    <a:pt x="346" y="183"/>
                    <a:pt x="344" y="182"/>
                    <a:pt x="346" y="180"/>
                  </a:cubicBezTo>
                  <a:cubicBezTo>
                    <a:pt x="347" y="179"/>
                    <a:pt x="349" y="181"/>
                    <a:pt x="350" y="179"/>
                  </a:cubicBezTo>
                  <a:cubicBezTo>
                    <a:pt x="350" y="178"/>
                    <a:pt x="349" y="177"/>
                    <a:pt x="349" y="176"/>
                  </a:cubicBezTo>
                  <a:cubicBezTo>
                    <a:pt x="349" y="175"/>
                    <a:pt x="350" y="175"/>
                    <a:pt x="350" y="174"/>
                  </a:cubicBezTo>
                  <a:cubicBezTo>
                    <a:pt x="351" y="173"/>
                    <a:pt x="351" y="172"/>
                    <a:pt x="352" y="172"/>
                  </a:cubicBezTo>
                  <a:cubicBezTo>
                    <a:pt x="354" y="173"/>
                    <a:pt x="356" y="174"/>
                    <a:pt x="358" y="174"/>
                  </a:cubicBezTo>
                  <a:cubicBezTo>
                    <a:pt x="361" y="175"/>
                    <a:pt x="364" y="176"/>
                    <a:pt x="367" y="177"/>
                  </a:cubicBezTo>
                  <a:cubicBezTo>
                    <a:pt x="370" y="179"/>
                    <a:pt x="373" y="181"/>
                    <a:pt x="376" y="182"/>
                  </a:cubicBezTo>
                  <a:cubicBezTo>
                    <a:pt x="377" y="183"/>
                    <a:pt x="379" y="184"/>
                    <a:pt x="380" y="185"/>
                  </a:cubicBezTo>
                  <a:cubicBezTo>
                    <a:pt x="381" y="186"/>
                    <a:pt x="382" y="188"/>
                    <a:pt x="384" y="187"/>
                  </a:cubicBezTo>
                  <a:cubicBezTo>
                    <a:pt x="386" y="184"/>
                    <a:pt x="382" y="179"/>
                    <a:pt x="381" y="176"/>
                  </a:cubicBezTo>
                  <a:cubicBezTo>
                    <a:pt x="380" y="174"/>
                    <a:pt x="379" y="173"/>
                    <a:pt x="378" y="171"/>
                  </a:cubicBezTo>
                  <a:cubicBezTo>
                    <a:pt x="377" y="170"/>
                    <a:pt x="375" y="168"/>
                    <a:pt x="374" y="166"/>
                  </a:cubicBezTo>
                  <a:cubicBezTo>
                    <a:pt x="374" y="166"/>
                    <a:pt x="373" y="166"/>
                    <a:pt x="372" y="165"/>
                  </a:cubicBezTo>
                  <a:cubicBezTo>
                    <a:pt x="372" y="164"/>
                    <a:pt x="371" y="163"/>
                    <a:pt x="371" y="162"/>
                  </a:cubicBezTo>
                  <a:cubicBezTo>
                    <a:pt x="369" y="161"/>
                    <a:pt x="368" y="159"/>
                    <a:pt x="367" y="157"/>
                  </a:cubicBezTo>
                  <a:cubicBezTo>
                    <a:pt x="366" y="155"/>
                    <a:pt x="364" y="154"/>
                    <a:pt x="363" y="153"/>
                  </a:cubicBezTo>
                  <a:cubicBezTo>
                    <a:pt x="363" y="152"/>
                    <a:pt x="363" y="152"/>
                    <a:pt x="363" y="152"/>
                  </a:cubicBezTo>
                  <a:cubicBezTo>
                    <a:pt x="364" y="150"/>
                    <a:pt x="365" y="147"/>
                    <a:pt x="367" y="146"/>
                  </a:cubicBezTo>
                  <a:cubicBezTo>
                    <a:pt x="367" y="145"/>
                    <a:pt x="369" y="145"/>
                    <a:pt x="370" y="144"/>
                  </a:cubicBezTo>
                  <a:cubicBezTo>
                    <a:pt x="371" y="143"/>
                    <a:pt x="372" y="141"/>
                    <a:pt x="373" y="140"/>
                  </a:cubicBezTo>
                  <a:cubicBezTo>
                    <a:pt x="377" y="136"/>
                    <a:pt x="379" y="130"/>
                    <a:pt x="380" y="125"/>
                  </a:cubicBezTo>
                  <a:cubicBezTo>
                    <a:pt x="381" y="122"/>
                    <a:pt x="382" y="120"/>
                    <a:pt x="381" y="118"/>
                  </a:cubicBezTo>
                  <a:cubicBezTo>
                    <a:pt x="387" y="118"/>
                    <a:pt x="394" y="118"/>
                    <a:pt x="400" y="118"/>
                  </a:cubicBezTo>
                  <a:cubicBezTo>
                    <a:pt x="405" y="118"/>
                    <a:pt x="410" y="119"/>
                    <a:pt x="415" y="119"/>
                  </a:cubicBezTo>
                  <a:cubicBezTo>
                    <a:pt x="419" y="119"/>
                    <a:pt x="424" y="118"/>
                    <a:pt x="429" y="117"/>
                  </a:cubicBezTo>
                  <a:cubicBezTo>
                    <a:pt x="442" y="115"/>
                    <a:pt x="451" y="105"/>
                    <a:pt x="461" y="96"/>
                  </a:cubicBezTo>
                  <a:cubicBezTo>
                    <a:pt x="466" y="91"/>
                    <a:pt x="468" y="87"/>
                    <a:pt x="470" y="80"/>
                  </a:cubicBezTo>
                  <a:cubicBezTo>
                    <a:pt x="471" y="76"/>
                    <a:pt x="471" y="71"/>
                    <a:pt x="469" y="66"/>
                  </a:cubicBezTo>
                  <a:cubicBezTo>
                    <a:pt x="468" y="66"/>
                    <a:pt x="465" y="69"/>
                    <a:pt x="465" y="70"/>
                  </a:cubicBezTo>
                  <a:cubicBezTo>
                    <a:pt x="463" y="71"/>
                    <a:pt x="462" y="73"/>
                    <a:pt x="460" y="75"/>
                  </a:cubicBezTo>
                  <a:cubicBezTo>
                    <a:pt x="455" y="79"/>
                    <a:pt x="450" y="81"/>
                    <a:pt x="444" y="84"/>
                  </a:cubicBezTo>
                  <a:cubicBezTo>
                    <a:pt x="439" y="85"/>
                    <a:pt x="433" y="86"/>
                    <a:pt x="428" y="85"/>
                  </a:cubicBezTo>
                  <a:cubicBezTo>
                    <a:pt x="425" y="84"/>
                    <a:pt x="422" y="84"/>
                    <a:pt x="419" y="84"/>
                  </a:cubicBezTo>
                  <a:cubicBezTo>
                    <a:pt x="415" y="83"/>
                    <a:pt x="412" y="81"/>
                    <a:pt x="408" y="81"/>
                  </a:cubicBezTo>
                  <a:cubicBezTo>
                    <a:pt x="401" y="79"/>
                    <a:pt x="393" y="78"/>
                    <a:pt x="385" y="78"/>
                  </a:cubicBezTo>
                  <a:cubicBezTo>
                    <a:pt x="380" y="78"/>
                    <a:pt x="376" y="77"/>
                    <a:pt x="371" y="77"/>
                  </a:cubicBezTo>
                  <a:cubicBezTo>
                    <a:pt x="366" y="70"/>
                    <a:pt x="363" y="62"/>
                    <a:pt x="360" y="55"/>
                  </a:cubicBezTo>
                  <a:cubicBezTo>
                    <a:pt x="358" y="51"/>
                    <a:pt x="357" y="48"/>
                    <a:pt x="355" y="44"/>
                  </a:cubicBezTo>
                  <a:cubicBezTo>
                    <a:pt x="353" y="41"/>
                    <a:pt x="350" y="39"/>
                    <a:pt x="347" y="37"/>
                  </a:cubicBezTo>
                  <a:cubicBezTo>
                    <a:pt x="340" y="32"/>
                    <a:pt x="333" y="27"/>
                    <a:pt x="327" y="22"/>
                  </a:cubicBezTo>
                  <a:cubicBezTo>
                    <a:pt x="323" y="18"/>
                    <a:pt x="321" y="15"/>
                    <a:pt x="318" y="11"/>
                  </a:cubicBezTo>
                  <a:cubicBezTo>
                    <a:pt x="314" y="8"/>
                    <a:pt x="312" y="5"/>
                    <a:pt x="310" y="1"/>
                  </a:cubicBezTo>
                  <a:cubicBezTo>
                    <a:pt x="306" y="0"/>
                    <a:pt x="300" y="2"/>
                    <a:pt x="296" y="3"/>
                  </a:cubicBezTo>
                  <a:cubicBezTo>
                    <a:pt x="287" y="6"/>
                    <a:pt x="278" y="7"/>
                    <a:pt x="269" y="9"/>
                  </a:cubicBezTo>
                  <a:cubicBezTo>
                    <a:pt x="254" y="11"/>
                    <a:pt x="240" y="14"/>
                    <a:pt x="224" y="13"/>
                  </a:cubicBezTo>
                  <a:cubicBezTo>
                    <a:pt x="218" y="13"/>
                    <a:pt x="211" y="13"/>
                    <a:pt x="204" y="13"/>
                  </a:cubicBezTo>
                  <a:cubicBezTo>
                    <a:pt x="201" y="13"/>
                    <a:pt x="200" y="14"/>
                    <a:pt x="198" y="15"/>
                  </a:cubicBezTo>
                  <a:cubicBezTo>
                    <a:pt x="195" y="17"/>
                    <a:pt x="192" y="20"/>
                    <a:pt x="189" y="23"/>
                  </a:cubicBezTo>
                  <a:cubicBezTo>
                    <a:pt x="187" y="26"/>
                    <a:pt x="185" y="29"/>
                    <a:pt x="181" y="32"/>
                  </a:cubicBezTo>
                  <a:cubicBezTo>
                    <a:pt x="178" y="34"/>
                    <a:pt x="175" y="36"/>
                    <a:pt x="172" y="38"/>
                  </a:cubicBezTo>
                  <a:cubicBezTo>
                    <a:pt x="171" y="39"/>
                    <a:pt x="170" y="40"/>
                    <a:pt x="168" y="41"/>
                  </a:cubicBezTo>
                  <a:cubicBezTo>
                    <a:pt x="168" y="41"/>
                    <a:pt x="167" y="42"/>
                    <a:pt x="166" y="42"/>
                  </a:cubicBezTo>
                  <a:cubicBezTo>
                    <a:pt x="162" y="45"/>
                    <a:pt x="162" y="52"/>
                    <a:pt x="162" y="56"/>
                  </a:cubicBezTo>
                  <a:cubicBezTo>
                    <a:pt x="162" y="57"/>
                    <a:pt x="163" y="59"/>
                    <a:pt x="163" y="60"/>
                  </a:cubicBezTo>
                  <a:cubicBezTo>
                    <a:pt x="163" y="62"/>
                    <a:pt x="162" y="64"/>
                    <a:pt x="162" y="66"/>
                  </a:cubicBezTo>
                  <a:cubicBezTo>
                    <a:pt x="163" y="73"/>
                    <a:pt x="164" y="79"/>
                    <a:pt x="164" y="85"/>
                  </a:cubicBezTo>
                  <a:cubicBezTo>
                    <a:pt x="163" y="89"/>
                    <a:pt x="161" y="94"/>
                    <a:pt x="166" y="97"/>
                  </a:cubicBezTo>
                  <a:cubicBezTo>
                    <a:pt x="167" y="96"/>
                    <a:pt x="166" y="93"/>
                    <a:pt x="167" y="92"/>
                  </a:cubicBezTo>
                  <a:cubicBezTo>
                    <a:pt x="167" y="90"/>
                    <a:pt x="168" y="88"/>
                    <a:pt x="168" y="86"/>
                  </a:cubicBezTo>
                  <a:cubicBezTo>
                    <a:pt x="169" y="85"/>
                    <a:pt x="170" y="84"/>
                    <a:pt x="170" y="83"/>
                  </a:cubicBezTo>
                  <a:cubicBezTo>
                    <a:pt x="171" y="82"/>
                    <a:pt x="172" y="79"/>
                    <a:pt x="173" y="77"/>
                  </a:cubicBezTo>
                  <a:cubicBezTo>
                    <a:pt x="176" y="73"/>
                    <a:pt x="179" y="69"/>
                    <a:pt x="181" y="64"/>
                  </a:cubicBezTo>
                  <a:cubicBezTo>
                    <a:pt x="183" y="60"/>
                    <a:pt x="187" y="58"/>
                    <a:pt x="190" y="55"/>
                  </a:cubicBezTo>
                  <a:cubicBezTo>
                    <a:pt x="191" y="55"/>
                    <a:pt x="192" y="53"/>
                    <a:pt x="193" y="53"/>
                  </a:cubicBezTo>
                  <a:cubicBezTo>
                    <a:pt x="194" y="52"/>
                    <a:pt x="195" y="53"/>
                    <a:pt x="196" y="53"/>
                  </a:cubicBezTo>
                  <a:cubicBezTo>
                    <a:pt x="198" y="53"/>
                    <a:pt x="200" y="53"/>
                    <a:pt x="202" y="54"/>
                  </a:cubicBezTo>
                  <a:cubicBezTo>
                    <a:pt x="204" y="55"/>
                    <a:pt x="207" y="56"/>
                    <a:pt x="210" y="56"/>
                  </a:cubicBezTo>
                  <a:cubicBezTo>
                    <a:pt x="212" y="57"/>
                    <a:pt x="215" y="58"/>
                    <a:pt x="218" y="59"/>
                  </a:cubicBezTo>
                  <a:cubicBezTo>
                    <a:pt x="219" y="60"/>
                    <a:pt x="221" y="60"/>
                    <a:pt x="222" y="60"/>
                  </a:cubicBezTo>
                  <a:cubicBezTo>
                    <a:pt x="224" y="61"/>
                    <a:pt x="226" y="61"/>
                    <a:pt x="227" y="62"/>
                  </a:cubicBezTo>
                  <a:cubicBezTo>
                    <a:pt x="229" y="62"/>
                    <a:pt x="231" y="61"/>
                    <a:pt x="233" y="61"/>
                  </a:cubicBezTo>
                  <a:cubicBezTo>
                    <a:pt x="235" y="60"/>
                    <a:pt x="236" y="60"/>
                    <a:pt x="238" y="60"/>
                  </a:cubicBezTo>
                  <a:cubicBezTo>
                    <a:pt x="238" y="60"/>
                    <a:pt x="241" y="60"/>
                    <a:pt x="241" y="60"/>
                  </a:cubicBezTo>
                  <a:cubicBezTo>
                    <a:pt x="242" y="61"/>
                    <a:pt x="243" y="63"/>
                    <a:pt x="244" y="63"/>
                  </a:cubicBezTo>
                  <a:cubicBezTo>
                    <a:pt x="244" y="64"/>
                    <a:pt x="245" y="65"/>
                    <a:pt x="246" y="66"/>
                  </a:cubicBezTo>
                  <a:cubicBezTo>
                    <a:pt x="248" y="68"/>
                    <a:pt x="249" y="70"/>
                    <a:pt x="251" y="72"/>
                  </a:cubicBezTo>
                  <a:cubicBezTo>
                    <a:pt x="253" y="74"/>
                    <a:pt x="255" y="75"/>
                    <a:pt x="256" y="77"/>
                  </a:cubicBezTo>
                  <a:cubicBezTo>
                    <a:pt x="256" y="80"/>
                    <a:pt x="255" y="83"/>
                    <a:pt x="254" y="85"/>
                  </a:cubicBezTo>
                  <a:cubicBezTo>
                    <a:pt x="253" y="88"/>
                    <a:pt x="253" y="90"/>
                    <a:pt x="252" y="92"/>
                  </a:cubicBezTo>
                  <a:cubicBezTo>
                    <a:pt x="251" y="95"/>
                    <a:pt x="250" y="97"/>
                    <a:pt x="249" y="99"/>
                  </a:cubicBezTo>
                  <a:cubicBezTo>
                    <a:pt x="249" y="101"/>
                    <a:pt x="249" y="104"/>
                    <a:pt x="250" y="106"/>
                  </a:cubicBezTo>
                  <a:cubicBezTo>
                    <a:pt x="252" y="111"/>
                    <a:pt x="253" y="117"/>
                    <a:pt x="255" y="122"/>
                  </a:cubicBezTo>
                  <a:cubicBezTo>
                    <a:pt x="254" y="123"/>
                    <a:pt x="253" y="124"/>
                    <a:pt x="252" y="125"/>
                  </a:cubicBezTo>
                  <a:cubicBezTo>
                    <a:pt x="250" y="126"/>
                    <a:pt x="248" y="128"/>
                    <a:pt x="246" y="129"/>
                  </a:cubicBezTo>
                  <a:cubicBezTo>
                    <a:pt x="241" y="133"/>
                    <a:pt x="237" y="137"/>
                    <a:pt x="233" y="141"/>
                  </a:cubicBezTo>
                  <a:cubicBezTo>
                    <a:pt x="230" y="145"/>
                    <a:pt x="227" y="149"/>
                    <a:pt x="224" y="152"/>
                  </a:cubicBezTo>
                  <a:cubicBezTo>
                    <a:pt x="221" y="156"/>
                    <a:pt x="217" y="159"/>
                    <a:pt x="214" y="163"/>
                  </a:cubicBezTo>
                  <a:cubicBezTo>
                    <a:pt x="211" y="167"/>
                    <a:pt x="207" y="171"/>
                    <a:pt x="203" y="174"/>
                  </a:cubicBezTo>
                  <a:cubicBezTo>
                    <a:pt x="201" y="176"/>
                    <a:pt x="199" y="177"/>
                    <a:pt x="197" y="179"/>
                  </a:cubicBezTo>
                  <a:cubicBezTo>
                    <a:pt x="196" y="179"/>
                    <a:pt x="195" y="181"/>
                    <a:pt x="194" y="181"/>
                  </a:cubicBezTo>
                  <a:cubicBezTo>
                    <a:pt x="193" y="182"/>
                    <a:pt x="192" y="182"/>
                    <a:pt x="191" y="183"/>
                  </a:cubicBezTo>
                  <a:cubicBezTo>
                    <a:pt x="185" y="186"/>
                    <a:pt x="179" y="191"/>
                    <a:pt x="174" y="192"/>
                  </a:cubicBezTo>
                  <a:cubicBezTo>
                    <a:pt x="178" y="191"/>
                    <a:pt x="183" y="190"/>
                    <a:pt x="188" y="189"/>
                  </a:cubicBezTo>
                  <a:cubicBezTo>
                    <a:pt x="198" y="187"/>
                    <a:pt x="207" y="183"/>
                    <a:pt x="216" y="179"/>
                  </a:cubicBezTo>
                  <a:cubicBezTo>
                    <a:pt x="224" y="177"/>
                    <a:pt x="233" y="174"/>
                    <a:pt x="241" y="171"/>
                  </a:cubicBezTo>
                  <a:cubicBezTo>
                    <a:pt x="245" y="170"/>
                    <a:pt x="249" y="169"/>
                    <a:pt x="253" y="167"/>
                  </a:cubicBezTo>
                  <a:cubicBezTo>
                    <a:pt x="254" y="168"/>
                    <a:pt x="254" y="169"/>
                    <a:pt x="255" y="170"/>
                  </a:cubicBezTo>
                  <a:cubicBezTo>
                    <a:pt x="256" y="172"/>
                    <a:pt x="257" y="172"/>
                    <a:pt x="258" y="173"/>
                  </a:cubicBezTo>
                  <a:cubicBezTo>
                    <a:pt x="259" y="174"/>
                    <a:pt x="260" y="175"/>
                    <a:pt x="261" y="176"/>
                  </a:cubicBezTo>
                  <a:cubicBezTo>
                    <a:pt x="260" y="176"/>
                    <a:pt x="259" y="176"/>
                    <a:pt x="257" y="176"/>
                  </a:cubicBezTo>
                  <a:cubicBezTo>
                    <a:pt x="256" y="177"/>
                    <a:pt x="256" y="178"/>
                    <a:pt x="255" y="179"/>
                  </a:cubicBezTo>
                  <a:cubicBezTo>
                    <a:pt x="253" y="180"/>
                    <a:pt x="251" y="183"/>
                    <a:pt x="252" y="185"/>
                  </a:cubicBezTo>
                  <a:cubicBezTo>
                    <a:pt x="253" y="187"/>
                    <a:pt x="255" y="189"/>
                    <a:pt x="254" y="191"/>
                  </a:cubicBezTo>
                  <a:cubicBezTo>
                    <a:pt x="254" y="193"/>
                    <a:pt x="250" y="192"/>
                    <a:pt x="249" y="193"/>
                  </a:cubicBezTo>
                  <a:cubicBezTo>
                    <a:pt x="245" y="195"/>
                    <a:pt x="245" y="202"/>
                    <a:pt x="247" y="205"/>
                  </a:cubicBezTo>
                  <a:cubicBezTo>
                    <a:pt x="249" y="207"/>
                    <a:pt x="251" y="208"/>
                    <a:pt x="253" y="209"/>
                  </a:cubicBezTo>
                  <a:cubicBezTo>
                    <a:pt x="254" y="210"/>
                    <a:pt x="256" y="212"/>
                    <a:pt x="258" y="213"/>
                  </a:cubicBezTo>
                  <a:cubicBezTo>
                    <a:pt x="254" y="213"/>
                    <a:pt x="250" y="215"/>
                    <a:pt x="249" y="217"/>
                  </a:cubicBezTo>
                  <a:cubicBezTo>
                    <a:pt x="246" y="219"/>
                    <a:pt x="244" y="222"/>
                    <a:pt x="242" y="225"/>
                  </a:cubicBezTo>
                  <a:cubicBezTo>
                    <a:pt x="236" y="230"/>
                    <a:pt x="232" y="235"/>
                    <a:pt x="227" y="240"/>
                  </a:cubicBezTo>
                  <a:cubicBezTo>
                    <a:pt x="225" y="243"/>
                    <a:pt x="223" y="245"/>
                    <a:pt x="221" y="247"/>
                  </a:cubicBezTo>
                  <a:cubicBezTo>
                    <a:pt x="219" y="250"/>
                    <a:pt x="217" y="253"/>
                    <a:pt x="215" y="256"/>
                  </a:cubicBezTo>
                  <a:cubicBezTo>
                    <a:pt x="214" y="258"/>
                    <a:pt x="212" y="260"/>
                    <a:pt x="210" y="263"/>
                  </a:cubicBezTo>
                  <a:cubicBezTo>
                    <a:pt x="208" y="266"/>
                    <a:pt x="207" y="269"/>
                    <a:pt x="204" y="272"/>
                  </a:cubicBezTo>
                  <a:cubicBezTo>
                    <a:pt x="202" y="274"/>
                    <a:pt x="200" y="276"/>
                    <a:pt x="199" y="279"/>
                  </a:cubicBezTo>
                  <a:cubicBezTo>
                    <a:pt x="197" y="281"/>
                    <a:pt x="195" y="283"/>
                    <a:pt x="194" y="285"/>
                  </a:cubicBezTo>
                  <a:cubicBezTo>
                    <a:pt x="191" y="289"/>
                    <a:pt x="188" y="293"/>
                    <a:pt x="185" y="297"/>
                  </a:cubicBezTo>
                  <a:cubicBezTo>
                    <a:pt x="179" y="302"/>
                    <a:pt x="175" y="309"/>
                    <a:pt x="169" y="313"/>
                  </a:cubicBezTo>
                  <a:cubicBezTo>
                    <a:pt x="166" y="315"/>
                    <a:pt x="164" y="316"/>
                    <a:pt x="162" y="318"/>
                  </a:cubicBezTo>
                  <a:cubicBezTo>
                    <a:pt x="160" y="320"/>
                    <a:pt x="159" y="322"/>
                    <a:pt x="158" y="324"/>
                  </a:cubicBezTo>
                  <a:cubicBezTo>
                    <a:pt x="156" y="325"/>
                    <a:pt x="155" y="326"/>
                    <a:pt x="154" y="328"/>
                  </a:cubicBezTo>
                  <a:cubicBezTo>
                    <a:pt x="149" y="334"/>
                    <a:pt x="145" y="341"/>
                    <a:pt x="141" y="348"/>
                  </a:cubicBezTo>
                  <a:cubicBezTo>
                    <a:pt x="140" y="350"/>
                    <a:pt x="138" y="352"/>
                    <a:pt x="137" y="354"/>
                  </a:cubicBezTo>
                  <a:cubicBezTo>
                    <a:pt x="136" y="355"/>
                    <a:pt x="135" y="356"/>
                    <a:pt x="134" y="357"/>
                  </a:cubicBezTo>
                  <a:cubicBezTo>
                    <a:pt x="133" y="358"/>
                    <a:pt x="133" y="360"/>
                    <a:pt x="132" y="362"/>
                  </a:cubicBezTo>
                  <a:cubicBezTo>
                    <a:pt x="131" y="362"/>
                    <a:pt x="131" y="363"/>
                    <a:pt x="130" y="364"/>
                  </a:cubicBezTo>
                  <a:cubicBezTo>
                    <a:pt x="128" y="365"/>
                    <a:pt x="128" y="365"/>
                    <a:pt x="126" y="365"/>
                  </a:cubicBezTo>
                  <a:cubicBezTo>
                    <a:pt x="123" y="366"/>
                    <a:pt x="119" y="369"/>
                    <a:pt x="117" y="371"/>
                  </a:cubicBezTo>
                  <a:cubicBezTo>
                    <a:pt x="115" y="373"/>
                    <a:pt x="115" y="377"/>
                    <a:pt x="113" y="379"/>
                  </a:cubicBezTo>
                  <a:cubicBezTo>
                    <a:pt x="112" y="380"/>
                    <a:pt x="111" y="382"/>
                    <a:pt x="111" y="383"/>
                  </a:cubicBezTo>
                  <a:cubicBezTo>
                    <a:pt x="110" y="384"/>
                    <a:pt x="109" y="385"/>
                    <a:pt x="109" y="386"/>
                  </a:cubicBezTo>
                  <a:cubicBezTo>
                    <a:pt x="109" y="386"/>
                    <a:pt x="109" y="387"/>
                    <a:pt x="109" y="387"/>
                  </a:cubicBezTo>
                  <a:cubicBezTo>
                    <a:pt x="108" y="387"/>
                    <a:pt x="106" y="387"/>
                    <a:pt x="105" y="387"/>
                  </a:cubicBezTo>
                  <a:cubicBezTo>
                    <a:pt x="103" y="388"/>
                    <a:pt x="102" y="389"/>
                    <a:pt x="100" y="389"/>
                  </a:cubicBezTo>
                  <a:cubicBezTo>
                    <a:pt x="98" y="389"/>
                    <a:pt x="98" y="389"/>
                    <a:pt x="96" y="390"/>
                  </a:cubicBezTo>
                  <a:cubicBezTo>
                    <a:pt x="94" y="391"/>
                    <a:pt x="91" y="392"/>
                    <a:pt x="88" y="393"/>
                  </a:cubicBezTo>
                  <a:cubicBezTo>
                    <a:pt x="84" y="395"/>
                    <a:pt x="78" y="397"/>
                    <a:pt x="74" y="400"/>
                  </a:cubicBezTo>
                  <a:cubicBezTo>
                    <a:pt x="70" y="404"/>
                    <a:pt x="67" y="407"/>
                    <a:pt x="64" y="412"/>
                  </a:cubicBezTo>
                  <a:cubicBezTo>
                    <a:pt x="61" y="414"/>
                    <a:pt x="59" y="417"/>
                    <a:pt x="57" y="420"/>
                  </a:cubicBezTo>
                  <a:cubicBezTo>
                    <a:pt x="56" y="421"/>
                    <a:pt x="55" y="422"/>
                    <a:pt x="53" y="424"/>
                  </a:cubicBezTo>
                  <a:cubicBezTo>
                    <a:pt x="51" y="422"/>
                    <a:pt x="48" y="419"/>
                    <a:pt x="46" y="416"/>
                  </a:cubicBezTo>
                  <a:cubicBezTo>
                    <a:pt x="46" y="416"/>
                    <a:pt x="46" y="416"/>
                    <a:pt x="46" y="416"/>
                  </a:cubicBezTo>
                  <a:cubicBezTo>
                    <a:pt x="45" y="416"/>
                    <a:pt x="45" y="415"/>
                    <a:pt x="45" y="414"/>
                  </a:cubicBezTo>
                  <a:cubicBezTo>
                    <a:pt x="44" y="415"/>
                    <a:pt x="40" y="417"/>
                    <a:pt x="40" y="419"/>
                  </a:cubicBezTo>
                  <a:cubicBezTo>
                    <a:pt x="39" y="420"/>
                    <a:pt x="40" y="422"/>
                    <a:pt x="40" y="423"/>
                  </a:cubicBezTo>
                  <a:cubicBezTo>
                    <a:pt x="41" y="423"/>
                    <a:pt x="41" y="424"/>
                    <a:pt x="42" y="425"/>
                  </a:cubicBezTo>
                  <a:cubicBezTo>
                    <a:pt x="41" y="425"/>
                    <a:pt x="41" y="426"/>
                    <a:pt x="41" y="426"/>
                  </a:cubicBezTo>
                  <a:cubicBezTo>
                    <a:pt x="17" y="435"/>
                    <a:pt x="0" y="459"/>
                    <a:pt x="1" y="485"/>
                  </a:cubicBezTo>
                  <a:cubicBezTo>
                    <a:pt x="3" y="521"/>
                    <a:pt x="31" y="549"/>
                    <a:pt x="64" y="550"/>
                  </a:cubicBezTo>
                  <a:cubicBezTo>
                    <a:pt x="81" y="550"/>
                    <a:pt x="104" y="544"/>
                    <a:pt x="115" y="531"/>
                  </a:cubicBezTo>
                  <a:cubicBezTo>
                    <a:pt x="123" y="523"/>
                    <a:pt x="138" y="495"/>
                    <a:pt x="132" y="482"/>
                  </a:cubicBezTo>
                  <a:cubicBezTo>
                    <a:pt x="133" y="482"/>
                    <a:pt x="134" y="483"/>
                    <a:pt x="135" y="483"/>
                  </a:cubicBezTo>
                  <a:cubicBezTo>
                    <a:pt x="137" y="484"/>
                    <a:pt x="138" y="484"/>
                    <a:pt x="140" y="485"/>
                  </a:cubicBezTo>
                  <a:cubicBezTo>
                    <a:pt x="142" y="485"/>
                    <a:pt x="146" y="485"/>
                    <a:pt x="145" y="482"/>
                  </a:cubicBezTo>
                  <a:cubicBezTo>
                    <a:pt x="144" y="479"/>
                    <a:pt x="141" y="479"/>
                    <a:pt x="139" y="478"/>
                  </a:cubicBezTo>
                  <a:cubicBezTo>
                    <a:pt x="137" y="477"/>
                    <a:pt x="135" y="476"/>
                    <a:pt x="133" y="475"/>
                  </a:cubicBezTo>
                  <a:cubicBezTo>
                    <a:pt x="133" y="475"/>
                    <a:pt x="132" y="475"/>
                    <a:pt x="132" y="474"/>
                  </a:cubicBezTo>
                  <a:cubicBezTo>
                    <a:pt x="133" y="472"/>
                    <a:pt x="135" y="470"/>
                    <a:pt x="135" y="467"/>
                  </a:cubicBezTo>
                  <a:cubicBezTo>
                    <a:pt x="136" y="467"/>
                    <a:pt x="135" y="466"/>
                    <a:pt x="136" y="465"/>
                  </a:cubicBezTo>
                  <a:cubicBezTo>
                    <a:pt x="136" y="465"/>
                    <a:pt x="136" y="465"/>
                    <a:pt x="136" y="464"/>
                  </a:cubicBezTo>
                  <a:cubicBezTo>
                    <a:pt x="137" y="464"/>
                    <a:pt x="136" y="463"/>
                    <a:pt x="137" y="462"/>
                  </a:cubicBezTo>
                  <a:cubicBezTo>
                    <a:pt x="137" y="461"/>
                    <a:pt x="137" y="460"/>
                    <a:pt x="138" y="460"/>
                  </a:cubicBezTo>
                  <a:cubicBezTo>
                    <a:pt x="140" y="453"/>
                    <a:pt x="142" y="446"/>
                    <a:pt x="143" y="438"/>
                  </a:cubicBezTo>
                  <a:cubicBezTo>
                    <a:pt x="144" y="434"/>
                    <a:pt x="144" y="430"/>
                    <a:pt x="144" y="426"/>
                  </a:cubicBezTo>
                  <a:cubicBezTo>
                    <a:pt x="144" y="425"/>
                    <a:pt x="144" y="423"/>
                    <a:pt x="144" y="421"/>
                  </a:cubicBezTo>
                  <a:cubicBezTo>
                    <a:pt x="144" y="419"/>
                    <a:pt x="143" y="418"/>
                    <a:pt x="143" y="416"/>
                  </a:cubicBezTo>
                  <a:cubicBezTo>
                    <a:pt x="143" y="410"/>
                    <a:pt x="141" y="404"/>
                    <a:pt x="137" y="400"/>
                  </a:cubicBezTo>
                  <a:cubicBezTo>
                    <a:pt x="137" y="400"/>
                    <a:pt x="137" y="400"/>
                    <a:pt x="137" y="400"/>
                  </a:cubicBezTo>
                  <a:cubicBezTo>
                    <a:pt x="138" y="398"/>
                    <a:pt x="140" y="396"/>
                    <a:pt x="141" y="394"/>
                  </a:cubicBezTo>
                  <a:cubicBezTo>
                    <a:pt x="144" y="392"/>
                    <a:pt x="145" y="390"/>
                    <a:pt x="147" y="387"/>
                  </a:cubicBezTo>
                  <a:cubicBezTo>
                    <a:pt x="149" y="385"/>
                    <a:pt x="148" y="381"/>
                    <a:pt x="149" y="378"/>
                  </a:cubicBezTo>
                  <a:cubicBezTo>
                    <a:pt x="149" y="376"/>
                    <a:pt x="150" y="373"/>
                    <a:pt x="151" y="371"/>
                  </a:cubicBezTo>
                  <a:cubicBezTo>
                    <a:pt x="152" y="368"/>
                    <a:pt x="153" y="368"/>
                    <a:pt x="155" y="366"/>
                  </a:cubicBezTo>
                  <a:cubicBezTo>
                    <a:pt x="159" y="363"/>
                    <a:pt x="164" y="361"/>
                    <a:pt x="168" y="357"/>
                  </a:cubicBezTo>
                  <a:cubicBezTo>
                    <a:pt x="173" y="351"/>
                    <a:pt x="177" y="345"/>
                    <a:pt x="182" y="340"/>
                  </a:cubicBezTo>
                  <a:cubicBezTo>
                    <a:pt x="186" y="337"/>
                    <a:pt x="188" y="333"/>
                    <a:pt x="190" y="329"/>
                  </a:cubicBezTo>
                  <a:cubicBezTo>
                    <a:pt x="192" y="327"/>
                    <a:pt x="194" y="326"/>
                    <a:pt x="195" y="323"/>
                  </a:cubicBezTo>
                  <a:cubicBezTo>
                    <a:pt x="197" y="320"/>
                    <a:pt x="199" y="318"/>
                    <a:pt x="202" y="315"/>
                  </a:cubicBezTo>
                  <a:cubicBezTo>
                    <a:pt x="204" y="314"/>
                    <a:pt x="206" y="312"/>
                    <a:pt x="208" y="311"/>
                  </a:cubicBezTo>
                  <a:cubicBezTo>
                    <a:pt x="211" y="308"/>
                    <a:pt x="213" y="306"/>
                    <a:pt x="216" y="303"/>
                  </a:cubicBezTo>
                  <a:cubicBezTo>
                    <a:pt x="223" y="294"/>
                    <a:pt x="233" y="290"/>
                    <a:pt x="240" y="282"/>
                  </a:cubicBezTo>
                  <a:cubicBezTo>
                    <a:pt x="240" y="282"/>
                    <a:pt x="240" y="282"/>
                    <a:pt x="240" y="282"/>
                  </a:cubicBezTo>
                  <a:cubicBezTo>
                    <a:pt x="241" y="286"/>
                    <a:pt x="241" y="291"/>
                    <a:pt x="240" y="296"/>
                  </a:cubicBezTo>
                  <a:cubicBezTo>
                    <a:pt x="240" y="303"/>
                    <a:pt x="241" y="310"/>
                    <a:pt x="240" y="316"/>
                  </a:cubicBezTo>
                  <a:cubicBezTo>
                    <a:pt x="240" y="322"/>
                    <a:pt x="240" y="327"/>
                    <a:pt x="239" y="332"/>
                  </a:cubicBezTo>
                  <a:cubicBezTo>
                    <a:pt x="238" y="336"/>
                    <a:pt x="237" y="340"/>
                    <a:pt x="236" y="344"/>
                  </a:cubicBezTo>
                  <a:cubicBezTo>
                    <a:pt x="235" y="349"/>
                    <a:pt x="235" y="353"/>
                    <a:pt x="233" y="358"/>
                  </a:cubicBezTo>
                  <a:cubicBezTo>
                    <a:pt x="231" y="364"/>
                    <a:pt x="230" y="371"/>
                    <a:pt x="228" y="377"/>
                  </a:cubicBezTo>
                  <a:cubicBezTo>
                    <a:pt x="226" y="382"/>
                    <a:pt x="224" y="387"/>
                    <a:pt x="223" y="392"/>
                  </a:cubicBezTo>
                  <a:cubicBezTo>
                    <a:pt x="222" y="399"/>
                    <a:pt x="224" y="406"/>
                    <a:pt x="224" y="412"/>
                  </a:cubicBezTo>
                  <a:cubicBezTo>
                    <a:pt x="224" y="417"/>
                    <a:pt x="223" y="422"/>
                    <a:pt x="222" y="427"/>
                  </a:cubicBezTo>
                  <a:cubicBezTo>
                    <a:pt x="221" y="434"/>
                    <a:pt x="218" y="440"/>
                    <a:pt x="216" y="447"/>
                  </a:cubicBezTo>
                  <a:cubicBezTo>
                    <a:pt x="215" y="452"/>
                    <a:pt x="214" y="456"/>
                    <a:pt x="212" y="460"/>
                  </a:cubicBezTo>
                  <a:cubicBezTo>
                    <a:pt x="211" y="464"/>
                    <a:pt x="209" y="466"/>
                    <a:pt x="208" y="470"/>
                  </a:cubicBezTo>
                  <a:cubicBezTo>
                    <a:pt x="206" y="477"/>
                    <a:pt x="205" y="482"/>
                    <a:pt x="200" y="485"/>
                  </a:cubicBezTo>
                  <a:cubicBezTo>
                    <a:pt x="198" y="486"/>
                    <a:pt x="195" y="487"/>
                    <a:pt x="193" y="487"/>
                  </a:cubicBezTo>
                  <a:cubicBezTo>
                    <a:pt x="193" y="492"/>
                    <a:pt x="199" y="497"/>
                    <a:pt x="202" y="499"/>
                  </a:cubicBezTo>
                  <a:cubicBezTo>
                    <a:pt x="208" y="502"/>
                    <a:pt x="214" y="505"/>
                    <a:pt x="219" y="510"/>
                  </a:cubicBezTo>
                  <a:cubicBezTo>
                    <a:pt x="224" y="515"/>
                    <a:pt x="229" y="522"/>
                    <a:pt x="235" y="525"/>
                  </a:cubicBezTo>
                  <a:cubicBezTo>
                    <a:pt x="238" y="528"/>
                    <a:pt x="242" y="529"/>
                    <a:pt x="245" y="529"/>
                  </a:cubicBezTo>
                  <a:cubicBezTo>
                    <a:pt x="245" y="529"/>
                    <a:pt x="245" y="530"/>
                    <a:pt x="245" y="530"/>
                  </a:cubicBezTo>
                  <a:cubicBezTo>
                    <a:pt x="245" y="531"/>
                    <a:pt x="245" y="533"/>
                    <a:pt x="244" y="534"/>
                  </a:cubicBezTo>
                  <a:cubicBezTo>
                    <a:pt x="243" y="536"/>
                    <a:pt x="243" y="539"/>
                    <a:pt x="242" y="541"/>
                  </a:cubicBezTo>
                  <a:cubicBezTo>
                    <a:pt x="241" y="544"/>
                    <a:pt x="240" y="546"/>
                    <a:pt x="240" y="549"/>
                  </a:cubicBezTo>
                  <a:cubicBezTo>
                    <a:pt x="239" y="552"/>
                    <a:pt x="237" y="555"/>
                    <a:pt x="236" y="558"/>
                  </a:cubicBezTo>
                  <a:cubicBezTo>
                    <a:pt x="236" y="560"/>
                    <a:pt x="235" y="561"/>
                    <a:pt x="234" y="562"/>
                  </a:cubicBezTo>
                  <a:cubicBezTo>
                    <a:pt x="234" y="563"/>
                    <a:pt x="234" y="565"/>
                    <a:pt x="233" y="567"/>
                  </a:cubicBezTo>
                  <a:cubicBezTo>
                    <a:pt x="232" y="570"/>
                    <a:pt x="230" y="573"/>
                    <a:pt x="229" y="576"/>
                  </a:cubicBezTo>
                  <a:cubicBezTo>
                    <a:pt x="228" y="579"/>
                    <a:pt x="227" y="582"/>
                    <a:pt x="226" y="585"/>
                  </a:cubicBezTo>
                  <a:cubicBezTo>
                    <a:pt x="225" y="589"/>
                    <a:pt x="223" y="594"/>
                    <a:pt x="222" y="598"/>
                  </a:cubicBezTo>
                  <a:cubicBezTo>
                    <a:pt x="221" y="599"/>
                    <a:pt x="221" y="600"/>
                    <a:pt x="221" y="602"/>
                  </a:cubicBezTo>
                  <a:cubicBezTo>
                    <a:pt x="221" y="602"/>
                    <a:pt x="221" y="602"/>
                    <a:pt x="220" y="602"/>
                  </a:cubicBezTo>
                  <a:cubicBezTo>
                    <a:pt x="219" y="601"/>
                    <a:pt x="219" y="600"/>
                    <a:pt x="217" y="600"/>
                  </a:cubicBezTo>
                  <a:cubicBezTo>
                    <a:pt x="216" y="600"/>
                    <a:pt x="213" y="600"/>
                    <a:pt x="212" y="600"/>
                  </a:cubicBezTo>
                  <a:cubicBezTo>
                    <a:pt x="212" y="601"/>
                    <a:pt x="212" y="604"/>
                    <a:pt x="212" y="605"/>
                  </a:cubicBezTo>
                  <a:cubicBezTo>
                    <a:pt x="212" y="608"/>
                    <a:pt x="211" y="610"/>
                    <a:pt x="210" y="612"/>
                  </a:cubicBezTo>
                  <a:cubicBezTo>
                    <a:pt x="209" y="617"/>
                    <a:pt x="208" y="622"/>
                    <a:pt x="206" y="627"/>
                  </a:cubicBezTo>
                  <a:cubicBezTo>
                    <a:pt x="206" y="629"/>
                    <a:pt x="205" y="631"/>
                    <a:pt x="204" y="632"/>
                  </a:cubicBezTo>
                  <a:cubicBezTo>
                    <a:pt x="204" y="634"/>
                    <a:pt x="203" y="636"/>
                    <a:pt x="202" y="637"/>
                  </a:cubicBezTo>
                  <a:cubicBezTo>
                    <a:pt x="202" y="639"/>
                    <a:pt x="201" y="641"/>
                    <a:pt x="201" y="643"/>
                  </a:cubicBezTo>
                  <a:cubicBezTo>
                    <a:pt x="200" y="645"/>
                    <a:pt x="200" y="647"/>
                    <a:pt x="200" y="649"/>
                  </a:cubicBezTo>
                  <a:cubicBezTo>
                    <a:pt x="200" y="650"/>
                    <a:pt x="200" y="650"/>
                    <a:pt x="200" y="651"/>
                  </a:cubicBezTo>
                  <a:cubicBezTo>
                    <a:pt x="199" y="652"/>
                    <a:pt x="199" y="652"/>
                    <a:pt x="199" y="653"/>
                  </a:cubicBezTo>
                  <a:cubicBezTo>
                    <a:pt x="198" y="655"/>
                    <a:pt x="199" y="657"/>
                    <a:pt x="198" y="658"/>
                  </a:cubicBezTo>
                  <a:cubicBezTo>
                    <a:pt x="198" y="660"/>
                    <a:pt x="197" y="662"/>
                    <a:pt x="196" y="664"/>
                  </a:cubicBezTo>
                  <a:cubicBezTo>
                    <a:pt x="196" y="665"/>
                    <a:pt x="195" y="667"/>
                    <a:pt x="194" y="668"/>
                  </a:cubicBezTo>
                  <a:cubicBezTo>
                    <a:pt x="194" y="669"/>
                    <a:pt x="194" y="669"/>
                    <a:pt x="194" y="670"/>
                  </a:cubicBezTo>
                  <a:cubicBezTo>
                    <a:pt x="193" y="671"/>
                    <a:pt x="193" y="672"/>
                    <a:pt x="192" y="674"/>
                  </a:cubicBezTo>
                  <a:cubicBezTo>
                    <a:pt x="191" y="677"/>
                    <a:pt x="190" y="681"/>
                    <a:pt x="191" y="684"/>
                  </a:cubicBezTo>
                  <a:cubicBezTo>
                    <a:pt x="191" y="687"/>
                    <a:pt x="194" y="689"/>
                    <a:pt x="197" y="689"/>
                  </a:cubicBezTo>
                  <a:cubicBezTo>
                    <a:pt x="200" y="689"/>
                    <a:pt x="204" y="689"/>
                    <a:pt x="207" y="689"/>
                  </a:cubicBezTo>
                  <a:cubicBezTo>
                    <a:pt x="211" y="690"/>
                    <a:pt x="216" y="688"/>
                    <a:pt x="220" y="689"/>
                  </a:cubicBezTo>
                  <a:cubicBezTo>
                    <a:pt x="222" y="689"/>
                    <a:pt x="223" y="690"/>
                    <a:pt x="225" y="690"/>
                  </a:cubicBezTo>
                  <a:cubicBezTo>
                    <a:pt x="227" y="690"/>
                    <a:pt x="229" y="690"/>
                    <a:pt x="230" y="691"/>
                  </a:cubicBezTo>
                  <a:cubicBezTo>
                    <a:pt x="232" y="691"/>
                    <a:pt x="234" y="691"/>
                    <a:pt x="236" y="691"/>
                  </a:cubicBezTo>
                  <a:cubicBezTo>
                    <a:pt x="238" y="691"/>
                    <a:pt x="239" y="692"/>
                    <a:pt x="242" y="692"/>
                  </a:cubicBezTo>
                  <a:cubicBezTo>
                    <a:pt x="243" y="692"/>
                    <a:pt x="245" y="692"/>
                    <a:pt x="246" y="692"/>
                  </a:cubicBezTo>
                  <a:cubicBezTo>
                    <a:pt x="247" y="692"/>
                    <a:pt x="248" y="693"/>
                    <a:pt x="249" y="693"/>
                  </a:cubicBezTo>
                  <a:cubicBezTo>
                    <a:pt x="250" y="694"/>
                    <a:pt x="252" y="693"/>
                    <a:pt x="253" y="693"/>
                  </a:cubicBezTo>
                  <a:cubicBezTo>
                    <a:pt x="256" y="694"/>
                    <a:pt x="258" y="696"/>
                    <a:pt x="261" y="696"/>
                  </a:cubicBezTo>
                  <a:cubicBezTo>
                    <a:pt x="265" y="698"/>
                    <a:pt x="268" y="696"/>
                    <a:pt x="271" y="694"/>
                  </a:cubicBezTo>
                  <a:cubicBezTo>
                    <a:pt x="272" y="694"/>
                    <a:pt x="274" y="693"/>
                    <a:pt x="274" y="692"/>
                  </a:cubicBezTo>
                  <a:cubicBezTo>
                    <a:pt x="274" y="690"/>
                    <a:pt x="272" y="689"/>
                    <a:pt x="271" y="688"/>
                  </a:cubicBezTo>
                  <a:cubicBezTo>
                    <a:pt x="269" y="688"/>
                    <a:pt x="268" y="687"/>
                    <a:pt x="266" y="687"/>
                  </a:cubicBezTo>
                  <a:cubicBezTo>
                    <a:pt x="264" y="686"/>
                    <a:pt x="263" y="685"/>
                    <a:pt x="261" y="683"/>
                  </a:cubicBezTo>
                  <a:cubicBezTo>
                    <a:pt x="260" y="682"/>
                    <a:pt x="258" y="681"/>
                    <a:pt x="256" y="680"/>
                  </a:cubicBezTo>
                  <a:cubicBezTo>
                    <a:pt x="254" y="678"/>
                    <a:pt x="253" y="677"/>
                    <a:pt x="252" y="675"/>
                  </a:cubicBezTo>
                  <a:cubicBezTo>
                    <a:pt x="250" y="675"/>
                    <a:pt x="249" y="674"/>
                    <a:pt x="248" y="673"/>
                  </a:cubicBezTo>
                  <a:cubicBezTo>
                    <a:pt x="247" y="672"/>
                    <a:pt x="247" y="673"/>
                    <a:pt x="246" y="672"/>
                  </a:cubicBezTo>
                  <a:cubicBezTo>
                    <a:pt x="245" y="671"/>
                    <a:pt x="246" y="670"/>
                    <a:pt x="245" y="669"/>
                  </a:cubicBezTo>
                  <a:cubicBezTo>
                    <a:pt x="245" y="667"/>
                    <a:pt x="245" y="667"/>
                    <a:pt x="244" y="665"/>
                  </a:cubicBezTo>
                  <a:cubicBezTo>
                    <a:pt x="244" y="663"/>
                    <a:pt x="244" y="662"/>
                    <a:pt x="243" y="661"/>
                  </a:cubicBezTo>
                  <a:cubicBezTo>
                    <a:pt x="242" y="659"/>
                    <a:pt x="241" y="658"/>
                    <a:pt x="241" y="656"/>
                  </a:cubicBezTo>
                  <a:cubicBezTo>
                    <a:pt x="241" y="656"/>
                    <a:pt x="241" y="655"/>
                    <a:pt x="241" y="655"/>
                  </a:cubicBezTo>
                  <a:cubicBezTo>
                    <a:pt x="243" y="648"/>
                    <a:pt x="247" y="641"/>
                    <a:pt x="250" y="635"/>
                  </a:cubicBezTo>
                  <a:cubicBezTo>
                    <a:pt x="252" y="629"/>
                    <a:pt x="255" y="624"/>
                    <a:pt x="258" y="620"/>
                  </a:cubicBezTo>
                  <a:cubicBezTo>
                    <a:pt x="259" y="618"/>
                    <a:pt x="263" y="615"/>
                    <a:pt x="261" y="614"/>
                  </a:cubicBezTo>
                  <a:cubicBezTo>
                    <a:pt x="260" y="613"/>
                    <a:pt x="258" y="613"/>
                    <a:pt x="256" y="612"/>
                  </a:cubicBezTo>
                  <a:cubicBezTo>
                    <a:pt x="255" y="612"/>
                    <a:pt x="253" y="611"/>
                    <a:pt x="251" y="611"/>
                  </a:cubicBezTo>
                  <a:cubicBezTo>
                    <a:pt x="252" y="610"/>
                    <a:pt x="252" y="609"/>
                    <a:pt x="253" y="608"/>
                  </a:cubicBezTo>
                  <a:cubicBezTo>
                    <a:pt x="254" y="603"/>
                    <a:pt x="257" y="599"/>
                    <a:pt x="260" y="595"/>
                  </a:cubicBezTo>
                  <a:cubicBezTo>
                    <a:pt x="263" y="590"/>
                    <a:pt x="264" y="585"/>
                    <a:pt x="267" y="581"/>
                  </a:cubicBezTo>
                  <a:cubicBezTo>
                    <a:pt x="271" y="575"/>
                    <a:pt x="274" y="569"/>
                    <a:pt x="277" y="563"/>
                  </a:cubicBezTo>
                  <a:cubicBezTo>
                    <a:pt x="279" y="561"/>
                    <a:pt x="279" y="558"/>
                    <a:pt x="280" y="556"/>
                  </a:cubicBezTo>
                  <a:cubicBezTo>
                    <a:pt x="281" y="554"/>
                    <a:pt x="283" y="552"/>
                    <a:pt x="284" y="550"/>
                  </a:cubicBezTo>
                  <a:cubicBezTo>
                    <a:pt x="285" y="549"/>
                    <a:pt x="285" y="547"/>
                    <a:pt x="286" y="546"/>
                  </a:cubicBezTo>
                  <a:cubicBezTo>
                    <a:pt x="287" y="543"/>
                    <a:pt x="288" y="541"/>
                    <a:pt x="290" y="538"/>
                  </a:cubicBezTo>
                  <a:cubicBezTo>
                    <a:pt x="290" y="537"/>
                    <a:pt x="291" y="536"/>
                    <a:pt x="291" y="535"/>
                  </a:cubicBezTo>
                  <a:cubicBezTo>
                    <a:pt x="300" y="535"/>
                    <a:pt x="308" y="535"/>
                    <a:pt x="316" y="536"/>
                  </a:cubicBezTo>
                  <a:cubicBezTo>
                    <a:pt x="324" y="536"/>
                    <a:pt x="331" y="536"/>
                    <a:pt x="339" y="532"/>
                  </a:cubicBezTo>
                  <a:cubicBezTo>
                    <a:pt x="340" y="532"/>
                    <a:pt x="341" y="531"/>
                    <a:pt x="343" y="531"/>
                  </a:cubicBezTo>
                  <a:cubicBezTo>
                    <a:pt x="344" y="532"/>
                    <a:pt x="345" y="533"/>
                    <a:pt x="347" y="535"/>
                  </a:cubicBezTo>
                  <a:cubicBezTo>
                    <a:pt x="348" y="536"/>
                    <a:pt x="348" y="537"/>
                    <a:pt x="349" y="538"/>
                  </a:cubicBezTo>
                  <a:cubicBezTo>
                    <a:pt x="350" y="540"/>
                    <a:pt x="352" y="542"/>
                    <a:pt x="353" y="544"/>
                  </a:cubicBezTo>
                  <a:cubicBezTo>
                    <a:pt x="354" y="547"/>
                    <a:pt x="356" y="549"/>
                    <a:pt x="357" y="552"/>
                  </a:cubicBezTo>
                  <a:cubicBezTo>
                    <a:pt x="359" y="555"/>
                    <a:pt x="360" y="557"/>
                    <a:pt x="362" y="560"/>
                  </a:cubicBezTo>
                  <a:cubicBezTo>
                    <a:pt x="363" y="561"/>
                    <a:pt x="363" y="563"/>
                    <a:pt x="363" y="564"/>
                  </a:cubicBezTo>
                  <a:cubicBezTo>
                    <a:pt x="364" y="565"/>
                    <a:pt x="365" y="567"/>
                    <a:pt x="366" y="568"/>
                  </a:cubicBezTo>
                  <a:cubicBezTo>
                    <a:pt x="368" y="571"/>
                    <a:pt x="369" y="574"/>
                    <a:pt x="370" y="577"/>
                  </a:cubicBezTo>
                  <a:cubicBezTo>
                    <a:pt x="372" y="580"/>
                    <a:pt x="373" y="583"/>
                    <a:pt x="375" y="586"/>
                  </a:cubicBezTo>
                  <a:cubicBezTo>
                    <a:pt x="377" y="589"/>
                    <a:pt x="379" y="594"/>
                    <a:pt x="382" y="597"/>
                  </a:cubicBezTo>
                  <a:cubicBezTo>
                    <a:pt x="383" y="599"/>
                    <a:pt x="384" y="601"/>
                    <a:pt x="385" y="603"/>
                  </a:cubicBezTo>
                  <a:cubicBezTo>
                    <a:pt x="384" y="604"/>
                    <a:pt x="382" y="605"/>
                    <a:pt x="380" y="606"/>
                  </a:cubicBezTo>
                  <a:cubicBezTo>
                    <a:pt x="378" y="607"/>
                    <a:pt x="375" y="608"/>
                    <a:pt x="375" y="610"/>
                  </a:cubicBezTo>
                  <a:cubicBezTo>
                    <a:pt x="376" y="610"/>
                    <a:pt x="377" y="612"/>
                    <a:pt x="378" y="612"/>
                  </a:cubicBezTo>
                  <a:cubicBezTo>
                    <a:pt x="385" y="619"/>
                    <a:pt x="390" y="626"/>
                    <a:pt x="395" y="633"/>
                  </a:cubicBezTo>
                  <a:cubicBezTo>
                    <a:pt x="397" y="635"/>
                    <a:pt x="399" y="638"/>
                    <a:pt x="401" y="640"/>
                  </a:cubicBezTo>
                  <a:cubicBezTo>
                    <a:pt x="404" y="644"/>
                    <a:pt x="405" y="648"/>
                    <a:pt x="408" y="651"/>
                  </a:cubicBezTo>
                  <a:cubicBezTo>
                    <a:pt x="411" y="656"/>
                    <a:pt x="413" y="660"/>
                    <a:pt x="416" y="665"/>
                  </a:cubicBezTo>
                  <a:cubicBezTo>
                    <a:pt x="416" y="666"/>
                    <a:pt x="417" y="668"/>
                    <a:pt x="418" y="669"/>
                  </a:cubicBezTo>
                  <a:cubicBezTo>
                    <a:pt x="419" y="669"/>
                    <a:pt x="419" y="670"/>
                    <a:pt x="419" y="670"/>
                  </a:cubicBezTo>
                  <a:cubicBezTo>
                    <a:pt x="420" y="672"/>
                    <a:pt x="423" y="677"/>
                    <a:pt x="425" y="678"/>
                  </a:cubicBezTo>
                  <a:cubicBezTo>
                    <a:pt x="428" y="679"/>
                    <a:pt x="431" y="678"/>
                    <a:pt x="433" y="676"/>
                  </a:cubicBezTo>
                  <a:cubicBezTo>
                    <a:pt x="436" y="674"/>
                    <a:pt x="438" y="672"/>
                    <a:pt x="440" y="669"/>
                  </a:cubicBezTo>
                  <a:cubicBezTo>
                    <a:pt x="443" y="666"/>
                    <a:pt x="445" y="662"/>
                    <a:pt x="449" y="659"/>
                  </a:cubicBezTo>
                  <a:cubicBezTo>
                    <a:pt x="450" y="658"/>
                    <a:pt x="452" y="658"/>
                    <a:pt x="453" y="656"/>
                  </a:cubicBezTo>
                  <a:cubicBezTo>
                    <a:pt x="454" y="655"/>
                    <a:pt x="455" y="654"/>
                    <a:pt x="457" y="653"/>
                  </a:cubicBezTo>
                  <a:cubicBezTo>
                    <a:pt x="458" y="651"/>
                    <a:pt x="459" y="650"/>
                    <a:pt x="461" y="649"/>
                  </a:cubicBezTo>
                  <a:cubicBezTo>
                    <a:pt x="462" y="647"/>
                    <a:pt x="464" y="646"/>
                    <a:pt x="465" y="645"/>
                  </a:cubicBezTo>
                  <a:cubicBezTo>
                    <a:pt x="466" y="644"/>
                    <a:pt x="467" y="643"/>
                    <a:pt x="468" y="642"/>
                  </a:cubicBezTo>
                  <a:cubicBezTo>
                    <a:pt x="469" y="641"/>
                    <a:pt x="470" y="641"/>
                    <a:pt x="471" y="640"/>
                  </a:cubicBezTo>
                  <a:cubicBezTo>
                    <a:pt x="472" y="640"/>
                    <a:pt x="473" y="638"/>
                    <a:pt x="474" y="638"/>
                  </a:cubicBezTo>
                  <a:cubicBezTo>
                    <a:pt x="476" y="636"/>
                    <a:pt x="479" y="635"/>
                    <a:pt x="481" y="633"/>
                  </a:cubicBezTo>
                  <a:cubicBezTo>
                    <a:pt x="485" y="632"/>
                    <a:pt x="485" y="628"/>
                    <a:pt x="486" y="624"/>
                  </a:cubicBezTo>
                  <a:cubicBezTo>
                    <a:pt x="487" y="623"/>
                    <a:pt x="488" y="621"/>
                    <a:pt x="487" y="620"/>
                  </a:cubicBezTo>
                  <a:cubicBezTo>
                    <a:pt x="486" y="619"/>
                    <a:pt x="483" y="620"/>
                    <a:pt x="482" y="621"/>
                  </a:cubicBezTo>
                  <a:cubicBezTo>
                    <a:pt x="480" y="622"/>
                    <a:pt x="479" y="622"/>
                    <a:pt x="478" y="623"/>
                  </a:cubicBezTo>
                  <a:cubicBezTo>
                    <a:pt x="476" y="624"/>
                    <a:pt x="474" y="624"/>
                    <a:pt x="472" y="624"/>
                  </a:cubicBezTo>
                  <a:cubicBezTo>
                    <a:pt x="470" y="625"/>
                    <a:pt x="468" y="626"/>
                    <a:pt x="465" y="626"/>
                  </a:cubicBezTo>
                  <a:cubicBezTo>
                    <a:pt x="463" y="627"/>
                    <a:pt x="461" y="626"/>
                    <a:pt x="460" y="627"/>
                  </a:cubicBezTo>
                  <a:cubicBezTo>
                    <a:pt x="458" y="627"/>
                    <a:pt x="456" y="627"/>
                    <a:pt x="455" y="628"/>
                  </a:cubicBezTo>
                  <a:cubicBezTo>
                    <a:pt x="454" y="628"/>
                    <a:pt x="454" y="629"/>
                    <a:pt x="453" y="628"/>
                  </a:cubicBezTo>
                  <a:cubicBezTo>
                    <a:pt x="452" y="628"/>
                    <a:pt x="451" y="627"/>
                    <a:pt x="450" y="627"/>
                  </a:cubicBezTo>
                  <a:cubicBezTo>
                    <a:pt x="449" y="626"/>
                    <a:pt x="448" y="626"/>
                    <a:pt x="447" y="625"/>
                  </a:cubicBezTo>
                  <a:cubicBezTo>
                    <a:pt x="446" y="625"/>
                    <a:pt x="446" y="624"/>
                    <a:pt x="445" y="624"/>
                  </a:cubicBezTo>
                  <a:cubicBezTo>
                    <a:pt x="441" y="619"/>
                    <a:pt x="438" y="614"/>
                    <a:pt x="435" y="609"/>
                  </a:cubicBezTo>
                  <a:cubicBezTo>
                    <a:pt x="433" y="604"/>
                    <a:pt x="430" y="599"/>
                    <a:pt x="427" y="594"/>
                  </a:cubicBezTo>
                  <a:cubicBezTo>
                    <a:pt x="426" y="592"/>
                    <a:pt x="424" y="590"/>
                    <a:pt x="423" y="587"/>
                  </a:cubicBezTo>
                  <a:cubicBezTo>
                    <a:pt x="421" y="585"/>
                    <a:pt x="420" y="583"/>
                    <a:pt x="419" y="581"/>
                  </a:cubicBezTo>
                  <a:cubicBezTo>
                    <a:pt x="418" y="581"/>
                    <a:pt x="416" y="583"/>
                    <a:pt x="415" y="583"/>
                  </a:cubicBezTo>
                  <a:cubicBezTo>
                    <a:pt x="414" y="584"/>
                    <a:pt x="413" y="585"/>
                    <a:pt x="412" y="586"/>
                  </a:cubicBezTo>
                  <a:cubicBezTo>
                    <a:pt x="411" y="584"/>
                    <a:pt x="411" y="582"/>
                    <a:pt x="410" y="581"/>
                  </a:cubicBezTo>
                  <a:cubicBezTo>
                    <a:pt x="408" y="577"/>
                    <a:pt x="406" y="571"/>
                    <a:pt x="405" y="567"/>
                  </a:cubicBezTo>
                  <a:cubicBezTo>
                    <a:pt x="404" y="561"/>
                    <a:pt x="401" y="557"/>
                    <a:pt x="399" y="552"/>
                  </a:cubicBezTo>
                  <a:cubicBezTo>
                    <a:pt x="397" y="546"/>
                    <a:pt x="395" y="539"/>
                    <a:pt x="393" y="533"/>
                  </a:cubicBezTo>
                  <a:cubicBezTo>
                    <a:pt x="392" y="530"/>
                    <a:pt x="391" y="528"/>
                    <a:pt x="389" y="526"/>
                  </a:cubicBezTo>
                  <a:cubicBezTo>
                    <a:pt x="389" y="524"/>
                    <a:pt x="388" y="521"/>
                    <a:pt x="388" y="519"/>
                  </a:cubicBezTo>
                  <a:cubicBezTo>
                    <a:pt x="387" y="518"/>
                    <a:pt x="386" y="517"/>
                    <a:pt x="385" y="515"/>
                  </a:cubicBezTo>
                  <a:cubicBezTo>
                    <a:pt x="389" y="514"/>
                    <a:pt x="393" y="512"/>
                    <a:pt x="396" y="511"/>
                  </a:cubicBezTo>
                  <a:cubicBezTo>
                    <a:pt x="400" y="510"/>
                    <a:pt x="402" y="509"/>
                    <a:pt x="405" y="506"/>
                  </a:cubicBezTo>
                  <a:cubicBezTo>
                    <a:pt x="406" y="504"/>
                    <a:pt x="407" y="504"/>
                    <a:pt x="406" y="502"/>
                  </a:cubicBezTo>
                  <a:cubicBezTo>
                    <a:pt x="406" y="500"/>
                    <a:pt x="406" y="498"/>
                    <a:pt x="405" y="497"/>
                  </a:cubicBezTo>
                  <a:cubicBezTo>
                    <a:pt x="405" y="495"/>
                    <a:pt x="404" y="493"/>
                    <a:pt x="404" y="491"/>
                  </a:cubicBezTo>
                  <a:cubicBezTo>
                    <a:pt x="404" y="489"/>
                    <a:pt x="405" y="487"/>
                    <a:pt x="405" y="485"/>
                  </a:cubicBezTo>
                  <a:cubicBezTo>
                    <a:pt x="404" y="481"/>
                    <a:pt x="404" y="477"/>
                    <a:pt x="403" y="473"/>
                  </a:cubicBezTo>
                  <a:cubicBezTo>
                    <a:pt x="402" y="470"/>
                    <a:pt x="400" y="466"/>
                    <a:pt x="399" y="463"/>
                  </a:cubicBezTo>
                  <a:cubicBezTo>
                    <a:pt x="396" y="459"/>
                    <a:pt x="393" y="458"/>
                    <a:pt x="391" y="454"/>
                  </a:cubicBezTo>
                  <a:cubicBezTo>
                    <a:pt x="388" y="447"/>
                    <a:pt x="385" y="439"/>
                    <a:pt x="383" y="431"/>
                  </a:cubicBezTo>
                  <a:cubicBezTo>
                    <a:pt x="380" y="423"/>
                    <a:pt x="378" y="415"/>
                    <a:pt x="376" y="408"/>
                  </a:cubicBezTo>
                  <a:cubicBezTo>
                    <a:pt x="375" y="404"/>
                    <a:pt x="376" y="400"/>
                    <a:pt x="375" y="396"/>
                  </a:cubicBezTo>
                  <a:cubicBezTo>
                    <a:pt x="374" y="394"/>
                    <a:pt x="373" y="391"/>
                    <a:pt x="373" y="388"/>
                  </a:cubicBezTo>
                  <a:cubicBezTo>
                    <a:pt x="372" y="385"/>
                    <a:pt x="371" y="382"/>
                    <a:pt x="370" y="379"/>
                  </a:cubicBezTo>
                  <a:cubicBezTo>
                    <a:pt x="369" y="375"/>
                    <a:pt x="369" y="372"/>
                    <a:pt x="368" y="368"/>
                  </a:cubicBezTo>
                  <a:cubicBezTo>
                    <a:pt x="367" y="365"/>
                    <a:pt x="366" y="361"/>
                    <a:pt x="365" y="358"/>
                  </a:cubicBezTo>
                  <a:cubicBezTo>
                    <a:pt x="364" y="355"/>
                    <a:pt x="363" y="353"/>
                    <a:pt x="362" y="350"/>
                  </a:cubicBezTo>
                  <a:cubicBezTo>
                    <a:pt x="359" y="343"/>
                    <a:pt x="355" y="337"/>
                    <a:pt x="351" y="331"/>
                  </a:cubicBezTo>
                  <a:cubicBezTo>
                    <a:pt x="349" y="328"/>
                    <a:pt x="348" y="323"/>
                    <a:pt x="347" y="319"/>
                  </a:cubicBezTo>
                  <a:cubicBezTo>
                    <a:pt x="346" y="317"/>
                    <a:pt x="346" y="315"/>
                    <a:pt x="346" y="312"/>
                  </a:cubicBezTo>
                  <a:cubicBezTo>
                    <a:pt x="347" y="314"/>
                    <a:pt x="347" y="315"/>
                    <a:pt x="348" y="316"/>
                  </a:cubicBezTo>
                  <a:cubicBezTo>
                    <a:pt x="351" y="319"/>
                    <a:pt x="354" y="323"/>
                    <a:pt x="356" y="326"/>
                  </a:cubicBezTo>
                  <a:cubicBezTo>
                    <a:pt x="359" y="330"/>
                    <a:pt x="363" y="333"/>
                    <a:pt x="366" y="336"/>
                  </a:cubicBezTo>
                  <a:cubicBezTo>
                    <a:pt x="368" y="338"/>
                    <a:pt x="372" y="341"/>
                    <a:pt x="375" y="342"/>
                  </a:cubicBezTo>
                  <a:cubicBezTo>
                    <a:pt x="378" y="342"/>
                    <a:pt x="378" y="342"/>
                    <a:pt x="380" y="344"/>
                  </a:cubicBezTo>
                  <a:cubicBezTo>
                    <a:pt x="381" y="345"/>
                    <a:pt x="381" y="347"/>
                    <a:pt x="383" y="348"/>
                  </a:cubicBezTo>
                  <a:cubicBezTo>
                    <a:pt x="384" y="350"/>
                    <a:pt x="386" y="351"/>
                    <a:pt x="387" y="352"/>
                  </a:cubicBezTo>
                  <a:cubicBezTo>
                    <a:pt x="390" y="355"/>
                    <a:pt x="392" y="357"/>
                    <a:pt x="396" y="359"/>
                  </a:cubicBezTo>
                  <a:cubicBezTo>
                    <a:pt x="399" y="360"/>
                    <a:pt x="402" y="361"/>
                    <a:pt x="405" y="363"/>
                  </a:cubicBezTo>
                  <a:cubicBezTo>
                    <a:pt x="410" y="366"/>
                    <a:pt x="415" y="370"/>
                    <a:pt x="419" y="374"/>
                  </a:cubicBezTo>
                  <a:cubicBezTo>
                    <a:pt x="422" y="377"/>
                    <a:pt x="425" y="379"/>
                    <a:pt x="427" y="382"/>
                  </a:cubicBezTo>
                  <a:cubicBezTo>
                    <a:pt x="430" y="385"/>
                    <a:pt x="434" y="387"/>
                    <a:pt x="435" y="390"/>
                  </a:cubicBezTo>
                  <a:cubicBezTo>
                    <a:pt x="438" y="395"/>
                    <a:pt x="441" y="399"/>
                    <a:pt x="444" y="403"/>
                  </a:cubicBezTo>
                  <a:cubicBezTo>
                    <a:pt x="445" y="405"/>
                    <a:pt x="448" y="408"/>
                    <a:pt x="450" y="410"/>
                  </a:cubicBezTo>
                  <a:cubicBezTo>
                    <a:pt x="451" y="410"/>
                    <a:pt x="451" y="411"/>
                    <a:pt x="452" y="411"/>
                  </a:cubicBezTo>
                  <a:cubicBezTo>
                    <a:pt x="448" y="417"/>
                    <a:pt x="445" y="424"/>
                    <a:pt x="441" y="430"/>
                  </a:cubicBezTo>
                  <a:cubicBezTo>
                    <a:pt x="439" y="433"/>
                    <a:pt x="438" y="436"/>
                    <a:pt x="435" y="439"/>
                  </a:cubicBezTo>
                  <a:cubicBezTo>
                    <a:pt x="435" y="440"/>
                    <a:pt x="433" y="441"/>
                    <a:pt x="433" y="442"/>
                  </a:cubicBezTo>
                  <a:cubicBezTo>
                    <a:pt x="437" y="443"/>
                    <a:pt x="438" y="447"/>
                    <a:pt x="440" y="447"/>
                  </a:cubicBezTo>
                  <a:cubicBezTo>
                    <a:pt x="441" y="446"/>
                    <a:pt x="443" y="443"/>
                    <a:pt x="443" y="442"/>
                  </a:cubicBezTo>
                  <a:cubicBezTo>
                    <a:pt x="447" y="437"/>
                    <a:pt x="449" y="431"/>
                    <a:pt x="452" y="426"/>
                  </a:cubicBezTo>
                  <a:cubicBezTo>
                    <a:pt x="454" y="423"/>
                    <a:pt x="456" y="420"/>
                    <a:pt x="458" y="416"/>
                  </a:cubicBezTo>
                  <a:cubicBezTo>
                    <a:pt x="458" y="415"/>
                    <a:pt x="459" y="414"/>
                    <a:pt x="459" y="413"/>
                  </a:cubicBezTo>
                  <a:cubicBezTo>
                    <a:pt x="465" y="414"/>
                    <a:pt x="471" y="412"/>
                    <a:pt x="477" y="412"/>
                  </a:cubicBezTo>
                  <a:cubicBezTo>
                    <a:pt x="479" y="412"/>
                    <a:pt x="490" y="410"/>
                    <a:pt x="490" y="406"/>
                  </a:cubicBezTo>
                  <a:cubicBezTo>
                    <a:pt x="490" y="404"/>
                    <a:pt x="489" y="403"/>
                    <a:pt x="489" y="401"/>
                  </a:cubicBezTo>
                  <a:cubicBezTo>
                    <a:pt x="489" y="400"/>
                    <a:pt x="488" y="398"/>
                    <a:pt x="487" y="397"/>
                  </a:cubicBezTo>
                  <a:cubicBezTo>
                    <a:pt x="485" y="395"/>
                    <a:pt x="482" y="393"/>
                    <a:pt x="479" y="391"/>
                  </a:cubicBezTo>
                  <a:cubicBezTo>
                    <a:pt x="478" y="391"/>
                    <a:pt x="477" y="390"/>
                    <a:pt x="476" y="389"/>
                  </a:cubicBezTo>
                  <a:cubicBezTo>
                    <a:pt x="475" y="389"/>
                    <a:pt x="474" y="389"/>
                    <a:pt x="474" y="389"/>
                  </a:cubicBezTo>
                  <a:cubicBezTo>
                    <a:pt x="479" y="380"/>
                    <a:pt x="482" y="371"/>
                    <a:pt x="487" y="362"/>
                  </a:cubicBezTo>
                  <a:cubicBezTo>
                    <a:pt x="489" y="358"/>
                    <a:pt x="492" y="354"/>
                    <a:pt x="493" y="349"/>
                  </a:cubicBezTo>
                  <a:cubicBezTo>
                    <a:pt x="495" y="345"/>
                    <a:pt x="498" y="340"/>
                    <a:pt x="501" y="336"/>
                  </a:cubicBezTo>
                  <a:cubicBezTo>
                    <a:pt x="505" y="331"/>
                    <a:pt x="506" y="325"/>
                    <a:pt x="510" y="321"/>
                  </a:cubicBezTo>
                  <a:cubicBezTo>
                    <a:pt x="511" y="319"/>
                    <a:pt x="513" y="317"/>
                    <a:pt x="514" y="314"/>
                  </a:cubicBezTo>
                  <a:cubicBezTo>
                    <a:pt x="514" y="312"/>
                    <a:pt x="512" y="310"/>
                    <a:pt x="512" y="309"/>
                  </a:cubicBezTo>
                  <a:close/>
                  <a:moveTo>
                    <a:pt x="137" y="421"/>
                  </a:moveTo>
                  <a:cubicBezTo>
                    <a:pt x="136" y="428"/>
                    <a:pt x="136" y="434"/>
                    <a:pt x="135" y="440"/>
                  </a:cubicBezTo>
                  <a:cubicBezTo>
                    <a:pt x="134" y="443"/>
                    <a:pt x="133" y="445"/>
                    <a:pt x="132" y="448"/>
                  </a:cubicBezTo>
                  <a:cubicBezTo>
                    <a:pt x="132" y="450"/>
                    <a:pt x="132" y="451"/>
                    <a:pt x="132" y="452"/>
                  </a:cubicBezTo>
                  <a:cubicBezTo>
                    <a:pt x="132" y="454"/>
                    <a:pt x="132" y="454"/>
                    <a:pt x="131" y="456"/>
                  </a:cubicBezTo>
                  <a:cubicBezTo>
                    <a:pt x="131" y="456"/>
                    <a:pt x="131" y="458"/>
                    <a:pt x="131" y="458"/>
                  </a:cubicBezTo>
                  <a:cubicBezTo>
                    <a:pt x="131" y="459"/>
                    <a:pt x="130" y="460"/>
                    <a:pt x="130" y="460"/>
                  </a:cubicBezTo>
                  <a:cubicBezTo>
                    <a:pt x="129" y="461"/>
                    <a:pt x="129" y="463"/>
                    <a:pt x="129" y="464"/>
                  </a:cubicBezTo>
                  <a:cubicBezTo>
                    <a:pt x="129" y="465"/>
                    <a:pt x="128" y="466"/>
                    <a:pt x="128" y="467"/>
                  </a:cubicBezTo>
                  <a:cubicBezTo>
                    <a:pt x="128" y="468"/>
                    <a:pt x="127" y="468"/>
                    <a:pt x="127" y="469"/>
                  </a:cubicBezTo>
                  <a:cubicBezTo>
                    <a:pt x="127" y="470"/>
                    <a:pt x="127" y="470"/>
                    <a:pt x="127" y="471"/>
                  </a:cubicBezTo>
                  <a:cubicBezTo>
                    <a:pt x="126" y="471"/>
                    <a:pt x="126" y="471"/>
                    <a:pt x="126" y="472"/>
                  </a:cubicBezTo>
                  <a:cubicBezTo>
                    <a:pt x="126" y="471"/>
                    <a:pt x="126" y="471"/>
                    <a:pt x="125" y="471"/>
                  </a:cubicBezTo>
                  <a:cubicBezTo>
                    <a:pt x="123" y="469"/>
                    <a:pt x="120" y="468"/>
                    <a:pt x="117" y="467"/>
                  </a:cubicBezTo>
                  <a:cubicBezTo>
                    <a:pt x="116" y="466"/>
                    <a:pt x="115" y="465"/>
                    <a:pt x="114" y="465"/>
                  </a:cubicBezTo>
                  <a:cubicBezTo>
                    <a:pt x="115" y="464"/>
                    <a:pt x="116" y="463"/>
                    <a:pt x="116" y="461"/>
                  </a:cubicBezTo>
                  <a:cubicBezTo>
                    <a:pt x="117" y="458"/>
                    <a:pt x="117" y="454"/>
                    <a:pt x="116" y="451"/>
                  </a:cubicBezTo>
                  <a:cubicBezTo>
                    <a:pt x="116" y="449"/>
                    <a:pt x="115" y="445"/>
                    <a:pt x="112" y="443"/>
                  </a:cubicBezTo>
                  <a:cubicBezTo>
                    <a:pt x="110" y="441"/>
                    <a:pt x="106" y="444"/>
                    <a:pt x="104" y="445"/>
                  </a:cubicBezTo>
                  <a:cubicBezTo>
                    <a:pt x="103" y="443"/>
                    <a:pt x="105" y="440"/>
                    <a:pt x="103" y="438"/>
                  </a:cubicBezTo>
                  <a:cubicBezTo>
                    <a:pt x="102" y="437"/>
                    <a:pt x="100" y="436"/>
                    <a:pt x="98" y="436"/>
                  </a:cubicBezTo>
                  <a:cubicBezTo>
                    <a:pt x="95" y="437"/>
                    <a:pt x="93" y="441"/>
                    <a:pt x="90" y="442"/>
                  </a:cubicBezTo>
                  <a:cubicBezTo>
                    <a:pt x="90" y="438"/>
                    <a:pt x="89" y="435"/>
                    <a:pt x="88" y="433"/>
                  </a:cubicBezTo>
                  <a:cubicBezTo>
                    <a:pt x="86" y="430"/>
                    <a:pt x="83" y="428"/>
                    <a:pt x="80" y="428"/>
                  </a:cubicBezTo>
                  <a:cubicBezTo>
                    <a:pt x="78" y="428"/>
                    <a:pt x="77" y="428"/>
                    <a:pt x="75" y="429"/>
                  </a:cubicBezTo>
                  <a:cubicBezTo>
                    <a:pt x="74" y="429"/>
                    <a:pt x="72" y="430"/>
                    <a:pt x="70" y="431"/>
                  </a:cubicBezTo>
                  <a:cubicBezTo>
                    <a:pt x="68" y="432"/>
                    <a:pt x="67" y="433"/>
                    <a:pt x="66" y="435"/>
                  </a:cubicBezTo>
                  <a:cubicBezTo>
                    <a:pt x="64" y="433"/>
                    <a:pt x="61" y="431"/>
                    <a:pt x="59" y="428"/>
                  </a:cubicBezTo>
                  <a:cubicBezTo>
                    <a:pt x="59" y="428"/>
                    <a:pt x="58" y="428"/>
                    <a:pt x="58" y="428"/>
                  </a:cubicBezTo>
                  <a:cubicBezTo>
                    <a:pt x="60" y="425"/>
                    <a:pt x="62" y="422"/>
                    <a:pt x="65" y="419"/>
                  </a:cubicBezTo>
                  <a:cubicBezTo>
                    <a:pt x="67" y="416"/>
                    <a:pt x="69" y="413"/>
                    <a:pt x="71" y="410"/>
                  </a:cubicBezTo>
                  <a:cubicBezTo>
                    <a:pt x="73" y="407"/>
                    <a:pt x="76" y="405"/>
                    <a:pt x="80" y="403"/>
                  </a:cubicBezTo>
                  <a:cubicBezTo>
                    <a:pt x="88" y="399"/>
                    <a:pt x="98" y="393"/>
                    <a:pt x="108" y="394"/>
                  </a:cubicBezTo>
                  <a:cubicBezTo>
                    <a:pt x="108" y="395"/>
                    <a:pt x="108" y="396"/>
                    <a:pt x="109" y="397"/>
                  </a:cubicBezTo>
                  <a:cubicBezTo>
                    <a:pt x="111" y="399"/>
                    <a:pt x="117" y="400"/>
                    <a:pt x="119" y="401"/>
                  </a:cubicBezTo>
                  <a:cubicBezTo>
                    <a:pt x="122" y="402"/>
                    <a:pt x="124" y="403"/>
                    <a:pt x="126" y="403"/>
                  </a:cubicBezTo>
                  <a:cubicBezTo>
                    <a:pt x="128" y="404"/>
                    <a:pt x="129" y="406"/>
                    <a:pt x="130" y="407"/>
                  </a:cubicBezTo>
                  <a:cubicBezTo>
                    <a:pt x="132" y="409"/>
                    <a:pt x="134" y="411"/>
                    <a:pt x="136" y="413"/>
                  </a:cubicBezTo>
                  <a:cubicBezTo>
                    <a:pt x="137" y="415"/>
                    <a:pt x="137" y="419"/>
                    <a:pt x="137" y="42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1"/>
            <p:cNvSpPr/>
            <p:nvPr/>
          </p:nvSpPr>
          <p:spPr bwMode="auto">
            <a:xfrm>
              <a:off x="-142875" y="9502776"/>
              <a:ext cx="263525" cy="314325"/>
            </a:xfrm>
            <a:custGeom>
              <a:avLst/>
              <a:gdLst>
                <a:gd name="T0" fmla="*/ 55 w 62"/>
                <a:gd name="T1" fmla="*/ 13 h 74"/>
                <a:gd name="T2" fmla="*/ 45 w 62"/>
                <a:gd name="T3" fmla="*/ 4 h 74"/>
                <a:gd name="T4" fmla="*/ 34 w 62"/>
                <a:gd name="T5" fmla="*/ 0 h 74"/>
                <a:gd name="T6" fmla="*/ 16 w 62"/>
                <a:gd name="T7" fmla="*/ 31 h 74"/>
                <a:gd name="T8" fmla="*/ 18 w 62"/>
                <a:gd name="T9" fmla="*/ 35 h 74"/>
                <a:gd name="T10" fmla="*/ 13 w 62"/>
                <a:gd name="T11" fmla="*/ 36 h 74"/>
                <a:gd name="T12" fmla="*/ 11 w 62"/>
                <a:gd name="T13" fmla="*/ 36 h 74"/>
                <a:gd name="T14" fmla="*/ 9 w 62"/>
                <a:gd name="T15" fmla="*/ 37 h 74"/>
                <a:gd name="T16" fmla="*/ 6 w 62"/>
                <a:gd name="T17" fmla="*/ 39 h 74"/>
                <a:gd name="T18" fmla="*/ 7 w 62"/>
                <a:gd name="T19" fmla="*/ 42 h 74"/>
                <a:gd name="T20" fmla="*/ 11 w 62"/>
                <a:gd name="T21" fmla="*/ 42 h 74"/>
                <a:gd name="T22" fmla="*/ 16 w 62"/>
                <a:gd name="T23" fmla="*/ 41 h 74"/>
                <a:gd name="T24" fmla="*/ 18 w 62"/>
                <a:gd name="T25" fmla="*/ 40 h 74"/>
                <a:gd name="T26" fmla="*/ 15 w 62"/>
                <a:gd name="T27" fmla="*/ 44 h 74"/>
                <a:gd name="T28" fmla="*/ 8 w 62"/>
                <a:gd name="T29" fmla="*/ 56 h 74"/>
                <a:gd name="T30" fmla="*/ 3 w 62"/>
                <a:gd name="T31" fmla="*/ 63 h 74"/>
                <a:gd name="T32" fmla="*/ 1 w 62"/>
                <a:gd name="T33" fmla="*/ 67 h 74"/>
                <a:gd name="T34" fmla="*/ 0 w 62"/>
                <a:gd name="T35" fmla="*/ 70 h 74"/>
                <a:gd name="T36" fmla="*/ 2 w 62"/>
                <a:gd name="T37" fmla="*/ 72 h 74"/>
                <a:gd name="T38" fmla="*/ 5 w 62"/>
                <a:gd name="T39" fmla="*/ 74 h 74"/>
                <a:gd name="T40" fmla="*/ 8 w 62"/>
                <a:gd name="T41" fmla="*/ 69 h 74"/>
                <a:gd name="T42" fmla="*/ 12 w 62"/>
                <a:gd name="T43" fmla="*/ 60 h 74"/>
                <a:gd name="T44" fmla="*/ 14 w 62"/>
                <a:gd name="T45" fmla="*/ 57 h 74"/>
                <a:gd name="T46" fmla="*/ 15 w 62"/>
                <a:gd name="T47" fmla="*/ 53 h 74"/>
                <a:gd name="T48" fmla="*/ 20 w 62"/>
                <a:gd name="T49" fmla="*/ 43 h 74"/>
                <a:gd name="T50" fmla="*/ 21 w 62"/>
                <a:gd name="T51" fmla="*/ 44 h 74"/>
                <a:gd name="T52" fmla="*/ 22 w 62"/>
                <a:gd name="T53" fmla="*/ 46 h 74"/>
                <a:gd name="T54" fmla="*/ 24 w 62"/>
                <a:gd name="T55" fmla="*/ 50 h 74"/>
                <a:gd name="T56" fmla="*/ 27 w 62"/>
                <a:gd name="T57" fmla="*/ 48 h 74"/>
                <a:gd name="T58" fmla="*/ 25 w 62"/>
                <a:gd name="T59" fmla="*/ 40 h 74"/>
                <a:gd name="T60" fmla="*/ 30 w 62"/>
                <a:gd name="T61" fmla="*/ 42 h 74"/>
                <a:gd name="T62" fmla="*/ 46 w 62"/>
                <a:gd name="T63" fmla="*/ 40 h 74"/>
                <a:gd name="T64" fmla="*/ 55 w 62"/>
                <a:gd name="T6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74">
                  <a:moveTo>
                    <a:pt x="55" y="13"/>
                  </a:moveTo>
                  <a:cubicBezTo>
                    <a:pt x="52" y="9"/>
                    <a:pt x="49" y="6"/>
                    <a:pt x="45" y="4"/>
                  </a:cubicBezTo>
                  <a:cubicBezTo>
                    <a:pt x="42" y="2"/>
                    <a:pt x="38" y="0"/>
                    <a:pt x="34" y="0"/>
                  </a:cubicBezTo>
                  <a:cubicBezTo>
                    <a:pt x="18" y="0"/>
                    <a:pt x="9" y="18"/>
                    <a:pt x="16" y="31"/>
                  </a:cubicBezTo>
                  <a:cubicBezTo>
                    <a:pt x="17" y="32"/>
                    <a:pt x="17" y="34"/>
                    <a:pt x="18" y="35"/>
                  </a:cubicBezTo>
                  <a:cubicBezTo>
                    <a:pt x="16" y="35"/>
                    <a:pt x="15" y="36"/>
                    <a:pt x="13" y="36"/>
                  </a:cubicBezTo>
                  <a:cubicBezTo>
                    <a:pt x="12" y="36"/>
                    <a:pt x="11" y="36"/>
                    <a:pt x="11" y="36"/>
                  </a:cubicBezTo>
                  <a:cubicBezTo>
                    <a:pt x="10" y="36"/>
                    <a:pt x="10" y="37"/>
                    <a:pt x="9" y="37"/>
                  </a:cubicBezTo>
                  <a:cubicBezTo>
                    <a:pt x="8" y="38"/>
                    <a:pt x="7" y="38"/>
                    <a:pt x="6" y="39"/>
                  </a:cubicBezTo>
                  <a:cubicBezTo>
                    <a:pt x="5" y="40"/>
                    <a:pt x="5" y="41"/>
                    <a:pt x="7" y="42"/>
                  </a:cubicBezTo>
                  <a:cubicBezTo>
                    <a:pt x="8" y="42"/>
                    <a:pt x="10" y="42"/>
                    <a:pt x="11" y="42"/>
                  </a:cubicBezTo>
                  <a:cubicBezTo>
                    <a:pt x="13" y="42"/>
                    <a:pt x="15" y="41"/>
                    <a:pt x="16" y="41"/>
                  </a:cubicBezTo>
                  <a:cubicBezTo>
                    <a:pt x="17" y="41"/>
                    <a:pt x="17" y="40"/>
                    <a:pt x="18" y="40"/>
                  </a:cubicBezTo>
                  <a:cubicBezTo>
                    <a:pt x="17" y="42"/>
                    <a:pt x="16" y="43"/>
                    <a:pt x="15" y="44"/>
                  </a:cubicBezTo>
                  <a:cubicBezTo>
                    <a:pt x="14" y="49"/>
                    <a:pt x="10" y="52"/>
                    <a:pt x="8" y="56"/>
                  </a:cubicBezTo>
                  <a:cubicBezTo>
                    <a:pt x="6" y="58"/>
                    <a:pt x="5" y="61"/>
                    <a:pt x="3" y="63"/>
                  </a:cubicBezTo>
                  <a:cubicBezTo>
                    <a:pt x="2" y="65"/>
                    <a:pt x="2" y="66"/>
                    <a:pt x="1" y="67"/>
                  </a:cubicBezTo>
                  <a:cubicBezTo>
                    <a:pt x="1" y="68"/>
                    <a:pt x="0" y="69"/>
                    <a:pt x="0" y="70"/>
                  </a:cubicBezTo>
                  <a:cubicBezTo>
                    <a:pt x="1" y="71"/>
                    <a:pt x="1" y="72"/>
                    <a:pt x="2" y="72"/>
                  </a:cubicBezTo>
                  <a:cubicBezTo>
                    <a:pt x="3" y="73"/>
                    <a:pt x="4" y="74"/>
                    <a:pt x="5" y="74"/>
                  </a:cubicBezTo>
                  <a:cubicBezTo>
                    <a:pt x="7" y="74"/>
                    <a:pt x="7" y="71"/>
                    <a:pt x="8" y="69"/>
                  </a:cubicBezTo>
                  <a:cubicBezTo>
                    <a:pt x="10" y="66"/>
                    <a:pt x="11" y="63"/>
                    <a:pt x="12" y="60"/>
                  </a:cubicBezTo>
                  <a:cubicBezTo>
                    <a:pt x="13" y="59"/>
                    <a:pt x="13" y="58"/>
                    <a:pt x="14" y="57"/>
                  </a:cubicBezTo>
                  <a:cubicBezTo>
                    <a:pt x="14" y="56"/>
                    <a:pt x="15" y="54"/>
                    <a:pt x="15" y="53"/>
                  </a:cubicBezTo>
                  <a:cubicBezTo>
                    <a:pt x="17" y="50"/>
                    <a:pt x="19" y="46"/>
                    <a:pt x="20" y="43"/>
                  </a:cubicBezTo>
                  <a:cubicBezTo>
                    <a:pt x="20" y="43"/>
                    <a:pt x="21" y="44"/>
                    <a:pt x="21" y="44"/>
                  </a:cubicBezTo>
                  <a:cubicBezTo>
                    <a:pt x="21" y="45"/>
                    <a:pt x="22" y="46"/>
                    <a:pt x="22" y="46"/>
                  </a:cubicBezTo>
                  <a:cubicBezTo>
                    <a:pt x="22" y="47"/>
                    <a:pt x="23" y="49"/>
                    <a:pt x="24" y="50"/>
                  </a:cubicBezTo>
                  <a:cubicBezTo>
                    <a:pt x="26" y="51"/>
                    <a:pt x="27" y="50"/>
                    <a:pt x="27" y="48"/>
                  </a:cubicBezTo>
                  <a:cubicBezTo>
                    <a:pt x="26" y="45"/>
                    <a:pt x="25" y="43"/>
                    <a:pt x="25" y="40"/>
                  </a:cubicBezTo>
                  <a:cubicBezTo>
                    <a:pt x="26" y="41"/>
                    <a:pt x="28" y="42"/>
                    <a:pt x="30" y="42"/>
                  </a:cubicBezTo>
                  <a:cubicBezTo>
                    <a:pt x="35" y="43"/>
                    <a:pt x="41" y="42"/>
                    <a:pt x="46" y="40"/>
                  </a:cubicBezTo>
                  <a:cubicBezTo>
                    <a:pt x="57" y="36"/>
                    <a:pt x="62" y="23"/>
                    <a:pt x="55" y="13"/>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2"/>
            <p:cNvSpPr/>
            <p:nvPr/>
          </p:nvSpPr>
          <p:spPr bwMode="auto">
            <a:xfrm>
              <a:off x="-414338" y="9267826"/>
              <a:ext cx="246063" cy="166688"/>
            </a:xfrm>
            <a:custGeom>
              <a:avLst/>
              <a:gdLst>
                <a:gd name="T0" fmla="*/ 51 w 58"/>
                <a:gd name="T1" fmla="*/ 0 h 39"/>
                <a:gd name="T2" fmla="*/ 42 w 58"/>
                <a:gd name="T3" fmla="*/ 6 h 39"/>
                <a:gd name="T4" fmla="*/ 36 w 58"/>
                <a:gd name="T5" fmla="*/ 13 h 39"/>
                <a:gd name="T6" fmla="*/ 21 w 58"/>
                <a:gd name="T7" fmla="*/ 18 h 39"/>
                <a:gd name="T8" fmla="*/ 19 w 58"/>
                <a:gd name="T9" fmla="*/ 21 h 39"/>
                <a:gd name="T10" fmla="*/ 12 w 58"/>
                <a:gd name="T11" fmla="*/ 20 h 39"/>
                <a:gd name="T12" fmla="*/ 6 w 58"/>
                <a:gd name="T13" fmla="*/ 23 h 39"/>
                <a:gd name="T14" fmla="*/ 2 w 58"/>
                <a:gd name="T15" fmla="*/ 28 h 39"/>
                <a:gd name="T16" fmla="*/ 10 w 58"/>
                <a:gd name="T17" fmla="*/ 27 h 39"/>
                <a:gd name="T18" fmla="*/ 7 w 58"/>
                <a:gd name="T19" fmla="*/ 34 h 39"/>
                <a:gd name="T20" fmla="*/ 14 w 58"/>
                <a:gd name="T21" fmla="*/ 37 h 39"/>
                <a:gd name="T22" fmla="*/ 20 w 58"/>
                <a:gd name="T23" fmla="*/ 33 h 39"/>
                <a:gd name="T24" fmla="*/ 22 w 58"/>
                <a:gd name="T25" fmla="*/ 35 h 39"/>
                <a:gd name="T26" fmla="*/ 33 w 58"/>
                <a:gd name="T27" fmla="*/ 36 h 39"/>
                <a:gd name="T28" fmla="*/ 40 w 58"/>
                <a:gd name="T29" fmla="*/ 31 h 39"/>
                <a:gd name="T30" fmla="*/ 44 w 58"/>
                <a:gd name="T31" fmla="*/ 23 h 39"/>
                <a:gd name="T32" fmla="*/ 56 w 58"/>
                <a:gd name="T33" fmla="*/ 17 h 39"/>
                <a:gd name="T34" fmla="*/ 50 w 58"/>
                <a:gd name="T35" fmla="*/ 13 h 39"/>
                <a:gd name="T36" fmla="*/ 57 w 58"/>
                <a:gd name="T37" fmla="*/ 6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4" y="4"/>
                    <a:pt x="42" y="6"/>
                  </a:cubicBezTo>
                  <a:cubicBezTo>
                    <a:pt x="41" y="7"/>
                    <a:pt x="37" y="10"/>
                    <a:pt x="36" y="13"/>
                  </a:cubicBezTo>
                  <a:cubicBezTo>
                    <a:pt x="31" y="12"/>
                    <a:pt x="25" y="14"/>
                    <a:pt x="21" y="18"/>
                  </a:cubicBezTo>
                  <a:cubicBezTo>
                    <a:pt x="20" y="19"/>
                    <a:pt x="19" y="20"/>
                    <a:pt x="19" y="21"/>
                  </a:cubicBezTo>
                  <a:cubicBezTo>
                    <a:pt x="17" y="20"/>
                    <a:pt x="15" y="20"/>
                    <a:pt x="12" y="20"/>
                  </a:cubicBezTo>
                  <a:cubicBezTo>
                    <a:pt x="9" y="20"/>
                    <a:pt x="8" y="21"/>
                    <a:pt x="6" y="23"/>
                  </a:cubicBezTo>
                  <a:cubicBezTo>
                    <a:pt x="4" y="24"/>
                    <a:pt x="0" y="26"/>
                    <a:pt x="2" y="28"/>
                  </a:cubicBezTo>
                  <a:cubicBezTo>
                    <a:pt x="4" y="28"/>
                    <a:pt x="8" y="28"/>
                    <a:pt x="10" y="27"/>
                  </a:cubicBezTo>
                  <a:cubicBezTo>
                    <a:pt x="8" y="29"/>
                    <a:pt x="7" y="32"/>
                    <a:pt x="7" y="34"/>
                  </a:cubicBezTo>
                  <a:cubicBezTo>
                    <a:pt x="7" y="38"/>
                    <a:pt x="11" y="39"/>
                    <a:pt x="14" y="37"/>
                  </a:cubicBezTo>
                  <a:cubicBezTo>
                    <a:pt x="16" y="36"/>
                    <a:pt x="18" y="35"/>
                    <a:pt x="20" y="33"/>
                  </a:cubicBezTo>
                  <a:cubicBezTo>
                    <a:pt x="21" y="34"/>
                    <a:pt x="21" y="35"/>
                    <a:pt x="22" y="35"/>
                  </a:cubicBezTo>
                  <a:cubicBezTo>
                    <a:pt x="24" y="38"/>
                    <a:pt x="30" y="37"/>
                    <a:pt x="33" y="36"/>
                  </a:cubicBezTo>
                  <a:cubicBezTo>
                    <a:pt x="37" y="35"/>
                    <a:pt x="39" y="34"/>
                    <a:pt x="40" y="31"/>
                  </a:cubicBezTo>
                  <a:cubicBezTo>
                    <a:pt x="42" y="29"/>
                    <a:pt x="43" y="26"/>
                    <a:pt x="44" y="23"/>
                  </a:cubicBezTo>
                  <a:cubicBezTo>
                    <a:pt x="48" y="25"/>
                    <a:pt x="57" y="23"/>
                    <a:pt x="56" y="17"/>
                  </a:cubicBezTo>
                  <a:cubicBezTo>
                    <a:pt x="55" y="15"/>
                    <a:pt x="52" y="13"/>
                    <a:pt x="50" y="13"/>
                  </a:cubicBezTo>
                  <a:cubicBezTo>
                    <a:pt x="52" y="11"/>
                    <a:pt x="56" y="9"/>
                    <a:pt x="57" y="6"/>
                  </a:cubicBezTo>
                  <a:cubicBezTo>
                    <a:pt x="58" y="2"/>
                    <a:pt x="54"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3"/>
            <p:cNvSpPr/>
            <p:nvPr/>
          </p:nvSpPr>
          <p:spPr bwMode="auto">
            <a:xfrm>
              <a:off x="-147638" y="9986963"/>
              <a:ext cx="4763" cy="7938"/>
            </a:xfrm>
            <a:custGeom>
              <a:avLst/>
              <a:gdLst>
                <a:gd name="T0" fmla="*/ 1 w 1"/>
                <a:gd name="T1" fmla="*/ 0 h 2"/>
                <a:gd name="T2" fmla="*/ 1 w 1"/>
                <a:gd name="T3" fmla="*/ 2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0"/>
                    <a:pt x="1" y="2"/>
                  </a:cubicBezTo>
                  <a:cubicBezTo>
                    <a:pt x="1" y="2"/>
                    <a:pt x="1" y="2"/>
                    <a:pt x="1" y="2"/>
                  </a:cubicBezTo>
                  <a:cubicBezTo>
                    <a:pt x="1" y="2"/>
                    <a:pt x="1" y="2"/>
                    <a:pt x="1" y="2"/>
                  </a:cubicBezTo>
                  <a:cubicBezTo>
                    <a:pt x="1" y="1"/>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4"/>
            <p:cNvSpPr/>
            <p:nvPr/>
          </p:nvSpPr>
          <p:spPr bwMode="auto">
            <a:xfrm>
              <a:off x="-142875" y="9936163"/>
              <a:ext cx="60325" cy="63500"/>
            </a:xfrm>
            <a:custGeom>
              <a:avLst/>
              <a:gdLst>
                <a:gd name="T0" fmla="*/ 11 w 14"/>
                <a:gd name="T1" fmla="*/ 14 h 15"/>
                <a:gd name="T2" fmla="*/ 13 w 14"/>
                <a:gd name="T3" fmla="*/ 11 h 15"/>
                <a:gd name="T4" fmla="*/ 11 w 14"/>
                <a:gd name="T5" fmla="*/ 8 h 15"/>
                <a:gd name="T6" fmla="*/ 8 w 14"/>
                <a:gd name="T7" fmla="*/ 4 h 15"/>
                <a:gd name="T8" fmla="*/ 4 w 14"/>
                <a:gd name="T9" fmla="*/ 1 h 15"/>
                <a:gd name="T10" fmla="*/ 3 w 14"/>
                <a:gd name="T11" fmla="*/ 3 h 15"/>
                <a:gd name="T12" fmla="*/ 1 w 14"/>
                <a:gd name="T13" fmla="*/ 7 h 15"/>
                <a:gd name="T14" fmla="*/ 0 w 14"/>
                <a:gd name="T15" fmla="*/ 14 h 15"/>
                <a:gd name="T16" fmla="*/ 0 w 14"/>
                <a:gd name="T17" fmla="*/ 14 h 15"/>
                <a:gd name="T18" fmla="*/ 0 w 14"/>
                <a:gd name="T19" fmla="*/ 14 h 15"/>
                <a:gd name="T20" fmla="*/ 0 w 14"/>
                <a:gd name="T21" fmla="*/ 14 h 15"/>
                <a:gd name="T22" fmla="*/ 0 w 14"/>
                <a:gd name="T23" fmla="*/ 14 h 15"/>
                <a:gd name="T24" fmla="*/ 0 w 14"/>
                <a:gd name="T25" fmla="*/ 14 h 15"/>
                <a:gd name="T26" fmla="*/ 0 w 14"/>
                <a:gd name="T27" fmla="*/ 14 h 15"/>
                <a:gd name="T28" fmla="*/ 0 w 14"/>
                <a:gd name="T29" fmla="*/ 15 h 15"/>
                <a:gd name="T30" fmla="*/ 0 w 14"/>
                <a:gd name="T31" fmla="*/ 15 h 15"/>
                <a:gd name="T32" fmla="*/ 0 w 14"/>
                <a:gd name="T33" fmla="*/ 15 h 15"/>
                <a:gd name="T34" fmla="*/ 0 w 14"/>
                <a:gd name="T35" fmla="*/ 15 h 15"/>
                <a:gd name="T36" fmla="*/ 3 w 14"/>
                <a:gd name="T37" fmla="*/ 14 h 15"/>
                <a:gd name="T38" fmla="*/ 1 w 14"/>
                <a:gd name="T39" fmla="*/ 15 h 15"/>
                <a:gd name="T40" fmla="*/ 6 w 14"/>
                <a:gd name="T41" fmla="*/ 15 h 15"/>
                <a:gd name="T42" fmla="*/ 1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4"/>
                  </a:moveTo>
                  <a:cubicBezTo>
                    <a:pt x="13" y="14"/>
                    <a:pt x="14" y="13"/>
                    <a:pt x="13" y="11"/>
                  </a:cubicBezTo>
                  <a:cubicBezTo>
                    <a:pt x="12" y="10"/>
                    <a:pt x="12" y="9"/>
                    <a:pt x="11" y="8"/>
                  </a:cubicBezTo>
                  <a:cubicBezTo>
                    <a:pt x="10" y="6"/>
                    <a:pt x="9" y="5"/>
                    <a:pt x="8" y="4"/>
                  </a:cubicBezTo>
                  <a:cubicBezTo>
                    <a:pt x="7" y="3"/>
                    <a:pt x="5" y="0"/>
                    <a:pt x="4" y="1"/>
                  </a:cubicBezTo>
                  <a:cubicBezTo>
                    <a:pt x="3" y="1"/>
                    <a:pt x="3" y="2"/>
                    <a:pt x="3" y="3"/>
                  </a:cubicBezTo>
                  <a:cubicBezTo>
                    <a:pt x="3" y="4"/>
                    <a:pt x="2" y="5"/>
                    <a:pt x="1" y="7"/>
                  </a:cubicBezTo>
                  <a:cubicBezTo>
                    <a:pt x="1" y="9"/>
                    <a:pt x="0" y="11"/>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4"/>
                    <a:pt x="0" y="14"/>
                  </a:cubicBezTo>
                  <a:cubicBezTo>
                    <a:pt x="0" y="14"/>
                    <a:pt x="0" y="14"/>
                    <a:pt x="0" y="14"/>
                  </a:cubicBezTo>
                  <a:cubicBezTo>
                    <a:pt x="0" y="14"/>
                    <a:pt x="0" y="14"/>
                    <a:pt x="0" y="15"/>
                  </a:cubicBezTo>
                  <a:cubicBezTo>
                    <a:pt x="0" y="15"/>
                    <a:pt x="0" y="15"/>
                    <a:pt x="0" y="15"/>
                  </a:cubicBezTo>
                  <a:cubicBezTo>
                    <a:pt x="0" y="15"/>
                    <a:pt x="0" y="15"/>
                    <a:pt x="0" y="15"/>
                  </a:cubicBezTo>
                  <a:cubicBezTo>
                    <a:pt x="0" y="15"/>
                    <a:pt x="0" y="15"/>
                    <a:pt x="0" y="15"/>
                  </a:cubicBezTo>
                  <a:cubicBezTo>
                    <a:pt x="3" y="14"/>
                    <a:pt x="3" y="14"/>
                    <a:pt x="3" y="14"/>
                  </a:cubicBezTo>
                  <a:cubicBezTo>
                    <a:pt x="3" y="14"/>
                    <a:pt x="2" y="15"/>
                    <a:pt x="1" y="15"/>
                  </a:cubicBezTo>
                  <a:cubicBezTo>
                    <a:pt x="3" y="15"/>
                    <a:pt x="4" y="15"/>
                    <a:pt x="6" y="15"/>
                  </a:cubicBezTo>
                  <a:cubicBezTo>
                    <a:pt x="8" y="15"/>
                    <a:pt x="9" y="15"/>
                    <a:pt x="1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5"/>
            <p:cNvSpPr/>
            <p:nvPr/>
          </p:nvSpPr>
          <p:spPr bwMode="auto">
            <a:xfrm>
              <a:off x="-142875" y="9994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6"/>
            <p:cNvSpPr/>
            <p:nvPr/>
          </p:nvSpPr>
          <p:spPr bwMode="auto">
            <a:xfrm>
              <a:off x="-142875" y="999966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7"/>
            <p:cNvSpPr/>
            <p:nvPr/>
          </p:nvSpPr>
          <p:spPr bwMode="auto">
            <a:xfrm>
              <a:off x="-122238" y="10088563"/>
              <a:ext cx="65088" cy="68263"/>
            </a:xfrm>
            <a:custGeom>
              <a:avLst/>
              <a:gdLst>
                <a:gd name="T0" fmla="*/ 13 w 15"/>
                <a:gd name="T1" fmla="*/ 1 h 16"/>
                <a:gd name="T2" fmla="*/ 11 w 15"/>
                <a:gd name="T3" fmla="*/ 1 h 16"/>
                <a:gd name="T4" fmla="*/ 7 w 15"/>
                <a:gd name="T5" fmla="*/ 2 h 16"/>
                <a:gd name="T6" fmla="*/ 1 w 15"/>
                <a:gd name="T7" fmla="*/ 5 h 16"/>
                <a:gd name="T8" fmla="*/ 0 w 15"/>
                <a:gd name="T9" fmla="*/ 6 h 16"/>
                <a:gd name="T10" fmla="*/ 0 w 15"/>
                <a:gd name="T11" fmla="*/ 6 h 16"/>
                <a:gd name="T12" fmla="*/ 0 w 15"/>
                <a:gd name="T13" fmla="*/ 6 h 16"/>
                <a:gd name="T14" fmla="*/ 0 w 15"/>
                <a:gd name="T15" fmla="*/ 6 h 16"/>
                <a:gd name="T16" fmla="*/ 0 w 15"/>
                <a:gd name="T17" fmla="*/ 6 h 16"/>
                <a:gd name="T18" fmla="*/ 0 w 15"/>
                <a:gd name="T19" fmla="*/ 6 h 16"/>
                <a:gd name="T20" fmla="*/ 0 w 15"/>
                <a:gd name="T21" fmla="*/ 6 h 16"/>
                <a:gd name="T22" fmla="*/ 0 w 15"/>
                <a:gd name="T23" fmla="*/ 6 h 16"/>
                <a:gd name="T24" fmla="*/ 0 w 15"/>
                <a:gd name="T25" fmla="*/ 6 h 16"/>
                <a:gd name="T26" fmla="*/ 0 w 15"/>
                <a:gd name="T27" fmla="*/ 6 h 16"/>
                <a:gd name="T28" fmla="*/ 2 w 15"/>
                <a:gd name="T29" fmla="*/ 8 h 16"/>
                <a:gd name="T30" fmla="*/ 0 w 15"/>
                <a:gd name="T31" fmla="*/ 7 h 16"/>
                <a:gd name="T32" fmla="*/ 3 w 15"/>
                <a:gd name="T33" fmla="*/ 11 h 16"/>
                <a:gd name="T34" fmla="*/ 7 w 15"/>
                <a:gd name="T35" fmla="*/ 15 h 16"/>
                <a:gd name="T36" fmla="*/ 10 w 15"/>
                <a:gd name="T37" fmla="*/ 14 h 16"/>
                <a:gd name="T38" fmla="*/ 12 w 15"/>
                <a:gd name="T39" fmla="*/ 10 h 16"/>
                <a:gd name="T40" fmla="*/ 13 w 15"/>
                <a:gd name="T41" fmla="*/ 5 h 16"/>
                <a:gd name="T42" fmla="*/ 13 w 15"/>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3" y="1"/>
                  </a:moveTo>
                  <a:cubicBezTo>
                    <a:pt x="13" y="0"/>
                    <a:pt x="12" y="1"/>
                    <a:pt x="11" y="1"/>
                  </a:cubicBezTo>
                  <a:cubicBezTo>
                    <a:pt x="10" y="2"/>
                    <a:pt x="8" y="2"/>
                    <a:pt x="7" y="2"/>
                  </a:cubicBezTo>
                  <a:cubicBezTo>
                    <a:pt x="5" y="3"/>
                    <a:pt x="3" y="4"/>
                    <a:pt x="1" y="5"/>
                  </a:cubicBezTo>
                  <a:cubicBezTo>
                    <a:pt x="1" y="6"/>
                    <a:pt x="1"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8"/>
                    <a:pt x="2" y="8"/>
                    <a:pt x="2" y="8"/>
                  </a:cubicBezTo>
                  <a:cubicBezTo>
                    <a:pt x="2" y="8"/>
                    <a:pt x="1" y="8"/>
                    <a:pt x="0" y="7"/>
                  </a:cubicBezTo>
                  <a:cubicBezTo>
                    <a:pt x="1" y="8"/>
                    <a:pt x="2" y="10"/>
                    <a:pt x="3" y="11"/>
                  </a:cubicBezTo>
                  <a:cubicBezTo>
                    <a:pt x="4" y="12"/>
                    <a:pt x="5" y="14"/>
                    <a:pt x="7" y="15"/>
                  </a:cubicBezTo>
                  <a:cubicBezTo>
                    <a:pt x="8" y="16"/>
                    <a:pt x="9" y="16"/>
                    <a:pt x="10" y="14"/>
                  </a:cubicBezTo>
                  <a:cubicBezTo>
                    <a:pt x="11" y="13"/>
                    <a:pt x="12" y="12"/>
                    <a:pt x="12" y="10"/>
                  </a:cubicBezTo>
                  <a:cubicBezTo>
                    <a:pt x="12" y="9"/>
                    <a:pt x="13" y="7"/>
                    <a:pt x="13" y="5"/>
                  </a:cubicBezTo>
                  <a:cubicBezTo>
                    <a:pt x="14" y="4"/>
                    <a:pt x="15" y="1"/>
                    <a:pt x="13"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8"/>
            <p:cNvSpPr/>
            <p:nvPr/>
          </p:nvSpPr>
          <p:spPr bwMode="auto">
            <a:xfrm>
              <a:off x="-122238" y="10106026"/>
              <a:ext cx="9525" cy="7938"/>
            </a:xfrm>
            <a:custGeom>
              <a:avLst/>
              <a:gdLst>
                <a:gd name="T0" fmla="*/ 2 w 2"/>
                <a:gd name="T1" fmla="*/ 0 h 2"/>
                <a:gd name="T2" fmla="*/ 1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1" y="1"/>
                  </a:cubicBezTo>
                  <a:cubicBezTo>
                    <a:pt x="0" y="1"/>
                    <a:pt x="0" y="1"/>
                    <a:pt x="0" y="2"/>
                  </a:cubicBezTo>
                  <a:cubicBezTo>
                    <a:pt x="1" y="1"/>
                    <a:pt x="1" y="1"/>
                    <a:pt x="1" y="1"/>
                  </a:cubicBezTo>
                  <a:cubicBezTo>
                    <a:pt x="1" y="1"/>
                    <a:pt x="2"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9"/>
            <p:cNvSpPr/>
            <p:nvPr/>
          </p:nvSpPr>
          <p:spPr bwMode="auto">
            <a:xfrm>
              <a:off x="-122238" y="10113963"/>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0"/>
            <p:cNvSpPr/>
            <p:nvPr/>
          </p:nvSpPr>
          <p:spPr bwMode="auto">
            <a:xfrm>
              <a:off x="-122238" y="10113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1" name="Freeform 18"/>
          <p:cNvSpPr/>
          <p:nvPr/>
        </p:nvSpPr>
        <p:spPr bwMode="auto">
          <a:xfrm>
            <a:off x="10916013" y="4291004"/>
            <a:ext cx="827452" cy="1677267"/>
          </a:xfrm>
          <a:custGeom>
            <a:avLst/>
            <a:gdLst>
              <a:gd name="T0" fmla="*/ 18 w 122"/>
              <a:gd name="T1" fmla="*/ 223 h 250"/>
              <a:gd name="T2" fmla="*/ 17 w 122"/>
              <a:gd name="T3" fmla="*/ 214 h 250"/>
              <a:gd name="T4" fmla="*/ 23 w 122"/>
              <a:gd name="T5" fmla="*/ 205 h 250"/>
              <a:gd name="T6" fmla="*/ 26 w 122"/>
              <a:gd name="T7" fmla="*/ 193 h 250"/>
              <a:gd name="T8" fmla="*/ 24 w 122"/>
              <a:gd name="T9" fmla="*/ 174 h 250"/>
              <a:gd name="T10" fmla="*/ 23 w 122"/>
              <a:gd name="T11" fmla="*/ 162 h 250"/>
              <a:gd name="T12" fmla="*/ 21 w 122"/>
              <a:gd name="T13" fmla="*/ 150 h 250"/>
              <a:gd name="T14" fmla="*/ 21 w 122"/>
              <a:gd name="T15" fmla="*/ 134 h 250"/>
              <a:gd name="T16" fmla="*/ 26 w 122"/>
              <a:gd name="T17" fmla="*/ 122 h 250"/>
              <a:gd name="T18" fmla="*/ 41 w 122"/>
              <a:gd name="T19" fmla="*/ 111 h 250"/>
              <a:gd name="T20" fmla="*/ 35 w 122"/>
              <a:gd name="T21" fmla="*/ 103 h 250"/>
              <a:gd name="T22" fmla="*/ 38 w 122"/>
              <a:gd name="T23" fmla="*/ 92 h 250"/>
              <a:gd name="T24" fmla="*/ 17 w 122"/>
              <a:gd name="T25" fmla="*/ 47 h 250"/>
              <a:gd name="T26" fmla="*/ 2 w 122"/>
              <a:gd name="T27" fmla="*/ 46 h 250"/>
              <a:gd name="T28" fmla="*/ 7 w 122"/>
              <a:gd name="T29" fmla="*/ 32 h 250"/>
              <a:gd name="T30" fmla="*/ 28 w 122"/>
              <a:gd name="T31" fmla="*/ 34 h 250"/>
              <a:gd name="T32" fmla="*/ 18 w 122"/>
              <a:gd name="T33" fmla="*/ 11 h 250"/>
              <a:gd name="T34" fmla="*/ 26 w 122"/>
              <a:gd name="T35" fmla="*/ 1 h 250"/>
              <a:gd name="T36" fmla="*/ 40 w 122"/>
              <a:gd name="T37" fmla="*/ 7 h 250"/>
              <a:gd name="T38" fmla="*/ 36 w 122"/>
              <a:gd name="T39" fmla="*/ 15 h 250"/>
              <a:gd name="T40" fmla="*/ 51 w 122"/>
              <a:gd name="T41" fmla="*/ 30 h 250"/>
              <a:gd name="T42" fmla="*/ 66 w 122"/>
              <a:gd name="T43" fmla="*/ 31 h 250"/>
              <a:gd name="T44" fmla="*/ 60 w 122"/>
              <a:gd name="T45" fmla="*/ 45 h 250"/>
              <a:gd name="T46" fmla="*/ 41 w 122"/>
              <a:gd name="T47" fmla="*/ 43 h 250"/>
              <a:gd name="T48" fmla="*/ 56 w 122"/>
              <a:gd name="T49" fmla="*/ 96 h 250"/>
              <a:gd name="T50" fmla="*/ 52 w 122"/>
              <a:gd name="T51" fmla="*/ 105 h 250"/>
              <a:gd name="T52" fmla="*/ 55 w 122"/>
              <a:gd name="T53" fmla="*/ 108 h 250"/>
              <a:gd name="T54" fmla="*/ 62 w 122"/>
              <a:gd name="T55" fmla="*/ 109 h 250"/>
              <a:gd name="T56" fmla="*/ 74 w 122"/>
              <a:gd name="T57" fmla="*/ 119 h 250"/>
              <a:gd name="T58" fmla="*/ 77 w 122"/>
              <a:gd name="T59" fmla="*/ 123 h 250"/>
              <a:gd name="T60" fmla="*/ 83 w 122"/>
              <a:gd name="T61" fmla="*/ 131 h 250"/>
              <a:gd name="T62" fmla="*/ 85 w 122"/>
              <a:gd name="T63" fmla="*/ 144 h 250"/>
              <a:gd name="T64" fmla="*/ 85 w 122"/>
              <a:gd name="T65" fmla="*/ 155 h 250"/>
              <a:gd name="T66" fmla="*/ 86 w 122"/>
              <a:gd name="T67" fmla="*/ 159 h 250"/>
              <a:gd name="T68" fmla="*/ 89 w 122"/>
              <a:gd name="T69" fmla="*/ 176 h 250"/>
              <a:gd name="T70" fmla="*/ 93 w 122"/>
              <a:gd name="T71" fmla="*/ 190 h 250"/>
              <a:gd name="T72" fmla="*/ 102 w 122"/>
              <a:gd name="T73" fmla="*/ 193 h 250"/>
              <a:gd name="T74" fmla="*/ 104 w 122"/>
              <a:gd name="T75" fmla="*/ 197 h 250"/>
              <a:gd name="T76" fmla="*/ 106 w 122"/>
              <a:gd name="T77" fmla="*/ 202 h 250"/>
              <a:gd name="T78" fmla="*/ 111 w 122"/>
              <a:gd name="T79" fmla="*/ 202 h 250"/>
              <a:gd name="T80" fmla="*/ 113 w 122"/>
              <a:gd name="T81" fmla="*/ 206 h 250"/>
              <a:gd name="T82" fmla="*/ 118 w 122"/>
              <a:gd name="T83" fmla="*/ 211 h 250"/>
              <a:gd name="T84" fmla="*/ 118 w 122"/>
              <a:gd name="T85" fmla="*/ 216 h 250"/>
              <a:gd name="T86" fmla="*/ 120 w 122"/>
              <a:gd name="T87" fmla="*/ 220 h 250"/>
              <a:gd name="T88" fmla="*/ 121 w 122"/>
              <a:gd name="T89" fmla="*/ 226 h 250"/>
              <a:gd name="T90" fmla="*/ 120 w 122"/>
              <a:gd name="T91" fmla="*/ 229 h 250"/>
              <a:gd name="T92" fmla="*/ 108 w 122"/>
              <a:gd name="T93" fmla="*/ 231 h 250"/>
              <a:gd name="T94" fmla="*/ 79 w 122"/>
              <a:gd name="T95" fmla="*/ 238 h 250"/>
              <a:gd name="T96" fmla="*/ 41 w 122"/>
              <a:gd name="T97" fmla="*/ 247 h 250"/>
              <a:gd name="T98" fmla="*/ 21 w 122"/>
              <a:gd name="T99"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250">
                <a:moveTo>
                  <a:pt x="19" y="238"/>
                </a:moveTo>
                <a:cubicBezTo>
                  <a:pt x="19" y="233"/>
                  <a:pt x="19" y="228"/>
                  <a:pt x="18" y="223"/>
                </a:cubicBezTo>
                <a:cubicBezTo>
                  <a:pt x="18" y="221"/>
                  <a:pt x="18" y="221"/>
                  <a:pt x="18" y="219"/>
                </a:cubicBezTo>
                <a:cubicBezTo>
                  <a:pt x="18" y="218"/>
                  <a:pt x="17" y="216"/>
                  <a:pt x="17" y="214"/>
                </a:cubicBezTo>
                <a:cubicBezTo>
                  <a:pt x="17" y="212"/>
                  <a:pt x="20" y="211"/>
                  <a:pt x="22" y="211"/>
                </a:cubicBezTo>
                <a:cubicBezTo>
                  <a:pt x="22" y="209"/>
                  <a:pt x="22" y="206"/>
                  <a:pt x="23" y="205"/>
                </a:cubicBezTo>
                <a:cubicBezTo>
                  <a:pt x="24" y="203"/>
                  <a:pt x="26" y="203"/>
                  <a:pt x="27" y="202"/>
                </a:cubicBezTo>
                <a:cubicBezTo>
                  <a:pt x="28" y="200"/>
                  <a:pt x="26" y="196"/>
                  <a:pt x="26" y="193"/>
                </a:cubicBezTo>
                <a:cubicBezTo>
                  <a:pt x="25" y="190"/>
                  <a:pt x="24" y="187"/>
                  <a:pt x="26" y="184"/>
                </a:cubicBezTo>
                <a:cubicBezTo>
                  <a:pt x="24" y="182"/>
                  <a:pt x="24" y="177"/>
                  <a:pt x="24" y="174"/>
                </a:cubicBezTo>
                <a:cubicBezTo>
                  <a:pt x="23" y="171"/>
                  <a:pt x="23" y="169"/>
                  <a:pt x="23" y="167"/>
                </a:cubicBezTo>
                <a:cubicBezTo>
                  <a:pt x="23" y="165"/>
                  <a:pt x="23" y="164"/>
                  <a:pt x="23" y="162"/>
                </a:cubicBezTo>
                <a:cubicBezTo>
                  <a:pt x="22" y="161"/>
                  <a:pt x="22" y="159"/>
                  <a:pt x="21" y="157"/>
                </a:cubicBezTo>
                <a:cubicBezTo>
                  <a:pt x="21" y="155"/>
                  <a:pt x="21" y="153"/>
                  <a:pt x="21" y="150"/>
                </a:cubicBezTo>
                <a:cubicBezTo>
                  <a:pt x="21" y="148"/>
                  <a:pt x="17" y="138"/>
                  <a:pt x="21" y="138"/>
                </a:cubicBezTo>
                <a:cubicBezTo>
                  <a:pt x="21" y="136"/>
                  <a:pt x="22" y="135"/>
                  <a:pt x="21" y="134"/>
                </a:cubicBezTo>
                <a:cubicBezTo>
                  <a:pt x="21" y="132"/>
                  <a:pt x="21" y="131"/>
                  <a:pt x="21" y="130"/>
                </a:cubicBezTo>
                <a:cubicBezTo>
                  <a:pt x="22" y="127"/>
                  <a:pt x="24" y="125"/>
                  <a:pt x="26" y="122"/>
                </a:cubicBezTo>
                <a:cubicBezTo>
                  <a:pt x="28" y="120"/>
                  <a:pt x="30" y="116"/>
                  <a:pt x="33" y="114"/>
                </a:cubicBezTo>
                <a:cubicBezTo>
                  <a:pt x="35" y="113"/>
                  <a:pt x="38" y="112"/>
                  <a:pt x="41" y="111"/>
                </a:cubicBezTo>
                <a:cubicBezTo>
                  <a:pt x="40" y="107"/>
                  <a:pt x="40" y="107"/>
                  <a:pt x="40" y="107"/>
                </a:cubicBezTo>
                <a:cubicBezTo>
                  <a:pt x="38" y="107"/>
                  <a:pt x="35" y="105"/>
                  <a:pt x="35" y="103"/>
                </a:cubicBezTo>
                <a:cubicBezTo>
                  <a:pt x="34" y="100"/>
                  <a:pt x="34" y="100"/>
                  <a:pt x="34" y="100"/>
                </a:cubicBezTo>
                <a:cubicBezTo>
                  <a:pt x="32" y="97"/>
                  <a:pt x="34" y="93"/>
                  <a:pt x="38" y="92"/>
                </a:cubicBezTo>
                <a:cubicBezTo>
                  <a:pt x="30" y="45"/>
                  <a:pt x="30" y="45"/>
                  <a:pt x="30" y="45"/>
                </a:cubicBezTo>
                <a:cubicBezTo>
                  <a:pt x="17" y="47"/>
                  <a:pt x="17" y="47"/>
                  <a:pt x="17" y="47"/>
                </a:cubicBezTo>
                <a:cubicBezTo>
                  <a:pt x="17" y="51"/>
                  <a:pt x="15" y="54"/>
                  <a:pt x="11" y="54"/>
                </a:cubicBezTo>
                <a:cubicBezTo>
                  <a:pt x="7" y="54"/>
                  <a:pt x="3" y="50"/>
                  <a:pt x="2" y="46"/>
                </a:cubicBezTo>
                <a:cubicBezTo>
                  <a:pt x="1" y="42"/>
                  <a:pt x="1" y="42"/>
                  <a:pt x="1" y="42"/>
                </a:cubicBezTo>
                <a:cubicBezTo>
                  <a:pt x="0" y="38"/>
                  <a:pt x="3" y="33"/>
                  <a:pt x="7" y="32"/>
                </a:cubicBezTo>
                <a:cubicBezTo>
                  <a:pt x="11" y="31"/>
                  <a:pt x="14" y="32"/>
                  <a:pt x="15" y="36"/>
                </a:cubicBezTo>
                <a:cubicBezTo>
                  <a:pt x="28" y="34"/>
                  <a:pt x="28" y="34"/>
                  <a:pt x="28" y="34"/>
                </a:cubicBezTo>
                <a:cubicBezTo>
                  <a:pt x="25" y="17"/>
                  <a:pt x="25" y="17"/>
                  <a:pt x="25" y="17"/>
                </a:cubicBezTo>
                <a:cubicBezTo>
                  <a:pt x="21" y="17"/>
                  <a:pt x="18" y="14"/>
                  <a:pt x="18" y="11"/>
                </a:cubicBezTo>
                <a:cubicBezTo>
                  <a:pt x="18" y="11"/>
                  <a:pt x="18" y="11"/>
                  <a:pt x="18" y="11"/>
                </a:cubicBezTo>
                <a:cubicBezTo>
                  <a:pt x="18" y="6"/>
                  <a:pt x="21" y="2"/>
                  <a:pt x="26" y="1"/>
                </a:cubicBezTo>
                <a:cubicBezTo>
                  <a:pt x="30" y="1"/>
                  <a:pt x="30" y="1"/>
                  <a:pt x="30" y="1"/>
                </a:cubicBezTo>
                <a:cubicBezTo>
                  <a:pt x="34" y="0"/>
                  <a:pt x="39" y="3"/>
                  <a:pt x="40" y="7"/>
                </a:cubicBezTo>
                <a:cubicBezTo>
                  <a:pt x="40" y="7"/>
                  <a:pt x="40" y="7"/>
                  <a:pt x="40" y="7"/>
                </a:cubicBezTo>
                <a:cubicBezTo>
                  <a:pt x="41" y="10"/>
                  <a:pt x="39" y="14"/>
                  <a:pt x="36" y="15"/>
                </a:cubicBezTo>
                <a:cubicBezTo>
                  <a:pt x="39" y="32"/>
                  <a:pt x="39" y="32"/>
                  <a:pt x="39" y="32"/>
                </a:cubicBezTo>
                <a:cubicBezTo>
                  <a:pt x="51" y="30"/>
                  <a:pt x="51" y="30"/>
                  <a:pt x="51" y="30"/>
                </a:cubicBezTo>
                <a:cubicBezTo>
                  <a:pt x="51" y="26"/>
                  <a:pt x="53" y="23"/>
                  <a:pt x="57" y="23"/>
                </a:cubicBezTo>
                <a:cubicBezTo>
                  <a:pt x="61" y="23"/>
                  <a:pt x="65" y="26"/>
                  <a:pt x="66" y="31"/>
                </a:cubicBezTo>
                <a:cubicBezTo>
                  <a:pt x="67" y="35"/>
                  <a:pt x="67" y="35"/>
                  <a:pt x="67" y="35"/>
                </a:cubicBezTo>
                <a:cubicBezTo>
                  <a:pt x="67" y="39"/>
                  <a:pt x="65" y="44"/>
                  <a:pt x="60" y="45"/>
                </a:cubicBezTo>
                <a:cubicBezTo>
                  <a:pt x="57" y="46"/>
                  <a:pt x="54" y="44"/>
                  <a:pt x="53" y="41"/>
                </a:cubicBezTo>
                <a:cubicBezTo>
                  <a:pt x="41" y="43"/>
                  <a:pt x="41" y="43"/>
                  <a:pt x="41" y="43"/>
                </a:cubicBezTo>
                <a:cubicBezTo>
                  <a:pt x="49" y="90"/>
                  <a:pt x="49" y="90"/>
                  <a:pt x="49" y="90"/>
                </a:cubicBezTo>
                <a:cubicBezTo>
                  <a:pt x="53" y="90"/>
                  <a:pt x="56" y="93"/>
                  <a:pt x="56" y="96"/>
                </a:cubicBezTo>
                <a:cubicBezTo>
                  <a:pt x="56" y="99"/>
                  <a:pt x="56" y="99"/>
                  <a:pt x="56" y="99"/>
                </a:cubicBezTo>
                <a:cubicBezTo>
                  <a:pt x="56" y="102"/>
                  <a:pt x="54" y="104"/>
                  <a:pt x="52" y="105"/>
                </a:cubicBezTo>
                <a:cubicBezTo>
                  <a:pt x="52" y="108"/>
                  <a:pt x="52" y="108"/>
                  <a:pt x="52" y="108"/>
                </a:cubicBezTo>
                <a:cubicBezTo>
                  <a:pt x="53" y="108"/>
                  <a:pt x="54" y="108"/>
                  <a:pt x="55" y="108"/>
                </a:cubicBezTo>
                <a:cubicBezTo>
                  <a:pt x="56" y="108"/>
                  <a:pt x="57" y="107"/>
                  <a:pt x="58" y="107"/>
                </a:cubicBezTo>
                <a:cubicBezTo>
                  <a:pt x="59" y="107"/>
                  <a:pt x="61" y="108"/>
                  <a:pt x="62" y="109"/>
                </a:cubicBezTo>
                <a:cubicBezTo>
                  <a:pt x="65" y="110"/>
                  <a:pt x="67" y="112"/>
                  <a:pt x="70" y="115"/>
                </a:cubicBezTo>
                <a:cubicBezTo>
                  <a:pt x="71" y="116"/>
                  <a:pt x="74" y="117"/>
                  <a:pt x="74" y="119"/>
                </a:cubicBezTo>
                <a:cubicBezTo>
                  <a:pt x="75" y="121"/>
                  <a:pt x="75" y="122"/>
                  <a:pt x="76" y="123"/>
                </a:cubicBezTo>
                <a:cubicBezTo>
                  <a:pt x="77" y="123"/>
                  <a:pt x="77" y="123"/>
                  <a:pt x="77" y="123"/>
                </a:cubicBezTo>
                <a:cubicBezTo>
                  <a:pt x="78" y="125"/>
                  <a:pt x="80" y="125"/>
                  <a:pt x="81" y="126"/>
                </a:cubicBezTo>
                <a:cubicBezTo>
                  <a:pt x="83" y="127"/>
                  <a:pt x="83" y="129"/>
                  <a:pt x="83" y="131"/>
                </a:cubicBezTo>
                <a:cubicBezTo>
                  <a:pt x="83" y="133"/>
                  <a:pt x="84" y="135"/>
                  <a:pt x="85" y="137"/>
                </a:cubicBezTo>
                <a:cubicBezTo>
                  <a:pt x="86" y="139"/>
                  <a:pt x="85" y="142"/>
                  <a:pt x="85" y="144"/>
                </a:cubicBezTo>
                <a:cubicBezTo>
                  <a:pt x="86" y="146"/>
                  <a:pt x="85" y="148"/>
                  <a:pt x="86" y="150"/>
                </a:cubicBezTo>
                <a:cubicBezTo>
                  <a:pt x="86" y="152"/>
                  <a:pt x="87" y="153"/>
                  <a:pt x="85" y="155"/>
                </a:cubicBezTo>
                <a:cubicBezTo>
                  <a:pt x="85" y="156"/>
                  <a:pt x="84" y="155"/>
                  <a:pt x="84" y="157"/>
                </a:cubicBezTo>
                <a:cubicBezTo>
                  <a:pt x="85" y="158"/>
                  <a:pt x="86" y="158"/>
                  <a:pt x="86" y="159"/>
                </a:cubicBezTo>
                <a:cubicBezTo>
                  <a:pt x="87" y="160"/>
                  <a:pt x="87" y="163"/>
                  <a:pt x="87" y="164"/>
                </a:cubicBezTo>
                <a:cubicBezTo>
                  <a:pt x="88" y="168"/>
                  <a:pt x="89" y="172"/>
                  <a:pt x="89" y="176"/>
                </a:cubicBezTo>
                <a:cubicBezTo>
                  <a:pt x="90" y="179"/>
                  <a:pt x="91" y="180"/>
                  <a:pt x="91" y="183"/>
                </a:cubicBezTo>
                <a:cubicBezTo>
                  <a:pt x="92" y="185"/>
                  <a:pt x="93" y="188"/>
                  <a:pt x="93" y="190"/>
                </a:cubicBezTo>
                <a:cubicBezTo>
                  <a:pt x="94" y="193"/>
                  <a:pt x="93" y="194"/>
                  <a:pt x="96" y="194"/>
                </a:cubicBezTo>
                <a:cubicBezTo>
                  <a:pt x="98" y="194"/>
                  <a:pt x="101" y="193"/>
                  <a:pt x="102" y="193"/>
                </a:cubicBezTo>
                <a:cubicBezTo>
                  <a:pt x="103" y="193"/>
                  <a:pt x="103" y="194"/>
                  <a:pt x="103" y="195"/>
                </a:cubicBezTo>
                <a:cubicBezTo>
                  <a:pt x="103" y="196"/>
                  <a:pt x="104" y="196"/>
                  <a:pt x="104" y="197"/>
                </a:cubicBezTo>
                <a:cubicBezTo>
                  <a:pt x="105" y="197"/>
                  <a:pt x="105" y="199"/>
                  <a:pt x="105" y="200"/>
                </a:cubicBezTo>
                <a:cubicBezTo>
                  <a:pt x="105" y="200"/>
                  <a:pt x="106" y="201"/>
                  <a:pt x="106" y="202"/>
                </a:cubicBezTo>
                <a:cubicBezTo>
                  <a:pt x="107" y="202"/>
                  <a:pt x="108" y="202"/>
                  <a:pt x="108" y="202"/>
                </a:cubicBezTo>
                <a:cubicBezTo>
                  <a:pt x="109" y="203"/>
                  <a:pt x="110" y="202"/>
                  <a:pt x="111" y="202"/>
                </a:cubicBezTo>
                <a:cubicBezTo>
                  <a:pt x="112" y="202"/>
                  <a:pt x="112" y="202"/>
                  <a:pt x="113" y="203"/>
                </a:cubicBezTo>
                <a:cubicBezTo>
                  <a:pt x="113" y="204"/>
                  <a:pt x="113" y="205"/>
                  <a:pt x="113" y="206"/>
                </a:cubicBezTo>
                <a:cubicBezTo>
                  <a:pt x="113" y="207"/>
                  <a:pt x="113" y="209"/>
                  <a:pt x="115" y="210"/>
                </a:cubicBezTo>
                <a:cubicBezTo>
                  <a:pt x="117" y="210"/>
                  <a:pt x="118" y="208"/>
                  <a:pt x="118" y="211"/>
                </a:cubicBezTo>
                <a:cubicBezTo>
                  <a:pt x="118" y="212"/>
                  <a:pt x="118" y="213"/>
                  <a:pt x="119" y="214"/>
                </a:cubicBezTo>
                <a:cubicBezTo>
                  <a:pt x="119" y="215"/>
                  <a:pt x="118" y="216"/>
                  <a:pt x="118" y="216"/>
                </a:cubicBezTo>
                <a:cubicBezTo>
                  <a:pt x="118" y="217"/>
                  <a:pt x="118" y="218"/>
                  <a:pt x="119" y="219"/>
                </a:cubicBezTo>
                <a:cubicBezTo>
                  <a:pt x="119" y="220"/>
                  <a:pt x="119" y="220"/>
                  <a:pt x="120" y="220"/>
                </a:cubicBezTo>
                <a:cubicBezTo>
                  <a:pt x="121" y="221"/>
                  <a:pt x="122" y="221"/>
                  <a:pt x="122" y="224"/>
                </a:cubicBezTo>
                <a:cubicBezTo>
                  <a:pt x="122" y="225"/>
                  <a:pt x="121" y="225"/>
                  <a:pt x="121" y="226"/>
                </a:cubicBezTo>
                <a:cubicBezTo>
                  <a:pt x="121" y="226"/>
                  <a:pt x="122" y="228"/>
                  <a:pt x="122" y="229"/>
                </a:cubicBezTo>
                <a:cubicBezTo>
                  <a:pt x="120" y="229"/>
                  <a:pt x="120" y="229"/>
                  <a:pt x="120" y="229"/>
                </a:cubicBezTo>
                <a:cubicBezTo>
                  <a:pt x="120" y="230"/>
                  <a:pt x="120" y="230"/>
                  <a:pt x="120" y="230"/>
                </a:cubicBezTo>
                <a:cubicBezTo>
                  <a:pt x="116" y="232"/>
                  <a:pt x="111" y="231"/>
                  <a:pt x="108" y="231"/>
                </a:cubicBezTo>
                <a:cubicBezTo>
                  <a:pt x="103" y="232"/>
                  <a:pt x="99" y="233"/>
                  <a:pt x="95" y="233"/>
                </a:cubicBezTo>
                <a:cubicBezTo>
                  <a:pt x="89" y="234"/>
                  <a:pt x="84" y="237"/>
                  <a:pt x="79" y="238"/>
                </a:cubicBezTo>
                <a:cubicBezTo>
                  <a:pt x="73" y="239"/>
                  <a:pt x="67" y="241"/>
                  <a:pt x="61" y="242"/>
                </a:cubicBezTo>
                <a:cubicBezTo>
                  <a:pt x="54" y="244"/>
                  <a:pt x="48" y="246"/>
                  <a:pt x="41" y="247"/>
                </a:cubicBezTo>
                <a:cubicBezTo>
                  <a:pt x="36" y="248"/>
                  <a:pt x="31" y="248"/>
                  <a:pt x="26" y="248"/>
                </a:cubicBezTo>
                <a:cubicBezTo>
                  <a:pt x="24" y="249"/>
                  <a:pt x="22" y="250"/>
                  <a:pt x="21" y="248"/>
                </a:cubicBezTo>
                <a:cubicBezTo>
                  <a:pt x="19" y="245"/>
                  <a:pt x="19" y="241"/>
                  <a:pt x="19" y="2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2" name="组合 51"/>
          <p:cNvGrpSpPr/>
          <p:nvPr/>
        </p:nvGrpSpPr>
        <p:grpSpPr>
          <a:xfrm rot="856517">
            <a:off x="3363756" y="4793233"/>
            <a:ext cx="1916270" cy="2013060"/>
            <a:chOff x="6179980" y="463551"/>
            <a:chExt cx="3268663" cy="3433762"/>
          </a:xfrm>
        </p:grpSpPr>
        <p:sp>
          <p:nvSpPr>
            <p:cNvPr id="53" name="Freeform 22"/>
            <p:cNvSpPr>
              <a:spLocks noEditPoints="1"/>
            </p:cNvSpPr>
            <p:nvPr/>
          </p:nvSpPr>
          <p:spPr bwMode="auto">
            <a:xfrm>
              <a:off x="7669213" y="463551"/>
              <a:ext cx="1223963" cy="2014538"/>
            </a:xfrm>
            <a:custGeom>
              <a:avLst/>
              <a:gdLst>
                <a:gd name="T0" fmla="*/ 7 w 288"/>
                <a:gd name="T1" fmla="*/ 188 h 474"/>
                <a:gd name="T2" fmla="*/ 51 w 288"/>
                <a:gd name="T3" fmla="*/ 184 h 474"/>
                <a:gd name="T4" fmla="*/ 128 w 288"/>
                <a:gd name="T5" fmla="*/ 246 h 474"/>
                <a:gd name="T6" fmla="*/ 145 w 288"/>
                <a:gd name="T7" fmla="*/ 474 h 474"/>
                <a:gd name="T8" fmla="*/ 194 w 288"/>
                <a:gd name="T9" fmla="*/ 454 h 474"/>
                <a:gd name="T10" fmla="*/ 176 w 288"/>
                <a:gd name="T11" fmla="*/ 242 h 474"/>
                <a:gd name="T12" fmla="*/ 242 w 288"/>
                <a:gd name="T13" fmla="*/ 165 h 474"/>
                <a:gd name="T14" fmla="*/ 288 w 288"/>
                <a:gd name="T15" fmla="*/ 160 h 474"/>
                <a:gd name="T16" fmla="*/ 281 w 288"/>
                <a:gd name="T17" fmla="*/ 113 h 474"/>
                <a:gd name="T18" fmla="*/ 238 w 288"/>
                <a:gd name="T19" fmla="*/ 117 h 474"/>
                <a:gd name="T20" fmla="*/ 160 w 288"/>
                <a:gd name="T21" fmla="*/ 50 h 474"/>
                <a:gd name="T22" fmla="*/ 156 w 288"/>
                <a:gd name="T23" fmla="*/ 0 h 474"/>
                <a:gd name="T24" fmla="*/ 110 w 288"/>
                <a:gd name="T25" fmla="*/ 7 h 474"/>
                <a:gd name="T26" fmla="*/ 113 w 288"/>
                <a:gd name="T27" fmla="*/ 54 h 474"/>
                <a:gd name="T28" fmla="*/ 45 w 288"/>
                <a:gd name="T29" fmla="*/ 136 h 474"/>
                <a:gd name="T30" fmla="*/ 0 w 288"/>
                <a:gd name="T31" fmla="*/ 141 h 474"/>
                <a:gd name="T32" fmla="*/ 7 w 288"/>
                <a:gd name="T33" fmla="*/ 188 h 474"/>
                <a:gd name="T34" fmla="*/ 115 w 288"/>
                <a:gd name="T35" fmla="*/ 80 h 474"/>
                <a:gd name="T36" fmla="*/ 119 w 288"/>
                <a:gd name="T37" fmla="*/ 129 h 474"/>
                <a:gd name="T38" fmla="*/ 72 w 288"/>
                <a:gd name="T39" fmla="*/ 133 h 474"/>
                <a:gd name="T40" fmla="*/ 115 w 288"/>
                <a:gd name="T41" fmla="*/ 80 h 474"/>
                <a:gd name="T42" fmla="*/ 212 w 288"/>
                <a:gd name="T43" fmla="*/ 120 h 474"/>
                <a:gd name="T44" fmla="*/ 166 w 288"/>
                <a:gd name="T45" fmla="*/ 124 h 474"/>
                <a:gd name="T46" fmla="*/ 162 w 288"/>
                <a:gd name="T47" fmla="*/ 77 h 474"/>
                <a:gd name="T48" fmla="*/ 212 w 288"/>
                <a:gd name="T49" fmla="*/ 120 h 474"/>
                <a:gd name="T50" fmla="*/ 174 w 288"/>
                <a:gd name="T51" fmla="*/ 215 h 474"/>
                <a:gd name="T52" fmla="*/ 170 w 288"/>
                <a:gd name="T53" fmla="*/ 172 h 474"/>
                <a:gd name="T54" fmla="*/ 215 w 288"/>
                <a:gd name="T55" fmla="*/ 167 h 474"/>
                <a:gd name="T56" fmla="*/ 174 w 288"/>
                <a:gd name="T57" fmla="*/ 215 h 474"/>
                <a:gd name="T58" fmla="*/ 78 w 288"/>
                <a:gd name="T59" fmla="*/ 181 h 474"/>
                <a:gd name="T60" fmla="*/ 123 w 288"/>
                <a:gd name="T61" fmla="*/ 177 h 474"/>
                <a:gd name="T62" fmla="*/ 126 w 288"/>
                <a:gd name="T63" fmla="*/ 220 h 474"/>
                <a:gd name="T64" fmla="*/ 78 w 288"/>
                <a:gd name="T65" fmla="*/ 18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474">
                  <a:moveTo>
                    <a:pt x="7" y="188"/>
                  </a:moveTo>
                  <a:cubicBezTo>
                    <a:pt x="51" y="184"/>
                    <a:pt x="51" y="184"/>
                    <a:pt x="51" y="184"/>
                  </a:cubicBezTo>
                  <a:cubicBezTo>
                    <a:pt x="64" y="216"/>
                    <a:pt x="92" y="241"/>
                    <a:pt x="128" y="246"/>
                  </a:cubicBezTo>
                  <a:cubicBezTo>
                    <a:pt x="145" y="474"/>
                    <a:pt x="145" y="474"/>
                    <a:pt x="145" y="474"/>
                  </a:cubicBezTo>
                  <a:cubicBezTo>
                    <a:pt x="194" y="454"/>
                    <a:pt x="194" y="454"/>
                    <a:pt x="194" y="454"/>
                  </a:cubicBezTo>
                  <a:cubicBezTo>
                    <a:pt x="176" y="242"/>
                    <a:pt x="176" y="242"/>
                    <a:pt x="176" y="242"/>
                  </a:cubicBezTo>
                  <a:cubicBezTo>
                    <a:pt x="210" y="231"/>
                    <a:pt x="236" y="201"/>
                    <a:pt x="242" y="165"/>
                  </a:cubicBezTo>
                  <a:cubicBezTo>
                    <a:pt x="288" y="160"/>
                    <a:pt x="288" y="160"/>
                    <a:pt x="288" y="160"/>
                  </a:cubicBezTo>
                  <a:cubicBezTo>
                    <a:pt x="281" y="113"/>
                    <a:pt x="281" y="113"/>
                    <a:pt x="281" y="113"/>
                  </a:cubicBezTo>
                  <a:cubicBezTo>
                    <a:pt x="238" y="117"/>
                    <a:pt x="238" y="117"/>
                    <a:pt x="238" y="117"/>
                  </a:cubicBezTo>
                  <a:cubicBezTo>
                    <a:pt x="227" y="83"/>
                    <a:pt x="197" y="56"/>
                    <a:pt x="160" y="50"/>
                  </a:cubicBezTo>
                  <a:cubicBezTo>
                    <a:pt x="156" y="0"/>
                    <a:pt x="156" y="0"/>
                    <a:pt x="156" y="0"/>
                  </a:cubicBezTo>
                  <a:cubicBezTo>
                    <a:pt x="110" y="7"/>
                    <a:pt x="110" y="7"/>
                    <a:pt x="110" y="7"/>
                  </a:cubicBezTo>
                  <a:cubicBezTo>
                    <a:pt x="113" y="54"/>
                    <a:pt x="113" y="54"/>
                    <a:pt x="113" y="54"/>
                  </a:cubicBezTo>
                  <a:cubicBezTo>
                    <a:pt x="78" y="65"/>
                    <a:pt x="50" y="97"/>
                    <a:pt x="45" y="136"/>
                  </a:cubicBezTo>
                  <a:cubicBezTo>
                    <a:pt x="0" y="141"/>
                    <a:pt x="0" y="141"/>
                    <a:pt x="0" y="141"/>
                  </a:cubicBezTo>
                  <a:lnTo>
                    <a:pt x="7" y="188"/>
                  </a:lnTo>
                  <a:close/>
                  <a:moveTo>
                    <a:pt x="115" y="80"/>
                  </a:moveTo>
                  <a:cubicBezTo>
                    <a:pt x="119" y="129"/>
                    <a:pt x="119" y="129"/>
                    <a:pt x="119" y="129"/>
                  </a:cubicBezTo>
                  <a:cubicBezTo>
                    <a:pt x="72" y="133"/>
                    <a:pt x="72" y="133"/>
                    <a:pt x="72" y="133"/>
                  </a:cubicBezTo>
                  <a:cubicBezTo>
                    <a:pt x="77" y="109"/>
                    <a:pt x="94" y="90"/>
                    <a:pt x="115" y="80"/>
                  </a:cubicBezTo>
                  <a:close/>
                  <a:moveTo>
                    <a:pt x="212" y="120"/>
                  </a:moveTo>
                  <a:cubicBezTo>
                    <a:pt x="166" y="124"/>
                    <a:pt x="166" y="124"/>
                    <a:pt x="166" y="124"/>
                  </a:cubicBezTo>
                  <a:cubicBezTo>
                    <a:pt x="162" y="77"/>
                    <a:pt x="162" y="77"/>
                    <a:pt x="162" y="77"/>
                  </a:cubicBezTo>
                  <a:cubicBezTo>
                    <a:pt x="185" y="83"/>
                    <a:pt x="203" y="99"/>
                    <a:pt x="212" y="120"/>
                  </a:cubicBezTo>
                  <a:close/>
                  <a:moveTo>
                    <a:pt x="174" y="215"/>
                  </a:moveTo>
                  <a:cubicBezTo>
                    <a:pt x="170" y="172"/>
                    <a:pt x="170" y="172"/>
                    <a:pt x="170" y="172"/>
                  </a:cubicBezTo>
                  <a:cubicBezTo>
                    <a:pt x="215" y="167"/>
                    <a:pt x="215" y="167"/>
                    <a:pt x="215" y="167"/>
                  </a:cubicBezTo>
                  <a:cubicBezTo>
                    <a:pt x="209" y="189"/>
                    <a:pt x="194" y="207"/>
                    <a:pt x="174" y="215"/>
                  </a:cubicBezTo>
                  <a:close/>
                  <a:moveTo>
                    <a:pt x="78" y="181"/>
                  </a:moveTo>
                  <a:cubicBezTo>
                    <a:pt x="123" y="177"/>
                    <a:pt x="123" y="177"/>
                    <a:pt x="123" y="177"/>
                  </a:cubicBezTo>
                  <a:cubicBezTo>
                    <a:pt x="126" y="220"/>
                    <a:pt x="126" y="220"/>
                    <a:pt x="126" y="220"/>
                  </a:cubicBezTo>
                  <a:cubicBezTo>
                    <a:pt x="105" y="214"/>
                    <a:pt x="88" y="200"/>
                    <a:pt x="78"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4" name="组合 53"/>
            <p:cNvGrpSpPr/>
            <p:nvPr/>
          </p:nvGrpSpPr>
          <p:grpSpPr>
            <a:xfrm>
              <a:off x="6179980" y="1735138"/>
              <a:ext cx="3268663" cy="2162175"/>
              <a:chOff x="6342063" y="1577976"/>
              <a:chExt cx="3268663" cy="2162175"/>
            </a:xfrm>
          </p:grpSpPr>
          <p:sp>
            <p:nvSpPr>
              <p:cNvPr id="55" name="Freeform 24"/>
              <p:cNvSpPr/>
              <p:nvPr/>
            </p:nvSpPr>
            <p:spPr bwMode="auto">
              <a:xfrm>
                <a:off x="8786813" y="1951038"/>
                <a:ext cx="220663" cy="161925"/>
              </a:xfrm>
              <a:custGeom>
                <a:avLst/>
                <a:gdLst>
                  <a:gd name="T0" fmla="*/ 13 w 52"/>
                  <a:gd name="T1" fmla="*/ 31 h 38"/>
                  <a:gd name="T2" fmla="*/ 0 w 52"/>
                  <a:gd name="T3" fmla="*/ 36 h 38"/>
                  <a:gd name="T4" fmla="*/ 2 w 52"/>
                  <a:gd name="T5" fmla="*/ 38 h 38"/>
                  <a:gd name="T6" fmla="*/ 14 w 52"/>
                  <a:gd name="T7" fmla="*/ 32 h 38"/>
                  <a:gd name="T8" fmla="*/ 33 w 52"/>
                  <a:gd name="T9" fmla="*/ 38 h 38"/>
                  <a:gd name="T10" fmla="*/ 30 w 52"/>
                  <a:gd name="T11" fmla="*/ 33 h 38"/>
                  <a:gd name="T12" fmla="*/ 52 w 52"/>
                  <a:gd name="T13" fmla="*/ 22 h 38"/>
                  <a:gd name="T14" fmla="*/ 39 w 52"/>
                  <a:gd name="T15" fmla="*/ 23 h 38"/>
                  <a:gd name="T16" fmla="*/ 49 w 52"/>
                  <a:gd name="T17" fmla="*/ 0 h 38"/>
                  <a:gd name="T18" fmla="*/ 24 w 52"/>
                  <a:gd name="T19" fmla="*/ 12 h 38"/>
                  <a:gd name="T20" fmla="*/ 24 w 52"/>
                  <a:gd name="T21" fmla="*/ 0 h 38"/>
                  <a:gd name="T22" fmla="*/ 12 w 52"/>
                  <a:gd name="T23" fmla="*/ 16 h 38"/>
                  <a:gd name="T24" fmla="*/ 8 w 52"/>
                  <a:gd name="T25" fmla="*/ 11 h 38"/>
                  <a:gd name="T26" fmla="*/ 11 w 52"/>
                  <a:gd name="T27" fmla="*/ 30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2" y="34"/>
                      <a:pt x="14" y="32"/>
                    </a:cubicBezTo>
                    <a:cubicBezTo>
                      <a:pt x="23" y="38"/>
                      <a:pt x="33" y="38"/>
                      <a:pt x="33" y="38"/>
                    </a:cubicBezTo>
                    <a:cubicBezTo>
                      <a:pt x="30" y="33"/>
                      <a:pt x="30" y="33"/>
                      <a:pt x="30" y="33"/>
                    </a:cubicBezTo>
                    <a:cubicBezTo>
                      <a:pt x="41" y="32"/>
                      <a:pt x="52" y="22"/>
                      <a:pt x="52" y="22"/>
                    </a:cubicBezTo>
                    <a:cubicBezTo>
                      <a:pt x="39" y="23"/>
                      <a:pt x="39" y="23"/>
                      <a:pt x="39" y="23"/>
                    </a:cubicBezTo>
                    <a:cubicBezTo>
                      <a:pt x="48" y="15"/>
                      <a:pt x="49" y="0"/>
                      <a:pt x="49" y="0"/>
                    </a:cubicBezTo>
                    <a:cubicBezTo>
                      <a:pt x="35" y="2"/>
                      <a:pt x="24" y="12"/>
                      <a:pt x="24" y="12"/>
                    </a:cubicBezTo>
                    <a:cubicBezTo>
                      <a:pt x="24" y="0"/>
                      <a:pt x="24" y="0"/>
                      <a:pt x="24" y="0"/>
                    </a:cubicBezTo>
                    <a:cubicBezTo>
                      <a:pt x="16" y="7"/>
                      <a:pt x="12" y="16"/>
                      <a:pt x="12" y="16"/>
                    </a:cubicBezTo>
                    <a:cubicBezTo>
                      <a:pt x="8" y="11"/>
                      <a:pt x="8" y="11"/>
                      <a:pt x="8" y="11"/>
                    </a:cubicBezTo>
                    <a:cubicBezTo>
                      <a:pt x="4" y="21"/>
                      <a:pt x="7" y="26"/>
                      <a:pt x="11" y="30"/>
                    </a:cubicBezTo>
                    <a:cubicBezTo>
                      <a:pt x="11" y="30"/>
                      <a:pt x="12" y="31"/>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5"/>
              <p:cNvSpPr>
                <a:spLocks noChangeArrowheads="1"/>
              </p:cNvSpPr>
              <p:nvPr/>
            </p:nvSpPr>
            <p:spPr bwMode="auto">
              <a:xfrm>
                <a:off x="8986838" y="2201863"/>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6"/>
              <p:cNvSpPr/>
              <p:nvPr/>
            </p:nvSpPr>
            <p:spPr bwMode="auto">
              <a:xfrm>
                <a:off x="6342063" y="1577976"/>
                <a:ext cx="3268663" cy="2162175"/>
              </a:xfrm>
              <a:custGeom>
                <a:avLst/>
                <a:gdLst>
                  <a:gd name="T0" fmla="*/ 663 w 769"/>
                  <a:gd name="T1" fmla="*/ 152 h 509"/>
                  <a:gd name="T2" fmla="*/ 659 w 769"/>
                  <a:gd name="T3" fmla="*/ 150 h 509"/>
                  <a:gd name="T4" fmla="*/ 654 w 769"/>
                  <a:gd name="T5" fmla="*/ 149 h 509"/>
                  <a:gd name="T6" fmla="*/ 649 w 769"/>
                  <a:gd name="T7" fmla="*/ 147 h 509"/>
                  <a:gd name="T8" fmla="*/ 644 w 769"/>
                  <a:gd name="T9" fmla="*/ 147 h 509"/>
                  <a:gd name="T10" fmla="*/ 640 w 769"/>
                  <a:gd name="T11" fmla="*/ 147 h 509"/>
                  <a:gd name="T12" fmla="*/ 635 w 769"/>
                  <a:gd name="T13" fmla="*/ 147 h 509"/>
                  <a:gd name="T14" fmla="*/ 631 w 769"/>
                  <a:gd name="T15" fmla="*/ 148 h 509"/>
                  <a:gd name="T16" fmla="*/ 622 w 769"/>
                  <a:gd name="T17" fmla="*/ 147 h 509"/>
                  <a:gd name="T18" fmla="*/ 570 w 769"/>
                  <a:gd name="T19" fmla="*/ 87 h 509"/>
                  <a:gd name="T20" fmla="*/ 548 w 769"/>
                  <a:gd name="T21" fmla="*/ 156 h 509"/>
                  <a:gd name="T22" fmla="*/ 543 w 769"/>
                  <a:gd name="T23" fmla="*/ 156 h 509"/>
                  <a:gd name="T24" fmla="*/ 513 w 769"/>
                  <a:gd name="T25" fmla="*/ 167 h 509"/>
                  <a:gd name="T26" fmla="*/ 510 w 769"/>
                  <a:gd name="T27" fmla="*/ 167 h 509"/>
                  <a:gd name="T28" fmla="*/ 507 w 769"/>
                  <a:gd name="T29" fmla="*/ 167 h 509"/>
                  <a:gd name="T30" fmla="*/ 497 w 769"/>
                  <a:gd name="T31" fmla="*/ 169 h 509"/>
                  <a:gd name="T32" fmla="*/ 495 w 769"/>
                  <a:gd name="T33" fmla="*/ 171 h 509"/>
                  <a:gd name="T34" fmla="*/ 351 w 769"/>
                  <a:gd name="T35" fmla="*/ 58 h 509"/>
                  <a:gd name="T36" fmla="*/ 312 w 769"/>
                  <a:gd name="T37" fmla="*/ 23 h 509"/>
                  <a:gd name="T38" fmla="*/ 308 w 769"/>
                  <a:gd name="T39" fmla="*/ 5 h 509"/>
                  <a:gd name="T40" fmla="*/ 255 w 769"/>
                  <a:gd name="T41" fmla="*/ 68 h 509"/>
                  <a:gd name="T42" fmla="*/ 186 w 769"/>
                  <a:gd name="T43" fmla="*/ 230 h 509"/>
                  <a:gd name="T44" fmla="*/ 118 w 769"/>
                  <a:gd name="T45" fmla="*/ 228 h 509"/>
                  <a:gd name="T46" fmla="*/ 68 w 769"/>
                  <a:gd name="T47" fmla="*/ 168 h 509"/>
                  <a:gd name="T48" fmla="*/ 54 w 769"/>
                  <a:gd name="T49" fmla="*/ 183 h 509"/>
                  <a:gd name="T50" fmla="*/ 65 w 769"/>
                  <a:gd name="T51" fmla="*/ 189 h 509"/>
                  <a:gd name="T52" fmla="*/ 80 w 769"/>
                  <a:gd name="T53" fmla="*/ 212 h 509"/>
                  <a:gd name="T54" fmla="*/ 72 w 769"/>
                  <a:gd name="T55" fmla="*/ 253 h 509"/>
                  <a:gd name="T56" fmla="*/ 40 w 769"/>
                  <a:gd name="T57" fmla="*/ 454 h 509"/>
                  <a:gd name="T58" fmla="*/ 146 w 769"/>
                  <a:gd name="T59" fmla="*/ 502 h 509"/>
                  <a:gd name="T60" fmla="*/ 188 w 769"/>
                  <a:gd name="T61" fmla="*/ 491 h 509"/>
                  <a:gd name="T62" fmla="*/ 268 w 769"/>
                  <a:gd name="T63" fmla="*/ 440 h 509"/>
                  <a:gd name="T64" fmla="*/ 529 w 769"/>
                  <a:gd name="T65" fmla="*/ 392 h 509"/>
                  <a:gd name="T66" fmla="*/ 533 w 769"/>
                  <a:gd name="T67" fmla="*/ 393 h 509"/>
                  <a:gd name="T68" fmla="*/ 541 w 769"/>
                  <a:gd name="T69" fmla="*/ 395 h 509"/>
                  <a:gd name="T70" fmla="*/ 548 w 769"/>
                  <a:gd name="T71" fmla="*/ 395 h 509"/>
                  <a:gd name="T72" fmla="*/ 555 w 769"/>
                  <a:gd name="T73" fmla="*/ 395 h 509"/>
                  <a:gd name="T74" fmla="*/ 563 w 769"/>
                  <a:gd name="T75" fmla="*/ 394 h 509"/>
                  <a:gd name="T76" fmla="*/ 571 w 769"/>
                  <a:gd name="T77" fmla="*/ 392 h 509"/>
                  <a:gd name="T78" fmla="*/ 577 w 769"/>
                  <a:gd name="T79" fmla="*/ 391 h 509"/>
                  <a:gd name="T80" fmla="*/ 632 w 769"/>
                  <a:gd name="T81" fmla="*/ 384 h 509"/>
                  <a:gd name="T82" fmla="*/ 641 w 769"/>
                  <a:gd name="T83" fmla="*/ 384 h 509"/>
                  <a:gd name="T84" fmla="*/ 649 w 769"/>
                  <a:gd name="T85" fmla="*/ 383 h 509"/>
                  <a:gd name="T86" fmla="*/ 656 w 769"/>
                  <a:gd name="T87" fmla="*/ 382 h 509"/>
                  <a:gd name="T88" fmla="*/ 663 w 769"/>
                  <a:gd name="T89" fmla="*/ 379 h 509"/>
                  <a:gd name="T90" fmla="*/ 669 w 769"/>
                  <a:gd name="T91" fmla="*/ 377 h 509"/>
                  <a:gd name="T92" fmla="*/ 674 w 769"/>
                  <a:gd name="T93" fmla="*/ 374 h 509"/>
                  <a:gd name="T94" fmla="*/ 715 w 769"/>
                  <a:gd name="T95" fmla="*/ 362 h 509"/>
                  <a:gd name="T96" fmla="*/ 721 w 769"/>
                  <a:gd name="T97" fmla="*/ 359 h 509"/>
                  <a:gd name="T98" fmla="*/ 726 w 769"/>
                  <a:gd name="T99" fmla="*/ 355 h 509"/>
                  <a:gd name="T100" fmla="*/ 731 w 769"/>
                  <a:gd name="T101" fmla="*/ 350 h 509"/>
                  <a:gd name="T102" fmla="*/ 691 w 769"/>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9" h="509">
                    <a:moveTo>
                      <a:pt x="691" y="169"/>
                    </a:moveTo>
                    <a:cubicBezTo>
                      <a:pt x="685" y="164"/>
                      <a:pt x="675" y="158"/>
                      <a:pt x="666" y="153"/>
                    </a:cubicBezTo>
                    <a:cubicBezTo>
                      <a:pt x="665" y="153"/>
                      <a:pt x="665" y="153"/>
                      <a:pt x="664" y="153"/>
                    </a:cubicBezTo>
                    <a:cubicBezTo>
                      <a:pt x="664" y="152"/>
                      <a:pt x="664" y="152"/>
                      <a:pt x="663" y="152"/>
                    </a:cubicBezTo>
                    <a:cubicBezTo>
                      <a:pt x="663" y="152"/>
                      <a:pt x="662" y="152"/>
                      <a:pt x="662" y="151"/>
                    </a:cubicBezTo>
                    <a:cubicBezTo>
                      <a:pt x="661" y="151"/>
                      <a:pt x="661" y="151"/>
                      <a:pt x="661" y="151"/>
                    </a:cubicBezTo>
                    <a:cubicBezTo>
                      <a:pt x="660" y="151"/>
                      <a:pt x="660" y="151"/>
                      <a:pt x="659" y="151"/>
                    </a:cubicBezTo>
                    <a:cubicBezTo>
                      <a:pt x="659" y="150"/>
                      <a:pt x="659" y="150"/>
                      <a:pt x="659" y="150"/>
                    </a:cubicBezTo>
                    <a:cubicBezTo>
                      <a:pt x="658" y="150"/>
                      <a:pt x="657" y="150"/>
                      <a:pt x="657" y="150"/>
                    </a:cubicBezTo>
                    <a:cubicBezTo>
                      <a:pt x="657" y="150"/>
                      <a:pt x="656" y="149"/>
                      <a:pt x="656" y="149"/>
                    </a:cubicBezTo>
                    <a:cubicBezTo>
                      <a:pt x="655" y="149"/>
                      <a:pt x="655" y="149"/>
                      <a:pt x="654" y="149"/>
                    </a:cubicBezTo>
                    <a:cubicBezTo>
                      <a:pt x="654" y="149"/>
                      <a:pt x="654" y="149"/>
                      <a:pt x="654" y="149"/>
                    </a:cubicBezTo>
                    <a:cubicBezTo>
                      <a:pt x="653" y="148"/>
                      <a:pt x="653" y="148"/>
                      <a:pt x="652" y="148"/>
                    </a:cubicBezTo>
                    <a:cubicBezTo>
                      <a:pt x="652" y="148"/>
                      <a:pt x="652" y="148"/>
                      <a:pt x="651" y="148"/>
                    </a:cubicBezTo>
                    <a:cubicBezTo>
                      <a:pt x="651" y="148"/>
                      <a:pt x="650" y="148"/>
                      <a:pt x="649" y="148"/>
                    </a:cubicBezTo>
                    <a:cubicBezTo>
                      <a:pt x="649" y="148"/>
                      <a:pt x="649" y="148"/>
                      <a:pt x="649" y="147"/>
                    </a:cubicBezTo>
                    <a:cubicBezTo>
                      <a:pt x="648" y="147"/>
                      <a:pt x="648" y="147"/>
                      <a:pt x="647" y="147"/>
                    </a:cubicBezTo>
                    <a:cubicBezTo>
                      <a:pt x="647" y="147"/>
                      <a:pt x="647" y="147"/>
                      <a:pt x="647" y="147"/>
                    </a:cubicBezTo>
                    <a:cubicBezTo>
                      <a:pt x="646" y="147"/>
                      <a:pt x="645" y="147"/>
                      <a:pt x="645" y="147"/>
                    </a:cubicBezTo>
                    <a:cubicBezTo>
                      <a:pt x="645" y="147"/>
                      <a:pt x="644" y="147"/>
                      <a:pt x="644" y="147"/>
                    </a:cubicBezTo>
                    <a:cubicBezTo>
                      <a:pt x="644" y="147"/>
                      <a:pt x="643" y="147"/>
                      <a:pt x="642" y="147"/>
                    </a:cubicBezTo>
                    <a:cubicBezTo>
                      <a:pt x="642" y="147"/>
                      <a:pt x="642" y="147"/>
                      <a:pt x="642" y="147"/>
                    </a:cubicBezTo>
                    <a:cubicBezTo>
                      <a:pt x="641" y="147"/>
                      <a:pt x="641" y="147"/>
                      <a:pt x="640" y="147"/>
                    </a:cubicBezTo>
                    <a:cubicBezTo>
                      <a:pt x="640" y="147"/>
                      <a:pt x="640" y="147"/>
                      <a:pt x="640" y="147"/>
                    </a:cubicBezTo>
                    <a:cubicBezTo>
                      <a:pt x="639" y="147"/>
                      <a:pt x="638" y="147"/>
                      <a:pt x="638" y="147"/>
                    </a:cubicBezTo>
                    <a:cubicBezTo>
                      <a:pt x="638" y="147"/>
                      <a:pt x="638" y="147"/>
                      <a:pt x="637" y="147"/>
                    </a:cubicBezTo>
                    <a:cubicBezTo>
                      <a:pt x="637" y="147"/>
                      <a:pt x="636" y="147"/>
                      <a:pt x="636" y="147"/>
                    </a:cubicBezTo>
                    <a:cubicBezTo>
                      <a:pt x="636" y="147"/>
                      <a:pt x="636" y="147"/>
                      <a:pt x="635" y="147"/>
                    </a:cubicBezTo>
                    <a:cubicBezTo>
                      <a:pt x="635" y="147"/>
                      <a:pt x="634" y="147"/>
                      <a:pt x="634" y="147"/>
                    </a:cubicBezTo>
                    <a:cubicBezTo>
                      <a:pt x="634" y="147"/>
                      <a:pt x="633" y="147"/>
                      <a:pt x="633" y="147"/>
                    </a:cubicBezTo>
                    <a:cubicBezTo>
                      <a:pt x="633" y="148"/>
                      <a:pt x="632" y="148"/>
                      <a:pt x="631" y="148"/>
                    </a:cubicBezTo>
                    <a:cubicBezTo>
                      <a:pt x="631" y="148"/>
                      <a:pt x="631" y="148"/>
                      <a:pt x="631" y="148"/>
                    </a:cubicBezTo>
                    <a:cubicBezTo>
                      <a:pt x="631" y="148"/>
                      <a:pt x="631" y="148"/>
                      <a:pt x="630" y="148"/>
                    </a:cubicBezTo>
                    <a:cubicBezTo>
                      <a:pt x="628" y="148"/>
                      <a:pt x="625" y="147"/>
                      <a:pt x="622" y="147"/>
                    </a:cubicBezTo>
                    <a:cubicBezTo>
                      <a:pt x="622" y="147"/>
                      <a:pt x="622" y="147"/>
                      <a:pt x="622" y="147"/>
                    </a:cubicBezTo>
                    <a:cubicBezTo>
                      <a:pt x="622" y="147"/>
                      <a:pt x="622" y="147"/>
                      <a:pt x="622" y="147"/>
                    </a:cubicBezTo>
                    <a:cubicBezTo>
                      <a:pt x="617" y="146"/>
                      <a:pt x="612" y="147"/>
                      <a:pt x="607" y="147"/>
                    </a:cubicBezTo>
                    <a:cubicBezTo>
                      <a:pt x="600" y="146"/>
                      <a:pt x="591" y="144"/>
                      <a:pt x="586" y="140"/>
                    </a:cubicBezTo>
                    <a:cubicBezTo>
                      <a:pt x="570" y="129"/>
                      <a:pt x="569" y="103"/>
                      <a:pt x="570" y="91"/>
                    </a:cubicBezTo>
                    <a:cubicBezTo>
                      <a:pt x="571" y="89"/>
                      <a:pt x="570" y="87"/>
                      <a:pt x="570" y="87"/>
                    </a:cubicBezTo>
                    <a:cubicBezTo>
                      <a:pt x="552" y="81"/>
                      <a:pt x="548" y="98"/>
                      <a:pt x="548" y="98"/>
                    </a:cubicBezTo>
                    <a:cubicBezTo>
                      <a:pt x="573" y="129"/>
                      <a:pt x="557" y="146"/>
                      <a:pt x="549" y="156"/>
                    </a:cubicBezTo>
                    <a:cubicBezTo>
                      <a:pt x="549" y="156"/>
                      <a:pt x="549" y="156"/>
                      <a:pt x="549" y="156"/>
                    </a:cubicBezTo>
                    <a:cubicBezTo>
                      <a:pt x="549" y="156"/>
                      <a:pt x="548" y="156"/>
                      <a:pt x="548" y="156"/>
                    </a:cubicBezTo>
                    <a:cubicBezTo>
                      <a:pt x="547" y="156"/>
                      <a:pt x="547" y="156"/>
                      <a:pt x="547" y="156"/>
                    </a:cubicBezTo>
                    <a:cubicBezTo>
                      <a:pt x="546" y="156"/>
                      <a:pt x="546" y="156"/>
                      <a:pt x="545" y="156"/>
                    </a:cubicBezTo>
                    <a:cubicBezTo>
                      <a:pt x="545" y="156"/>
                      <a:pt x="545" y="156"/>
                      <a:pt x="544" y="156"/>
                    </a:cubicBezTo>
                    <a:cubicBezTo>
                      <a:pt x="544" y="156"/>
                      <a:pt x="543" y="156"/>
                      <a:pt x="543" y="156"/>
                    </a:cubicBezTo>
                    <a:cubicBezTo>
                      <a:pt x="543" y="156"/>
                      <a:pt x="543" y="156"/>
                      <a:pt x="543" y="156"/>
                    </a:cubicBezTo>
                    <a:cubicBezTo>
                      <a:pt x="543" y="156"/>
                      <a:pt x="543" y="156"/>
                      <a:pt x="543" y="156"/>
                    </a:cubicBezTo>
                    <a:cubicBezTo>
                      <a:pt x="531" y="157"/>
                      <a:pt x="522" y="161"/>
                      <a:pt x="514" y="167"/>
                    </a:cubicBezTo>
                    <a:cubicBezTo>
                      <a:pt x="514" y="167"/>
                      <a:pt x="514" y="167"/>
                      <a:pt x="513" y="167"/>
                    </a:cubicBezTo>
                    <a:cubicBezTo>
                      <a:pt x="513" y="167"/>
                      <a:pt x="513" y="167"/>
                      <a:pt x="513" y="167"/>
                    </a:cubicBezTo>
                    <a:cubicBezTo>
                      <a:pt x="512" y="167"/>
                      <a:pt x="512" y="167"/>
                      <a:pt x="512" y="167"/>
                    </a:cubicBezTo>
                    <a:cubicBezTo>
                      <a:pt x="512" y="167"/>
                      <a:pt x="511" y="167"/>
                      <a:pt x="511" y="167"/>
                    </a:cubicBezTo>
                    <a:cubicBezTo>
                      <a:pt x="511" y="167"/>
                      <a:pt x="511" y="167"/>
                      <a:pt x="510" y="167"/>
                    </a:cubicBezTo>
                    <a:cubicBezTo>
                      <a:pt x="510" y="167"/>
                      <a:pt x="510" y="167"/>
                      <a:pt x="509" y="167"/>
                    </a:cubicBezTo>
                    <a:cubicBezTo>
                      <a:pt x="509" y="167"/>
                      <a:pt x="509" y="167"/>
                      <a:pt x="509" y="167"/>
                    </a:cubicBezTo>
                    <a:cubicBezTo>
                      <a:pt x="508" y="167"/>
                      <a:pt x="508" y="167"/>
                      <a:pt x="508" y="167"/>
                    </a:cubicBezTo>
                    <a:cubicBezTo>
                      <a:pt x="508" y="167"/>
                      <a:pt x="507" y="167"/>
                      <a:pt x="507" y="167"/>
                    </a:cubicBezTo>
                    <a:cubicBezTo>
                      <a:pt x="507" y="167"/>
                      <a:pt x="507" y="167"/>
                      <a:pt x="506" y="167"/>
                    </a:cubicBezTo>
                    <a:cubicBezTo>
                      <a:pt x="506" y="167"/>
                      <a:pt x="506" y="167"/>
                      <a:pt x="506" y="167"/>
                    </a:cubicBezTo>
                    <a:cubicBezTo>
                      <a:pt x="503" y="167"/>
                      <a:pt x="500" y="168"/>
                      <a:pt x="498" y="169"/>
                    </a:cubicBezTo>
                    <a:cubicBezTo>
                      <a:pt x="497" y="169"/>
                      <a:pt x="497" y="169"/>
                      <a:pt x="497" y="169"/>
                    </a:cubicBezTo>
                    <a:cubicBezTo>
                      <a:pt x="497" y="169"/>
                      <a:pt x="497" y="170"/>
                      <a:pt x="496" y="170"/>
                    </a:cubicBezTo>
                    <a:cubicBezTo>
                      <a:pt x="496" y="170"/>
                      <a:pt x="496" y="170"/>
                      <a:pt x="496" y="170"/>
                    </a:cubicBezTo>
                    <a:cubicBezTo>
                      <a:pt x="496" y="170"/>
                      <a:pt x="495" y="170"/>
                      <a:pt x="495" y="171"/>
                    </a:cubicBezTo>
                    <a:cubicBezTo>
                      <a:pt x="495" y="171"/>
                      <a:pt x="495" y="171"/>
                      <a:pt x="495" y="171"/>
                    </a:cubicBezTo>
                    <a:cubicBezTo>
                      <a:pt x="486" y="175"/>
                      <a:pt x="478" y="182"/>
                      <a:pt x="471" y="190"/>
                    </a:cubicBezTo>
                    <a:cubicBezTo>
                      <a:pt x="457" y="155"/>
                      <a:pt x="442" y="120"/>
                      <a:pt x="418" y="90"/>
                    </a:cubicBezTo>
                    <a:cubicBezTo>
                      <a:pt x="404" y="72"/>
                      <a:pt x="385" y="54"/>
                      <a:pt x="362" y="52"/>
                    </a:cubicBezTo>
                    <a:cubicBezTo>
                      <a:pt x="357" y="52"/>
                      <a:pt x="351" y="54"/>
                      <a:pt x="351" y="58"/>
                    </a:cubicBezTo>
                    <a:cubicBezTo>
                      <a:pt x="345" y="53"/>
                      <a:pt x="337" y="49"/>
                      <a:pt x="328" y="48"/>
                    </a:cubicBezTo>
                    <a:cubicBezTo>
                      <a:pt x="321" y="47"/>
                      <a:pt x="314" y="49"/>
                      <a:pt x="309" y="54"/>
                    </a:cubicBezTo>
                    <a:cubicBezTo>
                      <a:pt x="308" y="51"/>
                      <a:pt x="306" y="48"/>
                      <a:pt x="306" y="44"/>
                    </a:cubicBezTo>
                    <a:cubicBezTo>
                      <a:pt x="305" y="37"/>
                      <a:pt x="307" y="29"/>
                      <a:pt x="312" y="23"/>
                    </a:cubicBezTo>
                    <a:cubicBezTo>
                      <a:pt x="315" y="21"/>
                      <a:pt x="318" y="19"/>
                      <a:pt x="321" y="18"/>
                    </a:cubicBezTo>
                    <a:cubicBezTo>
                      <a:pt x="328" y="15"/>
                      <a:pt x="335" y="11"/>
                      <a:pt x="342" y="8"/>
                    </a:cubicBezTo>
                    <a:cubicBezTo>
                      <a:pt x="341" y="5"/>
                      <a:pt x="340" y="3"/>
                      <a:pt x="339" y="1"/>
                    </a:cubicBezTo>
                    <a:cubicBezTo>
                      <a:pt x="328" y="0"/>
                      <a:pt x="317" y="0"/>
                      <a:pt x="308" y="5"/>
                    </a:cubicBezTo>
                    <a:cubicBezTo>
                      <a:pt x="302" y="7"/>
                      <a:pt x="298" y="12"/>
                      <a:pt x="293" y="16"/>
                    </a:cubicBezTo>
                    <a:cubicBezTo>
                      <a:pt x="282" y="27"/>
                      <a:pt x="274" y="50"/>
                      <a:pt x="274" y="66"/>
                    </a:cubicBezTo>
                    <a:cubicBezTo>
                      <a:pt x="272" y="66"/>
                      <a:pt x="270" y="67"/>
                      <a:pt x="268" y="68"/>
                    </a:cubicBezTo>
                    <a:cubicBezTo>
                      <a:pt x="264" y="69"/>
                      <a:pt x="260" y="68"/>
                      <a:pt x="255" y="68"/>
                    </a:cubicBezTo>
                    <a:cubicBezTo>
                      <a:pt x="243" y="68"/>
                      <a:pt x="231" y="76"/>
                      <a:pt x="223" y="86"/>
                    </a:cubicBezTo>
                    <a:cubicBezTo>
                      <a:pt x="216" y="96"/>
                      <a:pt x="212" y="108"/>
                      <a:pt x="208" y="121"/>
                    </a:cubicBezTo>
                    <a:cubicBezTo>
                      <a:pt x="198" y="157"/>
                      <a:pt x="193" y="195"/>
                      <a:pt x="193" y="232"/>
                    </a:cubicBezTo>
                    <a:cubicBezTo>
                      <a:pt x="191" y="232"/>
                      <a:pt x="188" y="231"/>
                      <a:pt x="186" y="230"/>
                    </a:cubicBezTo>
                    <a:cubicBezTo>
                      <a:pt x="172" y="227"/>
                      <a:pt x="162" y="232"/>
                      <a:pt x="149" y="236"/>
                    </a:cubicBezTo>
                    <a:cubicBezTo>
                      <a:pt x="141" y="238"/>
                      <a:pt x="130" y="238"/>
                      <a:pt x="123" y="244"/>
                    </a:cubicBezTo>
                    <a:cubicBezTo>
                      <a:pt x="123" y="244"/>
                      <a:pt x="123" y="244"/>
                      <a:pt x="123" y="244"/>
                    </a:cubicBezTo>
                    <a:cubicBezTo>
                      <a:pt x="122" y="238"/>
                      <a:pt x="120" y="233"/>
                      <a:pt x="118" y="228"/>
                    </a:cubicBezTo>
                    <a:cubicBezTo>
                      <a:pt x="114" y="217"/>
                      <a:pt x="110" y="207"/>
                      <a:pt x="104" y="198"/>
                    </a:cubicBezTo>
                    <a:cubicBezTo>
                      <a:pt x="97" y="189"/>
                      <a:pt x="90" y="179"/>
                      <a:pt x="81" y="173"/>
                    </a:cubicBezTo>
                    <a:cubicBezTo>
                      <a:pt x="78" y="172"/>
                      <a:pt x="76" y="171"/>
                      <a:pt x="73" y="170"/>
                    </a:cubicBezTo>
                    <a:cubicBezTo>
                      <a:pt x="72" y="170"/>
                      <a:pt x="70" y="169"/>
                      <a:pt x="68" y="168"/>
                    </a:cubicBezTo>
                    <a:cubicBezTo>
                      <a:pt x="64" y="168"/>
                      <a:pt x="65" y="173"/>
                      <a:pt x="63" y="174"/>
                    </a:cubicBezTo>
                    <a:cubicBezTo>
                      <a:pt x="61" y="175"/>
                      <a:pt x="58" y="175"/>
                      <a:pt x="57" y="177"/>
                    </a:cubicBezTo>
                    <a:cubicBezTo>
                      <a:pt x="57" y="178"/>
                      <a:pt x="59" y="180"/>
                      <a:pt x="59" y="182"/>
                    </a:cubicBezTo>
                    <a:cubicBezTo>
                      <a:pt x="58" y="183"/>
                      <a:pt x="55" y="182"/>
                      <a:pt x="54" y="183"/>
                    </a:cubicBezTo>
                    <a:cubicBezTo>
                      <a:pt x="54" y="185"/>
                      <a:pt x="55" y="186"/>
                      <a:pt x="56" y="186"/>
                    </a:cubicBezTo>
                    <a:cubicBezTo>
                      <a:pt x="57" y="187"/>
                      <a:pt x="58" y="186"/>
                      <a:pt x="59" y="186"/>
                    </a:cubicBezTo>
                    <a:cubicBezTo>
                      <a:pt x="60" y="186"/>
                      <a:pt x="62" y="187"/>
                      <a:pt x="63" y="188"/>
                    </a:cubicBezTo>
                    <a:cubicBezTo>
                      <a:pt x="64" y="188"/>
                      <a:pt x="65" y="189"/>
                      <a:pt x="65" y="189"/>
                    </a:cubicBezTo>
                    <a:cubicBezTo>
                      <a:pt x="68" y="191"/>
                      <a:pt x="70" y="194"/>
                      <a:pt x="73" y="196"/>
                    </a:cubicBezTo>
                    <a:cubicBezTo>
                      <a:pt x="74" y="197"/>
                      <a:pt x="75" y="197"/>
                      <a:pt x="76" y="199"/>
                    </a:cubicBezTo>
                    <a:cubicBezTo>
                      <a:pt x="76" y="200"/>
                      <a:pt x="77" y="202"/>
                      <a:pt x="77" y="203"/>
                    </a:cubicBezTo>
                    <a:cubicBezTo>
                      <a:pt x="78" y="206"/>
                      <a:pt x="79" y="209"/>
                      <a:pt x="80" y="212"/>
                    </a:cubicBezTo>
                    <a:cubicBezTo>
                      <a:pt x="82" y="219"/>
                      <a:pt x="86" y="226"/>
                      <a:pt x="85" y="233"/>
                    </a:cubicBezTo>
                    <a:cubicBezTo>
                      <a:pt x="85" y="238"/>
                      <a:pt x="85" y="242"/>
                      <a:pt x="85" y="247"/>
                    </a:cubicBezTo>
                    <a:cubicBezTo>
                      <a:pt x="84" y="248"/>
                      <a:pt x="84" y="250"/>
                      <a:pt x="84" y="251"/>
                    </a:cubicBezTo>
                    <a:cubicBezTo>
                      <a:pt x="79" y="251"/>
                      <a:pt x="75" y="252"/>
                      <a:pt x="72" y="253"/>
                    </a:cubicBezTo>
                    <a:cubicBezTo>
                      <a:pt x="68" y="254"/>
                      <a:pt x="65" y="255"/>
                      <a:pt x="62" y="257"/>
                    </a:cubicBezTo>
                    <a:cubicBezTo>
                      <a:pt x="60" y="259"/>
                      <a:pt x="59" y="261"/>
                      <a:pt x="56" y="262"/>
                    </a:cubicBezTo>
                    <a:cubicBezTo>
                      <a:pt x="10" y="277"/>
                      <a:pt x="0" y="333"/>
                      <a:pt x="8" y="375"/>
                    </a:cubicBezTo>
                    <a:cubicBezTo>
                      <a:pt x="13" y="403"/>
                      <a:pt x="25" y="430"/>
                      <a:pt x="40" y="454"/>
                    </a:cubicBezTo>
                    <a:cubicBezTo>
                      <a:pt x="53" y="474"/>
                      <a:pt x="72" y="501"/>
                      <a:pt x="97" y="506"/>
                    </a:cubicBezTo>
                    <a:cubicBezTo>
                      <a:pt x="103" y="507"/>
                      <a:pt x="114" y="509"/>
                      <a:pt x="123" y="509"/>
                    </a:cubicBezTo>
                    <a:cubicBezTo>
                      <a:pt x="130" y="509"/>
                      <a:pt x="136" y="509"/>
                      <a:pt x="140" y="507"/>
                    </a:cubicBezTo>
                    <a:cubicBezTo>
                      <a:pt x="142" y="505"/>
                      <a:pt x="143" y="503"/>
                      <a:pt x="146" y="502"/>
                    </a:cubicBezTo>
                    <a:cubicBezTo>
                      <a:pt x="149" y="502"/>
                      <a:pt x="153" y="503"/>
                      <a:pt x="157" y="502"/>
                    </a:cubicBezTo>
                    <a:cubicBezTo>
                      <a:pt x="160" y="502"/>
                      <a:pt x="164" y="502"/>
                      <a:pt x="167" y="502"/>
                    </a:cubicBezTo>
                    <a:cubicBezTo>
                      <a:pt x="173" y="501"/>
                      <a:pt x="178" y="498"/>
                      <a:pt x="182" y="494"/>
                    </a:cubicBezTo>
                    <a:cubicBezTo>
                      <a:pt x="185" y="491"/>
                      <a:pt x="185" y="491"/>
                      <a:pt x="188" y="491"/>
                    </a:cubicBezTo>
                    <a:cubicBezTo>
                      <a:pt x="194" y="491"/>
                      <a:pt x="201" y="492"/>
                      <a:pt x="207" y="491"/>
                    </a:cubicBezTo>
                    <a:cubicBezTo>
                      <a:pt x="214" y="490"/>
                      <a:pt x="222" y="490"/>
                      <a:pt x="228" y="487"/>
                    </a:cubicBezTo>
                    <a:cubicBezTo>
                      <a:pt x="245" y="480"/>
                      <a:pt x="261" y="462"/>
                      <a:pt x="267" y="444"/>
                    </a:cubicBezTo>
                    <a:cubicBezTo>
                      <a:pt x="267" y="443"/>
                      <a:pt x="268" y="442"/>
                      <a:pt x="268" y="440"/>
                    </a:cubicBezTo>
                    <a:cubicBezTo>
                      <a:pt x="307" y="464"/>
                      <a:pt x="357" y="461"/>
                      <a:pt x="404" y="449"/>
                    </a:cubicBezTo>
                    <a:cubicBezTo>
                      <a:pt x="440" y="440"/>
                      <a:pt x="477" y="425"/>
                      <a:pt x="496" y="393"/>
                    </a:cubicBezTo>
                    <a:cubicBezTo>
                      <a:pt x="497" y="393"/>
                      <a:pt x="497" y="393"/>
                      <a:pt x="498" y="393"/>
                    </a:cubicBezTo>
                    <a:cubicBezTo>
                      <a:pt x="509" y="395"/>
                      <a:pt x="519" y="394"/>
                      <a:pt x="529" y="392"/>
                    </a:cubicBezTo>
                    <a:cubicBezTo>
                      <a:pt x="529" y="392"/>
                      <a:pt x="529" y="392"/>
                      <a:pt x="529" y="392"/>
                    </a:cubicBezTo>
                    <a:cubicBezTo>
                      <a:pt x="530" y="392"/>
                      <a:pt x="530" y="392"/>
                      <a:pt x="530" y="392"/>
                    </a:cubicBezTo>
                    <a:cubicBezTo>
                      <a:pt x="531" y="393"/>
                      <a:pt x="532" y="393"/>
                      <a:pt x="532" y="393"/>
                    </a:cubicBezTo>
                    <a:cubicBezTo>
                      <a:pt x="532" y="393"/>
                      <a:pt x="533" y="393"/>
                      <a:pt x="533" y="393"/>
                    </a:cubicBezTo>
                    <a:cubicBezTo>
                      <a:pt x="534" y="393"/>
                      <a:pt x="536" y="394"/>
                      <a:pt x="537" y="394"/>
                    </a:cubicBezTo>
                    <a:cubicBezTo>
                      <a:pt x="538" y="394"/>
                      <a:pt x="538" y="394"/>
                      <a:pt x="538" y="394"/>
                    </a:cubicBezTo>
                    <a:cubicBezTo>
                      <a:pt x="539" y="394"/>
                      <a:pt x="539" y="394"/>
                      <a:pt x="540" y="394"/>
                    </a:cubicBezTo>
                    <a:cubicBezTo>
                      <a:pt x="541" y="394"/>
                      <a:pt x="541" y="395"/>
                      <a:pt x="541" y="395"/>
                    </a:cubicBezTo>
                    <a:cubicBezTo>
                      <a:pt x="542" y="395"/>
                      <a:pt x="543" y="395"/>
                      <a:pt x="543" y="395"/>
                    </a:cubicBezTo>
                    <a:cubicBezTo>
                      <a:pt x="544" y="395"/>
                      <a:pt x="544" y="395"/>
                      <a:pt x="545" y="395"/>
                    </a:cubicBezTo>
                    <a:cubicBezTo>
                      <a:pt x="545" y="395"/>
                      <a:pt x="546" y="395"/>
                      <a:pt x="546" y="395"/>
                    </a:cubicBezTo>
                    <a:cubicBezTo>
                      <a:pt x="547" y="395"/>
                      <a:pt x="548" y="395"/>
                      <a:pt x="548" y="395"/>
                    </a:cubicBezTo>
                    <a:cubicBezTo>
                      <a:pt x="549" y="395"/>
                      <a:pt x="549" y="395"/>
                      <a:pt x="550" y="395"/>
                    </a:cubicBezTo>
                    <a:cubicBezTo>
                      <a:pt x="550" y="395"/>
                      <a:pt x="551" y="395"/>
                      <a:pt x="552" y="395"/>
                    </a:cubicBezTo>
                    <a:cubicBezTo>
                      <a:pt x="552" y="395"/>
                      <a:pt x="553" y="395"/>
                      <a:pt x="553" y="395"/>
                    </a:cubicBezTo>
                    <a:cubicBezTo>
                      <a:pt x="554" y="395"/>
                      <a:pt x="555" y="395"/>
                      <a:pt x="555" y="395"/>
                    </a:cubicBezTo>
                    <a:cubicBezTo>
                      <a:pt x="556" y="395"/>
                      <a:pt x="556" y="395"/>
                      <a:pt x="557" y="395"/>
                    </a:cubicBezTo>
                    <a:cubicBezTo>
                      <a:pt x="558" y="394"/>
                      <a:pt x="558" y="394"/>
                      <a:pt x="559" y="394"/>
                    </a:cubicBezTo>
                    <a:cubicBezTo>
                      <a:pt x="559" y="394"/>
                      <a:pt x="560" y="394"/>
                      <a:pt x="561" y="394"/>
                    </a:cubicBezTo>
                    <a:cubicBezTo>
                      <a:pt x="561" y="394"/>
                      <a:pt x="562" y="394"/>
                      <a:pt x="563" y="394"/>
                    </a:cubicBezTo>
                    <a:cubicBezTo>
                      <a:pt x="563" y="394"/>
                      <a:pt x="564" y="394"/>
                      <a:pt x="564" y="394"/>
                    </a:cubicBezTo>
                    <a:cubicBezTo>
                      <a:pt x="565" y="393"/>
                      <a:pt x="566" y="393"/>
                      <a:pt x="567" y="393"/>
                    </a:cubicBezTo>
                    <a:cubicBezTo>
                      <a:pt x="567" y="393"/>
                      <a:pt x="568" y="393"/>
                      <a:pt x="568" y="393"/>
                    </a:cubicBezTo>
                    <a:cubicBezTo>
                      <a:pt x="569" y="393"/>
                      <a:pt x="570" y="392"/>
                      <a:pt x="571" y="392"/>
                    </a:cubicBezTo>
                    <a:cubicBezTo>
                      <a:pt x="571" y="392"/>
                      <a:pt x="572" y="392"/>
                      <a:pt x="572" y="392"/>
                    </a:cubicBezTo>
                    <a:cubicBezTo>
                      <a:pt x="573" y="392"/>
                      <a:pt x="574" y="391"/>
                      <a:pt x="575" y="391"/>
                    </a:cubicBezTo>
                    <a:cubicBezTo>
                      <a:pt x="575" y="391"/>
                      <a:pt x="576" y="391"/>
                      <a:pt x="576" y="391"/>
                    </a:cubicBezTo>
                    <a:cubicBezTo>
                      <a:pt x="577" y="391"/>
                      <a:pt x="577" y="391"/>
                      <a:pt x="577" y="391"/>
                    </a:cubicBezTo>
                    <a:cubicBezTo>
                      <a:pt x="594" y="399"/>
                      <a:pt x="614" y="397"/>
                      <a:pt x="628" y="384"/>
                    </a:cubicBezTo>
                    <a:cubicBezTo>
                      <a:pt x="628" y="384"/>
                      <a:pt x="628" y="384"/>
                      <a:pt x="628" y="384"/>
                    </a:cubicBezTo>
                    <a:cubicBezTo>
                      <a:pt x="629" y="384"/>
                      <a:pt x="631" y="384"/>
                      <a:pt x="632" y="384"/>
                    </a:cubicBezTo>
                    <a:cubicBezTo>
                      <a:pt x="632" y="384"/>
                      <a:pt x="632" y="384"/>
                      <a:pt x="632" y="384"/>
                    </a:cubicBezTo>
                    <a:cubicBezTo>
                      <a:pt x="634" y="384"/>
                      <a:pt x="635" y="384"/>
                      <a:pt x="636" y="384"/>
                    </a:cubicBezTo>
                    <a:cubicBezTo>
                      <a:pt x="636" y="384"/>
                      <a:pt x="637" y="384"/>
                      <a:pt x="637" y="384"/>
                    </a:cubicBezTo>
                    <a:cubicBezTo>
                      <a:pt x="638" y="384"/>
                      <a:pt x="639" y="384"/>
                      <a:pt x="640" y="384"/>
                    </a:cubicBezTo>
                    <a:cubicBezTo>
                      <a:pt x="640" y="384"/>
                      <a:pt x="641" y="384"/>
                      <a:pt x="641" y="384"/>
                    </a:cubicBezTo>
                    <a:cubicBezTo>
                      <a:pt x="642" y="384"/>
                      <a:pt x="643" y="384"/>
                      <a:pt x="644" y="384"/>
                    </a:cubicBezTo>
                    <a:cubicBezTo>
                      <a:pt x="644" y="384"/>
                      <a:pt x="644" y="384"/>
                      <a:pt x="645" y="384"/>
                    </a:cubicBezTo>
                    <a:cubicBezTo>
                      <a:pt x="646" y="384"/>
                      <a:pt x="647" y="383"/>
                      <a:pt x="648" y="383"/>
                    </a:cubicBezTo>
                    <a:cubicBezTo>
                      <a:pt x="648" y="383"/>
                      <a:pt x="649" y="383"/>
                      <a:pt x="649" y="383"/>
                    </a:cubicBezTo>
                    <a:cubicBezTo>
                      <a:pt x="650" y="383"/>
                      <a:pt x="650" y="383"/>
                      <a:pt x="651" y="383"/>
                    </a:cubicBezTo>
                    <a:cubicBezTo>
                      <a:pt x="652" y="383"/>
                      <a:pt x="652" y="383"/>
                      <a:pt x="652" y="382"/>
                    </a:cubicBezTo>
                    <a:cubicBezTo>
                      <a:pt x="653" y="382"/>
                      <a:pt x="654" y="382"/>
                      <a:pt x="655" y="382"/>
                    </a:cubicBezTo>
                    <a:cubicBezTo>
                      <a:pt x="655" y="382"/>
                      <a:pt x="655" y="382"/>
                      <a:pt x="656" y="382"/>
                    </a:cubicBezTo>
                    <a:cubicBezTo>
                      <a:pt x="657" y="381"/>
                      <a:pt x="658" y="381"/>
                      <a:pt x="658" y="381"/>
                    </a:cubicBezTo>
                    <a:cubicBezTo>
                      <a:pt x="659" y="381"/>
                      <a:pt x="659" y="381"/>
                      <a:pt x="660" y="381"/>
                    </a:cubicBezTo>
                    <a:cubicBezTo>
                      <a:pt x="660" y="380"/>
                      <a:pt x="661" y="380"/>
                      <a:pt x="661" y="380"/>
                    </a:cubicBezTo>
                    <a:cubicBezTo>
                      <a:pt x="662" y="380"/>
                      <a:pt x="662" y="380"/>
                      <a:pt x="663" y="379"/>
                    </a:cubicBezTo>
                    <a:cubicBezTo>
                      <a:pt x="663" y="379"/>
                      <a:pt x="664" y="379"/>
                      <a:pt x="664" y="379"/>
                    </a:cubicBezTo>
                    <a:cubicBezTo>
                      <a:pt x="665" y="379"/>
                      <a:pt x="665" y="379"/>
                      <a:pt x="665" y="378"/>
                    </a:cubicBezTo>
                    <a:cubicBezTo>
                      <a:pt x="666" y="378"/>
                      <a:pt x="667" y="378"/>
                      <a:pt x="668" y="377"/>
                    </a:cubicBezTo>
                    <a:cubicBezTo>
                      <a:pt x="668" y="377"/>
                      <a:pt x="669" y="377"/>
                      <a:pt x="669" y="377"/>
                    </a:cubicBezTo>
                    <a:cubicBezTo>
                      <a:pt x="670" y="376"/>
                      <a:pt x="670" y="376"/>
                      <a:pt x="670" y="376"/>
                    </a:cubicBezTo>
                    <a:cubicBezTo>
                      <a:pt x="671" y="376"/>
                      <a:pt x="671" y="376"/>
                      <a:pt x="672" y="375"/>
                    </a:cubicBezTo>
                    <a:cubicBezTo>
                      <a:pt x="672" y="375"/>
                      <a:pt x="672" y="375"/>
                      <a:pt x="673" y="375"/>
                    </a:cubicBezTo>
                    <a:cubicBezTo>
                      <a:pt x="673" y="375"/>
                      <a:pt x="674" y="374"/>
                      <a:pt x="674" y="374"/>
                    </a:cubicBezTo>
                    <a:cubicBezTo>
                      <a:pt x="676" y="374"/>
                      <a:pt x="677" y="374"/>
                      <a:pt x="679" y="374"/>
                    </a:cubicBezTo>
                    <a:cubicBezTo>
                      <a:pt x="680" y="374"/>
                      <a:pt x="681" y="374"/>
                      <a:pt x="682" y="373"/>
                    </a:cubicBezTo>
                    <a:cubicBezTo>
                      <a:pt x="686" y="373"/>
                      <a:pt x="690" y="372"/>
                      <a:pt x="694" y="371"/>
                    </a:cubicBezTo>
                    <a:cubicBezTo>
                      <a:pt x="701" y="369"/>
                      <a:pt x="708" y="366"/>
                      <a:pt x="715" y="362"/>
                    </a:cubicBezTo>
                    <a:cubicBezTo>
                      <a:pt x="715" y="362"/>
                      <a:pt x="715" y="362"/>
                      <a:pt x="715" y="362"/>
                    </a:cubicBezTo>
                    <a:cubicBezTo>
                      <a:pt x="716" y="362"/>
                      <a:pt x="717" y="361"/>
                      <a:pt x="718" y="360"/>
                    </a:cubicBezTo>
                    <a:cubicBezTo>
                      <a:pt x="718" y="360"/>
                      <a:pt x="718" y="360"/>
                      <a:pt x="719" y="360"/>
                    </a:cubicBezTo>
                    <a:cubicBezTo>
                      <a:pt x="719" y="359"/>
                      <a:pt x="720" y="359"/>
                      <a:pt x="721" y="359"/>
                    </a:cubicBezTo>
                    <a:cubicBezTo>
                      <a:pt x="721" y="358"/>
                      <a:pt x="721" y="358"/>
                      <a:pt x="722" y="358"/>
                    </a:cubicBezTo>
                    <a:cubicBezTo>
                      <a:pt x="722" y="358"/>
                      <a:pt x="723" y="357"/>
                      <a:pt x="723" y="357"/>
                    </a:cubicBezTo>
                    <a:cubicBezTo>
                      <a:pt x="724" y="356"/>
                      <a:pt x="724" y="356"/>
                      <a:pt x="724" y="356"/>
                    </a:cubicBezTo>
                    <a:cubicBezTo>
                      <a:pt x="725" y="355"/>
                      <a:pt x="725" y="355"/>
                      <a:pt x="726" y="355"/>
                    </a:cubicBezTo>
                    <a:cubicBezTo>
                      <a:pt x="726" y="354"/>
                      <a:pt x="726" y="354"/>
                      <a:pt x="727" y="354"/>
                    </a:cubicBezTo>
                    <a:cubicBezTo>
                      <a:pt x="727" y="353"/>
                      <a:pt x="728" y="353"/>
                      <a:pt x="728" y="352"/>
                    </a:cubicBezTo>
                    <a:cubicBezTo>
                      <a:pt x="729" y="352"/>
                      <a:pt x="729" y="352"/>
                      <a:pt x="729" y="352"/>
                    </a:cubicBezTo>
                    <a:cubicBezTo>
                      <a:pt x="730" y="351"/>
                      <a:pt x="730" y="350"/>
                      <a:pt x="731" y="350"/>
                    </a:cubicBezTo>
                    <a:cubicBezTo>
                      <a:pt x="731" y="350"/>
                      <a:pt x="731" y="349"/>
                      <a:pt x="731" y="349"/>
                    </a:cubicBezTo>
                    <a:cubicBezTo>
                      <a:pt x="732" y="349"/>
                      <a:pt x="732" y="348"/>
                      <a:pt x="733" y="347"/>
                    </a:cubicBezTo>
                    <a:cubicBezTo>
                      <a:pt x="733" y="347"/>
                      <a:pt x="733" y="347"/>
                      <a:pt x="733" y="347"/>
                    </a:cubicBezTo>
                    <a:cubicBezTo>
                      <a:pt x="769" y="303"/>
                      <a:pt x="745" y="215"/>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8" name="Freeform 14"/>
          <p:cNvSpPr/>
          <p:nvPr/>
        </p:nvSpPr>
        <p:spPr bwMode="auto">
          <a:xfrm>
            <a:off x="8628933" y="1523441"/>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5"/>
          <p:cNvSpPr/>
          <p:nvPr/>
        </p:nvSpPr>
        <p:spPr bwMode="auto">
          <a:xfrm>
            <a:off x="6793825" y="-8438"/>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6"/>
          <p:cNvSpPr/>
          <p:nvPr/>
        </p:nvSpPr>
        <p:spPr bwMode="auto">
          <a:xfrm>
            <a:off x="10594962" y="443758"/>
            <a:ext cx="1242422" cy="1042935"/>
          </a:xfrm>
          <a:custGeom>
            <a:avLst/>
            <a:gdLst>
              <a:gd name="T0" fmla="*/ 532 w 532"/>
              <a:gd name="T1" fmla="*/ 401 h 446"/>
              <a:gd name="T2" fmla="*/ 373 w 532"/>
              <a:gd name="T3" fmla="*/ 422 h 446"/>
              <a:gd name="T4" fmla="*/ 275 w 532"/>
              <a:gd name="T5" fmla="*/ 420 h 446"/>
              <a:gd name="T6" fmla="*/ 201 w 532"/>
              <a:gd name="T7" fmla="*/ 446 h 446"/>
              <a:gd name="T8" fmla="*/ 169 w 532"/>
              <a:gd name="T9" fmla="*/ 372 h 446"/>
              <a:gd name="T10" fmla="*/ 119 w 532"/>
              <a:gd name="T11" fmla="*/ 311 h 446"/>
              <a:gd name="T12" fmla="*/ 0 w 532"/>
              <a:gd name="T13" fmla="*/ 222 h 446"/>
              <a:gd name="T14" fmla="*/ 243 w 532"/>
              <a:gd name="T15" fmla="*/ 259 h 446"/>
              <a:gd name="T16" fmla="*/ 262 w 532"/>
              <a:gd name="T17" fmla="*/ 220 h 446"/>
              <a:gd name="T18" fmla="*/ 271 w 532"/>
              <a:gd name="T19" fmla="*/ 252 h 446"/>
              <a:gd name="T20" fmla="*/ 288 w 532"/>
              <a:gd name="T21" fmla="*/ 255 h 446"/>
              <a:gd name="T22" fmla="*/ 315 w 532"/>
              <a:gd name="T23" fmla="*/ 233 h 446"/>
              <a:gd name="T24" fmla="*/ 304 w 532"/>
              <a:gd name="T25" fmla="*/ 289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59"/>
                  <a:pt x="373" y="422"/>
                </a:cubicBezTo>
                <a:cubicBezTo>
                  <a:pt x="373" y="422"/>
                  <a:pt x="313" y="307"/>
                  <a:pt x="275" y="420"/>
                </a:cubicBezTo>
                <a:cubicBezTo>
                  <a:pt x="201" y="446"/>
                  <a:pt x="201" y="446"/>
                  <a:pt x="201" y="446"/>
                </a:cubicBezTo>
                <a:cubicBezTo>
                  <a:pt x="169" y="372"/>
                  <a:pt x="169" y="372"/>
                  <a:pt x="169" y="372"/>
                </a:cubicBezTo>
                <a:cubicBezTo>
                  <a:pt x="169" y="372"/>
                  <a:pt x="220" y="294"/>
                  <a:pt x="119" y="311"/>
                </a:cubicBezTo>
                <a:cubicBezTo>
                  <a:pt x="119" y="311"/>
                  <a:pt x="145" y="170"/>
                  <a:pt x="0" y="222"/>
                </a:cubicBezTo>
                <a:cubicBezTo>
                  <a:pt x="0" y="222"/>
                  <a:pt x="127" y="0"/>
                  <a:pt x="243" y="259"/>
                </a:cubicBezTo>
                <a:cubicBezTo>
                  <a:pt x="262" y="220"/>
                  <a:pt x="262" y="220"/>
                  <a:pt x="262" y="220"/>
                </a:cubicBezTo>
                <a:cubicBezTo>
                  <a:pt x="271" y="252"/>
                  <a:pt x="271" y="252"/>
                  <a:pt x="271" y="252"/>
                </a:cubicBezTo>
                <a:cubicBezTo>
                  <a:pt x="288" y="255"/>
                  <a:pt x="288" y="255"/>
                  <a:pt x="288" y="255"/>
                </a:cubicBezTo>
                <a:cubicBezTo>
                  <a:pt x="315" y="233"/>
                  <a:pt x="315" y="233"/>
                  <a:pt x="315" y="233"/>
                </a:cubicBezTo>
                <a:cubicBezTo>
                  <a:pt x="304" y="289"/>
                  <a:pt x="304" y="289"/>
                  <a:pt x="304" y="289"/>
                </a:cubicBezTo>
                <a:cubicBezTo>
                  <a:pt x="304" y="289"/>
                  <a:pt x="515" y="164"/>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7"/>
          <p:cNvSpPr/>
          <p:nvPr/>
        </p:nvSpPr>
        <p:spPr bwMode="auto">
          <a:xfrm>
            <a:off x="8273317" y="191577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8"/>
          <p:cNvSpPr/>
          <p:nvPr/>
        </p:nvSpPr>
        <p:spPr bwMode="auto">
          <a:xfrm>
            <a:off x="8779991" y="637613"/>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0"/>
          <p:cNvSpPr/>
          <p:nvPr/>
        </p:nvSpPr>
        <p:spPr bwMode="auto">
          <a:xfrm>
            <a:off x="5711589" y="1341727"/>
            <a:ext cx="1588702" cy="1424489"/>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5721114" y="2472607"/>
            <a:ext cx="1588702" cy="1424489"/>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721114" y="3493856"/>
            <a:ext cx="1588702" cy="1424489"/>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0"/>
          <p:cNvSpPr/>
          <p:nvPr/>
        </p:nvSpPr>
        <p:spPr bwMode="auto">
          <a:xfrm>
            <a:off x="5711589" y="275586"/>
            <a:ext cx="1588702" cy="1424489"/>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 name="组合 17"/>
          <p:cNvGrpSpPr/>
          <p:nvPr/>
        </p:nvGrpSpPr>
        <p:grpSpPr>
          <a:xfrm>
            <a:off x="1842144" y="5120307"/>
            <a:ext cx="1405930" cy="1299259"/>
            <a:chOff x="-114300" y="3778250"/>
            <a:chExt cx="2092325" cy="1933575"/>
          </a:xfrm>
        </p:grpSpPr>
        <p:sp>
          <p:nvSpPr>
            <p:cNvPr id="11" name="Freeform 9"/>
            <p:cNvSpPr/>
            <p:nvPr/>
          </p:nvSpPr>
          <p:spPr bwMode="auto">
            <a:xfrm>
              <a:off x="1139825" y="3897313"/>
              <a:ext cx="344488" cy="234950"/>
            </a:xfrm>
            <a:custGeom>
              <a:avLst/>
              <a:gdLst>
                <a:gd name="T0" fmla="*/ 21 w 81"/>
                <a:gd name="T1" fmla="*/ 40 h 55"/>
                <a:gd name="T2" fmla="*/ 45 w 81"/>
                <a:gd name="T3" fmla="*/ 55 h 55"/>
                <a:gd name="T4" fmla="*/ 42 w 81"/>
                <a:gd name="T5" fmla="*/ 47 h 55"/>
                <a:gd name="T6" fmla="*/ 76 w 81"/>
                <a:gd name="T7" fmla="*/ 40 h 55"/>
                <a:gd name="T8" fmla="*/ 58 w 81"/>
                <a:gd name="T9" fmla="*/ 36 h 55"/>
                <a:gd name="T10" fmla="*/ 81 w 81"/>
                <a:gd name="T11" fmla="*/ 10 h 55"/>
                <a:gd name="T12" fmla="*/ 42 w 81"/>
                <a:gd name="T13" fmla="*/ 16 h 55"/>
                <a:gd name="T14" fmla="*/ 47 w 81"/>
                <a:gd name="T15" fmla="*/ 0 h 55"/>
                <a:gd name="T16" fmla="*/ 24 w 81"/>
                <a:gd name="T17" fmla="*/ 17 h 55"/>
                <a:gd name="T18" fmla="*/ 20 w 81"/>
                <a:gd name="T19" fmla="*/ 9 h 55"/>
                <a:gd name="T20" fmla="*/ 17 w 81"/>
                <a:gd name="T21" fmla="*/ 35 h 55"/>
                <a:gd name="T22" fmla="*/ 19 w 81"/>
                <a:gd name="T23" fmla="*/ 38 h 55"/>
                <a:gd name="T24" fmla="*/ 0 w 81"/>
                <a:gd name="T25" fmla="*/ 40 h 55"/>
                <a:gd name="T26" fmla="*/ 2 w 81"/>
                <a:gd name="T27" fmla="*/ 44 h 55"/>
                <a:gd name="T28" fmla="*/ 21 w 81"/>
                <a:gd name="T2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55">
                  <a:moveTo>
                    <a:pt x="21" y="40"/>
                  </a:moveTo>
                  <a:cubicBezTo>
                    <a:pt x="30" y="51"/>
                    <a:pt x="45" y="55"/>
                    <a:pt x="45" y="55"/>
                  </a:cubicBezTo>
                  <a:cubicBezTo>
                    <a:pt x="42" y="47"/>
                    <a:pt x="42" y="47"/>
                    <a:pt x="42" y="47"/>
                  </a:cubicBezTo>
                  <a:cubicBezTo>
                    <a:pt x="57" y="49"/>
                    <a:pt x="76" y="40"/>
                    <a:pt x="76" y="40"/>
                  </a:cubicBezTo>
                  <a:cubicBezTo>
                    <a:pt x="58" y="36"/>
                    <a:pt x="58" y="36"/>
                    <a:pt x="58" y="36"/>
                  </a:cubicBezTo>
                  <a:cubicBezTo>
                    <a:pt x="74" y="29"/>
                    <a:pt x="81" y="10"/>
                    <a:pt x="81" y="10"/>
                  </a:cubicBezTo>
                  <a:cubicBezTo>
                    <a:pt x="60" y="7"/>
                    <a:pt x="42" y="16"/>
                    <a:pt x="42" y="16"/>
                  </a:cubicBezTo>
                  <a:cubicBezTo>
                    <a:pt x="47" y="0"/>
                    <a:pt x="47" y="0"/>
                    <a:pt x="47" y="0"/>
                  </a:cubicBezTo>
                  <a:cubicBezTo>
                    <a:pt x="33" y="7"/>
                    <a:pt x="24" y="17"/>
                    <a:pt x="24" y="17"/>
                  </a:cubicBezTo>
                  <a:cubicBezTo>
                    <a:pt x="20" y="9"/>
                    <a:pt x="20" y="9"/>
                    <a:pt x="20" y="9"/>
                  </a:cubicBezTo>
                  <a:cubicBezTo>
                    <a:pt x="12" y="21"/>
                    <a:pt x="13" y="28"/>
                    <a:pt x="17" y="35"/>
                  </a:cubicBezTo>
                  <a:cubicBezTo>
                    <a:pt x="18" y="36"/>
                    <a:pt x="19" y="37"/>
                    <a:pt x="19" y="38"/>
                  </a:cubicBezTo>
                  <a:cubicBezTo>
                    <a:pt x="11" y="42"/>
                    <a:pt x="0" y="40"/>
                    <a:pt x="0" y="40"/>
                  </a:cubicBezTo>
                  <a:cubicBezTo>
                    <a:pt x="2" y="44"/>
                    <a:pt x="2" y="44"/>
                    <a:pt x="2" y="44"/>
                  </a:cubicBezTo>
                  <a:cubicBezTo>
                    <a:pt x="11" y="45"/>
                    <a:pt x="18" y="42"/>
                    <a:pt x="21" y="4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14300" y="3778250"/>
              <a:ext cx="2092325" cy="1933575"/>
            </a:xfrm>
            <a:custGeom>
              <a:avLst/>
              <a:gdLst>
                <a:gd name="T0" fmla="*/ 396 w 492"/>
                <a:gd name="T1" fmla="*/ 133 h 454"/>
                <a:gd name="T2" fmla="*/ 390 w 492"/>
                <a:gd name="T3" fmla="*/ 129 h 454"/>
                <a:gd name="T4" fmla="*/ 384 w 492"/>
                <a:gd name="T5" fmla="*/ 126 h 454"/>
                <a:gd name="T6" fmla="*/ 382 w 492"/>
                <a:gd name="T7" fmla="*/ 126 h 454"/>
                <a:gd name="T8" fmla="*/ 378 w 492"/>
                <a:gd name="T9" fmla="*/ 124 h 454"/>
                <a:gd name="T10" fmla="*/ 376 w 492"/>
                <a:gd name="T11" fmla="*/ 124 h 454"/>
                <a:gd name="T12" fmla="*/ 373 w 492"/>
                <a:gd name="T13" fmla="*/ 123 h 454"/>
                <a:gd name="T14" fmla="*/ 371 w 492"/>
                <a:gd name="T15" fmla="*/ 122 h 454"/>
                <a:gd name="T16" fmla="*/ 367 w 492"/>
                <a:gd name="T17" fmla="*/ 122 h 454"/>
                <a:gd name="T18" fmla="*/ 365 w 492"/>
                <a:gd name="T19" fmla="*/ 122 h 454"/>
                <a:gd name="T20" fmla="*/ 361 w 492"/>
                <a:gd name="T21" fmla="*/ 122 h 454"/>
                <a:gd name="T22" fmla="*/ 303 w 492"/>
                <a:gd name="T23" fmla="*/ 94 h 454"/>
                <a:gd name="T24" fmla="*/ 268 w 492"/>
                <a:gd name="T25" fmla="*/ 23 h 454"/>
                <a:gd name="T26" fmla="*/ 195 w 492"/>
                <a:gd name="T27" fmla="*/ 103 h 454"/>
                <a:gd name="T28" fmla="*/ 192 w 492"/>
                <a:gd name="T29" fmla="*/ 102 h 454"/>
                <a:gd name="T30" fmla="*/ 189 w 492"/>
                <a:gd name="T31" fmla="*/ 101 h 454"/>
                <a:gd name="T32" fmla="*/ 185 w 492"/>
                <a:gd name="T33" fmla="*/ 100 h 454"/>
                <a:gd name="T34" fmla="*/ 172 w 492"/>
                <a:gd name="T35" fmla="*/ 100 h 454"/>
                <a:gd name="T36" fmla="*/ 168 w 492"/>
                <a:gd name="T37" fmla="*/ 101 h 454"/>
                <a:gd name="T38" fmla="*/ 123 w 492"/>
                <a:gd name="T39" fmla="*/ 121 h 454"/>
                <a:gd name="T40" fmla="*/ 51 w 492"/>
                <a:gd name="T41" fmla="*/ 378 h 454"/>
                <a:gd name="T42" fmla="*/ 54 w 492"/>
                <a:gd name="T43" fmla="*/ 381 h 454"/>
                <a:gd name="T44" fmla="*/ 58 w 492"/>
                <a:gd name="T45" fmla="*/ 386 h 454"/>
                <a:gd name="T46" fmla="*/ 61 w 492"/>
                <a:gd name="T47" fmla="*/ 389 h 454"/>
                <a:gd name="T48" fmla="*/ 67 w 492"/>
                <a:gd name="T49" fmla="*/ 393 h 454"/>
                <a:gd name="T50" fmla="*/ 70 w 492"/>
                <a:gd name="T51" fmla="*/ 395 h 454"/>
                <a:gd name="T52" fmla="*/ 97 w 492"/>
                <a:gd name="T53" fmla="*/ 409 h 454"/>
                <a:gd name="T54" fmla="*/ 131 w 492"/>
                <a:gd name="T55" fmla="*/ 416 h 454"/>
                <a:gd name="T56" fmla="*/ 146 w 492"/>
                <a:gd name="T57" fmla="*/ 424 h 454"/>
                <a:gd name="T58" fmla="*/ 149 w 492"/>
                <a:gd name="T59" fmla="*/ 425 h 454"/>
                <a:gd name="T60" fmla="*/ 153 w 492"/>
                <a:gd name="T61" fmla="*/ 426 h 454"/>
                <a:gd name="T62" fmla="*/ 156 w 492"/>
                <a:gd name="T63" fmla="*/ 427 h 454"/>
                <a:gd name="T64" fmla="*/ 160 w 492"/>
                <a:gd name="T65" fmla="*/ 428 h 454"/>
                <a:gd name="T66" fmla="*/ 163 w 492"/>
                <a:gd name="T67" fmla="*/ 429 h 454"/>
                <a:gd name="T68" fmla="*/ 167 w 492"/>
                <a:gd name="T69" fmla="*/ 430 h 454"/>
                <a:gd name="T70" fmla="*/ 172 w 492"/>
                <a:gd name="T71" fmla="*/ 430 h 454"/>
                <a:gd name="T72" fmla="*/ 176 w 492"/>
                <a:gd name="T73" fmla="*/ 431 h 454"/>
                <a:gd name="T74" fmla="*/ 180 w 492"/>
                <a:gd name="T75" fmla="*/ 431 h 454"/>
                <a:gd name="T76" fmla="*/ 184 w 492"/>
                <a:gd name="T77" fmla="*/ 432 h 454"/>
                <a:gd name="T78" fmla="*/ 189 w 492"/>
                <a:gd name="T79" fmla="*/ 432 h 454"/>
                <a:gd name="T80" fmla="*/ 193 w 492"/>
                <a:gd name="T81" fmla="*/ 432 h 454"/>
                <a:gd name="T82" fmla="*/ 197 w 492"/>
                <a:gd name="T83" fmla="*/ 432 h 454"/>
                <a:gd name="T84" fmla="*/ 270 w 492"/>
                <a:gd name="T85" fmla="*/ 443 h 454"/>
                <a:gd name="T86" fmla="*/ 278 w 492"/>
                <a:gd name="T87" fmla="*/ 446 h 454"/>
                <a:gd name="T88" fmla="*/ 284 w 492"/>
                <a:gd name="T89" fmla="*/ 447 h 454"/>
                <a:gd name="T90" fmla="*/ 292 w 492"/>
                <a:gd name="T91" fmla="*/ 448 h 454"/>
                <a:gd name="T92" fmla="*/ 296 w 492"/>
                <a:gd name="T93" fmla="*/ 449 h 454"/>
                <a:gd name="T94" fmla="*/ 304 w 492"/>
                <a:gd name="T95" fmla="*/ 450 h 454"/>
                <a:gd name="T96" fmla="*/ 308 w 492"/>
                <a:gd name="T97" fmla="*/ 450 h 454"/>
                <a:gd name="T98" fmla="*/ 346 w 492"/>
                <a:gd name="T99" fmla="*/ 448 h 454"/>
                <a:gd name="T100" fmla="*/ 383 w 492"/>
                <a:gd name="T101" fmla="*/ 448 h 454"/>
                <a:gd name="T102" fmla="*/ 396 w 492"/>
                <a:gd name="T103" fmla="*/ 446 h 454"/>
                <a:gd name="T104" fmla="*/ 400 w 492"/>
                <a:gd name="T105" fmla="*/ 444 h 454"/>
                <a:gd name="T106" fmla="*/ 408 w 492"/>
                <a:gd name="T107" fmla="*/ 442 h 454"/>
                <a:gd name="T108" fmla="*/ 413 w 492"/>
                <a:gd name="T109" fmla="*/ 440 h 454"/>
                <a:gd name="T110" fmla="*/ 419 w 492"/>
                <a:gd name="T111" fmla="*/ 436 h 454"/>
                <a:gd name="T112" fmla="*/ 424 w 492"/>
                <a:gd name="T113" fmla="*/ 433 h 454"/>
                <a:gd name="T114" fmla="*/ 430 w 492"/>
                <a:gd name="T115" fmla="*/ 42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2" h="454">
                  <a:moveTo>
                    <a:pt x="430" y="429"/>
                  </a:moveTo>
                  <a:cubicBezTo>
                    <a:pt x="492" y="381"/>
                    <a:pt x="492" y="254"/>
                    <a:pt x="437" y="174"/>
                  </a:cubicBezTo>
                  <a:cubicBezTo>
                    <a:pt x="427" y="160"/>
                    <a:pt x="412" y="144"/>
                    <a:pt x="396" y="133"/>
                  </a:cubicBezTo>
                  <a:cubicBezTo>
                    <a:pt x="396" y="133"/>
                    <a:pt x="396" y="133"/>
                    <a:pt x="396" y="133"/>
                  </a:cubicBezTo>
                  <a:cubicBezTo>
                    <a:pt x="394" y="132"/>
                    <a:pt x="392" y="130"/>
                    <a:pt x="390" y="129"/>
                  </a:cubicBezTo>
                  <a:cubicBezTo>
                    <a:pt x="390" y="129"/>
                    <a:pt x="390" y="129"/>
                    <a:pt x="390" y="129"/>
                  </a:cubicBezTo>
                  <a:cubicBezTo>
                    <a:pt x="389" y="129"/>
                    <a:pt x="389" y="129"/>
                    <a:pt x="388" y="128"/>
                  </a:cubicBezTo>
                  <a:cubicBezTo>
                    <a:pt x="388" y="128"/>
                    <a:pt x="388" y="128"/>
                    <a:pt x="388" y="128"/>
                  </a:cubicBezTo>
                  <a:cubicBezTo>
                    <a:pt x="387" y="128"/>
                    <a:pt x="385" y="127"/>
                    <a:pt x="384" y="126"/>
                  </a:cubicBezTo>
                  <a:cubicBezTo>
                    <a:pt x="384" y="126"/>
                    <a:pt x="384" y="126"/>
                    <a:pt x="384" y="126"/>
                  </a:cubicBezTo>
                  <a:cubicBezTo>
                    <a:pt x="384" y="126"/>
                    <a:pt x="383" y="126"/>
                    <a:pt x="382" y="126"/>
                  </a:cubicBezTo>
                  <a:cubicBezTo>
                    <a:pt x="382" y="126"/>
                    <a:pt x="382" y="126"/>
                    <a:pt x="382" y="126"/>
                  </a:cubicBezTo>
                  <a:cubicBezTo>
                    <a:pt x="382" y="125"/>
                    <a:pt x="381" y="125"/>
                    <a:pt x="380" y="125"/>
                  </a:cubicBezTo>
                  <a:cubicBezTo>
                    <a:pt x="380" y="125"/>
                    <a:pt x="380" y="125"/>
                    <a:pt x="380" y="125"/>
                  </a:cubicBezTo>
                  <a:cubicBezTo>
                    <a:pt x="380" y="125"/>
                    <a:pt x="379" y="124"/>
                    <a:pt x="378" y="124"/>
                  </a:cubicBezTo>
                  <a:cubicBezTo>
                    <a:pt x="378" y="124"/>
                    <a:pt x="378" y="124"/>
                    <a:pt x="378" y="124"/>
                  </a:cubicBezTo>
                  <a:cubicBezTo>
                    <a:pt x="378" y="124"/>
                    <a:pt x="377" y="124"/>
                    <a:pt x="376" y="124"/>
                  </a:cubicBezTo>
                  <a:cubicBezTo>
                    <a:pt x="376" y="124"/>
                    <a:pt x="376" y="124"/>
                    <a:pt x="376" y="124"/>
                  </a:cubicBezTo>
                  <a:cubicBezTo>
                    <a:pt x="376" y="123"/>
                    <a:pt x="375" y="123"/>
                    <a:pt x="375" y="123"/>
                  </a:cubicBezTo>
                  <a:cubicBezTo>
                    <a:pt x="375" y="123"/>
                    <a:pt x="374" y="123"/>
                    <a:pt x="374" y="123"/>
                  </a:cubicBezTo>
                  <a:cubicBezTo>
                    <a:pt x="374" y="123"/>
                    <a:pt x="373" y="123"/>
                    <a:pt x="373" y="123"/>
                  </a:cubicBezTo>
                  <a:cubicBezTo>
                    <a:pt x="373" y="123"/>
                    <a:pt x="373" y="123"/>
                    <a:pt x="372" y="123"/>
                  </a:cubicBezTo>
                  <a:cubicBezTo>
                    <a:pt x="372" y="122"/>
                    <a:pt x="371" y="122"/>
                    <a:pt x="371" y="122"/>
                  </a:cubicBezTo>
                  <a:cubicBezTo>
                    <a:pt x="371" y="122"/>
                    <a:pt x="371" y="122"/>
                    <a:pt x="371" y="122"/>
                  </a:cubicBezTo>
                  <a:cubicBezTo>
                    <a:pt x="370" y="122"/>
                    <a:pt x="369" y="122"/>
                    <a:pt x="369" y="122"/>
                  </a:cubicBezTo>
                  <a:cubicBezTo>
                    <a:pt x="369" y="122"/>
                    <a:pt x="369" y="122"/>
                    <a:pt x="368" y="122"/>
                  </a:cubicBezTo>
                  <a:cubicBezTo>
                    <a:pt x="368" y="122"/>
                    <a:pt x="368" y="122"/>
                    <a:pt x="367" y="122"/>
                  </a:cubicBezTo>
                  <a:cubicBezTo>
                    <a:pt x="367" y="122"/>
                    <a:pt x="367" y="122"/>
                    <a:pt x="367" y="122"/>
                  </a:cubicBezTo>
                  <a:cubicBezTo>
                    <a:pt x="366" y="122"/>
                    <a:pt x="366" y="122"/>
                    <a:pt x="365" y="122"/>
                  </a:cubicBezTo>
                  <a:cubicBezTo>
                    <a:pt x="365" y="122"/>
                    <a:pt x="365" y="122"/>
                    <a:pt x="365" y="122"/>
                  </a:cubicBezTo>
                  <a:cubicBezTo>
                    <a:pt x="364" y="122"/>
                    <a:pt x="364" y="122"/>
                    <a:pt x="363" y="122"/>
                  </a:cubicBezTo>
                  <a:cubicBezTo>
                    <a:pt x="363" y="122"/>
                    <a:pt x="363" y="122"/>
                    <a:pt x="363" y="122"/>
                  </a:cubicBezTo>
                  <a:cubicBezTo>
                    <a:pt x="363" y="122"/>
                    <a:pt x="362" y="122"/>
                    <a:pt x="361" y="122"/>
                  </a:cubicBezTo>
                  <a:cubicBezTo>
                    <a:pt x="361" y="122"/>
                    <a:pt x="361" y="122"/>
                    <a:pt x="361" y="122"/>
                  </a:cubicBezTo>
                  <a:cubicBezTo>
                    <a:pt x="352" y="117"/>
                    <a:pt x="342" y="113"/>
                    <a:pt x="330" y="112"/>
                  </a:cubicBezTo>
                  <a:cubicBezTo>
                    <a:pt x="320" y="107"/>
                    <a:pt x="310" y="102"/>
                    <a:pt x="303" y="94"/>
                  </a:cubicBezTo>
                  <a:cubicBezTo>
                    <a:pt x="287" y="73"/>
                    <a:pt x="296" y="37"/>
                    <a:pt x="301" y="22"/>
                  </a:cubicBezTo>
                  <a:cubicBezTo>
                    <a:pt x="303" y="19"/>
                    <a:pt x="303" y="16"/>
                    <a:pt x="303" y="16"/>
                  </a:cubicBezTo>
                  <a:cubicBezTo>
                    <a:pt x="280" y="0"/>
                    <a:pt x="268" y="23"/>
                    <a:pt x="268" y="23"/>
                  </a:cubicBezTo>
                  <a:cubicBezTo>
                    <a:pt x="291" y="74"/>
                    <a:pt x="262" y="91"/>
                    <a:pt x="248" y="101"/>
                  </a:cubicBezTo>
                  <a:cubicBezTo>
                    <a:pt x="229" y="95"/>
                    <a:pt x="211" y="97"/>
                    <a:pt x="196" y="104"/>
                  </a:cubicBezTo>
                  <a:cubicBezTo>
                    <a:pt x="196" y="103"/>
                    <a:pt x="195" y="103"/>
                    <a:pt x="195" y="103"/>
                  </a:cubicBezTo>
                  <a:cubicBezTo>
                    <a:pt x="195" y="103"/>
                    <a:pt x="194" y="103"/>
                    <a:pt x="194" y="103"/>
                  </a:cubicBezTo>
                  <a:cubicBezTo>
                    <a:pt x="194" y="103"/>
                    <a:pt x="193" y="102"/>
                    <a:pt x="193" y="102"/>
                  </a:cubicBezTo>
                  <a:cubicBezTo>
                    <a:pt x="193" y="102"/>
                    <a:pt x="192" y="102"/>
                    <a:pt x="192" y="102"/>
                  </a:cubicBezTo>
                  <a:cubicBezTo>
                    <a:pt x="191" y="102"/>
                    <a:pt x="191" y="102"/>
                    <a:pt x="191" y="102"/>
                  </a:cubicBezTo>
                  <a:cubicBezTo>
                    <a:pt x="190" y="101"/>
                    <a:pt x="190" y="101"/>
                    <a:pt x="190" y="101"/>
                  </a:cubicBezTo>
                  <a:cubicBezTo>
                    <a:pt x="189" y="101"/>
                    <a:pt x="189" y="101"/>
                    <a:pt x="189" y="101"/>
                  </a:cubicBezTo>
                  <a:cubicBezTo>
                    <a:pt x="188" y="101"/>
                    <a:pt x="188" y="101"/>
                    <a:pt x="187" y="101"/>
                  </a:cubicBezTo>
                  <a:cubicBezTo>
                    <a:pt x="187" y="101"/>
                    <a:pt x="187" y="101"/>
                    <a:pt x="187" y="101"/>
                  </a:cubicBezTo>
                  <a:cubicBezTo>
                    <a:pt x="186" y="100"/>
                    <a:pt x="186" y="100"/>
                    <a:pt x="185" y="100"/>
                  </a:cubicBezTo>
                  <a:cubicBezTo>
                    <a:pt x="185" y="100"/>
                    <a:pt x="185" y="100"/>
                    <a:pt x="185" y="100"/>
                  </a:cubicBezTo>
                  <a:cubicBezTo>
                    <a:pt x="181" y="100"/>
                    <a:pt x="177" y="100"/>
                    <a:pt x="172" y="100"/>
                  </a:cubicBezTo>
                  <a:cubicBezTo>
                    <a:pt x="172" y="100"/>
                    <a:pt x="172" y="100"/>
                    <a:pt x="172" y="100"/>
                  </a:cubicBezTo>
                  <a:cubicBezTo>
                    <a:pt x="172" y="100"/>
                    <a:pt x="171" y="100"/>
                    <a:pt x="170" y="100"/>
                  </a:cubicBezTo>
                  <a:cubicBezTo>
                    <a:pt x="170" y="100"/>
                    <a:pt x="170" y="100"/>
                    <a:pt x="170" y="100"/>
                  </a:cubicBezTo>
                  <a:cubicBezTo>
                    <a:pt x="169" y="101"/>
                    <a:pt x="169" y="101"/>
                    <a:pt x="168" y="101"/>
                  </a:cubicBezTo>
                  <a:cubicBezTo>
                    <a:pt x="168" y="101"/>
                    <a:pt x="168" y="101"/>
                    <a:pt x="168" y="101"/>
                  </a:cubicBezTo>
                  <a:cubicBezTo>
                    <a:pt x="168" y="101"/>
                    <a:pt x="168" y="101"/>
                    <a:pt x="168" y="101"/>
                  </a:cubicBezTo>
                  <a:cubicBezTo>
                    <a:pt x="154" y="104"/>
                    <a:pt x="139" y="112"/>
                    <a:pt x="123" y="121"/>
                  </a:cubicBezTo>
                  <a:cubicBezTo>
                    <a:pt x="40" y="174"/>
                    <a:pt x="0" y="306"/>
                    <a:pt x="47" y="372"/>
                  </a:cubicBezTo>
                  <a:cubicBezTo>
                    <a:pt x="47" y="372"/>
                    <a:pt x="47" y="372"/>
                    <a:pt x="47" y="373"/>
                  </a:cubicBezTo>
                  <a:cubicBezTo>
                    <a:pt x="48" y="374"/>
                    <a:pt x="49" y="376"/>
                    <a:pt x="51" y="378"/>
                  </a:cubicBezTo>
                  <a:cubicBezTo>
                    <a:pt x="51" y="378"/>
                    <a:pt x="51" y="378"/>
                    <a:pt x="51" y="378"/>
                  </a:cubicBezTo>
                  <a:cubicBezTo>
                    <a:pt x="52" y="379"/>
                    <a:pt x="53" y="380"/>
                    <a:pt x="53" y="381"/>
                  </a:cubicBezTo>
                  <a:cubicBezTo>
                    <a:pt x="53" y="381"/>
                    <a:pt x="53" y="381"/>
                    <a:pt x="54" y="381"/>
                  </a:cubicBezTo>
                  <a:cubicBezTo>
                    <a:pt x="54" y="382"/>
                    <a:pt x="55" y="383"/>
                    <a:pt x="56" y="384"/>
                  </a:cubicBezTo>
                  <a:cubicBezTo>
                    <a:pt x="56" y="384"/>
                    <a:pt x="56" y="384"/>
                    <a:pt x="56" y="384"/>
                  </a:cubicBezTo>
                  <a:cubicBezTo>
                    <a:pt x="57" y="384"/>
                    <a:pt x="57" y="385"/>
                    <a:pt x="58" y="386"/>
                  </a:cubicBezTo>
                  <a:cubicBezTo>
                    <a:pt x="58" y="386"/>
                    <a:pt x="58" y="386"/>
                    <a:pt x="59" y="386"/>
                  </a:cubicBezTo>
                  <a:cubicBezTo>
                    <a:pt x="59" y="387"/>
                    <a:pt x="60" y="388"/>
                    <a:pt x="61" y="388"/>
                  </a:cubicBezTo>
                  <a:cubicBezTo>
                    <a:pt x="61" y="388"/>
                    <a:pt x="61" y="389"/>
                    <a:pt x="61" y="389"/>
                  </a:cubicBezTo>
                  <a:cubicBezTo>
                    <a:pt x="62" y="389"/>
                    <a:pt x="63" y="390"/>
                    <a:pt x="64" y="391"/>
                  </a:cubicBezTo>
                  <a:cubicBezTo>
                    <a:pt x="64" y="391"/>
                    <a:pt x="64" y="391"/>
                    <a:pt x="64" y="391"/>
                  </a:cubicBezTo>
                  <a:cubicBezTo>
                    <a:pt x="65" y="392"/>
                    <a:pt x="66" y="392"/>
                    <a:pt x="67" y="393"/>
                  </a:cubicBezTo>
                  <a:cubicBezTo>
                    <a:pt x="67" y="393"/>
                    <a:pt x="67" y="393"/>
                    <a:pt x="67" y="393"/>
                  </a:cubicBezTo>
                  <a:cubicBezTo>
                    <a:pt x="68" y="394"/>
                    <a:pt x="69" y="394"/>
                    <a:pt x="70" y="395"/>
                  </a:cubicBezTo>
                  <a:cubicBezTo>
                    <a:pt x="70" y="395"/>
                    <a:pt x="70" y="395"/>
                    <a:pt x="70" y="395"/>
                  </a:cubicBezTo>
                  <a:cubicBezTo>
                    <a:pt x="71" y="396"/>
                    <a:pt x="72" y="397"/>
                    <a:pt x="73" y="397"/>
                  </a:cubicBezTo>
                  <a:cubicBezTo>
                    <a:pt x="78" y="400"/>
                    <a:pt x="83" y="403"/>
                    <a:pt x="88" y="405"/>
                  </a:cubicBezTo>
                  <a:cubicBezTo>
                    <a:pt x="91" y="406"/>
                    <a:pt x="94" y="408"/>
                    <a:pt x="97" y="409"/>
                  </a:cubicBezTo>
                  <a:cubicBezTo>
                    <a:pt x="106" y="412"/>
                    <a:pt x="114" y="414"/>
                    <a:pt x="122" y="415"/>
                  </a:cubicBezTo>
                  <a:cubicBezTo>
                    <a:pt x="123" y="415"/>
                    <a:pt x="125" y="415"/>
                    <a:pt x="126" y="415"/>
                  </a:cubicBezTo>
                  <a:cubicBezTo>
                    <a:pt x="128" y="415"/>
                    <a:pt x="129" y="416"/>
                    <a:pt x="131" y="416"/>
                  </a:cubicBezTo>
                  <a:cubicBezTo>
                    <a:pt x="135" y="418"/>
                    <a:pt x="140" y="421"/>
                    <a:pt x="144" y="423"/>
                  </a:cubicBezTo>
                  <a:cubicBezTo>
                    <a:pt x="145" y="423"/>
                    <a:pt x="145" y="423"/>
                    <a:pt x="145" y="423"/>
                  </a:cubicBezTo>
                  <a:cubicBezTo>
                    <a:pt x="145" y="423"/>
                    <a:pt x="146" y="423"/>
                    <a:pt x="146" y="424"/>
                  </a:cubicBezTo>
                  <a:cubicBezTo>
                    <a:pt x="147" y="424"/>
                    <a:pt x="147" y="424"/>
                    <a:pt x="147" y="424"/>
                  </a:cubicBezTo>
                  <a:cubicBezTo>
                    <a:pt x="147" y="424"/>
                    <a:pt x="148" y="424"/>
                    <a:pt x="148" y="424"/>
                  </a:cubicBezTo>
                  <a:cubicBezTo>
                    <a:pt x="149" y="425"/>
                    <a:pt x="149" y="425"/>
                    <a:pt x="149" y="425"/>
                  </a:cubicBezTo>
                  <a:cubicBezTo>
                    <a:pt x="149" y="425"/>
                    <a:pt x="150" y="425"/>
                    <a:pt x="150" y="425"/>
                  </a:cubicBezTo>
                  <a:cubicBezTo>
                    <a:pt x="151" y="425"/>
                    <a:pt x="151" y="425"/>
                    <a:pt x="151" y="425"/>
                  </a:cubicBezTo>
                  <a:cubicBezTo>
                    <a:pt x="152" y="426"/>
                    <a:pt x="152" y="426"/>
                    <a:pt x="153" y="426"/>
                  </a:cubicBezTo>
                  <a:cubicBezTo>
                    <a:pt x="153" y="426"/>
                    <a:pt x="153" y="426"/>
                    <a:pt x="153" y="426"/>
                  </a:cubicBezTo>
                  <a:cubicBezTo>
                    <a:pt x="154" y="426"/>
                    <a:pt x="154" y="427"/>
                    <a:pt x="155" y="427"/>
                  </a:cubicBezTo>
                  <a:cubicBezTo>
                    <a:pt x="155" y="427"/>
                    <a:pt x="155" y="427"/>
                    <a:pt x="156" y="427"/>
                  </a:cubicBezTo>
                  <a:cubicBezTo>
                    <a:pt x="156" y="427"/>
                    <a:pt x="157" y="427"/>
                    <a:pt x="157" y="427"/>
                  </a:cubicBezTo>
                  <a:cubicBezTo>
                    <a:pt x="157" y="427"/>
                    <a:pt x="158" y="427"/>
                    <a:pt x="158" y="428"/>
                  </a:cubicBezTo>
                  <a:cubicBezTo>
                    <a:pt x="159" y="428"/>
                    <a:pt x="159" y="428"/>
                    <a:pt x="160" y="428"/>
                  </a:cubicBezTo>
                  <a:cubicBezTo>
                    <a:pt x="160" y="428"/>
                    <a:pt x="160" y="428"/>
                    <a:pt x="160" y="428"/>
                  </a:cubicBezTo>
                  <a:cubicBezTo>
                    <a:pt x="161" y="428"/>
                    <a:pt x="161" y="428"/>
                    <a:pt x="162" y="429"/>
                  </a:cubicBezTo>
                  <a:cubicBezTo>
                    <a:pt x="162" y="429"/>
                    <a:pt x="163" y="429"/>
                    <a:pt x="163" y="429"/>
                  </a:cubicBezTo>
                  <a:cubicBezTo>
                    <a:pt x="163" y="429"/>
                    <a:pt x="164" y="429"/>
                    <a:pt x="164" y="429"/>
                  </a:cubicBezTo>
                  <a:cubicBezTo>
                    <a:pt x="165" y="429"/>
                    <a:pt x="165" y="429"/>
                    <a:pt x="165" y="429"/>
                  </a:cubicBezTo>
                  <a:cubicBezTo>
                    <a:pt x="166" y="429"/>
                    <a:pt x="166" y="429"/>
                    <a:pt x="167" y="430"/>
                  </a:cubicBezTo>
                  <a:cubicBezTo>
                    <a:pt x="167" y="430"/>
                    <a:pt x="167" y="430"/>
                    <a:pt x="167" y="430"/>
                  </a:cubicBezTo>
                  <a:cubicBezTo>
                    <a:pt x="169" y="430"/>
                    <a:pt x="170" y="430"/>
                    <a:pt x="171" y="430"/>
                  </a:cubicBezTo>
                  <a:cubicBezTo>
                    <a:pt x="171" y="430"/>
                    <a:pt x="172" y="430"/>
                    <a:pt x="172" y="430"/>
                  </a:cubicBezTo>
                  <a:cubicBezTo>
                    <a:pt x="172" y="430"/>
                    <a:pt x="173" y="431"/>
                    <a:pt x="173" y="431"/>
                  </a:cubicBezTo>
                  <a:cubicBezTo>
                    <a:pt x="174" y="431"/>
                    <a:pt x="174" y="431"/>
                    <a:pt x="175" y="431"/>
                  </a:cubicBezTo>
                  <a:cubicBezTo>
                    <a:pt x="175" y="431"/>
                    <a:pt x="175" y="431"/>
                    <a:pt x="176" y="431"/>
                  </a:cubicBezTo>
                  <a:cubicBezTo>
                    <a:pt x="176" y="431"/>
                    <a:pt x="177" y="431"/>
                    <a:pt x="177" y="431"/>
                  </a:cubicBezTo>
                  <a:cubicBezTo>
                    <a:pt x="178" y="431"/>
                    <a:pt x="178" y="431"/>
                    <a:pt x="179" y="431"/>
                  </a:cubicBezTo>
                  <a:cubicBezTo>
                    <a:pt x="179" y="431"/>
                    <a:pt x="180" y="431"/>
                    <a:pt x="180" y="431"/>
                  </a:cubicBezTo>
                  <a:cubicBezTo>
                    <a:pt x="181" y="431"/>
                    <a:pt x="181" y="431"/>
                    <a:pt x="181" y="431"/>
                  </a:cubicBezTo>
                  <a:cubicBezTo>
                    <a:pt x="182" y="431"/>
                    <a:pt x="182" y="432"/>
                    <a:pt x="183" y="432"/>
                  </a:cubicBezTo>
                  <a:cubicBezTo>
                    <a:pt x="183" y="432"/>
                    <a:pt x="184" y="432"/>
                    <a:pt x="184" y="432"/>
                  </a:cubicBezTo>
                  <a:cubicBezTo>
                    <a:pt x="185" y="432"/>
                    <a:pt x="185" y="432"/>
                    <a:pt x="186" y="432"/>
                  </a:cubicBezTo>
                  <a:cubicBezTo>
                    <a:pt x="186" y="432"/>
                    <a:pt x="187" y="432"/>
                    <a:pt x="187" y="432"/>
                  </a:cubicBezTo>
                  <a:cubicBezTo>
                    <a:pt x="188" y="432"/>
                    <a:pt x="188" y="432"/>
                    <a:pt x="189" y="432"/>
                  </a:cubicBezTo>
                  <a:cubicBezTo>
                    <a:pt x="189" y="432"/>
                    <a:pt x="190" y="432"/>
                    <a:pt x="190" y="432"/>
                  </a:cubicBezTo>
                  <a:cubicBezTo>
                    <a:pt x="191" y="432"/>
                    <a:pt x="191" y="432"/>
                    <a:pt x="192" y="432"/>
                  </a:cubicBezTo>
                  <a:cubicBezTo>
                    <a:pt x="192" y="432"/>
                    <a:pt x="193" y="432"/>
                    <a:pt x="193" y="432"/>
                  </a:cubicBezTo>
                  <a:cubicBezTo>
                    <a:pt x="194" y="432"/>
                    <a:pt x="194" y="432"/>
                    <a:pt x="195" y="432"/>
                  </a:cubicBezTo>
                  <a:cubicBezTo>
                    <a:pt x="195" y="432"/>
                    <a:pt x="196" y="432"/>
                    <a:pt x="196" y="432"/>
                  </a:cubicBezTo>
                  <a:cubicBezTo>
                    <a:pt x="196" y="432"/>
                    <a:pt x="197" y="432"/>
                    <a:pt x="197" y="432"/>
                  </a:cubicBezTo>
                  <a:cubicBezTo>
                    <a:pt x="217" y="449"/>
                    <a:pt x="244" y="454"/>
                    <a:pt x="269" y="443"/>
                  </a:cubicBezTo>
                  <a:cubicBezTo>
                    <a:pt x="269" y="443"/>
                    <a:pt x="269" y="443"/>
                    <a:pt x="270" y="443"/>
                  </a:cubicBezTo>
                  <a:cubicBezTo>
                    <a:pt x="270" y="443"/>
                    <a:pt x="270" y="443"/>
                    <a:pt x="270" y="443"/>
                  </a:cubicBezTo>
                  <a:cubicBezTo>
                    <a:pt x="272" y="444"/>
                    <a:pt x="273" y="444"/>
                    <a:pt x="274" y="445"/>
                  </a:cubicBezTo>
                  <a:cubicBezTo>
                    <a:pt x="275" y="445"/>
                    <a:pt x="275" y="445"/>
                    <a:pt x="275" y="445"/>
                  </a:cubicBezTo>
                  <a:cubicBezTo>
                    <a:pt x="276" y="445"/>
                    <a:pt x="277" y="445"/>
                    <a:pt x="278" y="446"/>
                  </a:cubicBezTo>
                  <a:cubicBezTo>
                    <a:pt x="279" y="446"/>
                    <a:pt x="279" y="446"/>
                    <a:pt x="279" y="446"/>
                  </a:cubicBezTo>
                  <a:cubicBezTo>
                    <a:pt x="281" y="446"/>
                    <a:pt x="282" y="446"/>
                    <a:pt x="283" y="447"/>
                  </a:cubicBezTo>
                  <a:cubicBezTo>
                    <a:pt x="283" y="447"/>
                    <a:pt x="283" y="447"/>
                    <a:pt x="284" y="447"/>
                  </a:cubicBezTo>
                  <a:cubicBezTo>
                    <a:pt x="285" y="447"/>
                    <a:pt x="286" y="447"/>
                    <a:pt x="287" y="448"/>
                  </a:cubicBezTo>
                  <a:cubicBezTo>
                    <a:pt x="287" y="448"/>
                    <a:pt x="288" y="448"/>
                    <a:pt x="288" y="448"/>
                  </a:cubicBezTo>
                  <a:cubicBezTo>
                    <a:pt x="289" y="448"/>
                    <a:pt x="290" y="448"/>
                    <a:pt x="292" y="448"/>
                  </a:cubicBezTo>
                  <a:cubicBezTo>
                    <a:pt x="292" y="448"/>
                    <a:pt x="292" y="448"/>
                    <a:pt x="292" y="448"/>
                  </a:cubicBezTo>
                  <a:cubicBezTo>
                    <a:pt x="293" y="448"/>
                    <a:pt x="294" y="449"/>
                    <a:pt x="296" y="449"/>
                  </a:cubicBezTo>
                  <a:cubicBezTo>
                    <a:pt x="296" y="449"/>
                    <a:pt x="296" y="449"/>
                    <a:pt x="296" y="449"/>
                  </a:cubicBezTo>
                  <a:cubicBezTo>
                    <a:pt x="297" y="449"/>
                    <a:pt x="299" y="449"/>
                    <a:pt x="300" y="449"/>
                  </a:cubicBezTo>
                  <a:cubicBezTo>
                    <a:pt x="300" y="449"/>
                    <a:pt x="300" y="449"/>
                    <a:pt x="300" y="449"/>
                  </a:cubicBezTo>
                  <a:cubicBezTo>
                    <a:pt x="301" y="449"/>
                    <a:pt x="302" y="449"/>
                    <a:pt x="304" y="450"/>
                  </a:cubicBezTo>
                  <a:cubicBezTo>
                    <a:pt x="304" y="450"/>
                    <a:pt x="304" y="450"/>
                    <a:pt x="304" y="450"/>
                  </a:cubicBezTo>
                  <a:cubicBezTo>
                    <a:pt x="305" y="450"/>
                    <a:pt x="306" y="450"/>
                    <a:pt x="308" y="450"/>
                  </a:cubicBezTo>
                  <a:cubicBezTo>
                    <a:pt x="308" y="450"/>
                    <a:pt x="308" y="450"/>
                    <a:pt x="308" y="450"/>
                  </a:cubicBezTo>
                  <a:cubicBezTo>
                    <a:pt x="318" y="450"/>
                    <a:pt x="327" y="449"/>
                    <a:pt x="335" y="446"/>
                  </a:cubicBezTo>
                  <a:cubicBezTo>
                    <a:pt x="337" y="447"/>
                    <a:pt x="340" y="447"/>
                    <a:pt x="342" y="448"/>
                  </a:cubicBezTo>
                  <a:cubicBezTo>
                    <a:pt x="343" y="448"/>
                    <a:pt x="345" y="448"/>
                    <a:pt x="346" y="448"/>
                  </a:cubicBezTo>
                  <a:cubicBezTo>
                    <a:pt x="354" y="450"/>
                    <a:pt x="361" y="450"/>
                    <a:pt x="370" y="450"/>
                  </a:cubicBezTo>
                  <a:cubicBezTo>
                    <a:pt x="373" y="449"/>
                    <a:pt x="375" y="449"/>
                    <a:pt x="378" y="449"/>
                  </a:cubicBezTo>
                  <a:cubicBezTo>
                    <a:pt x="380" y="449"/>
                    <a:pt x="381" y="448"/>
                    <a:pt x="383" y="448"/>
                  </a:cubicBezTo>
                  <a:cubicBezTo>
                    <a:pt x="384" y="448"/>
                    <a:pt x="385" y="448"/>
                    <a:pt x="385" y="448"/>
                  </a:cubicBezTo>
                  <a:cubicBezTo>
                    <a:pt x="386" y="448"/>
                    <a:pt x="388" y="447"/>
                    <a:pt x="389" y="447"/>
                  </a:cubicBezTo>
                  <a:cubicBezTo>
                    <a:pt x="391" y="447"/>
                    <a:pt x="393" y="446"/>
                    <a:pt x="396" y="446"/>
                  </a:cubicBezTo>
                  <a:cubicBezTo>
                    <a:pt x="396" y="446"/>
                    <a:pt x="396" y="446"/>
                    <a:pt x="396" y="446"/>
                  </a:cubicBezTo>
                  <a:cubicBezTo>
                    <a:pt x="397" y="445"/>
                    <a:pt x="398" y="445"/>
                    <a:pt x="400" y="445"/>
                  </a:cubicBezTo>
                  <a:cubicBezTo>
                    <a:pt x="400" y="444"/>
                    <a:pt x="400" y="444"/>
                    <a:pt x="400" y="444"/>
                  </a:cubicBezTo>
                  <a:cubicBezTo>
                    <a:pt x="401" y="444"/>
                    <a:pt x="403" y="444"/>
                    <a:pt x="404" y="443"/>
                  </a:cubicBezTo>
                  <a:cubicBezTo>
                    <a:pt x="404" y="443"/>
                    <a:pt x="404" y="443"/>
                    <a:pt x="404" y="443"/>
                  </a:cubicBezTo>
                  <a:cubicBezTo>
                    <a:pt x="406" y="443"/>
                    <a:pt x="407" y="442"/>
                    <a:pt x="408" y="442"/>
                  </a:cubicBezTo>
                  <a:cubicBezTo>
                    <a:pt x="408" y="442"/>
                    <a:pt x="408" y="441"/>
                    <a:pt x="409" y="441"/>
                  </a:cubicBezTo>
                  <a:cubicBezTo>
                    <a:pt x="410" y="441"/>
                    <a:pt x="411" y="440"/>
                    <a:pt x="412" y="440"/>
                  </a:cubicBezTo>
                  <a:cubicBezTo>
                    <a:pt x="412" y="440"/>
                    <a:pt x="413" y="440"/>
                    <a:pt x="413" y="440"/>
                  </a:cubicBezTo>
                  <a:cubicBezTo>
                    <a:pt x="414" y="439"/>
                    <a:pt x="415" y="439"/>
                    <a:pt x="416" y="438"/>
                  </a:cubicBezTo>
                  <a:cubicBezTo>
                    <a:pt x="416" y="438"/>
                    <a:pt x="416" y="438"/>
                    <a:pt x="416" y="438"/>
                  </a:cubicBezTo>
                  <a:cubicBezTo>
                    <a:pt x="417" y="437"/>
                    <a:pt x="418" y="437"/>
                    <a:pt x="419" y="436"/>
                  </a:cubicBezTo>
                  <a:cubicBezTo>
                    <a:pt x="420" y="436"/>
                    <a:pt x="420" y="436"/>
                    <a:pt x="420" y="436"/>
                  </a:cubicBezTo>
                  <a:cubicBezTo>
                    <a:pt x="421" y="435"/>
                    <a:pt x="422" y="435"/>
                    <a:pt x="423" y="434"/>
                  </a:cubicBezTo>
                  <a:cubicBezTo>
                    <a:pt x="423" y="434"/>
                    <a:pt x="424" y="434"/>
                    <a:pt x="424" y="433"/>
                  </a:cubicBezTo>
                  <a:cubicBezTo>
                    <a:pt x="425" y="433"/>
                    <a:pt x="426" y="432"/>
                    <a:pt x="427" y="432"/>
                  </a:cubicBezTo>
                  <a:cubicBezTo>
                    <a:pt x="427" y="431"/>
                    <a:pt x="427" y="431"/>
                    <a:pt x="428" y="431"/>
                  </a:cubicBezTo>
                  <a:cubicBezTo>
                    <a:pt x="429" y="430"/>
                    <a:pt x="429" y="430"/>
                    <a:pt x="430" y="42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1139825" y="3897313"/>
              <a:ext cx="344488" cy="234950"/>
            </a:xfrm>
            <a:custGeom>
              <a:avLst/>
              <a:gdLst>
                <a:gd name="T0" fmla="*/ 21 w 81"/>
                <a:gd name="T1" fmla="*/ 40 h 55"/>
                <a:gd name="T2" fmla="*/ 45 w 81"/>
                <a:gd name="T3" fmla="*/ 55 h 55"/>
                <a:gd name="T4" fmla="*/ 42 w 81"/>
                <a:gd name="T5" fmla="*/ 47 h 55"/>
                <a:gd name="T6" fmla="*/ 76 w 81"/>
                <a:gd name="T7" fmla="*/ 40 h 55"/>
                <a:gd name="T8" fmla="*/ 58 w 81"/>
                <a:gd name="T9" fmla="*/ 36 h 55"/>
                <a:gd name="T10" fmla="*/ 81 w 81"/>
                <a:gd name="T11" fmla="*/ 10 h 55"/>
                <a:gd name="T12" fmla="*/ 42 w 81"/>
                <a:gd name="T13" fmla="*/ 16 h 55"/>
                <a:gd name="T14" fmla="*/ 47 w 81"/>
                <a:gd name="T15" fmla="*/ 0 h 55"/>
                <a:gd name="T16" fmla="*/ 24 w 81"/>
                <a:gd name="T17" fmla="*/ 17 h 55"/>
                <a:gd name="T18" fmla="*/ 20 w 81"/>
                <a:gd name="T19" fmla="*/ 9 h 55"/>
                <a:gd name="T20" fmla="*/ 17 w 81"/>
                <a:gd name="T21" fmla="*/ 35 h 55"/>
                <a:gd name="T22" fmla="*/ 19 w 81"/>
                <a:gd name="T23" fmla="*/ 38 h 55"/>
                <a:gd name="T24" fmla="*/ 0 w 81"/>
                <a:gd name="T25" fmla="*/ 40 h 55"/>
                <a:gd name="T26" fmla="*/ 2 w 81"/>
                <a:gd name="T27" fmla="*/ 44 h 55"/>
                <a:gd name="T28" fmla="*/ 21 w 81"/>
                <a:gd name="T2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55">
                  <a:moveTo>
                    <a:pt x="21" y="40"/>
                  </a:moveTo>
                  <a:cubicBezTo>
                    <a:pt x="30" y="51"/>
                    <a:pt x="45" y="55"/>
                    <a:pt x="45" y="55"/>
                  </a:cubicBezTo>
                  <a:cubicBezTo>
                    <a:pt x="42" y="47"/>
                    <a:pt x="42" y="47"/>
                    <a:pt x="42" y="47"/>
                  </a:cubicBezTo>
                  <a:cubicBezTo>
                    <a:pt x="57" y="49"/>
                    <a:pt x="76" y="40"/>
                    <a:pt x="76" y="40"/>
                  </a:cubicBezTo>
                  <a:cubicBezTo>
                    <a:pt x="58" y="36"/>
                    <a:pt x="58" y="36"/>
                    <a:pt x="58" y="36"/>
                  </a:cubicBezTo>
                  <a:cubicBezTo>
                    <a:pt x="74" y="29"/>
                    <a:pt x="81" y="10"/>
                    <a:pt x="81" y="10"/>
                  </a:cubicBezTo>
                  <a:cubicBezTo>
                    <a:pt x="60" y="7"/>
                    <a:pt x="42" y="16"/>
                    <a:pt x="42" y="16"/>
                  </a:cubicBezTo>
                  <a:cubicBezTo>
                    <a:pt x="47" y="0"/>
                    <a:pt x="47" y="0"/>
                    <a:pt x="47" y="0"/>
                  </a:cubicBezTo>
                  <a:cubicBezTo>
                    <a:pt x="33" y="7"/>
                    <a:pt x="24" y="17"/>
                    <a:pt x="24" y="17"/>
                  </a:cubicBezTo>
                  <a:cubicBezTo>
                    <a:pt x="20" y="9"/>
                    <a:pt x="20" y="9"/>
                    <a:pt x="20" y="9"/>
                  </a:cubicBezTo>
                  <a:cubicBezTo>
                    <a:pt x="12" y="21"/>
                    <a:pt x="13" y="28"/>
                    <a:pt x="17" y="35"/>
                  </a:cubicBezTo>
                  <a:cubicBezTo>
                    <a:pt x="18" y="36"/>
                    <a:pt x="19" y="37"/>
                    <a:pt x="19" y="38"/>
                  </a:cubicBezTo>
                  <a:cubicBezTo>
                    <a:pt x="11" y="42"/>
                    <a:pt x="0" y="40"/>
                    <a:pt x="0" y="40"/>
                  </a:cubicBezTo>
                  <a:cubicBezTo>
                    <a:pt x="2" y="44"/>
                    <a:pt x="2" y="44"/>
                    <a:pt x="2" y="44"/>
                  </a:cubicBezTo>
                  <a:cubicBezTo>
                    <a:pt x="11" y="45"/>
                    <a:pt x="18" y="42"/>
                    <a:pt x="21" y="4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114300" y="3778250"/>
              <a:ext cx="2092325" cy="1933575"/>
            </a:xfrm>
            <a:custGeom>
              <a:avLst/>
              <a:gdLst>
                <a:gd name="T0" fmla="*/ 396 w 492"/>
                <a:gd name="T1" fmla="*/ 133 h 454"/>
                <a:gd name="T2" fmla="*/ 390 w 492"/>
                <a:gd name="T3" fmla="*/ 129 h 454"/>
                <a:gd name="T4" fmla="*/ 384 w 492"/>
                <a:gd name="T5" fmla="*/ 126 h 454"/>
                <a:gd name="T6" fmla="*/ 382 w 492"/>
                <a:gd name="T7" fmla="*/ 126 h 454"/>
                <a:gd name="T8" fmla="*/ 378 w 492"/>
                <a:gd name="T9" fmla="*/ 124 h 454"/>
                <a:gd name="T10" fmla="*/ 376 w 492"/>
                <a:gd name="T11" fmla="*/ 124 h 454"/>
                <a:gd name="T12" fmla="*/ 373 w 492"/>
                <a:gd name="T13" fmla="*/ 123 h 454"/>
                <a:gd name="T14" fmla="*/ 371 w 492"/>
                <a:gd name="T15" fmla="*/ 122 h 454"/>
                <a:gd name="T16" fmla="*/ 367 w 492"/>
                <a:gd name="T17" fmla="*/ 122 h 454"/>
                <a:gd name="T18" fmla="*/ 365 w 492"/>
                <a:gd name="T19" fmla="*/ 122 h 454"/>
                <a:gd name="T20" fmla="*/ 361 w 492"/>
                <a:gd name="T21" fmla="*/ 122 h 454"/>
                <a:gd name="T22" fmla="*/ 303 w 492"/>
                <a:gd name="T23" fmla="*/ 94 h 454"/>
                <a:gd name="T24" fmla="*/ 268 w 492"/>
                <a:gd name="T25" fmla="*/ 23 h 454"/>
                <a:gd name="T26" fmla="*/ 195 w 492"/>
                <a:gd name="T27" fmla="*/ 103 h 454"/>
                <a:gd name="T28" fmla="*/ 192 w 492"/>
                <a:gd name="T29" fmla="*/ 102 h 454"/>
                <a:gd name="T30" fmla="*/ 189 w 492"/>
                <a:gd name="T31" fmla="*/ 101 h 454"/>
                <a:gd name="T32" fmla="*/ 185 w 492"/>
                <a:gd name="T33" fmla="*/ 100 h 454"/>
                <a:gd name="T34" fmla="*/ 172 w 492"/>
                <a:gd name="T35" fmla="*/ 100 h 454"/>
                <a:gd name="T36" fmla="*/ 168 w 492"/>
                <a:gd name="T37" fmla="*/ 101 h 454"/>
                <a:gd name="T38" fmla="*/ 123 w 492"/>
                <a:gd name="T39" fmla="*/ 121 h 454"/>
                <a:gd name="T40" fmla="*/ 51 w 492"/>
                <a:gd name="T41" fmla="*/ 378 h 454"/>
                <a:gd name="T42" fmla="*/ 54 w 492"/>
                <a:gd name="T43" fmla="*/ 381 h 454"/>
                <a:gd name="T44" fmla="*/ 58 w 492"/>
                <a:gd name="T45" fmla="*/ 386 h 454"/>
                <a:gd name="T46" fmla="*/ 61 w 492"/>
                <a:gd name="T47" fmla="*/ 389 h 454"/>
                <a:gd name="T48" fmla="*/ 67 w 492"/>
                <a:gd name="T49" fmla="*/ 393 h 454"/>
                <a:gd name="T50" fmla="*/ 70 w 492"/>
                <a:gd name="T51" fmla="*/ 395 h 454"/>
                <a:gd name="T52" fmla="*/ 97 w 492"/>
                <a:gd name="T53" fmla="*/ 409 h 454"/>
                <a:gd name="T54" fmla="*/ 131 w 492"/>
                <a:gd name="T55" fmla="*/ 416 h 454"/>
                <a:gd name="T56" fmla="*/ 146 w 492"/>
                <a:gd name="T57" fmla="*/ 424 h 454"/>
                <a:gd name="T58" fmla="*/ 149 w 492"/>
                <a:gd name="T59" fmla="*/ 425 h 454"/>
                <a:gd name="T60" fmla="*/ 153 w 492"/>
                <a:gd name="T61" fmla="*/ 426 h 454"/>
                <a:gd name="T62" fmla="*/ 156 w 492"/>
                <a:gd name="T63" fmla="*/ 427 h 454"/>
                <a:gd name="T64" fmla="*/ 160 w 492"/>
                <a:gd name="T65" fmla="*/ 428 h 454"/>
                <a:gd name="T66" fmla="*/ 163 w 492"/>
                <a:gd name="T67" fmla="*/ 429 h 454"/>
                <a:gd name="T68" fmla="*/ 167 w 492"/>
                <a:gd name="T69" fmla="*/ 430 h 454"/>
                <a:gd name="T70" fmla="*/ 172 w 492"/>
                <a:gd name="T71" fmla="*/ 430 h 454"/>
                <a:gd name="T72" fmla="*/ 176 w 492"/>
                <a:gd name="T73" fmla="*/ 431 h 454"/>
                <a:gd name="T74" fmla="*/ 180 w 492"/>
                <a:gd name="T75" fmla="*/ 431 h 454"/>
                <a:gd name="T76" fmla="*/ 184 w 492"/>
                <a:gd name="T77" fmla="*/ 432 h 454"/>
                <a:gd name="T78" fmla="*/ 189 w 492"/>
                <a:gd name="T79" fmla="*/ 432 h 454"/>
                <a:gd name="T80" fmla="*/ 193 w 492"/>
                <a:gd name="T81" fmla="*/ 432 h 454"/>
                <a:gd name="T82" fmla="*/ 197 w 492"/>
                <a:gd name="T83" fmla="*/ 432 h 454"/>
                <a:gd name="T84" fmla="*/ 270 w 492"/>
                <a:gd name="T85" fmla="*/ 443 h 454"/>
                <a:gd name="T86" fmla="*/ 278 w 492"/>
                <a:gd name="T87" fmla="*/ 446 h 454"/>
                <a:gd name="T88" fmla="*/ 284 w 492"/>
                <a:gd name="T89" fmla="*/ 447 h 454"/>
                <a:gd name="T90" fmla="*/ 292 w 492"/>
                <a:gd name="T91" fmla="*/ 448 h 454"/>
                <a:gd name="T92" fmla="*/ 296 w 492"/>
                <a:gd name="T93" fmla="*/ 449 h 454"/>
                <a:gd name="T94" fmla="*/ 304 w 492"/>
                <a:gd name="T95" fmla="*/ 450 h 454"/>
                <a:gd name="T96" fmla="*/ 308 w 492"/>
                <a:gd name="T97" fmla="*/ 450 h 454"/>
                <a:gd name="T98" fmla="*/ 346 w 492"/>
                <a:gd name="T99" fmla="*/ 448 h 454"/>
                <a:gd name="T100" fmla="*/ 383 w 492"/>
                <a:gd name="T101" fmla="*/ 448 h 454"/>
                <a:gd name="T102" fmla="*/ 396 w 492"/>
                <a:gd name="T103" fmla="*/ 446 h 454"/>
                <a:gd name="T104" fmla="*/ 400 w 492"/>
                <a:gd name="T105" fmla="*/ 444 h 454"/>
                <a:gd name="T106" fmla="*/ 408 w 492"/>
                <a:gd name="T107" fmla="*/ 442 h 454"/>
                <a:gd name="T108" fmla="*/ 413 w 492"/>
                <a:gd name="T109" fmla="*/ 440 h 454"/>
                <a:gd name="T110" fmla="*/ 419 w 492"/>
                <a:gd name="T111" fmla="*/ 436 h 454"/>
                <a:gd name="T112" fmla="*/ 424 w 492"/>
                <a:gd name="T113" fmla="*/ 433 h 454"/>
                <a:gd name="T114" fmla="*/ 430 w 492"/>
                <a:gd name="T115" fmla="*/ 42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2" h="454">
                  <a:moveTo>
                    <a:pt x="430" y="429"/>
                  </a:moveTo>
                  <a:cubicBezTo>
                    <a:pt x="492" y="381"/>
                    <a:pt x="492" y="254"/>
                    <a:pt x="437" y="174"/>
                  </a:cubicBezTo>
                  <a:cubicBezTo>
                    <a:pt x="427" y="160"/>
                    <a:pt x="412" y="144"/>
                    <a:pt x="396" y="133"/>
                  </a:cubicBezTo>
                  <a:cubicBezTo>
                    <a:pt x="396" y="133"/>
                    <a:pt x="396" y="133"/>
                    <a:pt x="396" y="133"/>
                  </a:cubicBezTo>
                  <a:cubicBezTo>
                    <a:pt x="394" y="132"/>
                    <a:pt x="392" y="130"/>
                    <a:pt x="390" y="129"/>
                  </a:cubicBezTo>
                  <a:cubicBezTo>
                    <a:pt x="390" y="129"/>
                    <a:pt x="390" y="129"/>
                    <a:pt x="390" y="129"/>
                  </a:cubicBezTo>
                  <a:cubicBezTo>
                    <a:pt x="389" y="129"/>
                    <a:pt x="389" y="129"/>
                    <a:pt x="388" y="128"/>
                  </a:cubicBezTo>
                  <a:cubicBezTo>
                    <a:pt x="388" y="128"/>
                    <a:pt x="388" y="128"/>
                    <a:pt x="388" y="128"/>
                  </a:cubicBezTo>
                  <a:cubicBezTo>
                    <a:pt x="387" y="128"/>
                    <a:pt x="385" y="127"/>
                    <a:pt x="384" y="126"/>
                  </a:cubicBezTo>
                  <a:cubicBezTo>
                    <a:pt x="384" y="126"/>
                    <a:pt x="384" y="126"/>
                    <a:pt x="384" y="126"/>
                  </a:cubicBezTo>
                  <a:cubicBezTo>
                    <a:pt x="384" y="126"/>
                    <a:pt x="383" y="126"/>
                    <a:pt x="382" y="126"/>
                  </a:cubicBezTo>
                  <a:cubicBezTo>
                    <a:pt x="382" y="126"/>
                    <a:pt x="382" y="126"/>
                    <a:pt x="382" y="126"/>
                  </a:cubicBezTo>
                  <a:cubicBezTo>
                    <a:pt x="382" y="125"/>
                    <a:pt x="381" y="125"/>
                    <a:pt x="380" y="125"/>
                  </a:cubicBezTo>
                  <a:cubicBezTo>
                    <a:pt x="380" y="125"/>
                    <a:pt x="380" y="125"/>
                    <a:pt x="380" y="125"/>
                  </a:cubicBezTo>
                  <a:cubicBezTo>
                    <a:pt x="380" y="125"/>
                    <a:pt x="379" y="124"/>
                    <a:pt x="378" y="124"/>
                  </a:cubicBezTo>
                  <a:cubicBezTo>
                    <a:pt x="378" y="124"/>
                    <a:pt x="378" y="124"/>
                    <a:pt x="378" y="124"/>
                  </a:cubicBezTo>
                  <a:cubicBezTo>
                    <a:pt x="378" y="124"/>
                    <a:pt x="377" y="124"/>
                    <a:pt x="376" y="124"/>
                  </a:cubicBezTo>
                  <a:cubicBezTo>
                    <a:pt x="376" y="124"/>
                    <a:pt x="376" y="124"/>
                    <a:pt x="376" y="124"/>
                  </a:cubicBezTo>
                  <a:cubicBezTo>
                    <a:pt x="376" y="123"/>
                    <a:pt x="375" y="123"/>
                    <a:pt x="375" y="123"/>
                  </a:cubicBezTo>
                  <a:cubicBezTo>
                    <a:pt x="375" y="123"/>
                    <a:pt x="374" y="123"/>
                    <a:pt x="374" y="123"/>
                  </a:cubicBezTo>
                  <a:cubicBezTo>
                    <a:pt x="374" y="123"/>
                    <a:pt x="373" y="123"/>
                    <a:pt x="373" y="123"/>
                  </a:cubicBezTo>
                  <a:cubicBezTo>
                    <a:pt x="373" y="123"/>
                    <a:pt x="373" y="123"/>
                    <a:pt x="372" y="123"/>
                  </a:cubicBezTo>
                  <a:cubicBezTo>
                    <a:pt x="372" y="122"/>
                    <a:pt x="371" y="122"/>
                    <a:pt x="371" y="122"/>
                  </a:cubicBezTo>
                  <a:cubicBezTo>
                    <a:pt x="371" y="122"/>
                    <a:pt x="371" y="122"/>
                    <a:pt x="371" y="122"/>
                  </a:cubicBezTo>
                  <a:cubicBezTo>
                    <a:pt x="370" y="122"/>
                    <a:pt x="369" y="122"/>
                    <a:pt x="369" y="122"/>
                  </a:cubicBezTo>
                  <a:cubicBezTo>
                    <a:pt x="369" y="122"/>
                    <a:pt x="369" y="122"/>
                    <a:pt x="368" y="122"/>
                  </a:cubicBezTo>
                  <a:cubicBezTo>
                    <a:pt x="368" y="122"/>
                    <a:pt x="368" y="122"/>
                    <a:pt x="367" y="122"/>
                  </a:cubicBezTo>
                  <a:cubicBezTo>
                    <a:pt x="367" y="122"/>
                    <a:pt x="367" y="122"/>
                    <a:pt x="367" y="122"/>
                  </a:cubicBezTo>
                  <a:cubicBezTo>
                    <a:pt x="366" y="122"/>
                    <a:pt x="366" y="122"/>
                    <a:pt x="365" y="122"/>
                  </a:cubicBezTo>
                  <a:cubicBezTo>
                    <a:pt x="365" y="122"/>
                    <a:pt x="365" y="122"/>
                    <a:pt x="365" y="122"/>
                  </a:cubicBezTo>
                  <a:cubicBezTo>
                    <a:pt x="364" y="122"/>
                    <a:pt x="364" y="122"/>
                    <a:pt x="363" y="122"/>
                  </a:cubicBezTo>
                  <a:cubicBezTo>
                    <a:pt x="363" y="122"/>
                    <a:pt x="363" y="122"/>
                    <a:pt x="363" y="122"/>
                  </a:cubicBezTo>
                  <a:cubicBezTo>
                    <a:pt x="363" y="122"/>
                    <a:pt x="362" y="122"/>
                    <a:pt x="361" y="122"/>
                  </a:cubicBezTo>
                  <a:cubicBezTo>
                    <a:pt x="361" y="122"/>
                    <a:pt x="361" y="122"/>
                    <a:pt x="361" y="122"/>
                  </a:cubicBezTo>
                  <a:cubicBezTo>
                    <a:pt x="352" y="117"/>
                    <a:pt x="342" y="113"/>
                    <a:pt x="330" y="112"/>
                  </a:cubicBezTo>
                  <a:cubicBezTo>
                    <a:pt x="320" y="107"/>
                    <a:pt x="310" y="102"/>
                    <a:pt x="303" y="94"/>
                  </a:cubicBezTo>
                  <a:cubicBezTo>
                    <a:pt x="287" y="73"/>
                    <a:pt x="296" y="37"/>
                    <a:pt x="301" y="22"/>
                  </a:cubicBezTo>
                  <a:cubicBezTo>
                    <a:pt x="303" y="19"/>
                    <a:pt x="303" y="16"/>
                    <a:pt x="303" y="16"/>
                  </a:cubicBezTo>
                  <a:cubicBezTo>
                    <a:pt x="280" y="0"/>
                    <a:pt x="268" y="23"/>
                    <a:pt x="268" y="23"/>
                  </a:cubicBezTo>
                  <a:cubicBezTo>
                    <a:pt x="291" y="74"/>
                    <a:pt x="262" y="91"/>
                    <a:pt x="248" y="101"/>
                  </a:cubicBezTo>
                  <a:cubicBezTo>
                    <a:pt x="229" y="95"/>
                    <a:pt x="211" y="97"/>
                    <a:pt x="196" y="104"/>
                  </a:cubicBezTo>
                  <a:cubicBezTo>
                    <a:pt x="196" y="103"/>
                    <a:pt x="195" y="103"/>
                    <a:pt x="195" y="103"/>
                  </a:cubicBezTo>
                  <a:cubicBezTo>
                    <a:pt x="195" y="103"/>
                    <a:pt x="194" y="103"/>
                    <a:pt x="194" y="103"/>
                  </a:cubicBezTo>
                  <a:cubicBezTo>
                    <a:pt x="194" y="103"/>
                    <a:pt x="193" y="102"/>
                    <a:pt x="193" y="102"/>
                  </a:cubicBezTo>
                  <a:cubicBezTo>
                    <a:pt x="193" y="102"/>
                    <a:pt x="192" y="102"/>
                    <a:pt x="192" y="102"/>
                  </a:cubicBezTo>
                  <a:cubicBezTo>
                    <a:pt x="191" y="102"/>
                    <a:pt x="191" y="102"/>
                    <a:pt x="191" y="102"/>
                  </a:cubicBezTo>
                  <a:cubicBezTo>
                    <a:pt x="190" y="101"/>
                    <a:pt x="190" y="101"/>
                    <a:pt x="190" y="101"/>
                  </a:cubicBezTo>
                  <a:cubicBezTo>
                    <a:pt x="189" y="101"/>
                    <a:pt x="189" y="101"/>
                    <a:pt x="189" y="101"/>
                  </a:cubicBezTo>
                  <a:cubicBezTo>
                    <a:pt x="188" y="101"/>
                    <a:pt x="188" y="101"/>
                    <a:pt x="187" y="101"/>
                  </a:cubicBezTo>
                  <a:cubicBezTo>
                    <a:pt x="187" y="101"/>
                    <a:pt x="187" y="101"/>
                    <a:pt x="187" y="101"/>
                  </a:cubicBezTo>
                  <a:cubicBezTo>
                    <a:pt x="186" y="100"/>
                    <a:pt x="186" y="100"/>
                    <a:pt x="185" y="100"/>
                  </a:cubicBezTo>
                  <a:cubicBezTo>
                    <a:pt x="185" y="100"/>
                    <a:pt x="185" y="100"/>
                    <a:pt x="185" y="100"/>
                  </a:cubicBezTo>
                  <a:cubicBezTo>
                    <a:pt x="181" y="100"/>
                    <a:pt x="177" y="100"/>
                    <a:pt x="172" y="100"/>
                  </a:cubicBezTo>
                  <a:cubicBezTo>
                    <a:pt x="172" y="100"/>
                    <a:pt x="172" y="100"/>
                    <a:pt x="172" y="100"/>
                  </a:cubicBezTo>
                  <a:cubicBezTo>
                    <a:pt x="172" y="100"/>
                    <a:pt x="171" y="100"/>
                    <a:pt x="170" y="100"/>
                  </a:cubicBezTo>
                  <a:cubicBezTo>
                    <a:pt x="170" y="100"/>
                    <a:pt x="170" y="100"/>
                    <a:pt x="170" y="100"/>
                  </a:cubicBezTo>
                  <a:cubicBezTo>
                    <a:pt x="169" y="101"/>
                    <a:pt x="169" y="101"/>
                    <a:pt x="168" y="101"/>
                  </a:cubicBezTo>
                  <a:cubicBezTo>
                    <a:pt x="168" y="101"/>
                    <a:pt x="168" y="101"/>
                    <a:pt x="168" y="101"/>
                  </a:cubicBezTo>
                  <a:cubicBezTo>
                    <a:pt x="168" y="101"/>
                    <a:pt x="168" y="101"/>
                    <a:pt x="168" y="101"/>
                  </a:cubicBezTo>
                  <a:cubicBezTo>
                    <a:pt x="154" y="104"/>
                    <a:pt x="139" y="112"/>
                    <a:pt x="123" y="121"/>
                  </a:cubicBezTo>
                  <a:cubicBezTo>
                    <a:pt x="40" y="174"/>
                    <a:pt x="0" y="306"/>
                    <a:pt x="47" y="372"/>
                  </a:cubicBezTo>
                  <a:cubicBezTo>
                    <a:pt x="47" y="372"/>
                    <a:pt x="47" y="372"/>
                    <a:pt x="47" y="373"/>
                  </a:cubicBezTo>
                  <a:cubicBezTo>
                    <a:pt x="48" y="374"/>
                    <a:pt x="49" y="376"/>
                    <a:pt x="51" y="378"/>
                  </a:cubicBezTo>
                  <a:cubicBezTo>
                    <a:pt x="51" y="378"/>
                    <a:pt x="51" y="378"/>
                    <a:pt x="51" y="378"/>
                  </a:cubicBezTo>
                  <a:cubicBezTo>
                    <a:pt x="52" y="379"/>
                    <a:pt x="53" y="380"/>
                    <a:pt x="53" y="381"/>
                  </a:cubicBezTo>
                  <a:cubicBezTo>
                    <a:pt x="53" y="381"/>
                    <a:pt x="53" y="381"/>
                    <a:pt x="54" y="381"/>
                  </a:cubicBezTo>
                  <a:cubicBezTo>
                    <a:pt x="54" y="382"/>
                    <a:pt x="55" y="383"/>
                    <a:pt x="56" y="384"/>
                  </a:cubicBezTo>
                  <a:cubicBezTo>
                    <a:pt x="56" y="384"/>
                    <a:pt x="56" y="384"/>
                    <a:pt x="56" y="384"/>
                  </a:cubicBezTo>
                  <a:cubicBezTo>
                    <a:pt x="57" y="384"/>
                    <a:pt x="57" y="385"/>
                    <a:pt x="58" y="386"/>
                  </a:cubicBezTo>
                  <a:cubicBezTo>
                    <a:pt x="58" y="386"/>
                    <a:pt x="58" y="386"/>
                    <a:pt x="59" y="386"/>
                  </a:cubicBezTo>
                  <a:cubicBezTo>
                    <a:pt x="59" y="387"/>
                    <a:pt x="60" y="388"/>
                    <a:pt x="61" y="388"/>
                  </a:cubicBezTo>
                  <a:cubicBezTo>
                    <a:pt x="61" y="388"/>
                    <a:pt x="61" y="389"/>
                    <a:pt x="61" y="389"/>
                  </a:cubicBezTo>
                  <a:cubicBezTo>
                    <a:pt x="62" y="389"/>
                    <a:pt x="63" y="390"/>
                    <a:pt x="64" y="391"/>
                  </a:cubicBezTo>
                  <a:cubicBezTo>
                    <a:pt x="64" y="391"/>
                    <a:pt x="64" y="391"/>
                    <a:pt x="64" y="391"/>
                  </a:cubicBezTo>
                  <a:cubicBezTo>
                    <a:pt x="65" y="392"/>
                    <a:pt x="66" y="392"/>
                    <a:pt x="67" y="393"/>
                  </a:cubicBezTo>
                  <a:cubicBezTo>
                    <a:pt x="67" y="393"/>
                    <a:pt x="67" y="393"/>
                    <a:pt x="67" y="393"/>
                  </a:cubicBezTo>
                  <a:cubicBezTo>
                    <a:pt x="68" y="394"/>
                    <a:pt x="69" y="394"/>
                    <a:pt x="70" y="395"/>
                  </a:cubicBezTo>
                  <a:cubicBezTo>
                    <a:pt x="70" y="395"/>
                    <a:pt x="70" y="395"/>
                    <a:pt x="70" y="395"/>
                  </a:cubicBezTo>
                  <a:cubicBezTo>
                    <a:pt x="71" y="396"/>
                    <a:pt x="72" y="397"/>
                    <a:pt x="73" y="397"/>
                  </a:cubicBezTo>
                  <a:cubicBezTo>
                    <a:pt x="78" y="400"/>
                    <a:pt x="83" y="403"/>
                    <a:pt x="88" y="405"/>
                  </a:cubicBezTo>
                  <a:cubicBezTo>
                    <a:pt x="91" y="406"/>
                    <a:pt x="94" y="408"/>
                    <a:pt x="97" y="409"/>
                  </a:cubicBezTo>
                  <a:cubicBezTo>
                    <a:pt x="106" y="412"/>
                    <a:pt x="114" y="414"/>
                    <a:pt x="122" y="415"/>
                  </a:cubicBezTo>
                  <a:cubicBezTo>
                    <a:pt x="123" y="415"/>
                    <a:pt x="125" y="415"/>
                    <a:pt x="126" y="415"/>
                  </a:cubicBezTo>
                  <a:cubicBezTo>
                    <a:pt x="128" y="415"/>
                    <a:pt x="129" y="416"/>
                    <a:pt x="131" y="416"/>
                  </a:cubicBezTo>
                  <a:cubicBezTo>
                    <a:pt x="135" y="418"/>
                    <a:pt x="140" y="421"/>
                    <a:pt x="144" y="423"/>
                  </a:cubicBezTo>
                  <a:cubicBezTo>
                    <a:pt x="145" y="423"/>
                    <a:pt x="145" y="423"/>
                    <a:pt x="145" y="423"/>
                  </a:cubicBezTo>
                  <a:cubicBezTo>
                    <a:pt x="145" y="423"/>
                    <a:pt x="146" y="423"/>
                    <a:pt x="146" y="424"/>
                  </a:cubicBezTo>
                  <a:cubicBezTo>
                    <a:pt x="147" y="424"/>
                    <a:pt x="147" y="424"/>
                    <a:pt x="147" y="424"/>
                  </a:cubicBezTo>
                  <a:cubicBezTo>
                    <a:pt x="147" y="424"/>
                    <a:pt x="148" y="424"/>
                    <a:pt x="148" y="424"/>
                  </a:cubicBezTo>
                  <a:cubicBezTo>
                    <a:pt x="149" y="425"/>
                    <a:pt x="149" y="425"/>
                    <a:pt x="149" y="425"/>
                  </a:cubicBezTo>
                  <a:cubicBezTo>
                    <a:pt x="149" y="425"/>
                    <a:pt x="150" y="425"/>
                    <a:pt x="150" y="425"/>
                  </a:cubicBezTo>
                  <a:cubicBezTo>
                    <a:pt x="151" y="425"/>
                    <a:pt x="151" y="425"/>
                    <a:pt x="151" y="425"/>
                  </a:cubicBezTo>
                  <a:cubicBezTo>
                    <a:pt x="152" y="426"/>
                    <a:pt x="152" y="426"/>
                    <a:pt x="153" y="426"/>
                  </a:cubicBezTo>
                  <a:cubicBezTo>
                    <a:pt x="153" y="426"/>
                    <a:pt x="153" y="426"/>
                    <a:pt x="153" y="426"/>
                  </a:cubicBezTo>
                  <a:cubicBezTo>
                    <a:pt x="154" y="426"/>
                    <a:pt x="154" y="427"/>
                    <a:pt x="155" y="427"/>
                  </a:cubicBezTo>
                  <a:cubicBezTo>
                    <a:pt x="155" y="427"/>
                    <a:pt x="155" y="427"/>
                    <a:pt x="156" y="427"/>
                  </a:cubicBezTo>
                  <a:cubicBezTo>
                    <a:pt x="156" y="427"/>
                    <a:pt x="157" y="427"/>
                    <a:pt x="157" y="427"/>
                  </a:cubicBezTo>
                  <a:cubicBezTo>
                    <a:pt x="157" y="427"/>
                    <a:pt x="158" y="427"/>
                    <a:pt x="158" y="428"/>
                  </a:cubicBezTo>
                  <a:cubicBezTo>
                    <a:pt x="159" y="428"/>
                    <a:pt x="159" y="428"/>
                    <a:pt x="160" y="428"/>
                  </a:cubicBezTo>
                  <a:cubicBezTo>
                    <a:pt x="160" y="428"/>
                    <a:pt x="160" y="428"/>
                    <a:pt x="160" y="428"/>
                  </a:cubicBezTo>
                  <a:cubicBezTo>
                    <a:pt x="161" y="428"/>
                    <a:pt x="161" y="428"/>
                    <a:pt x="162" y="429"/>
                  </a:cubicBezTo>
                  <a:cubicBezTo>
                    <a:pt x="162" y="429"/>
                    <a:pt x="163" y="429"/>
                    <a:pt x="163" y="429"/>
                  </a:cubicBezTo>
                  <a:cubicBezTo>
                    <a:pt x="163" y="429"/>
                    <a:pt x="164" y="429"/>
                    <a:pt x="164" y="429"/>
                  </a:cubicBezTo>
                  <a:cubicBezTo>
                    <a:pt x="165" y="429"/>
                    <a:pt x="165" y="429"/>
                    <a:pt x="165" y="429"/>
                  </a:cubicBezTo>
                  <a:cubicBezTo>
                    <a:pt x="166" y="429"/>
                    <a:pt x="166" y="429"/>
                    <a:pt x="167" y="430"/>
                  </a:cubicBezTo>
                  <a:cubicBezTo>
                    <a:pt x="167" y="430"/>
                    <a:pt x="167" y="430"/>
                    <a:pt x="167" y="430"/>
                  </a:cubicBezTo>
                  <a:cubicBezTo>
                    <a:pt x="169" y="430"/>
                    <a:pt x="170" y="430"/>
                    <a:pt x="171" y="430"/>
                  </a:cubicBezTo>
                  <a:cubicBezTo>
                    <a:pt x="171" y="430"/>
                    <a:pt x="172" y="430"/>
                    <a:pt x="172" y="430"/>
                  </a:cubicBezTo>
                  <a:cubicBezTo>
                    <a:pt x="172" y="430"/>
                    <a:pt x="173" y="431"/>
                    <a:pt x="173" y="431"/>
                  </a:cubicBezTo>
                  <a:cubicBezTo>
                    <a:pt x="174" y="431"/>
                    <a:pt x="174" y="431"/>
                    <a:pt x="175" y="431"/>
                  </a:cubicBezTo>
                  <a:cubicBezTo>
                    <a:pt x="175" y="431"/>
                    <a:pt x="175" y="431"/>
                    <a:pt x="176" y="431"/>
                  </a:cubicBezTo>
                  <a:cubicBezTo>
                    <a:pt x="176" y="431"/>
                    <a:pt x="177" y="431"/>
                    <a:pt x="177" y="431"/>
                  </a:cubicBezTo>
                  <a:cubicBezTo>
                    <a:pt x="178" y="431"/>
                    <a:pt x="178" y="431"/>
                    <a:pt x="179" y="431"/>
                  </a:cubicBezTo>
                  <a:cubicBezTo>
                    <a:pt x="179" y="431"/>
                    <a:pt x="180" y="431"/>
                    <a:pt x="180" y="431"/>
                  </a:cubicBezTo>
                  <a:cubicBezTo>
                    <a:pt x="181" y="431"/>
                    <a:pt x="181" y="431"/>
                    <a:pt x="181" y="431"/>
                  </a:cubicBezTo>
                  <a:cubicBezTo>
                    <a:pt x="182" y="431"/>
                    <a:pt x="182" y="432"/>
                    <a:pt x="183" y="432"/>
                  </a:cubicBezTo>
                  <a:cubicBezTo>
                    <a:pt x="183" y="432"/>
                    <a:pt x="184" y="432"/>
                    <a:pt x="184" y="432"/>
                  </a:cubicBezTo>
                  <a:cubicBezTo>
                    <a:pt x="185" y="432"/>
                    <a:pt x="185" y="432"/>
                    <a:pt x="186" y="432"/>
                  </a:cubicBezTo>
                  <a:cubicBezTo>
                    <a:pt x="186" y="432"/>
                    <a:pt x="187" y="432"/>
                    <a:pt x="187" y="432"/>
                  </a:cubicBezTo>
                  <a:cubicBezTo>
                    <a:pt x="188" y="432"/>
                    <a:pt x="188" y="432"/>
                    <a:pt x="189" y="432"/>
                  </a:cubicBezTo>
                  <a:cubicBezTo>
                    <a:pt x="189" y="432"/>
                    <a:pt x="190" y="432"/>
                    <a:pt x="190" y="432"/>
                  </a:cubicBezTo>
                  <a:cubicBezTo>
                    <a:pt x="191" y="432"/>
                    <a:pt x="191" y="432"/>
                    <a:pt x="192" y="432"/>
                  </a:cubicBezTo>
                  <a:cubicBezTo>
                    <a:pt x="192" y="432"/>
                    <a:pt x="193" y="432"/>
                    <a:pt x="193" y="432"/>
                  </a:cubicBezTo>
                  <a:cubicBezTo>
                    <a:pt x="194" y="432"/>
                    <a:pt x="194" y="432"/>
                    <a:pt x="195" y="432"/>
                  </a:cubicBezTo>
                  <a:cubicBezTo>
                    <a:pt x="195" y="432"/>
                    <a:pt x="196" y="432"/>
                    <a:pt x="196" y="432"/>
                  </a:cubicBezTo>
                  <a:cubicBezTo>
                    <a:pt x="196" y="432"/>
                    <a:pt x="197" y="432"/>
                    <a:pt x="197" y="432"/>
                  </a:cubicBezTo>
                  <a:cubicBezTo>
                    <a:pt x="217" y="449"/>
                    <a:pt x="244" y="454"/>
                    <a:pt x="269" y="443"/>
                  </a:cubicBezTo>
                  <a:cubicBezTo>
                    <a:pt x="269" y="443"/>
                    <a:pt x="269" y="443"/>
                    <a:pt x="270" y="443"/>
                  </a:cubicBezTo>
                  <a:cubicBezTo>
                    <a:pt x="270" y="443"/>
                    <a:pt x="270" y="443"/>
                    <a:pt x="270" y="443"/>
                  </a:cubicBezTo>
                  <a:cubicBezTo>
                    <a:pt x="272" y="444"/>
                    <a:pt x="273" y="444"/>
                    <a:pt x="274" y="445"/>
                  </a:cubicBezTo>
                  <a:cubicBezTo>
                    <a:pt x="275" y="445"/>
                    <a:pt x="275" y="445"/>
                    <a:pt x="275" y="445"/>
                  </a:cubicBezTo>
                  <a:cubicBezTo>
                    <a:pt x="276" y="445"/>
                    <a:pt x="277" y="445"/>
                    <a:pt x="278" y="446"/>
                  </a:cubicBezTo>
                  <a:cubicBezTo>
                    <a:pt x="279" y="446"/>
                    <a:pt x="279" y="446"/>
                    <a:pt x="279" y="446"/>
                  </a:cubicBezTo>
                  <a:cubicBezTo>
                    <a:pt x="281" y="446"/>
                    <a:pt x="282" y="446"/>
                    <a:pt x="283" y="447"/>
                  </a:cubicBezTo>
                  <a:cubicBezTo>
                    <a:pt x="283" y="447"/>
                    <a:pt x="283" y="447"/>
                    <a:pt x="284" y="447"/>
                  </a:cubicBezTo>
                  <a:cubicBezTo>
                    <a:pt x="285" y="447"/>
                    <a:pt x="286" y="447"/>
                    <a:pt x="287" y="448"/>
                  </a:cubicBezTo>
                  <a:cubicBezTo>
                    <a:pt x="287" y="448"/>
                    <a:pt x="288" y="448"/>
                    <a:pt x="288" y="448"/>
                  </a:cubicBezTo>
                  <a:cubicBezTo>
                    <a:pt x="289" y="448"/>
                    <a:pt x="290" y="448"/>
                    <a:pt x="292" y="448"/>
                  </a:cubicBezTo>
                  <a:cubicBezTo>
                    <a:pt x="292" y="448"/>
                    <a:pt x="292" y="448"/>
                    <a:pt x="292" y="448"/>
                  </a:cubicBezTo>
                  <a:cubicBezTo>
                    <a:pt x="293" y="448"/>
                    <a:pt x="294" y="449"/>
                    <a:pt x="296" y="449"/>
                  </a:cubicBezTo>
                  <a:cubicBezTo>
                    <a:pt x="296" y="449"/>
                    <a:pt x="296" y="449"/>
                    <a:pt x="296" y="449"/>
                  </a:cubicBezTo>
                  <a:cubicBezTo>
                    <a:pt x="297" y="449"/>
                    <a:pt x="299" y="449"/>
                    <a:pt x="300" y="449"/>
                  </a:cubicBezTo>
                  <a:cubicBezTo>
                    <a:pt x="300" y="449"/>
                    <a:pt x="300" y="449"/>
                    <a:pt x="300" y="449"/>
                  </a:cubicBezTo>
                  <a:cubicBezTo>
                    <a:pt x="301" y="449"/>
                    <a:pt x="302" y="449"/>
                    <a:pt x="304" y="450"/>
                  </a:cubicBezTo>
                  <a:cubicBezTo>
                    <a:pt x="304" y="450"/>
                    <a:pt x="304" y="450"/>
                    <a:pt x="304" y="450"/>
                  </a:cubicBezTo>
                  <a:cubicBezTo>
                    <a:pt x="305" y="450"/>
                    <a:pt x="306" y="450"/>
                    <a:pt x="308" y="450"/>
                  </a:cubicBezTo>
                  <a:cubicBezTo>
                    <a:pt x="308" y="450"/>
                    <a:pt x="308" y="450"/>
                    <a:pt x="308" y="450"/>
                  </a:cubicBezTo>
                  <a:cubicBezTo>
                    <a:pt x="318" y="450"/>
                    <a:pt x="327" y="449"/>
                    <a:pt x="335" y="446"/>
                  </a:cubicBezTo>
                  <a:cubicBezTo>
                    <a:pt x="337" y="447"/>
                    <a:pt x="340" y="447"/>
                    <a:pt x="342" y="448"/>
                  </a:cubicBezTo>
                  <a:cubicBezTo>
                    <a:pt x="343" y="448"/>
                    <a:pt x="345" y="448"/>
                    <a:pt x="346" y="448"/>
                  </a:cubicBezTo>
                  <a:cubicBezTo>
                    <a:pt x="354" y="450"/>
                    <a:pt x="361" y="450"/>
                    <a:pt x="370" y="450"/>
                  </a:cubicBezTo>
                  <a:cubicBezTo>
                    <a:pt x="373" y="449"/>
                    <a:pt x="375" y="449"/>
                    <a:pt x="378" y="449"/>
                  </a:cubicBezTo>
                  <a:cubicBezTo>
                    <a:pt x="380" y="449"/>
                    <a:pt x="381" y="448"/>
                    <a:pt x="383" y="448"/>
                  </a:cubicBezTo>
                  <a:cubicBezTo>
                    <a:pt x="384" y="448"/>
                    <a:pt x="385" y="448"/>
                    <a:pt x="385" y="448"/>
                  </a:cubicBezTo>
                  <a:cubicBezTo>
                    <a:pt x="386" y="448"/>
                    <a:pt x="388" y="447"/>
                    <a:pt x="389" y="447"/>
                  </a:cubicBezTo>
                  <a:cubicBezTo>
                    <a:pt x="391" y="447"/>
                    <a:pt x="393" y="446"/>
                    <a:pt x="396" y="446"/>
                  </a:cubicBezTo>
                  <a:cubicBezTo>
                    <a:pt x="396" y="446"/>
                    <a:pt x="396" y="446"/>
                    <a:pt x="396" y="446"/>
                  </a:cubicBezTo>
                  <a:cubicBezTo>
                    <a:pt x="397" y="445"/>
                    <a:pt x="398" y="445"/>
                    <a:pt x="400" y="445"/>
                  </a:cubicBezTo>
                  <a:cubicBezTo>
                    <a:pt x="400" y="444"/>
                    <a:pt x="400" y="444"/>
                    <a:pt x="400" y="444"/>
                  </a:cubicBezTo>
                  <a:cubicBezTo>
                    <a:pt x="401" y="444"/>
                    <a:pt x="403" y="444"/>
                    <a:pt x="404" y="443"/>
                  </a:cubicBezTo>
                  <a:cubicBezTo>
                    <a:pt x="404" y="443"/>
                    <a:pt x="404" y="443"/>
                    <a:pt x="404" y="443"/>
                  </a:cubicBezTo>
                  <a:cubicBezTo>
                    <a:pt x="406" y="443"/>
                    <a:pt x="407" y="442"/>
                    <a:pt x="408" y="442"/>
                  </a:cubicBezTo>
                  <a:cubicBezTo>
                    <a:pt x="408" y="442"/>
                    <a:pt x="408" y="441"/>
                    <a:pt x="409" y="441"/>
                  </a:cubicBezTo>
                  <a:cubicBezTo>
                    <a:pt x="410" y="441"/>
                    <a:pt x="411" y="440"/>
                    <a:pt x="412" y="440"/>
                  </a:cubicBezTo>
                  <a:cubicBezTo>
                    <a:pt x="412" y="440"/>
                    <a:pt x="413" y="440"/>
                    <a:pt x="413" y="440"/>
                  </a:cubicBezTo>
                  <a:cubicBezTo>
                    <a:pt x="414" y="439"/>
                    <a:pt x="415" y="439"/>
                    <a:pt x="416" y="438"/>
                  </a:cubicBezTo>
                  <a:cubicBezTo>
                    <a:pt x="416" y="438"/>
                    <a:pt x="416" y="438"/>
                    <a:pt x="416" y="438"/>
                  </a:cubicBezTo>
                  <a:cubicBezTo>
                    <a:pt x="417" y="437"/>
                    <a:pt x="418" y="437"/>
                    <a:pt x="419" y="436"/>
                  </a:cubicBezTo>
                  <a:cubicBezTo>
                    <a:pt x="420" y="436"/>
                    <a:pt x="420" y="436"/>
                    <a:pt x="420" y="436"/>
                  </a:cubicBezTo>
                  <a:cubicBezTo>
                    <a:pt x="421" y="435"/>
                    <a:pt x="422" y="435"/>
                    <a:pt x="423" y="434"/>
                  </a:cubicBezTo>
                  <a:cubicBezTo>
                    <a:pt x="423" y="434"/>
                    <a:pt x="424" y="434"/>
                    <a:pt x="424" y="433"/>
                  </a:cubicBezTo>
                  <a:cubicBezTo>
                    <a:pt x="425" y="433"/>
                    <a:pt x="426" y="432"/>
                    <a:pt x="427" y="432"/>
                  </a:cubicBezTo>
                  <a:cubicBezTo>
                    <a:pt x="427" y="431"/>
                    <a:pt x="427" y="431"/>
                    <a:pt x="428" y="431"/>
                  </a:cubicBezTo>
                  <a:cubicBezTo>
                    <a:pt x="429" y="430"/>
                    <a:pt x="429" y="430"/>
                    <a:pt x="430" y="42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rot="21337046">
            <a:off x="1573421" y="4620560"/>
            <a:ext cx="967616" cy="1786676"/>
            <a:chOff x="2114550" y="5060950"/>
            <a:chExt cx="382588" cy="706438"/>
          </a:xfrm>
        </p:grpSpPr>
        <p:sp>
          <p:nvSpPr>
            <p:cNvPr id="15" name="Freeform 13"/>
            <p:cNvSpPr/>
            <p:nvPr/>
          </p:nvSpPr>
          <p:spPr bwMode="auto">
            <a:xfrm>
              <a:off x="2114550" y="5162550"/>
              <a:ext cx="382588" cy="136525"/>
            </a:xfrm>
            <a:custGeom>
              <a:avLst/>
              <a:gdLst>
                <a:gd name="T0" fmla="*/ 14 w 241"/>
                <a:gd name="T1" fmla="*/ 0 h 86"/>
                <a:gd name="T2" fmla="*/ 241 w 241"/>
                <a:gd name="T3" fmla="*/ 38 h 86"/>
                <a:gd name="T4" fmla="*/ 231 w 241"/>
                <a:gd name="T5" fmla="*/ 86 h 86"/>
                <a:gd name="T6" fmla="*/ 0 w 241"/>
                <a:gd name="T7" fmla="*/ 49 h 86"/>
                <a:gd name="T8" fmla="*/ 14 w 241"/>
                <a:gd name="T9" fmla="*/ 0 h 86"/>
              </a:gdLst>
              <a:ahLst/>
              <a:cxnLst>
                <a:cxn ang="0">
                  <a:pos x="T0" y="T1"/>
                </a:cxn>
                <a:cxn ang="0">
                  <a:pos x="T2" y="T3"/>
                </a:cxn>
                <a:cxn ang="0">
                  <a:pos x="T4" y="T5"/>
                </a:cxn>
                <a:cxn ang="0">
                  <a:pos x="T6" y="T7"/>
                </a:cxn>
                <a:cxn ang="0">
                  <a:pos x="T8" y="T9"/>
                </a:cxn>
              </a:cxnLst>
              <a:rect l="0" t="0" r="r" b="b"/>
              <a:pathLst>
                <a:path w="241" h="86">
                  <a:moveTo>
                    <a:pt x="14" y="0"/>
                  </a:moveTo>
                  <a:lnTo>
                    <a:pt x="241" y="38"/>
                  </a:lnTo>
                  <a:lnTo>
                    <a:pt x="231" y="86"/>
                  </a:lnTo>
                  <a:lnTo>
                    <a:pt x="0" y="49"/>
                  </a:lnTo>
                  <a:lnTo>
                    <a:pt x="14"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2182813" y="5060950"/>
              <a:ext cx="192088" cy="706438"/>
            </a:xfrm>
            <a:custGeom>
              <a:avLst/>
              <a:gdLst>
                <a:gd name="T0" fmla="*/ 75 w 121"/>
                <a:gd name="T1" fmla="*/ 0 h 445"/>
                <a:gd name="T2" fmla="*/ 121 w 121"/>
                <a:gd name="T3" fmla="*/ 11 h 445"/>
                <a:gd name="T4" fmla="*/ 51 w 121"/>
                <a:gd name="T5" fmla="*/ 445 h 445"/>
                <a:gd name="T6" fmla="*/ 0 w 121"/>
                <a:gd name="T7" fmla="*/ 421 h 445"/>
                <a:gd name="T8" fmla="*/ 75 w 121"/>
                <a:gd name="T9" fmla="*/ 0 h 445"/>
              </a:gdLst>
              <a:ahLst/>
              <a:cxnLst>
                <a:cxn ang="0">
                  <a:pos x="T0" y="T1"/>
                </a:cxn>
                <a:cxn ang="0">
                  <a:pos x="T2" y="T3"/>
                </a:cxn>
                <a:cxn ang="0">
                  <a:pos x="T4" y="T5"/>
                </a:cxn>
                <a:cxn ang="0">
                  <a:pos x="T6" y="T7"/>
                </a:cxn>
                <a:cxn ang="0">
                  <a:pos x="T8" y="T9"/>
                </a:cxn>
              </a:cxnLst>
              <a:rect l="0" t="0" r="r" b="b"/>
              <a:pathLst>
                <a:path w="121" h="445">
                  <a:moveTo>
                    <a:pt x="75" y="0"/>
                  </a:moveTo>
                  <a:lnTo>
                    <a:pt x="121" y="11"/>
                  </a:lnTo>
                  <a:lnTo>
                    <a:pt x="51" y="445"/>
                  </a:lnTo>
                  <a:lnTo>
                    <a:pt x="0" y="421"/>
                  </a:lnTo>
                  <a:lnTo>
                    <a:pt x="7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8"/>
          <p:cNvSpPr/>
          <p:nvPr/>
        </p:nvSpPr>
        <p:spPr bwMode="auto">
          <a:xfrm>
            <a:off x="8333959" y="5242533"/>
            <a:ext cx="528638" cy="1071563"/>
          </a:xfrm>
          <a:custGeom>
            <a:avLst/>
            <a:gdLst>
              <a:gd name="T0" fmla="*/ 18 w 122"/>
              <a:gd name="T1" fmla="*/ 223 h 250"/>
              <a:gd name="T2" fmla="*/ 17 w 122"/>
              <a:gd name="T3" fmla="*/ 214 h 250"/>
              <a:gd name="T4" fmla="*/ 23 w 122"/>
              <a:gd name="T5" fmla="*/ 205 h 250"/>
              <a:gd name="T6" fmla="*/ 26 w 122"/>
              <a:gd name="T7" fmla="*/ 193 h 250"/>
              <a:gd name="T8" fmla="*/ 24 w 122"/>
              <a:gd name="T9" fmla="*/ 174 h 250"/>
              <a:gd name="T10" fmla="*/ 23 w 122"/>
              <a:gd name="T11" fmla="*/ 162 h 250"/>
              <a:gd name="T12" fmla="*/ 21 w 122"/>
              <a:gd name="T13" fmla="*/ 150 h 250"/>
              <a:gd name="T14" fmla="*/ 21 w 122"/>
              <a:gd name="T15" fmla="*/ 134 h 250"/>
              <a:gd name="T16" fmla="*/ 26 w 122"/>
              <a:gd name="T17" fmla="*/ 122 h 250"/>
              <a:gd name="T18" fmla="*/ 41 w 122"/>
              <a:gd name="T19" fmla="*/ 111 h 250"/>
              <a:gd name="T20" fmla="*/ 35 w 122"/>
              <a:gd name="T21" fmla="*/ 103 h 250"/>
              <a:gd name="T22" fmla="*/ 38 w 122"/>
              <a:gd name="T23" fmla="*/ 92 h 250"/>
              <a:gd name="T24" fmla="*/ 17 w 122"/>
              <a:gd name="T25" fmla="*/ 47 h 250"/>
              <a:gd name="T26" fmla="*/ 2 w 122"/>
              <a:gd name="T27" fmla="*/ 46 h 250"/>
              <a:gd name="T28" fmla="*/ 7 w 122"/>
              <a:gd name="T29" fmla="*/ 32 h 250"/>
              <a:gd name="T30" fmla="*/ 28 w 122"/>
              <a:gd name="T31" fmla="*/ 34 h 250"/>
              <a:gd name="T32" fmla="*/ 18 w 122"/>
              <a:gd name="T33" fmla="*/ 11 h 250"/>
              <a:gd name="T34" fmla="*/ 26 w 122"/>
              <a:gd name="T35" fmla="*/ 1 h 250"/>
              <a:gd name="T36" fmla="*/ 40 w 122"/>
              <a:gd name="T37" fmla="*/ 7 h 250"/>
              <a:gd name="T38" fmla="*/ 36 w 122"/>
              <a:gd name="T39" fmla="*/ 15 h 250"/>
              <a:gd name="T40" fmla="*/ 51 w 122"/>
              <a:gd name="T41" fmla="*/ 30 h 250"/>
              <a:gd name="T42" fmla="*/ 66 w 122"/>
              <a:gd name="T43" fmla="*/ 31 h 250"/>
              <a:gd name="T44" fmla="*/ 60 w 122"/>
              <a:gd name="T45" fmla="*/ 45 h 250"/>
              <a:gd name="T46" fmla="*/ 41 w 122"/>
              <a:gd name="T47" fmla="*/ 43 h 250"/>
              <a:gd name="T48" fmla="*/ 56 w 122"/>
              <a:gd name="T49" fmla="*/ 96 h 250"/>
              <a:gd name="T50" fmla="*/ 52 w 122"/>
              <a:gd name="T51" fmla="*/ 105 h 250"/>
              <a:gd name="T52" fmla="*/ 55 w 122"/>
              <a:gd name="T53" fmla="*/ 108 h 250"/>
              <a:gd name="T54" fmla="*/ 62 w 122"/>
              <a:gd name="T55" fmla="*/ 109 h 250"/>
              <a:gd name="T56" fmla="*/ 74 w 122"/>
              <a:gd name="T57" fmla="*/ 119 h 250"/>
              <a:gd name="T58" fmla="*/ 77 w 122"/>
              <a:gd name="T59" fmla="*/ 123 h 250"/>
              <a:gd name="T60" fmla="*/ 83 w 122"/>
              <a:gd name="T61" fmla="*/ 131 h 250"/>
              <a:gd name="T62" fmla="*/ 85 w 122"/>
              <a:gd name="T63" fmla="*/ 144 h 250"/>
              <a:gd name="T64" fmla="*/ 85 w 122"/>
              <a:gd name="T65" fmla="*/ 155 h 250"/>
              <a:gd name="T66" fmla="*/ 86 w 122"/>
              <a:gd name="T67" fmla="*/ 159 h 250"/>
              <a:gd name="T68" fmla="*/ 89 w 122"/>
              <a:gd name="T69" fmla="*/ 176 h 250"/>
              <a:gd name="T70" fmla="*/ 93 w 122"/>
              <a:gd name="T71" fmla="*/ 190 h 250"/>
              <a:gd name="T72" fmla="*/ 102 w 122"/>
              <a:gd name="T73" fmla="*/ 193 h 250"/>
              <a:gd name="T74" fmla="*/ 104 w 122"/>
              <a:gd name="T75" fmla="*/ 197 h 250"/>
              <a:gd name="T76" fmla="*/ 106 w 122"/>
              <a:gd name="T77" fmla="*/ 202 h 250"/>
              <a:gd name="T78" fmla="*/ 111 w 122"/>
              <a:gd name="T79" fmla="*/ 202 h 250"/>
              <a:gd name="T80" fmla="*/ 113 w 122"/>
              <a:gd name="T81" fmla="*/ 206 h 250"/>
              <a:gd name="T82" fmla="*/ 118 w 122"/>
              <a:gd name="T83" fmla="*/ 211 h 250"/>
              <a:gd name="T84" fmla="*/ 118 w 122"/>
              <a:gd name="T85" fmla="*/ 216 h 250"/>
              <a:gd name="T86" fmla="*/ 120 w 122"/>
              <a:gd name="T87" fmla="*/ 220 h 250"/>
              <a:gd name="T88" fmla="*/ 121 w 122"/>
              <a:gd name="T89" fmla="*/ 226 h 250"/>
              <a:gd name="T90" fmla="*/ 120 w 122"/>
              <a:gd name="T91" fmla="*/ 229 h 250"/>
              <a:gd name="T92" fmla="*/ 108 w 122"/>
              <a:gd name="T93" fmla="*/ 231 h 250"/>
              <a:gd name="T94" fmla="*/ 79 w 122"/>
              <a:gd name="T95" fmla="*/ 238 h 250"/>
              <a:gd name="T96" fmla="*/ 41 w 122"/>
              <a:gd name="T97" fmla="*/ 247 h 250"/>
              <a:gd name="T98" fmla="*/ 21 w 122"/>
              <a:gd name="T99"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250">
                <a:moveTo>
                  <a:pt x="19" y="238"/>
                </a:moveTo>
                <a:cubicBezTo>
                  <a:pt x="19" y="233"/>
                  <a:pt x="19" y="228"/>
                  <a:pt x="18" y="223"/>
                </a:cubicBezTo>
                <a:cubicBezTo>
                  <a:pt x="18" y="221"/>
                  <a:pt x="18" y="221"/>
                  <a:pt x="18" y="219"/>
                </a:cubicBezTo>
                <a:cubicBezTo>
                  <a:pt x="18" y="218"/>
                  <a:pt x="17" y="216"/>
                  <a:pt x="17" y="214"/>
                </a:cubicBezTo>
                <a:cubicBezTo>
                  <a:pt x="17" y="212"/>
                  <a:pt x="20" y="211"/>
                  <a:pt x="22" y="211"/>
                </a:cubicBezTo>
                <a:cubicBezTo>
                  <a:pt x="22" y="209"/>
                  <a:pt x="22" y="206"/>
                  <a:pt x="23" y="205"/>
                </a:cubicBezTo>
                <a:cubicBezTo>
                  <a:pt x="24" y="203"/>
                  <a:pt x="26" y="203"/>
                  <a:pt x="27" y="202"/>
                </a:cubicBezTo>
                <a:cubicBezTo>
                  <a:pt x="28" y="200"/>
                  <a:pt x="26" y="196"/>
                  <a:pt x="26" y="193"/>
                </a:cubicBezTo>
                <a:cubicBezTo>
                  <a:pt x="25" y="190"/>
                  <a:pt x="24" y="187"/>
                  <a:pt x="26" y="184"/>
                </a:cubicBezTo>
                <a:cubicBezTo>
                  <a:pt x="24" y="182"/>
                  <a:pt x="24" y="177"/>
                  <a:pt x="24" y="174"/>
                </a:cubicBezTo>
                <a:cubicBezTo>
                  <a:pt x="23" y="171"/>
                  <a:pt x="23" y="169"/>
                  <a:pt x="23" y="167"/>
                </a:cubicBezTo>
                <a:cubicBezTo>
                  <a:pt x="23" y="165"/>
                  <a:pt x="23" y="164"/>
                  <a:pt x="23" y="162"/>
                </a:cubicBezTo>
                <a:cubicBezTo>
                  <a:pt x="22" y="161"/>
                  <a:pt x="22" y="159"/>
                  <a:pt x="21" y="157"/>
                </a:cubicBezTo>
                <a:cubicBezTo>
                  <a:pt x="21" y="155"/>
                  <a:pt x="21" y="153"/>
                  <a:pt x="21" y="150"/>
                </a:cubicBezTo>
                <a:cubicBezTo>
                  <a:pt x="21" y="148"/>
                  <a:pt x="17" y="138"/>
                  <a:pt x="21" y="138"/>
                </a:cubicBezTo>
                <a:cubicBezTo>
                  <a:pt x="21" y="136"/>
                  <a:pt x="22" y="135"/>
                  <a:pt x="21" y="134"/>
                </a:cubicBezTo>
                <a:cubicBezTo>
                  <a:pt x="21" y="132"/>
                  <a:pt x="21" y="131"/>
                  <a:pt x="21" y="130"/>
                </a:cubicBezTo>
                <a:cubicBezTo>
                  <a:pt x="22" y="127"/>
                  <a:pt x="24" y="125"/>
                  <a:pt x="26" y="122"/>
                </a:cubicBezTo>
                <a:cubicBezTo>
                  <a:pt x="28" y="120"/>
                  <a:pt x="30" y="116"/>
                  <a:pt x="33" y="114"/>
                </a:cubicBezTo>
                <a:cubicBezTo>
                  <a:pt x="35" y="113"/>
                  <a:pt x="38" y="112"/>
                  <a:pt x="41" y="111"/>
                </a:cubicBezTo>
                <a:cubicBezTo>
                  <a:pt x="40" y="107"/>
                  <a:pt x="40" y="107"/>
                  <a:pt x="40" y="107"/>
                </a:cubicBezTo>
                <a:cubicBezTo>
                  <a:pt x="38" y="107"/>
                  <a:pt x="35" y="105"/>
                  <a:pt x="35" y="103"/>
                </a:cubicBezTo>
                <a:cubicBezTo>
                  <a:pt x="34" y="100"/>
                  <a:pt x="34" y="100"/>
                  <a:pt x="34" y="100"/>
                </a:cubicBezTo>
                <a:cubicBezTo>
                  <a:pt x="32" y="97"/>
                  <a:pt x="34" y="93"/>
                  <a:pt x="38" y="92"/>
                </a:cubicBezTo>
                <a:cubicBezTo>
                  <a:pt x="30" y="45"/>
                  <a:pt x="30" y="45"/>
                  <a:pt x="30" y="45"/>
                </a:cubicBezTo>
                <a:cubicBezTo>
                  <a:pt x="17" y="47"/>
                  <a:pt x="17" y="47"/>
                  <a:pt x="17" y="47"/>
                </a:cubicBezTo>
                <a:cubicBezTo>
                  <a:pt x="17" y="51"/>
                  <a:pt x="15" y="54"/>
                  <a:pt x="11" y="54"/>
                </a:cubicBezTo>
                <a:cubicBezTo>
                  <a:pt x="7" y="54"/>
                  <a:pt x="3" y="50"/>
                  <a:pt x="2" y="46"/>
                </a:cubicBezTo>
                <a:cubicBezTo>
                  <a:pt x="1" y="42"/>
                  <a:pt x="1" y="42"/>
                  <a:pt x="1" y="42"/>
                </a:cubicBezTo>
                <a:cubicBezTo>
                  <a:pt x="0" y="38"/>
                  <a:pt x="3" y="33"/>
                  <a:pt x="7" y="32"/>
                </a:cubicBezTo>
                <a:cubicBezTo>
                  <a:pt x="11" y="31"/>
                  <a:pt x="14" y="32"/>
                  <a:pt x="15" y="36"/>
                </a:cubicBezTo>
                <a:cubicBezTo>
                  <a:pt x="28" y="34"/>
                  <a:pt x="28" y="34"/>
                  <a:pt x="28" y="34"/>
                </a:cubicBezTo>
                <a:cubicBezTo>
                  <a:pt x="25" y="17"/>
                  <a:pt x="25" y="17"/>
                  <a:pt x="25" y="17"/>
                </a:cubicBezTo>
                <a:cubicBezTo>
                  <a:pt x="21" y="17"/>
                  <a:pt x="18" y="14"/>
                  <a:pt x="18" y="11"/>
                </a:cubicBezTo>
                <a:cubicBezTo>
                  <a:pt x="18" y="11"/>
                  <a:pt x="18" y="11"/>
                  <a:pt x="18" y="11"/>
                </a:cubicBezTo>
                <a:cubicBezTo>
                  <a:pt x="18" y="6"/>
                  <a:pt x="21" y="2"/>
                  <a:pt x="26" y="1"/>
                </a:cubicBezTo>
                <a:cubicBezTo>
                  <a:pt x="30" y="1"/>
                  <a:pt x="30" y="1"/>
                  <a:pt x="30" y="1"/>
                </a:cubicBezTo>
                <a:cubicBezTo>
                  <a:pt x="34" y="0"/>
                  <a:pt x="39" y="3"/>
                  <a:pt x="40" y="7"/>
                </a:cubicBezTo>
                <a:cubicBezTo>
                  <a:pt x="40" y="7"/>
                  <a:pt x="40" y="7"/>
                  <a:pt x="40" y="7"/>
                </a:cubicBezTo>
                <a:cubicBezTo>
                  <a:pt x="41" y="10"/>
                  <a:pt x="39" y="14"/>
                  <a:pt x="36" y="15"/>
                </a:cubicBezTo>
                <a:cubicBezTo>
                  <a:pt x="39" y="32"/>
                  <a:pt x="39" y="32"/>
                  <a:pt x="39" y="32"/>
                </a:cubicBezTo>
                <a:cubicBezTo>
                  <a:pt x="51" y="30"/>
                  <a:pt x="51" y="30"/>
                  <a:pt x="51" y="30"/>
                </a:cubicBezTo>
                <a:cubicBezTo>
                  <a:pt x="51" y="26"/>
                  <a:pt x="53" y="23"/>
                  <a:pt x="57" y="23"/>
                </a:cubicBezTo>
                <a:cubicBezTo>
                  <a:pt x="61" y="23"/>
                  <a:pt x="65" y="26"/>
                  <a:pt x="66" y="31"/>
                </a:cubicBezTo>
                <a:cubicBezTo>
                  <a:pt x="67" y="35"/>
                  <a:pt x="67" y="35"/>
                  <a:pt x="67" y="35"/>
                </a:cubicBezTo>
                <a:cubicBezTo>
                  <a:pt x="67" y="39"/>
                  <a:pt x="65" y="44"/>
                  <a:pt x="60" y="45"/>
                </a:cubicBezTo>
                <a:cubicBezTo>
                  <a:pt x="57" y="46"/>
                  <a:pt x="54" y="44"/>
                  <a:pt x="53" y="41"/>
                </a:cubicBezTo>
                <a:cubicBezTo>
                  <a:pt x="41" y="43"/>
                  <a:pt x="41" y="43"/>
                  <a:pt x="41" y="43"/>
                </a:cubicBezTo>
                <a:cubicBezTo>
                  <a:pt x="49" y="90"/>
                  <a:pt x="49" y="90"/>
                  <a:pt x="49" y="90"/>
                </a:cubicBezTo>
                <a:cubicBezTo>
                  <a:pt x="53" y="90"/>
                  <a:pt x="56" y="93"/>
                  <a:pt x="56" y="96"/>
                </a:cubicBezTo>
                <a:cubicBezTo>
                  <a:pt x="56" y="99"/>
                  <a:pt x="56" y="99"/>
                  <a:pt x="56" y="99"/>
                </a:cubicBezTo>
                <a:cubicBezTo>
                  <a:pt x="56" y="102"/>
                  <a:pt x="54" y="104"/>
                  <a:pt x="52" y="105"/>
                </a:cubicBezTo>
                <a:cubicBezTo>
                  <a:pt x="52" y="108"/>
                  <a:pt x="52" y="108"/>
                  <a:pt x="52" y="108"/>
                </a:cubicBezTo>
                <a:cubicBezTo>
                  <a:pt x="53" y="108"/>
                  <a:pt x="54" y="108"/>
                  <a:pt x="55" y="108"/>
                </a:cubicBezTo>
                <a:cubicBezTo>
                  <a:pt x="56" y="108"/>
                  <a:pt x="57" y="107"/>
                  <a:pt x="58" y="107"/>
                </a:cubicBezTo>
                <a:cubicBezTo>
                  <a:pt x="59" y="107"/>
                  <a:pt x="61" y="108"/>
                  <a:pt x="62" y="109"/>
                </a:cubicBezTo>
                <a:cubicBezTo>
                  <a:pt x="65" y="110"/>
                  <a:pt x="67" y="112"/>
                  <a:pt x="70" y="115"/>
                </a:cubicBezTo>
                <a:cubicBezTo>
                  <a:pt x="71" y="116"/>
                  <a:pt x="74" y="117"/>
                  <a:pt x="74" y="119"/>
                </a:cubicBezTo>
                <a:cubicBezTo>
                  <a:pt x="75" y="121"/>
                  <a:pt x="75" y="122"/>
                  <a:pt x="76" y="123"/>
                </a:cubicBezTo>
                <a:cubicBezTo>
                  <a:pt x="77" y="123"/>
                  <a:pt x="77" y="123"/>
                  <a:pt x="77" y="123"/>
                </a:cubicBezTo>
                <a:cubicBezTo>
                  <a:pt x="78" y="125"/>
                  <a:pt x="80" y="125"/>
                  <a:pt x="81" y="126"/>
                </a:cubicBezTo>
                <a:cubicBezTo>
                  <a:pt x="83" y="127"/>
                  <a:pt x="83" y="129"/>
                  <a:pt x="83" y="131"/>
                </a:cubicBezTo>
                <a:cubicBezTo>
                  <a:pt x="83" y="133"/>
                  <a:pt x="84" y="135"/>
                  <a:pt x="85" y="137"/>
                </a:cubicBezTo>
                <a:cubicBezTo>
                  <a:pt x="86" y="139"/>
                  <a:pt x="85" y="142"/>
                  <a:pt x="85" y="144"/>
                </a:cubicBezTo>
                <a:cubicBezTo>
                  <a:pt x="86" y="146"/>
                  <a:pt x="85" y="148"/>
                  <a:pt x="86" y="150"/>
                </a:cubicBezTo>
                <a:cubicBezTo>
                  <a:pt x="86" y="152"/>
                  <a:pt x="87" y="153"/>
                  <a:pt x="85" y="155"/>
                </a:cubicBezTo>
                <a:cubicBezTo>
                  <a:pt x="85" y="156"/>
                  <a:pt x="84" y="155"/>
                  <a:pt x="84" y="157"/>
                </a:cubicBezTo>
                <a:cubicBezTo>
                  <a:pt x="85" y="158"/>
                  <a:pt x="86" y="158"/>
                  <a:pt x="86" y="159"/>
                </a:cubicBezTo>
                <a:cubicBezTo>
                  <a:pt x="87" y="160"/>
                  <a:pt x="87" y="163"/>
                  <a:pt x="87" y="164"/>
                </a:cubicBezTo>
                <a:cubicBezTo>
                  <a:pt x="88" y="168"/>
                  <a:pt x="89" y="172"/>
                  <a:pt x="89" y="176"/>
                </a:cubicBezTo>
                <a:cubicBezTo>
                  <a:pt x="90" y="179"/>
                  <a:pt x="91" y="180"/>
                  <a:pt x="91" y="183"/>
                </a:cubicBezTo>
                <a:cubicBezTo>
                  <a:pt x="92" y="185"/>
                  <a:pt x="93" y="188"/>
                  <a:pt x="93" y="190"/>
                </a:cubicBezTo>
                <a:cubicBezTo>
                  <a:pt x="94" y="193"/>
                  <a:pt x="93" y="194"/>
                  <a:pt x="96" y="194"/>
                </a:cubicBezTo>
                <a:cubicBezTo>
                  <a:pt x="98" y="194"/>
                  <a:pt x="101" y="193"/>
                  <a:pt x="102" y="193"/>
                </a:cubicBezTo>
                <a:cubicBezTo>
                  <a:pt x="103" y="193"/>
                  <a:pt x="103" y="194"/>
                  <a:pt x="103" y="195"/>
                </a:cubicBezTo>
                <a:cubicBezTo>
                  <a:pt x="103" y="196"/>
                  <a:pt x="104" y="196"/>
                  <a:pt x="104" y="197"/>
                </a:cubicBezTo>
                <a:cubicBezTo>
                  <a:pt x="105" y="197"/>
                  <a:pt x="105" y="199"/>
                  <a:pt x="105" y="200"/>
                </a:cubicBezTo>
                <a:cubicBezTo>
                  <a:pt x="105" y="200"/>
                  <a:pt x="106" y="201"/>
                  <a:pt x="106" y="202"/>
                </a:cubicBezTo>
                <a:cubicBezTo>
                  <a:pt x="107" y="202"/>
                  <a:pt x="108" y="202"/>
                  <a:pt x="108" y="202"/>
                </a:cubicBezTo>
                <a:cubicBezTo>
                  <a:pt x="109" y="203"/>
                  <a:pt x="110" y="202"/>
                  <a:pt x="111" y="202"/>
                </a:cubicBezTo>
                <a:cubicBezTo>
                  <a:pt x="112" y="202"/>
                  <a:pt x="112" y="202"/>
                  <a:pt x="113" y="203"/>
                </a:cubicBezTo>
                <a:cubicBezTo>
                  <a:pt x="113" y="204"/>
                  <a:pt x="113" y="205"/>
                  <a:pt x="113" y="206"/>
                </a:cubicBezTo>
                <a:cubicBezTo>
                  <a:pt x="113" y="207"/>
                  <a:pt x="113" y="209"/>
                  <a:pt x="115" y="210"/>
                </a:cubicBezTo>
                <a:cubicBezTo>
                  <a:pt x="117" y="210"/>
                  <a:pt x="118" y="208"/>
                  <a:pt x="118" y="211"/>
                </a:cubicBezTo>
                <a:cubicBezTo>
                  <a:pt x="118" y="212"/>
                  <a:pt x="118" y="213"/>
                  <a:pt x="119" y="214"/>
                </a:cubicBezTo>
                <a:cubicBezTo>
                  <a:pt x="119" y="215"/>
                  <a:pt x="118" y="216"/>
                  <a:pt x="118" y="216"/>
                </a:cubicBezTo>
                <a:cubicBezTo>
                  <a:pt x="118" y="217"/>
                  <a:pt x="118" y="218"/>
                  <a:pt x="119" y="219"/>
                </a:cubicBezTo>
                <a:cubicBezTo>
                  <a:pt x="119" y="220"/>
                  <a:pt x="119" y="220"/>
                  <a:pt x="120" y="220"/>
                </a:cubicBezTo>
                <a:cubicBezTo>
                  <a:pt x="121" y="221"/>
                  <a:pt x="122" y="221"/>
                  <a:pt x="122" y="224"/>
                </a:cubicBezTo>
                <a:cubicBezTo>
                  <a:pt x="122" y="225"/>
                  <a:pt x="121" y="225"/>
                  <a:pt x="121" y="226"/>
                </a:cubicBezTo>
                <a:cubicBezTo>
                  <a:pt x="121" y="226"/>
                  <a:pt x="122" y="228"/>
                  <a:pt x="122" y="229"/>
                </a:cubicBezTo>
                <a:cubicBezTo>
                  <a:pt x="120" y="229"/>
                  <a:pt x="120" y="229"/>
                  <a:pt x="120" y="229"/>
                </a:cubicBezTo>
                <a:cubicBezTo>
                  <a:pt x="120" y="230"/>
                  <a:pt x="120" y="230"/>
                  <a:pt x="120" y="230"/>
                </a:cubicBezTo>
                <a:cubicBezTo>
                  <a:pt x="116" y="232"/>
                  <a:pt x="111" y="231"/>
                  <a:pt x="108" y="231"/>
                </a:cubicBezTo>
                <a:cubicBezTo>
                  <a:pt x="103" y="232"/>
                  <a:pt x="99" y="233"/>
                  <a:pt x="95" y="233"/>
                </a:cubicBezTo>
                <a:cubicBezTo>
                  <a:pt x="89" y="234"/>
                  <a:pt x="84" y="237"/>
                  <a:pt x="79" y="238"/>
                </a:cubicBezTo>
                <a:cubicBezTo>
                  <a:pt x="73" y="239"/>
                  <a:pt x="67" y="241"/>
                  <a:pt x="61" y="242"/>
                </a:cubicBezTo>
                <a:cubicBezTo>
                  <a:pt x="54" y="244"/>
                  <a:pt x="48" y="246"/>
                  <a:pt x="41" y="247"/>
                </a:cubicBezTo>
                <a:cubicBezTo>
                  <a:pt x="36" y="248"/>
                  <a:pt x="31" y="248"/>
                  <a:pt x="26" y="248"/>
                </a:cubicBezTo>
                <a:cubicBezTo>
                  <a:pt x="24" y="249"/>
                  <a:pt x="22" y="250"/>
                  <a:pt x="21" y="248"/>
                </a:cubicBezTo>
                <a:cubicBezTo>
                  <a:pt x="19" y="245"/>
                  <a:pt x="19" y="241"/>
                  <a:pt x="19" y="2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 name="组合 32"/>
          <p:cNvGrpSpPr/>
          <p:nvPr/>
        </p:nvGrpSpPr>
        <p:grpSpPr>
          <a:xfrm>
            <a:off x="9917939" y="3998125"/>
            <a:ext cx="1916270" cy="2013060"/>
            <a:chOff x="6179980" y="463551"/>
            <a:chExt cx="3268663" cy="3433762"/>
          </a:xfrm>
        </p:grpSpPr>
        <p:sp>
          <p:nvSpPr>
            <p:cNvPr id="26" name="Freeform 22"/>
            <p:cNvSpPr>
              <a:spLocks noEditPoints="1"/>
            </p:cNvSpPr>
            <p:nvPr/>
          </p:nvSpPr>
          <p:spPr bwMode="auto">
            <a:xfrm>
              <a:off x="7669213" y="463551"/>
              <a:ext cx="1223963" cy="2014538"/>
            </a:xfrm>
            <a:custGeom>
              <a:avLst/>
              <a:gdLst>
                <a:gd name="T0" fmla="*/ 7 w 288"/>
                <a:gd name="T1" fmla="*/ 188 h 474"/>
                <a:gd name="T2" fmla="*/ 51 w 288"/>
                <a:gd name="T3" fmla="*/ 184 h 474"/>
                <a:gd name="T4" fmla="*/ 128 w 288"/>
                <a:gd name="T5" fmla="*/ 246 h 474"/>
                <a:gd name="T6" fmla="*/ 145 w 288"/>
                <a:gd name="T7" fmla="*/ 474 h 474"/>
                <a:gd name="T8" fmla="*/ 194 w 288"/>
                <a:gd name="T9" fmla="*/ 454 h 474"/>
                <a:gd name="T10" fmla="*/ 176 w 288"/>
                <a:gd name="T11" fmla="*/ 242 h 474"/>
                <a:gd name="T12" fmla="*/ 242 w 288"/>
                <a:gd name="T13" fmla="*/ 165 h 474"/>
                <a:gd name="T14" fmla="*/ 288 w 288"/>
                <a:gd name="T15" fmla="*/ 160 h 474"/>
                <a:gd name="T16" fmla="*/ 281 w 288"/>
                <a:gd name="T17" fmla="*/ 113 h 474"/>
                <a:gd name="T18" fmla="*/ 238 w 288"/>
                <a:gd name="T19" fmla="*/ 117 h 474"/>
                <a:gd name="T20" fmla="*/ 160 w 288"/>
                <a:gd name="T21" fmla="*/ 50 h 474"/>
                <a:gd name="T22" fmla="*/ 156 w 288"/>
                <a:gd name="T23" fmla="*/ 0 h 474"/>
                <a:gd name="T24" fmla="*/ 110 w 288"/>
                <a:gd name="T25" fmla="*/ 7 h 474"/>
                <a:gd name="T26" fmla="*/ 113 w 288"/>
                <a:gd name="T27" fmla="*/ 54 h 474"/>
                <a:gd name="T28" fmla="*/ 45 w 288"/>
                <a:gd name="T29" fmla="*/ 136 h 474"/>
                <a:gd name="T30" fmla="*/ 0 w 288"/>
                <a:gd name="T31" fmla="*/ 141 h 474"/>
                <a:gd name="T32" fmla="*/ 7 w 288"/>
                <a:gd name="T33" fmla="*/ 188 h 474"/>
                <a:gd name="T34" fmla="*/ 115 w 288"/>
                <a:gd name="T35" fmla="*/ 80 h 474"/>
                <a:gd name="T36" fmla="*/ 119 w 288"/>
                <a:gd name="T37" fmla="*/ 129 h 474"/>
                <a:gd name="T38" fmla="*/ 72 w 288"/>
                <a:gd name="T39" fmla="*/ 133 h 474"/>
                <a:gd name="T40" fmla="*/ 115 w 288"/>
                <a:gd name="T41" fmla="*/ 80 h 474"/>
                <a:gd name="T42" fmla="*/ 212 w 288"/>
                <a:gd name="T43" fmla="*/ 120 h 474"/>
                <a:gd name="T44" fmla="*/ 166 w 288"/>
                <a:gd name="T45" fmla="*/ 124 h 474"/>
                <a:gd name="T46" fmla="*/ 162 w 288"/>
                <a:gd name="T47" fmla="*/ 77 h 474"/>
                <a:gd name="T48" fmla="*/ 212 w 288"/>
                <a:gd name="T49" fmla="*/ 120 h 474"/>
                <a:gd name="T50" fmla="*/ 174 w 288"/>
                <a:gd name="T51" fmla="*/ 215 h 474"/>
                <a:gd name="T52" fmla="*/ 170 w 288"/>
                <a:gd name="T53" fmla="*/ 172 h 474"/>
                <a:gd name="T54" fmla="*/ 215 w 288"/>
                <a:gd name="T55" fmla="*/ 167 h 474"/>
                <a:gd name="T56" fmla="*/ 174 w 288"/>
                <a:gd name="T57" fmla="*/ 215 h 474"/>
                <a:gd name="T58" fmla="*/ 78 w 288"/>
                <a:gd name="T59" fmla="*/ 181 h 474"/>
                <a:gd name="T60" fmla="*/ 123 w 288"/>
                <a:gd name="T61" fmla="*/ 177 h 474"/>
                <a:gd name="T62" fmla="*/ 126 w 288"/>
                <a:gd name="T63" fmla="*/ 220 h 474"/>
                <a:gd name="T64" fmla="*/ 78 w 288"/>
                <a:gd name="T65" fmla="*/ 18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474">
                  <a:moveTo>
                    <a:pt x="7" y="188"/>
                  </a:moveTo>
                  <a:cubicBezTo>
                    <a:pt x="51" y="184"/>
                    <a:pt x="51" y="184"/>
                    <a:pt x="51" y="184"/>
                  </a:cubicBezTo>
                  <a:cubicBezTo>
                    <a:pt x="64" y="216"/>
                    <a:pt x="92" y="241"/>
                    <a:pt x="128" y="246"/>
                  </a:cubicBezTo>
                  <a:cubicBezTo>
                    <a:pt x="145" y="474"/>
                    <a:pt x="145" y="474"/>
                    <a:pt x="145" y="474"/>
                  </a:cubicBezTo>
                  <a:cubicBezTo>
                    <a:pt x="194" y="454"/>
                    <a:pt x="194" y="454"/>
                    <a:pt x="194" y="454"/>
                  </a:cubicBezTo>
                  <a:cubicBezTo>
                    <a:pt x="176" y="242"/>
                    <a:pt x="176" y="242"/>
                    <a:pt x="176" y="242"/>
                  </a:cubicBezTo>
                  <a:cubicBezTo>
                    <a:pt x="210" y="231"/>
                    <a:pt x="236" y="201"/>
                    <a:pt x="242" y="165"/>
                  </a:cubicBezTo>
                  <a:cubicBezTo>
                    <a:pt x="288" y="160"/>
                    <a:pt x="288" y="160"/>
                    <a:pt x="288" y="160"/>
                  </a:cubicBezTo>
                  <a:cubicBezTo>
                    <a:pt x="281" y="113"/>
                    <a:pt x="281" y="113"/>
                    <a:pt x="281" y="113"/>
                  </a:cubicBezTo>
                  <a:cubicBezTo>
                    <a:pt x="238" y="117"/>
                    <a:pt x="238" y="117"/>
                    <a:pt x="238" y="117"/>
                  </a:cubicBezTo>
                  <a:cubicBezTo>
                    <a:pt x="227" y="83"/>
                    <a:pt x="197" y="56"/>
                    <a:pt x="160" y="50"/>
                  </a:cubicBezTo>
                  <a:cubicBezTo>
                    <a:pt x="156" y="0"/>
                    <a:pt x="156" y="0"/>
                    <a:pt x="156" y="0"/>
                  </a:cubicBezTo>
                  <a:cubicBezTo>
                    <a:pt x="110" y="7"/>
                    <a:pt x="110" y="7"/>
                    <a:pt x="110" y="7"/>
                  </a:cubicBezTo>
                  <a:cubicBezTo>
                    <a:pt x="113" y="54"/>
                    <a:pt x="113" y="54"/>
                    <a:pt x="113" y="54"/>
                  </a:cubicBezTo>
                  <a:cubicBezTo>
                    <a:pt x="78" y="65"/>
                    <a:pt x="50" y="97"/>
                    <a:pt x="45" y="136"/>
                  </a:cubicBezTo>
                  <a:cubicBezTo>
                    <a:pt x="0" y="141"/>
                    <a:pt x="0" y="141"/>
                    <a:pt x="0" y="141"/>
                  </a:cubicBezTo>
                  <a:lnTo>
                    <a:pt x="7" y="188"/>
                  </a:lnTo>
                  <a:close/>
                  <a:moveTo>
                    <a:pt x="115" y="80"/>
                  </a:moveTo>
                  <a:cubicBezTo>
                    <a:pt x="119" y="129"/>
                    <a:pt x="119" y="129"/>
                    <a:pt x="119" y="129"/>
                  </a:cubicBezTo>
                  <a:cubicBezTo>
                    <a:pt x="72" y="133"/>
                    <a:pt x="72" y="133"/>
                    <a:pt x="72" y="133"/>
                  </a:cubicBezTo>
                  <a:cubicBezTo>
                    <a:pt x="77" y="109"/>
                    <a:pt x="94" y="90"/>
                    <a:pt x="115" y="80"/>
                  </a:cubicBezTo>
                  <a:close/>
                  <a:moveTo>
                    <a:pt x="212" y="120"/>
                  </a:moveTo>
                  <a:cubicBezTo>
                    <a:pt x="166" y="124"/>
                    <a:pt x="166" y="124"/>
                    <a:pt x="166" y="124"/>
                  </a:cubicBezTo>
                  <a:cubicBezTo>
                    <a:pt x="162" y="77"/>
                    <a:pt x="162" y="77"/>
                    <a:pt x="162" y="77"/>
                  </a:cubicBezTo>
                  <a:cubicBezTo>
                    <a:pt x="185" y="83"/>
                    <a:pt x="203" y="99"/>
                    <a:pt x="212" y="120"/>
                  </a:cubicBezTo>
                  <a:close/>
                  <a:moveTo>
                    <a:pt x="174" y="215"/>
                  </a:moveTo>
                  <a:cubicBezTo>
                    <a:pt x="170" y="172"/>
                    <a:pt x="170" y="172"/>
                    <a:pt x="170" y="172"/>
                  </a:cubicBezTo>
                  <a:cubicBezTo>
                    <a:pt x="215" y="167"/>
                    <a:pt x="215" y="167"/>
                    <a:pt x="215" y="167"/>
                  </a:cubicBezTo>
                  <a:cubicBezTo>
                    <a:pt x="209" y="189"/>
                    <a:pt x="194" y="207"/>
                    <a:pt x="174" y="215"/>
                  </a:cubicBezTo>
                  <a:close/>
                  <a:moveTo>
                    <a:pt x="78" y="181"/>
                  </a:moveTo>
                  <a:cubicBezTo>
                    <a:pt x="123" y="177"/>
                    <a:pt x="123" y="177"/>
                    <a:pt x="123" y="177"/>
                  </a:cubicBezTo>
                  <a:cubicBezTo>
                    <a:pt x="126" y="220"/>
                    <a:pt x="126" y="220"/>
                    <a:pt x="126" y="220"/>
                  </a:cubicBezTo>
                  <a:cubicBezTo>
                    <a:pt x="105" y="214"/>
                    <a:pt x="88" y="200"/>
                    <a:pt x="78"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 name="组合 31"/>
            <p:cNvGrpSpPr/>
            <p:nvPr/>
          </p:nvGrpSpPr>
          <p:grpSpPr>
            <a:xfrm>
              <a:off x="6179980" y="1735138"/>
              <a:ext cx="3268663" cy="2162175"/>
              <a:chOff x="6342063" y="1577976"/>
              <a:chExt cx="3268663" cy="2162175"/>
            </a:xfrm>
          </p:grpSpPr>
          <p:sp>
            <p:nvSpPr>
              <p:cNvPr id="28" name="Freeform 24"/>
              <p:cNvSpPr/>
              <p:nvPr/>
            </p:nvSpPr>
            <p:spPr bwMode="auto">
              <a:xfrm>
                <a:off x="8786813" y="1951038"/>
                <a:ext cx="220663" cy="161925"/>
              </a:xfrm>
              <a:custGeom>
                <a:avLst/>
                <a:gdLst>
                  <a:gd name="T0" fmla="*/ 13 w 52"/>
                  <a:gd name="T1" fmla="*/ 31 h 38"/>
                  <a:gd name="T2" fmla="*/ 0 w 52"/>
                  <a:gd name="T3" fmla="*/ 36 h 38"/>
                  <a:gd name="T4" fmla="*/ 2 w 52"/>
                  <a:gd name="T5" fmla="*/ 38 h 38"/>
                  <a:gd name="T6" fmla="*/ 14 w 52"/>
                  <a:gd name="T7" fmla="*/ 32 h 38"/>
                  <a:gd name="T8" fmla="*/ 33 w 52"/>
                  <a:gd name="T9" fmla="*/ 38 h 38"/>
                  <a:gd name="T10" fmla="*/ 30 w 52"/>
                  <a:gd name="T11" fmla="*/ 33 h 38"/>
                  <a:gd name="T12" fmla="*/ 52 w 52"/>
                  <a:gd name="T13" fmla="*/ 22 h 38"/>
                  <a:gd name="T14" fmla="*/ 39 w 52"/>
                  <a:gd name="T15" fmla="*/ 23 h 38"/>
                  <a:gd name="T16" fmla="*/ 49 w 52"/>
                  <a:gd name="T17" fmla="*/ 0 h 38"/>
                  <a:gd name="T18" fmla="*/ 24 w 52"/>
                  <a:gd name="T19" fmla="*/ 12 h 38"/>
                  <a:gd name="T20" fmla="*/ 24 w 52"/>
                  <a:gd name="T21" fmla="*/ 0 h 38"/>
                  <a:gd name="T22" fmla="*/ 12 w 52"/>
                  <a:gd name="T23" fmla="*/ 16 h 38"/>
                  <a:gd name="T24" fmla="*/ 8 w 52"/>
                  <a:gd name="T25" fmla="*/ 11 h 38"/>
                  <a:gd name="T26" fmla="*/ 11 w 52"/>
                  <a:gd name="T27" fmla="*/ 30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2" y="34"/>
                      <a:pt x="14" y="32"/>
                    </a:cubicBezTo>
                    <a:cubicBezTo>
                      <a:pt x="23" y="38"/>
                      <a:pt x="33" y="38"/>
                      <a:pt x="33" y="38"/>
                    </a:cubicBezTo>
                    <a:cubicBezTo>
                      <a:pt x="30" y="33"/>
                      <a:pt x="30" y="33"/>
                      <a:pt x="30" y="33"/>
                    </a:cubicBezTo>
                    <a:cubicBezTo>
                      <a:pt x="41" y="32"/>
                      <a:pt x="52" y="22"/>
                      <a:pt x="52" y="22"/>
                    </a:cubicBezTo>
                    <a:cubicBezTo>
                      <a:pt x="39" y="23"/>
                      <a:pt x="39" y="23"/>
                      <a:pt x="39" y="23"/>
                    </a:cubicBezTo>
                    <a:cubicBezTo>
                      <a:pt x="48" y="15"/>
                      <a:pt x="49" y="0"/>
                      <a:pt x="49" y="0"/>
                    </a:cubicBezTo>
                    <a:cubicBezTo>
                      <a:pt x="35" y="2"/>
                      <a:pt x="24" y="12"/>
                      <a:pt x="24" y="12"/>
                    </a:cubicBezTo>
                    <a:cubicBezTo>
                      <a:pt x="24" y="0"/>
                      <a:pt x="24" y="0"/>
                      <a:pt x="24" y="0"/>
                    </a:cubicBezTo>
                    <a:cubicBezTo>
                      <a:pt x="16" y="7"/>
                      <a:pt x="12" y="16"/>
                      <a:pt x="12" y="16"/>
                    </a:cubicBezTo>
                    <a:cubicBezTo>
                      <a:pt x="8" y="11"/>
                      <a:pt x="8" y="11"/>
                      <a:pt x="8" y="11"/>
                    </a:cubicBezTo>
                    <a:cubicBezTo>
                      <a:pt x="4" y="21"/>
                      <a:pt x="7" y="26"/>
                      <a:pt x="11" y="30"/>
                    </a:cubicBezTo>
                    <a:cubicBezTo>
                      <a:pt x="11" y="30"/>
                      <a:pt x="12" y="31"/>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25"/>
              <p:cNvSpPr>
                <a:spLocks noChangeArrowheads="1"/>
              </p:cNvSpPr>
              <p:nvPr/>
            </p:nvSpPr>
            <p:spPr bwMode="auto">
              <a:xfrm>
                <a:off x="8986838" y="2201863"/>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6342063" y="1577976"/>
                <a:ext cx="3268663" cy="2162175"/>
              </a:xfrm>
              <a:custGeom>
                <a:avLst/>
                <a:gdLst>
                  <a:gd name="T0" fmla="*/ 663 w 769"/>
                  <a:gd name="T1" fmla="*/ 152 h 509"/>
                  <a:gd name="T2" fmla="*/ 659 w 769"/>
                  <a:gd name="T3" fmla="*/ 150 h 509"/>
                  <a:gd name="T4" fmla="*/ 654 w 769"/>
                  <a:gd name="T5" fmla="*/ 149 h 509"/>
                  <a:gd name="T6" fmla="*/ 649 w 769"/>
                  <a:gd name="T7" fmla="*/ 147 h 509"/>
                  <a:gd name="T8" fmla="*/ 644 w 769"/>
                  <a:gd name="T9" fmla="*/ 147 h 509"/>
                  <a:gd name="T10" fmla="*/ 640 w 769"/>
                  <a:gd name="T11" fmla="*/ 147 h 509"/>
                  <a:gd name="T12" fmla="*/ 635 w 769"/>
                  <a:gd name="T13" fmla="*/ 147 h 509"/>
                  <a:gd name="T14" fmla="*/ 631 w 769"/>
                  <a:gd name="T15" fmla="*/ 148 h 509"/>
                  <a:gd name="T16" fmla="*/ 622 w 769"/>
                  <a:gd name="T17" fmla="*/ 147 h 509"/>
                  <a:gd name="T18" fmla="*/ 570 w 769"/>
                  <a:gd name="T19" fmla="*/ 87 h 509"/>
                  <a:gd name="T20" fmla="*/ 548 w 769"/>
                  <a:gd name="T21" fmla="*/ 156 h 509"/>
                  <a:gd name="T22" fmla="*/ 543 w 769"/>
                  <a:gd name="T23" fmla="*/ 156 h 509"/>
                  <a:gd name="T24" fmla="*/ 513 w 769"/>
                  <a:gd name="T25" fmla="*/ 167 h 509"/>
                  <a:gd name="T26" fmla="*/ 510 w 769"/>
                  <a:gd name="T27" fmla="*/ 167 h 509"/>
                  <a:gd name="T28" fmla="*/ 507 w 769"/>
                  <a:gd name="T29" fmla="*/ 167 h 509"/>
                  <a:gd name="T30" fmla="*/ 497 w 769"/>
                  <a:gd name="T31" fmla="*/ 169 h 509"/>
                  <a:gd name="T32" fmla="*/ 495 w 769"/>
                  <a:gd name="T33" fmla="*/ 171 h 509"/>
                  <a:gd name="T34" fmla="*/ 351 w 769"/>
                  <a:gd name="T35" fmla="*/ 58 h 509"/>
                  <a:gd name="T36" fmla="*/ 312 w 769"/>
                  <a:gd name="T37" fmla="*/ 23 h 509"/>
                  <a:gd name="T38" fmla="*/ 308 w 769"/>
                  <a:gd name="T39" fmla="*/ 5 h 509"/>
                  <a:gd name="T40" fmla="*/ 255 w 769"/>
                  <a:gd name="T41" fmla="*/ 68 h 509"/>
                  <a:gd name="T42" fmla="*/ 186 w 769"/>
                  <a:gd name="T43" fmla="*/ 230 h 509"/>
                  <a:gd name="T44" fmla="*/ 118 w 769"/>
                  <a:gd name="T45" fmla="*/ 228 h 509"/>
                  <a:gd name="T46" fmla="*/ 68 w 769"/>
                  <a:gd name="T47" fmla="*/ 168 h 509"/>
                  <a:gd name="T48" fmla="*/ 54 w 769"/>
                  <a:gd name="T49" fmla="*/ 183 h 509"/>
                  <a:gd name="T50" fmla="*/ 65 w 769"/>
                  <a:gd name="T51" fmla="*/ 189 h 509"/>
                  <a:gd name="T52" fmla="*/ 80 w 769"/>
                  <a:gd name="T53" fmla="*/ 212 h 509"/>
                  <a:gd name="T54" fmla="*/ 72 w 769"/>
                  <a:gd name="T55" fmla="*/ 253 h 509"/>
                  <a:gd name="T56" fmla="*/ 40 w 769"/>
                  <a:gd name="T57" fmla="*/ 454 h 509"/>
                  <a:gd name="T58" fmla="*/ 146 w 769"/>
                  <a:gd name="T59" fmla="*/ 502 h 509"/>
                  <a:gd name="T60" fmla="*/ 188 w 769"/>
                  <a:gd name="T61" fmla="*/ 491 h 509"/>
                  <a:gd name="T62" fmla="*/ 268 w 769"/>
                  <a:gd name="T63" fmla="*/ 440 h 509"/>
                  <a:gd name="T64" fmla="*/ 529 w 769"/>
                  <a:gd name="T65" fmla="*/ 392 h 509"/>
                  <a:gd name="T66" fmla="*/ 533 w 769"/>
                  <a:gd name="T67" fmla="*/ 393 h 509"/>
                  <a:gd name="T68" fmla="*/ 541 w 769"/>
                  <a:gd name="T69" fmla="*/ 395 h 509"/>
                  <a:gd name="T70" fmla="*/ 548 w 769"/>
                  <a:gd name="T71" fmla="*/ 395 h 509"/>
                  <a:gd name="T72" fmla="*/ 555 w 769"/>
                  <a:gd name="T73" fmla="*/ 395 h 509"/>
                  <a:gd name="T74" fmla="*/ 563 w 769"/>
                  <a:gd name="T75" fmla="*/ 394 h 509"/>
                  <a:gd name="T76" fmla="*/ 571 w 769"/>
                  <a:gd name="T77" fmla="*/ 392 h 509"/>
                  <a:gd name="T78" fmla="*/ 577 w 769"/>
                  <a:gd name="T79" fmla="*/ 391 h 509"/>
                  <a:gd name="T80" fmla="*/ 632 w 769"/>
                  <a:gd name="T81" fmla="*/ 384 h 509"/>
                  <a:gd name="T82" fmla="*/ 641 w 769"/>
                  <a:gd name="T83" fmla="*/ 384 h 509"/>
                  <a:gd name="T84" fmla="*/ 649 w 769"/>
                  <a:gd name="T85" fmla="*/ 383 h 509"/>
                  <a:gd name="T86" fmla="*/ 656 w 769"/>
                  <a:gd name="T87" fmla="*/ 382 h 509"/>
                  <a:gd name="T88" fmla="*/ 663 w 769"/>
                  <a:gd name="T89" fmla="*/ 379 h 509"/>
                  <a:gd name="T90" fmla="*/ 669 w 769"/>
                  <a:gd name="T91" fmla="*/ 377 h 509"/>
                  <a:gd name="T92" fmla="*/ 674 w 769"/>
                  <a:gd name="T93" fmla="*/ 374 h 509"/>
                  <a:gd name="T94" fmla="*/ 715 w 769"/>
                  <a:gd name="T95" fmla="*/ 362 h 509"/>
                  <a:gd name="T96" fmla="*/ 721 w 769"/>
                  <a:gd name="T97" fmla="*/ 359 h 509"/>
                  <a:gd name="T98" fmla="*/ 726 w 769"/>
                  <a:gd name="T99" fmla="*/ 355 h 509"/>
                  <a:gd name="T100" fmla="*/ 731 w 769"/>
                  <a:gd name="T101" fmla="*/ 350 h 509"/>
                  <a:gd name="T102" fmla="*/ 691 w 769"/>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9" h="509">
                    <a:moveTo>
                      <a:pt x="691" y="169"/>
                    </a:moveTo>
                    <a:cubicBezTo>
                      <a:pt x="685" y="164"/>
                      <a:pt x="675" y="158"/>
                      <a:pt x="666" y="153"/>
                    </a:cubicBezTo>
                    <a:cubicBezTo>
                      <a:pt x="665" y="153"/>
                      <a:pt x="665" y="153"/>
                      <a:pt x="664" y="153"/>
                    </a:cubicBezTo>
                    <a:cubicBezTo>
                      <a:pt x="664" y="152"/>
                      <a:pt x="664" y="152"/>
                      <a:pt x="663" y="152"/>
                    </a:cubicBezTo>
                    <a:cubicBezTo>
                      <a:pt x="663" y="152"/>
                      <a:pt x="662" y="152"/>
                      <a:pt x="662" y="151"/>
                    </a:cubicBezTo>
                    <a:cubicBezTo>
                      <a:pt x="661" y="151"/>
                      <a:pt x="661" y="151"/>
                      <a:pt x="661" y="151"/>
                    </a:cubicBezTo>
                    <a:cubicBezTo>
                      <a:pt x="660" y="151"/>
                      <a:pt x="660" y="151"/>
                      <a:pt x="659" y="151"/>
                    </a:cubicBezTo>
                    <a:cubicBezTo>
                      <a:pt x="659" y="150"/>
                      <a:pt x="659" y="150"/>
                      <a:pt x="659" y="150"/>
                    </a:cubicBezTo>
                    <a:cubicBezTo>
                      <a:pt x="658" y="150"/>
                      <a:pt x="657" y="150"/>
                      <a:pt x="657" y="150"/>
                    </a:cubicBezTo>
                    <a:cubicBezTo>
                      <a:pt x="657" y="150"/>
                      <a:pt x="656" y="149"/>
                      <a:pt x="656" y="149"/>
                    </a:cubicBezTo>
                    <a:cubicBezTo>
                      <a:pt x="655" y="149"/>
                      <a:pt x="655" y="149"/>
                      <a:pt x="654" y="149"/>
                    </a:cubicBezTo>
                    <a:cubicBezTo>
                      <a:pt x="654" y="149"/>
                      <a:pt x="654" y="149"/>
                      <a:pt x="654" y="149"/>
                    </a:cubicBezTo>
                    <a:cubicBezTo>
                      <a:pt x="653" y="148"/>
                      <a:pt x="653" y="148"/>
                      <a:pt x="652" y="148"/>
                    </a:cubicBezTo>
                    <a:cubicBezTo>
                      <a:pt x="652" y="148"/>
                      <a:pt x="652" y="148"/>
                      <a:pt x="651" y="148"/>
                    </a:cubicBezTo>
                    <a:cubicBezTo>
                      <a:pt x="651" y="148"/>
                      <a:pt x="650" y="148"/>
                      <a:pt x="649" y="148"/>
                    </a:cubicBezTo>
                    <a:cubicBezTo>
                      <a:pt x="649" y="148"/>
                      <a:pt x="649" y="148"/>
                      <a:pt x="649" y="147"/>
                    </a:cubicBezTo>
                    <a:cubicBezTo>
                      <a:pt x="648" y="147"/>
                      <a:pt x="648" y="147"/>
                      <a:pt x="647" y="147"/>
                    </a:cubicBezTo>
                    <a:cubicBezTo>
                      <a:pt x="647" y="147"/>
                      <a:pt x="647" y="147"/>
                      <a:pt x="647" y="147"/>
                    </a:cubicBezTo>
                    <a:cubicBezTo>
                      <a:pt x="646" y="147"/>
                      <a:pt x="645" y="147"/>
                      <a:pt x="645" y="147"/>
                    </a:cubicBezTo>
                    <a:cubicBezTo>
                      <a:pt x="645" y="147"/>
                      <a:pt x="644" y="147"/>
                      <a:pt x="644" y="147"/>
                    </a:cubicBezTo>
                    <a:cubicBezTo>
                      <a:pt x="644" y="147"/>
                      <a:pt x="643" y="147"/>
                      <a:pt x="642" y="147"/>
                    </a:cubicBezTo>
                    <a:cubicBezTo>
                      <a:pt x="642" y="147"/>
                      <a:pt x="642" y="147"/>
                      <a:pt x="642" y="147"/>
                    </a:cubicBezTo>
                    <a:cubicBezTo>
                      <a:pt x="641" y="147"/>
                      <a:pt x="641" y="147"/>
                      <a:pt x="640" y="147"/>
                    </a:cubicBezTo>
                    <a:cubicBezTo>
                      <a:pt x="640" y="147"/>
                      <a:pt x="640" y="147"/>
                      <a:pt x="640" y="147"/>
                    </a:cubicBezTo>
                    <a:cubicBezTo>
                      <a:pt x="639" y="147"/>
                      <a:pt x="638" y="147"/>
                      <a:pt x="638" y="147"/>
                    </a:cubicBezTo>
                    <a:cubicBezTo>
                      <a:pt x="638" y="147"/>
                      <a:pt x="638" y="147"/>
                      <a:pt x="637" y="147"/>
                    </a:cubicBezTo>
                    <a:cubicBezTo>
                      <a:pt x="637" y="147"/>
                      <a:pt x="636" y="147"/>
                      <a:pt x="636" y="147"/>
                    </a:cubicBezTo>
                    <a:cubicBezTo>
                      <a:pt x="636" y="147"/>
                      <a:pt x="636" y="147"/>
                      <a:pt x="635" y="147"/>
                    </a:cubicBezTo>
                    <a:cubicBezTo>
                      <a:pt x="635" y="147"/>
                      <a:pt x="634" y="147"/>
                      <a:pt x="634" y="147"/>
                    </a:cubicBezTo>
                    <a:cubicBezTo>
                      <a:pt x="634" y="147"/>
                      <a:pt x="633" y="147"/>
                      <a:pt x="633" y="147"/>
                    </a:cubicBezTo>
                    <a:cubicBezTo>
                      <a:pt x="633" y="148"/>
                      <a:pt x="632" y="148"/>
                      <a:pt x="631" y="148"/>
                    </a:cubicBezTo>
                    <a:cubicBezTo>
                      <a:pt x="631" y="148"/>
                      <a:pt x="631" y="148"/>
                      <a:pt x="631" y="148"/>
                    </a:cubicBezTo>
                    <a:cubicBezTo>
                      <a:pt x="631" y="148"/>
                      <a:pt x="631" y="148"/>
                      <a:pt x="630" y="148"/>
                    </a:cubicBezTo>
                    <a:cubicBezTo>
                      <a:pt x="628" y="148"/>
                      <a:pt x="625" y="147"/>
                      <a:pt x="622" y="147"/>
                    </a:cubicBezTo>
                    <a:cubicBezTo>
                      <a:pt x="622" y="147"/>
                      <a:pt x="622" y="147"/>
                      <a:pt x="622" y="147"/>
                    </a:cubicBezTo>
                    <a:cubicBezTo>
                      <a:pt x="622" y="147"/>
                      <a:pt x="622" y="147"/>
                      <a:pt x="622" y="147"/>
                    </a:cubicBezTo>
                    <a:cubicBezTo>
                      <a:pt x="617" y="146"/>
                      <a:pt x="612" y="147"/>
                      <a:pt x="607" y="147"/>
                    </a:cubicBezTo>
                    <a:cubicBezTo>
                      <a:pt x="600" y="146"/>
                      <a:pt x="591" y="144"/>
                      <a:pt x="586" y="140"/>
                    </a:cubicBezTo>
                    <a:cubicBezTo>
                      <a:pt x="570" y="129"/>
                      <a:pt x="569" y="103"/>
                      <a:pt x="570" y="91"/>
                    </a:cubicBezTo>
                    <a:cubicBezTo>
                      <a:pt x="571" y="89"/>
                      <a:pt x="570" y="87"/>
                      <a:pt x="570" y="87"/>
                    </a:cubicBezTo>
                    <a:cubicBezTo>
                      <a:pt x="552" y="81"/>
                      <a:pt x="548" y="98"/>
                      <a:pt x="548" y="98"/>
                    </a:cubicBezTo>
                    <a:cubicBezTo>
                      <a:pt x="573" y="129"/>
                      <a:pt x="557" y="146"/>
                      <a:pt x="549" y="156"/>
                    </a:cubicBezTo>
                    <a:cubicBezTo>
                      <a:pt x="549" y="156"/>
                      <a:pt x="549" y="156"/>
                      <a:pt x="549" y="156"/>
                    </a:cubicBezTo>
                    <a:cubicBezTo>
                      <a:pt x="549" y="156"/>
                      <a:pt x="548" y="156"/>
                      <a:pt x="548" y="156"/>
                    </a:cubicBezTo>
                    <a:cubicBezTo>
                      <a:pt x="547" y="156"/>
                      <a:pt x="547" y="156"/>
                      <a:pt x="547" y="156"/>
                    </a:cubicBezTo>
                    <a:cubicBezTo>
                      <a:pt x="546" y="156"/>
                      <a:pt x="546" y="156"/>
                      <a:pt x="545" y="156"/>
                    </a:cubicBezTo>
                    <a:cubicBezTo>
                      <a:pt x="545" y="156"/>
                      <a:pt x="545" y="156"/>
                      <a:pt x="544" y="156"/>
                    </a:cubicBezTo>
                    <a:cubicBezTo>
                      <a:pt x="544" y="156"/>
                      <a:pt x="543" y="156"/>
                      <a:pt x="543" y="156"/>
                    </a:cubicBezTo>
                    <a:cubicBezTo>
                      <a:pt x="543" y="156"/>
                      <a:pt x="543" y="156"/>
                      <a:pt x="543" y="156"/>
                    </a:cubicBezTo>
                    <a:cubicBezTo>
                      <a:pt x="543" y="156"/>
                      <a:pt x="543" y="156"/>
                      <a:pt x="543" y="156"/>
                    </a:cubicBezTo>
                    <a:cubicBezTo>
                      <a:pt x="531" y="157"/>
                      <a:pt x="522" y="161"/>
                      <a:pt x="514" y="167"/>
                    </a:cubicBezTo>
                    <a:cubicBezTo>
                      <a:pt x="514" y="167"/>
                      <a:pt x="514" y="167"/>
                      <a:pt x="513" y="167"/>
                    </a:cubicBezTo>
                    <a:cubicBezTo>
                      <a:pt x="513" y="167"/>
                      <a:pt x="513" y="167"/>
                      <a:pt x="513" y="167"/>
                    </a:cubicBezTo>
                    <a:cubicBezTo>
                      <a:pt x="512" y="167"/>
                      <a:pt x="512" y="167"/>
                      <a:pt x="512" y="167"/>
                    </a:cubicBezTo>
                    <a:cubicBezTo>
                      <a:pt x="512" y="167"/>
                      <a:pt x="511" y="167"/>
                      <a:pt x="511" y="167"/>
                    </a:cubicBezTo>
                    <a:cubicBezTo>
                      <a:pt x="511" y="167"/>
                      <a:pt x="511" y="167"/>
                      <a:pt x="510" y="167"/>
                    </a:cubicBezTo>
                    <a:cubicBezTo>
                      <a:pt x="510" y="167"/>
                      <a:pt x="510" y="167"/>
                      <a:pt x="509" y="167"/>
                    </a:cubicBezTo>
                    <a:cubicBezTo>
                      <a:pt x="509" y="167"/>
                      <a:pt x="509" y="167"/>
                      <a:pt x="509" y="167"/>
                    </a:cubicBezTo>
                    <a:cubicBezTo>
                      <a:pt x="508" y="167"/>
                      <a:pt x="508" y="167"/>
                      <a:pt x="508" y="167"/>
                    </a:cubicBezTo>
                    <a:cubicBezTo>
                      <a:pt x="508" y="167"/>
                      <a:pt x="507" y="167"/>
                      <a:pt x="507" y="167"/>
                    </a:cubicBezTo>
                    <a:cubicBezTo>
                      <a:pt x="507" y="167"/>
                      <a:pt x="507" y="167"/>
                      <a:pt x="506" y="167"/>
                    </a:cubicBezTo>
                    <a:cubicBezTo>
                      <a:pt x="506" y="167"/>
                      <a:pt x="506" y="167"/>
                      <a:pt x="506" y="167"/>
                    </a:cubicBezTo>
                    <a:cubicBezTo>
                      <a:pt x="503" y="167"/>
                      <a:pt x="500" y="168"/>
                      <a:pt x="498" y="169"/>
                    </a:cubicBezTo>
                    <a:cubicBezTo>
                      <a:pt x="497" y="169"/>
                      <a:pt x="497" y="169"/>
                      <a:pt x="497" y="169"/>
                    </a:cubicBezTo>
                    <a:cubicBezTo>
                      <a:pt x="497" y="169"/>
                      <a:pt x="497" y="170"/>
                      <a:pt x="496" y="170"/>
                    </a:cubicBezTo>
                    <a:cubicBezTo>
                      <a:pt x="496" y="170"/>
                      <a:pt x="496" y="170"/>
                      <a:pt x="496" y="170"/>
                    </a:cubicBezTo>
                    <a:cubicBezTo>
                      <a:pt x="496" y="170"/>
                      <a:pt x="495" y="170"/>
                      <a:pt x="495" y="171"/>
                    </a:cubicBezTo>
                    <a:cubicBezTo>
                      <a:pt x="495" y="171"/>
                      <a:pt x="495" y="171"/>
                      <a:pt x="495" y="171"/>
                    </a:cubicBezTo>
                    <a:cubicBezTo>
                      <a:pt x="486" y="175"/>
                      <a:pt x="478" y="182"/>
                      <a:pt x="471" y="190"/>
                    </a:cubicBezTo>
                    <a:cubicBezTo>
                      <a:pt x="457" y="155"/>
                      <a:pt x="442" y="120"/>
                      <a:pt x="418" y="90"/>
                    </a:cubicBezTo>
                    <a:cubicBezTo>
                      <a:pt x="404" y="72"/>
                      <a:pt x="385" y="54"/>
                      <a:pt x="362" y="52"/>
                    </a:cubicBezTo>
                    <a:cubicBezTo>
                      <a:pt x="357" y="52"/>
                      <a:pt x="351" y="54"/>
                      <a:pt x="351" y="58"/>
                    </a:cubicBezTo>
                    <a:cubicBezTo>
                      <a:pt x="345" y="53"/>
                      <a:pt x="337" y="49"/>
                      <a:pt x="328" y="48"/>
                    </a:cubicBezTo>
                    <a:cubicBezTo>
                      <a:pt x="321" y="47"/>
                      <a:pt x="314" y="49"/>
                      <a:pt x="309" y="54"/>
                    </a:cubicBezTo>
                    <a:cubicBezTo>
                      <a:pt x="308" y="51"/>
                      <a:pt x="306" y="48"/>
                      <a:pt x="306" y="44"/>
                    </a:cubicBezTo>
                    <a:cubicBezTo>
                      <a:pt x="305" y="37"/>
                      <a:pt x="307" y="29"/>
                      <a:pt x="312" y="23"/>
                    </a:cubicBezTo>
                    <a:cubicBezTo>
                      <a:pt x="315" y="21"/>
                      <a:pt x="318" y="19"/>
                      <a:pt x="321" y="18"/>
                    </a:cubicBezTo>
                    <a:cubicBezTo>
                      <a:pt x="328" y="15"/>
                      <a:pt x="335" y="11"/>
                      <a:pt x="342" y="8"/>
                    </a:cubicBezTo>
                    <a:cubicBezTo>
                      <a:pt x="341" y="5"/>
                      <a:pt x="340" y="3"/>
                      <a:pt x="339" y="1"/>
                    </a:cubicBezTo>
                    <a:cubicBezTo>
                      <a:pt x="328" y="0"/>
                      <a:pt x="317" y="0"/>
                      <a:pt x="308" y="5"/>
                    </a:cubicBezTo>
                    <a:cubicBezTo>
                      <a:pt x="302" y="7"/>
                      <a:pt x="298" y="12"/>
                      <a:pt x="293" y="16"/>
                    </a:cubicBezTo>
                    <a:cubicBezTo>
                      <a:pt x="282" y="27"/>
                      <a:pt x="274" y="50"/>
                      <a:pt x="274" y="66"/>
                    </a:cubicBezTo>
                    <a:cubicBezTo>
                      <a:pt x="272" y="66"/>
                      <a:pt x="270" y="67"/>
                      <a:pt x="268" y="68"/>
                    </a:cubicBezTo>
                    <a:cubicBezTo>
                      <a:pt x="264" y="69"/>
                      <a:pt x="260" y="68"/>
                      <a:pt x="255" y="68"/>
                    </a:cubicBezTo>
                    <a:cubicBezTo>
                      <a:pt x="243" y="68"/>
                      <a:pt x="231" y="76"/>
                      <a:pt x="223" y="86"/>
                    </a:cubicBezTo>
                    <a:cubicBezTo>
                      <a:pt x="216" y="96"/>
                      <a:pt x="212" y="108"/>
                      <a:pt x="208" y="121"/>
                    </a:cubicBezTo>
                    <a:cubicBezTo>
                      <a:pt x="198" y="157"/>
                      <a:pt x="193" y="195"/>
                      <a:pt x="193" y="232"/>
                    </a:cubicBezTo>
                    <a:cubicBezTo>
                      <a:pt x="191" y="232"/>
                      <a:pt x="188" y="231"/>
                      <a:pt x="186" y="230"/>
                    </a:cubicBezTo>
                    <a:cubicBezTo>
                      <a:pt x="172" y="227"/>
                      <a:pt x="162" y="232"/>
                      <a:pt x="149" y="236"/>
                    </a:cubicBezTo>
                    <a:cubicBezTo>
                      <a:pt x="141" y="238"/>
                      <a:pt x="130" y="238"/>
                      <a:pt x="123" y="244"/>
                    </a:cubicBezTo>
                    <a:cubicBezTo>
                      <a:pt x="123" y="244"/>
                      <a:pt x="123" y="244"/>
                      <a:pt x="123" y="244"/>
                    </a:cubicBezTo>
                    <a:cubicBezTo>
                      <a:pt x="122" y="238"/>
                      <a:pt x="120" y="233"/>
                      <a:pt x="118" y="228"/>
                    </a:cubicBezTo>
                    <a:cubicBezTo>
                      <a:pt x="114" y="217"/>
                      <a:pt x="110" y="207"/>
                      <a:pt x="104" y="198"/>
                    </a:cubicBezTo>
                    <a:cubicBezTo>
                      <a:pt x="97" y="189"/>
                      <a:pt x="90" y="179"/>
                      <a:pt x="81" y="173"/>
                    </a:cubicBezTo>
                    <a:cubicBezTo>
                      <a:pt x="78" y="172"/>
                      <a:pt x="76" y="171"/>
                      <a:pt x="73" y="170"/>
                    </a:cubicBezTo>
                    <a:cubicBezTo>
                      <a:pt x="72" y="170"/>
                      <a:pt x="70" y="169"/>
                      <a:pt x="68" y="168"/>
                    </a:cubicBezTo>
                    <a:cubicBezTo>
                      <a:pt x="64" y="168"/>
                      <a:pt x="65" y="173"/>
                      <a:pt x="63" y="174"/>
                    </a:cubicBezTo>
                    <a:cubicBezTo>
                      <a:pt x="61" y="175"/>
                      <a:pt x="58" y="175"/>
                      <a:pt x="57" y="177"/>
                    </a:cubicBezTo>
                    <a:cubicBezTo>
                      <a:pt x="57" y="178"/>
                      <a:pt x="59" y="180"/>
                      <a:pt x="59" y="182"/>
                    </a:cubicBezTo>
                    <a:cubicBezTo>
                      <a:pt x="58" y="183"/>
                      <a:pt x="55" y="182"/>
                      <a:pt x="54" y="183"/>
                    </a:cubicBezTo>
                    <a:cubicBezTo>
                      <a:pt x="54" y="185"/>
                      <a:pt x="55" y="186"/>
                      <a:pt x="56" y="186"/>
                    </a:cubicBezTo>
                    <a:cubicBezTo>
                      <a:pt x="57" y="187"/>
                      <a:pt x="58" y="186"/>
                      <a:pt x="59" y="186"/>
                    </a:cubicBezTo>
                    <a:cubicBezTo>
                      <a:pt x="60" y="186"/>
                      <a:pt x="62" y="187"/>
                      <a:pt x="63" y="188"/>
                    </a:cubicBezTo>
                    <a:cubicBezTo>
                      <a:pt x="64" y="188"/>
                      <a:pt x="65" y="189"/>
                      <a:pt x="65" y="189"/>
                    </a:cubicBezTo>
                    <a:cubicBezTo>
                      <a:pt x="68" y="191"/>
                      <a:pt x="70" y="194"/>
                      <a:pt x="73" y="196"/>
                    </a:cubicBezTo>
                    <a:cubicBezTo>
                      <a:pt x="74" y="197"/>
                      <a:pt x="75" y="197"/>
                      <a:pt x="76" y="199"/>
                    </a:cubicBezTo>
                    <a:cubicBezTo>
                      <a:pt x="76" y="200"/>
                      <a:pt x="77" y="202"/>
                      <a:pt x="77" y="203"/>
                    </a:cubicBezTo>
                    <a:cubicBezTo>
                      <a:pt x="78" y="206"/>
                      <a:pt x="79" y="209"/>
                      <a:pt x="80" y="212"/>
                    </a:cubicBezTo>
                    <a:cubicBezTo>
                      <a:pt x="82" y="219"/>
                      <a:pt x="86" y="226"/>
                      <a:pt x="85" y="233"/>
                    </a:cubicBezTo>
                    <a:cubicBezTo>
                      <a:pt x="85" y="238"/>
                      <a:pt x="85" y="242"/>
                      <a:pt x="85" y="247"/>
                    </a:cubicBezTo>
                    <a:cubicBezTo>
                      <a:pt x="84" y="248"/>
                      <a:pt x="84" y="250"/>
                      <a:pt x="84" y="251"/>
                    </a:cubicBezTo>
                    <a:cubicBezTo>
                      <a:pt x="79" y="251"/>
                      <a:pt x="75" y="252"/>
                      <a:pt x="72" y="253"/>
                    </a:cubicBezTo>
                    <a:cubicBezTo>
                      <a:pt x="68" y="254"/>
                      <a:pt x="65" y="255"/>
                      <a:pt x="62" y="257"/>
                    </a:cubicBezTo>
                    <a:cubicBezTo>
                      <a:pt x="60" y="259"/>
                      <a:pt x="59" y="261"/>
                      <a:pt x="56" y="262"/>
                    </a:cubicBezTo>
                    <a:cubicBezTo>
                      <a:pt x="10" y="277"/>
                      <a:pt x="0" y="333"/>
                      <a:pt x="8" y="375"/>
                    </a:cubicBezTo>
                    <a:cubicBezTo>
                      <a:pt x="13" y="403"/>
                      <a:pt x="25" y="430"/>
                      <a:pt x="40" y="454"/>
                    </a:cubicBezTo>
                    <a:cubicBezTo>
                      <a:pt x="53" y="474"/>
                      <a:pt x="72" y="501"/>
                      <a:pt x="97" y="506"/>
                    </a:cubicBezTo>
                    <a:cubicBezTo>
                      <a:pt x="103" y="507"/>
                      <a:pt x="114" y="509"/>
                      <a:pt x="123" y="509"/>
                    </a:cubicBezTo>
                    <a:cubicBezTo>
                      <a:pt x="130" y="509"/>
                      <a:pt x="136" y="509"/>
                      <a:pt x="140" y="507"/>
                    </a:cubicBezTo>
                    <a:cubicBezTo>
                      <a:pt x="142" y="505"/>
                      <a:pt x="143" y="503"/>
                      <a:pt x="146" y="502"/>
                    </a:cubicBezTo>
                    <a:cubicBezTo>
                      <a:pt x="149" y="502"/>
                      <a:pt x="153" y="503"/>
                      <a:pt x="157" y="502"/>
                    </a:cubicBezTo>
                    <a:cubicBezTo>
                      <a:pt x="160" y="502"/>
                      <a:pt x="164" y="502"/>
                      <a:pt x="167" y="502"/>
                    </a:cubicBezTo>
                    <a:cubicBezTo>
                      <a:pt x="173" y="501"/>
                      <a:pt x="178" y="498"/>
                      <a:pt x="182" y="494"/>
                    </a:cubicBezTo>
                    <a:cubicBezTo>
                      <a:pt x="185" y="491"/>
                      <a:pt x="185" y="491"/>
                      <a:pt x="188" y="491"/>
                    </a:cubicBezTo>
                    <a:cubicBezTo>
                      <a:pt x="194" y="491"/>
                      <a:pt x="201" y="492"/>
                      <a:pt x="207" y="491"/>
                    </a:cubicBezTo>
                    <a:cubicBezTo>
                      <a:pt x="214" y="490"/>
                      <a:pt x="222" y="490"/>
                      <a:pt x="228" y="487"/>
                    </a:cubicBezTo>
                    <a:cubicBezTo>
                      <a:pt x="245" y="480"/>
                      <a:pt x="261" y="462"/>
                      <a:pt x="267" y="444"/>
                    </a:cubicBezTo>
                    <a:cubicBezTo>
                      <a:pt x="267" y="443"/>
                      <a:pt x="268" y="442"/>
                      <a:pt x="268" y="440"/>
                    </a:cubicBezTo>
                    <a:cubicBezTo>
                      <a:pt x="307" y="464"/>
                      <a:pt x="357" y="461"/>
                      <a:pt x="404" y="449"/>
                    </a:cubicBezTo>
                    <a:cubicBezTo>
                      <a:pt x="440" y="440"/>
                      <a:pt x="477" y="425"/>
                      <a:pt x="496" y="393"/>
                    </a:cubicBezTo>
                    <a:cubicBezTo>
                      <a:pt x="497" y="393"/>
                      <a:pt x="497" y="393"/>
                      <a:pt x="498" y="393"/>
                    </a:cubicBezTo>
                    <a:cubicBezTo>
                      <a:pt x="509" y="395"/>
                      <a:pt x="519" y="394"/>
                      <a:pt x="529" y="392"/>
                    </a:cubicBezTo>
                    <a:cubicBezTo>
                      <a:pt x="529" y="392"/>
                      <a:pt x="529" y="392"/>
                      <a:pt x="529" y="392"/>
                    </a:cubicBezTo>
                    <a:cubicBezTo>
                      <a:pt x="530" y="392"/>
                      <a:pt x="530" y="392"/>
                      <a:pt x="530" y="392"/>
                    </a:cubicBezTo>
                    <a:cubicBezTo>
                      <a:pt x="531" y="393"/>
                      <a:pt x="532" y="393"/>
                      <a:pt x="532" y="393"/>
                    </a:cubicBezTo>
                    <a:cubicBezTo>
                      <a:pt x="532" y="393"/>
                      <a:pt x="533" y="393"/>
                      <a:pt x="533" y="393"/>
                    </a:cubicBezTo>
                    <a:cubicBezTo>
                      <a:pt x="534" y="393"/>
                      <a:pt x="536" y="394"/>
                      <a:pt x="537" y="394"/>
                    </a:cubicBezTo>
                    <a:cubicBezTo>
                      <a:pt x="538" y="394"/>
                      <a:pt x="538" y="394"/>
                      <a:pt x="538" y="394"/>
                    </a:cubicBezTo>
                    <a:cubicBezTo>
                      <a:pt x="539" y="394"/>
                      <a:pt x="539" y="394"/>
                      <a:pt x="540" y="394"/>
                    </a:cubicBezTo>
                    <a:cubicBezTo>
                      <a:pt x="541" y="394"/>
                      <a:pt x="541" y="395"/>
                      <a:pt x="541" y="395"/>
                    </a:cubicBezTo>
                    <a:cubicBezTo>
                      <a:pt x="542" y="395"/>
                      <a:pt x="543" y="395"/>
                      <a:pt x="543" y="395"/>
                    </a:cubicBezTo>
                    <a:cubicBezTo>
                      <a:pt x="544" y="395"/>
                      <a:pt x="544" y="395"/>
                      <a:pt x="545" y="395"/>
                    </a:cubicBezTo>
                    <a:cubicBezTo>
                      <a:pt x="545" y="395"/>
                      <a:pt x="546" y="395"/>
                      <a:pt x="546" y="395"/>
                    </a:cubicBezTo>
                    <a:cubicBezTo>
                      <a:pt x="547" y="395"/>
                      <a:pt x="548" y="395"/>
                      <a:pt x="548" y="395"/>
                    </a:cubicBezTo>
                    <a:cubicBezTo>
                      <a:pt x="549" y="395"/>
                      <a:pt x="549" y="395"/>
                      <a:pt x="550" y="395"/>
                    </a:cubicBezTo>
                    <a:cubicBezTo>
                      <a:pt x="550" y="395"/>
                      <a:pt x="551" y="395"/>
                      <a:pt x="552" y="395"/>
                    </a:cubicBezTo>
                    <a:cubicBezTo>
                      <a:pt x="552" y="395"/>
                      <a:pt x="553" y="395"/>
                      <a:pt x="553" y="395"/>
                    </a:cubicBezTo>
                    <a:cubicBezTo>
                      <a:pt x="554" y="395"/>
                      <a:pt x="555" y="395"/>
                      <a:pt x="555" y="395"/>
                    </a:cubicBezTo>
                    <a:cubicBezTo>
                      <a:pt x="556" y="395"/>
                      <a:pt x="556" y="395"/>
                      <a:pt x="557" y="395"/>
                    </a:cubicBezTo>
                    <a:cubicBezTo>
                      <a:pt x="558" y="394"/>
                      <a:pt x="558" y="394"/>
                      <a:pt x="559" y="394"/>
                    </a:cubicBezTo>
                    <a:cubicBezTo>
                      <a:pt x="559" y="394"/>
                      <a:pt x="560" y="394"/>
                      <a:pt x="561" y="394"/>
                    </a:cubicBezTo>
                    <a:cubicBezTo>
                      <a:pt x="561" y="394"/>
                      <a:pt x="562" y="394"/>
                      <a:pt x="563" y="394"/>
                    </a:cubicBezTo>
                    <a:cubicBezTo>
                      <a:pt x="563" y="394"/>
                      <a:pt x="564" y="394"/>
                      <a:pt x="564" y="394"/>
                    </a:cubicBezTo>
                    <a:cubicBezTo>
                      <a:pt x="565" y="393"/>
                      <a:pt x="566" y="393"/>
                      <a:pt x="567" y="393"/>
                    </a:cubicBezTo>
                    <a:cubicBezTo>
                      <a:pt x="567" y="393"/>
                      <a:pt x="568" y="393"/>
                      <a:pt x="568" y="393"/>
                    </a:cubicBezTo>
                    <a:cubicBezTo>
                      <a:pt x="569" y="393"/>
                      <a:pt x="570" y="392"/>
                      <a:pt x="571" y="392"/>
                    </a:cubicBezTo>
                    <a:cubicBezTo>
                      <a:pt x="571" y="392"/>
                      <a:pt x="572" y="392"/>
                      <a:pt x="572" y="392"/>
                    </a:cubicBezTo>
                    <a:cubicBezTo>
                      <a:pt x="573" y="392"/>
                      <a:pt x="574" y="391"/>
                      <a:pt x="575" y="391"/>
                    </a:cubicBezTo>
                    <a:cubicBezTo>
                      <a:pt x="575" y="391"/>
                      <a:pt x="576" y="391"/>
                      <a:pt x="576" y="391"/>
                    </a:cubicBezTo>
                    <a:cubicBezTo>
                      <a:pt x="577" y="391"/>
                      <a:pt x="577" y="391"/>
                      <a:pt x="577" y="391"/>
                    </a:cubicBezTo>
                    <a:cubicBezTo>
                      <a:pt x="594" y="399"/>
                      <a:pt x="614" y="397"/>
                      <a:pt x="628" y="384"/>
                    </a:cubicBezTo>
                    <a:cubicBezTo>
                      <a:pt x="628" y="384"/>
                      <a:pt x="628" y="384"/>
                      <a:pt x="628" y="384"/>
                    </a:cubicBezTo>
                    <a:cubicBezTo>
                      <a:pt x="629" y="384"/>
                      <a:pt x="631" y="384"/>
                      <a:pt x="632" y="384"/>
                    </a:cubicBezTo>
                    <a:cubicBezTo>
                      <a:pt x="632" y="384"/>
                      <a:pt x="632" y="384"/>
                      <a:pt x="632" y="384"/>
                    </a:cubicBezTo>
                    <a:cubicBezTo>
                      <a:pt x="634" y="384"/>
                      <a:pt x="635" y="384"/>
                      <a:pt x="636" y="384"/>
                    </a:cubicBezTo>
                    <a:cubicBezTo>
                      <a:pt x="636" y="384"/>
                      <a:pt x="637" y="384"/>
                      <a:pt x="637" y="384"/>
                    </a:cubicBezTo>
                    <a:cubicBezTo>
                      <a:pt x="638" y="384"/>
                      <a:pt x="639" y="384"/>
                      <a:pt x="640" y="384"/>
                    </a:cubicBezTo>
                    <a:cubicBezTo>
                      <a:pt x="640" y="384"/>
                      <a:pt x="641" y="384"/>
                      <a:pt x="641" y="384"/>
                    </a:cubicBezTo>
                    <a:cubicBezTo>
                      <a:pt x="642" y="384"/>
                      <a:pt x="643" y="384"/>
                      <a:pt x="644" y="384"/>
                    </a:cubicBezTo>
                    <a:cubicBezTo>
                      <a:pt x="644" y="384"/>
                      <a:pt x="644" y="384"/>
                      <a:pt x="645" y="384"/>
                    </a:cubicBezTo>
                    <a:cubicBezTo>
                      <a:pt x="646" y="384"/>
                      <a:pt x="647" y="383"/>
                      <a:pt x="648" y="383"/>
                    </a:cubicBezTo>
                    <a:cubicBezTo>
                      <a:pt x="648" y="383"/>
                      <a:pt x="649" y="383"/>
                      <a:pt x="649" y="383"/>
                    </a:cubicBezTo>
                    <a:cubicBezTo>
                      <a:pt x="650" y="383"/>
                      <a:pt x="650" y="383"/>
                      <a:pt x="651" y="383"/>
                    </a:cubicBezTo>
                    <a:cubicBezTo>
                      <a:pt x="652" y="383"/>
                      <a:pt x="652" y="383"/>
                      <a:pt x="652" y="382"/>
                    </a:cubicBezTo>
                    <a:cubicBezTo>
                      <a:pt x="653" y="382"/>
                      <a:pt x="654" y="382"/>
                      <a:pt x="655" y="382"/>
                    </a:cubicBezTo>
                    <a:cubicBezTo>
                      <a:pt x="655" y="382"/>
                      <a:pt x="655" y="382"/>
                      <a:pt x="656" y="382"/>
                    </a:cubicBezTo>
                    <a:cubicBezTo>
                      <a:pt x="657" y="381"/>
                      <a:pt x="658" y="381"/>
                      <a:pt x="658" y="381"/>
                    </a:cubicBezTo>
                    <a:cubicBezTo>
                      <a:pt x="659" y="381"/>
                      <a:pt x="659" y="381"/>
                      <a:pt x="660" y="381"/>
                    </a:cubicBezTo>
                    <a:cubicBezTo>
                      <a:pt x="660" y="380"/>
                      <a:pt x="661" y="380"/>
                      <a:pt x="661" y="380"/>
                    </a:cubicBezTo>
                    <a:cubicBezTo>
                      <a:pt x="662" y="380"/>
                      <a:pt x="662" y="380"/>
                      <a:pt x="663" y="379"/>
                    </a:cubicBezTo>
                    <a:cubicBezTo>
                      <a:pt x="663" y="379"/>
                      <a:pt x="664" y="379"/>
                      <a:pt x="664" y="379"/>
                    </a:cubicBezTo>
                    <a:cubicBezTo>
                      <a:pt x="665" y="379"/>
                      <a:pt x="665" y="379"/>
                      <a:pt x="665" y="378"/>
                    </a:cubicBezTo>
                    <a:cubicBezTo>
                      <a:pt x="666" y="378"/>
                      <a:pt x="667" y="378"/>
                      <a:pt x="668" y="377"/>
                    </a:cubicBezTo>
                    <a:cubicBezTo>
                      <a:pt x="668" y="377"/>
                      <a:pt x="669" y="377"/>
                      <a:pt x="669" y="377"/>
                    </a:cubicBezTo>
                    <a:cubicBezTo>
                      <a:pt x="670" y="376"/>
                      <a:pt x="670" y="376"/>
                      <a:pt x="670" y="376"/>
                    </a:cubicBezTo>
                    <a:cubicBezTo>
                      <a:pt x="671" y="376"/>
                      <a:pt x="671" y="376"/>
                      <a:pt x="672" y="375"/>
                    </a:cubicBezTo>
                    <a:cubicBezTo>
                      <a:pt x="672" y="375"/>
                      <a:pt x="672" y="375"/>
                      <a:pt x="673" y="375"/>
                    </a:cubicBezTo>
                    <a:cubicBezTo>
                      <a:pt x="673" y="375"/>
                      <a:pt x="674" y="374"/>
                      <a:pt x="674" y="374"/>
                    </a:cubicBezTo>
                    <a:cubicBezTo>
                      <a:pt x="676" y="374"/>
                      <a:pt x="677" y="374"/>
                      <a:pt x="679" y="374"/>
                    </a:cubicBezTo>
                    <a:cubicBezTo>
                      <a:pt x="680" y="374"/>
                      <a:pt x="681" y="374"/>
                      <a:pt x="682" y="373"/>
                    </a:cubicBezTo>
                    <a:cubicBezTo>
                      <a:pt x="686" y="373"/>
                      <a:pt x="690" y="372"/>
                      <a:pt x="694" y="371"/>
                    </a:cubicBezTo>
                    <a:cubicBezTo>
                      <a:pt x="701" y="369"/>
                      <a:pt x="708" y="366"/>
                      <a:pt x="715" y="362"/>
                    </a:cubicBezTo>
                    <a:cubicBezTo>
                      <a:pt x="715" y="362"/>
                      <a:pt x="715" y="362"/>
                      <a:pt x="715" y="362"/>
                    </a:cubicBezTo>
                    <a:cubicBezTo>
                      <a:pt x="716" y="362"/>
                      <a:pt x="717" y="361"/>
                      <a:pt x="718" y="360"/>
                    </a:cubicBezTo>
                    <a:cubicBezTo>
                      <a:pt x="718" y="360"/>
                      <a:pt x="718" y="360"/>
                      <a:pt x="719" y="360"/>
                    </a:cubicBezTo>
                    <a:cubicBezTo>
                      <a:pt x="719" y="359"/>
                      <a:pt x="720" y="359"/>
                      <a:pt x="721" y="359"/>
                    </a:cubicBezTo>
                    <a:cubicBezTo>
                      <a:pt x="721" y="358"/>
                      <a:pt x="721" y="358"/>
                      <a:pt x="722" y="358"/>
                    </a:cubicBezTo>
                    <a:cubicBezTo>
                      <a:pt x="722" y="358"/>
                      <a:pt x="723" y="357"/>
                      <a:pt x="723" y="357"/>
                    </a:cubicBezTo>
                    <a:cubicBezTo>
                      <a:pt x="724" y="356"/>
                      <a:pt x="724" y="356"/>
                      <a:pt x="724" y="356"/>
                    </a:cubicBezTo>
                    <a:cubicBezTo>
                      <a:pt x="725" y="355"/>
                      <a:pt x="725" y="355"/>
                      <a:pt x="726" y="355"/>
                    </a:cubicBezTo>
                    <a:cubicBezTo>
                      <a:pt x="726" y="354"/>
                      <a:pt x="726" y="354"/>
                      <a:pt x="727" y="354"/>
                    </a:cubicBezTo>
                    <a:cubicBezTo>
                      <a:pt x="727" y="353"/>
                      <a:pt x="728" y="353"/>
                      <a:pt x="728" y="352"/>
                    </a:cubicBezTo>
                    <a:cubicBezTo>
                      <a:pt x="729" y="352"/>
                      <a:pt x="729" y="352"/>
                      <a:pt x="729" y="352"/>
                    </a:cubicBezTo>
                    <a:cubicBezTo>
                      <a:pt x="730" y="351"/>
                      <a:pt x="730" y="350"/>
                      <a:pt x="731" y="350"/>
                    </a:cubicBezTo>
                    <a:cubicBezTo>
                      <a:pt x="731" y="350"/>
                      <a:pt x="731" y="349"/>
                      <a:pt x="731" y="349"/>
                    </a:cubicBezTo>
                    <a:cubicBezTo>
                      <a:pt x="732" y="349"/>
                      <a:pt x="732" y="348"/>
                      <a:pt x="733" y="347"/>
                    </a:cubicBezTo>
                    <a:cubicBezTo>
                      <a:pt x="733" y="347"/>
                      <a:pt x="733" y="347"/>
                      <a:pt x="733" y="347"/>
                    </a:cubicBezTo>
                    <a:cubicBezTo>
                      <a:pt x="769" y="303"/>
                      <a:pt x="745" y="215"/>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7" name="Freeform 30"/>
          <p:cNvSpPr/>
          <p:nvPr/>
        </p:nvSpPr>
        <p:spPr bwMode="auto">
          <a:xfrm>
            <a:off x="4768" y="3561353"/>
            <a:ext cx="879152" cy="2473062"/>
          </a:xfrm>
          <a:custGeom>
            <a:avLst/>
            <a:gdLst>
              <a:gd name="T0" fmla="*/ 305 w 366"/>
              <a:gd name="T1" fmla="*/ 147 h 1035"/>
              <a:gd name="T2" fmla="*/ 264 w 366"/>
              <a:gd name="T3" fmla="*/ 68 h 1035"/>
              <a:gd name="T4" fmla="*/ 290 w 366"/>
              <a:gd name="T5" fmla="*/ 43 h 1035"/>
              <a:gd name="T6" fmla="*/ 241 w 366"/>
              <a:gd name="T7" fmla="*/ 3 h 1035"/>
              <a:gd name="T8" fmla="*/ 199 w 366"/>
              <a:gd name="T9" fmla="*/ 29 h 1035"/>
              <a:gd name="T10" fmla="*/ 206 w 366"/>
              <a:gd name="T11" fmla="*/ 132 h 1035"/>
              <a:gd name="T12" fmla="*/ 132 w 366"/>
              <a:gd name="T13" fmla="*/ 99 h 1035"/>
              <a:gd name="T14" fmla="*/ 92 w 366"/>
              <a:gd name="T15" fmla="*/ 147 h 1035"/>
              <a:gd name="T16" fmla="*/ 150 w 366"/>
              <a:gd name="T17" fmla="*/ 172 h 1035"/>
              <a:gd name="T18" fmla="*/ 169 w 366"/>
              <a:gd name="T19" fmla="*/ 376 h 1035"/>
              <a:gd name="T20" fmla="*/ 143 w 366"/>
              <a:gd name="T21" fmla="*/ 413 h 1035"/>
              <a:gd name="T22" fmla="*/ 158 w 366"/>
              <a:gd name="T23" fmla="*/ 449 h 1035"/>
              <a:gd name="T24" fmla="*/ 132 w 366"/>
              <a:gd name="T25" fmla="*/ 447 h 1035"/>
              <a:gd name="T26" fmla="*/ 87 w 366"/>
              <a:gd name="T27" fmla="*/ 478 h 1035"/>
              <a:gd name="T28" fmla="*/ 60 w 366"/>
              <a:gd name="T29" fmla="*/ 515 h 1035"/>
              <a:gd name="T30" fmla="*/ 39 w 366"/>
              <a:gd name="T31" fmla="*/ 526 h 1035"/>
              <a:gd name="T32" fmla="*/ 25 w 366"/>
              <a:gd name="T33" fmla="*/ 572 h 1035"/>
              <a:gd name="T34" fmla="*/ 24 w 366"/>
              <a:gd name="T35" fmla="*/ 626 h 1035"/>
              <a:gd name="T36" fmla="*/ 30 w 366"/>
              <a:gd name="T37" fmla="*/ 654 h 1035"/>
              <a:gd name="T38" fmla="*/ 18 w 366"/>
              <a:gd name="T39" fmla="*/ 685 h 1035"/>
              <a:gd name="T40" fmla="*/ 4 w 366"/>
              <a:gd name="T41" fmla="*/ 762 h 1035"/>
              <a:gd name="T42" fmla="*/ 0 w 366"/>
              <a:gd name="T43" fmla="*/ 973 h 1035"/>
              <a:gd name="T44" fmla="*/ 134 w 366"/>
              <a:gd name="T45" fmla="*/ 1006 h 1035"/>
              <a:gd name="T46" fmla="*/ 279 w 366"/>
              <a:gd name="T47" fmla="*/ 1028 h 1035"/>
              <a:gd name="T48" fmla="*/ 307 w 366"/>
              <a:gd name="T49" fmla="*/ 983 h 1035"/>
              <a:gd name="T50" fmla="*/ 309 w 366"/>
              <a:gd name="T51" fmla="*/ 905 h 1035"/>
              <a:gd name="T52" fmla="*/ 291 w 366"/>
              <a:gd name="T53" fmla="*/ 871 h 1035"/>
              <a:gd name="T54" fmla="*/ 269 w 366"/>
              <a:gd name="T55" fmla="*/ 837 h 1035"/>
              <a:gd name="T56" fmla="*/ 274 w 366"/>
              <a:gd name="T57" fmla="*/ 763 h 1035"/>
              <a:gd name="T58" fmla="*/ 284 w 366"/>
              <a:gd name="T59" fmla="*/ 690 h 1035"/>
              <a:gd name="T60" fmla="*/ 290 w 366"/>
              <a:gd name="T61" fmla="*/ 649 h 1035"/>
              <a:gd name="T62" fmla="*/ 289 w 366"/>
              <a:gd name="T63" fmla="*/ 570 h 1035"/>
              <a:gd name="T64" fmla="*/ 289 w 366"/>
              <a:gd name="T65" fmla="*/ 538 h 1035"/>
              <a:gd name="T66" fmla="*/ 240 w 366"/>
              <a:gd name="T67" fmla="*/ 474 h 1035"/>
              <a:gd name="T68" fmla="*/ 208 w 366"/>
              <a:gd name="T69" fmla="*/ 444 h 1035"/>
              <a:gd name="T70" fmla="*/ 234 w 366"/>
              <a:gd name="T71" fmla="*/ 415 h 1035"/>
              <a:gd name="T72" fmla="*/ 246 w 366"/>
              <a:gd name="T73" fmla="*/ 187 h 1035"/>
              <a:gd name="T74" fmla="*/ 323 w 366"/>
              <a:gd name="T75" fmla="*/ 220 h 1035"/>
              <a:gd name="T76" fmla="*/ 363 w 366"/>
              <a:gd name="T77" fmla="*/ 17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6" h="1035">
                <a:moveTo>
                  <a:pt x="337" y="129"/>
                </a:moveTo>
                <a:cubicBezTo>
                  <a:pt x="323" y="125"/>
                  <a:pt x="309" y="133"/>
                  <a:pt x="305" y="147"/>
                </a:cubicBezTo>
                <a:cubicBezTo>
                  <a:pt x="253" y="139"/>
                  <a:pt x="253" y="139"/>
                  <a:pt x="253" y="139"/>
                </a:cubicBezTo>
                <a:cubicBezTo>
                  <a:pt x="264" y="68"/>
                  <a:pt x="264" y="68"/>
                  <a:pt x="264" y="68"/>
                </a:cubicBezTo>
                <a:cubicBezTo>
                  <a:pt x="278" y="69"/>
                  <a:pt x="290" y="58"/>
                  <a:pt x="290" y="43"/>
                </a:cubicBezTo>
                <a:cubicBezTo>
                  <a:pt x="290" y="43"/>
                  <a:pt x="290" y="43"/>
                  <a:pt x="290" y="43"/>
                </a:cubicBezTo>
                <a:cubicBezTo>
                  <a:pt x="290" y="24"/>
                  <a:pt x="276" y="8"/>
                  <a:pt x="257" y="5"/>
                </a:cubicBezTo>
                <a:cubicBezTo>
                  <a:pt x="241" y="3"/>
                  <a:pt x="241" y="3"/>
                  <a:pt x="241" y="3"/>
                </a:cubicBezTo>
                <a:cubicBezTo>
                  <a:pt x="222" y="0"/>
                  <a:pt x="204" y="11"/>
                  <a:pt x="199" y="29"/>
                </a:cubicBezTo>
                <a:cubicBezTo>
                  <a:pt x="199" y="29"/>
                  <a:pt x="199" y="29"/>
                  <a:pt x="199" y="29"/>
                </a:cubicBezTo>
                <a:cubicBezTo>
                  <a:pt x="194" y="43"/>
                  <a:pt x="202" y="58"/>
                  <a:pt x="216" y="61"/>
                </a:cubicBezTo>
                <a:cubicBezTo>
                  <a:pt x="206" y="132"/>
                  <a:pt x="206" y="132"/>
                  <a:pt x="206" y="132"/>
                </a:cubicBezTo>
                <a:cubicBezTo>
                  <a:pt x="157" y="125"/>
                  <a:pt x="157" y="125"/>
                  <a:pt x="157" y="125"/>
                </a:cubicBezTo>
                <a:cubicBezTo>
                  <a:pt x="158" y="110"/>
                  <a:pt x="146" y="98"/>
                  <a:pt x="132" y="99"/>
                </a:cubicBezTo>
                <a:cubicBezTo>
                  <a:pt x="113" y="99"/>
                  <a:pt x="97" y="113"/>
                  <a:pt x="94" y="131"/>
                </a:cubicBezTo>
                <a:cubicBezTo>
                  <a:pt x="92" y="147"/>
                  <a:pt x="92" y="147"/>
                  <a:pt x="92" y="147"/>
                </a:cubicBezTo>
                <a:cubicBezTo>
                  <a:pt x="89" y="166"/>
                  <a:pt x="100" y="184"/>
                  <a:pt x="118" y="190"/>
                </a:cubicBezTo>
                <a:cubicBezTo>
                  <a:pt x="132" y="194"/>
                  <a:pt x="146" y="186"/>
                  <a:pt x="150" y="172"/>
                </a:cubicBezTo>
                <a:cubicBezTo>
                  <a:pt x="198" y="180"/>
                  <a:pt x="198" y="180"/>
                  <a:pt x="198" y="180"/>
                </a:cubicBezTo>
                <a:cubicBezTo>
                  <a:pt x="169" y="376"/>
                  <a:pt x="169" y="376"/>
                  <a:pt x="169" y="376"/>
                </a:cubicBezTo>
                <a:cubicBezTo>
                  <a:pt x="155" y="376"/>
                  <a:pt x="143" y="387"/>
                  <a:pt x="143" y="402"/>
                </a:cubicBezTo>
                <a:cubicBezTo>
                  <a:pt x="143" y="413"/>
                  <a:pt x="143" y="413"/>
                  <a:pt x="143" y="413"/>
                </a:cubicBezTo>
                <a:cubicBezTo>
                  <a:pt x="143" y="424"/>
                  <a:pt x="150" y="433"/>
                  <a:pt x="160" y="436"/>
                </a:cubicBezTo>
                <a:cubicBezTo>
                  <a:pt x="158" y="449"/>
                  <a:pt x="158" y="449"/>
                  <a:pt x="158" y="449"/>
                </a:cubicBezTo>
                <a:cubicBezTo>
                  <a:pt x="155" y="449"/>
                  <a:pt x="152" y="449"/>
                  <a:pt x="148" y="449"/>
                </a:cubicBezTo>
                <a:cubicBezTo>
                  <a:pt x="143" y="448"/>
                  <a:pt x="137" y="446"/>
                  <a:pt x="132" y="447"/>
                </a:cubicBezTo>
                <a:cubicBezTo>
                  <a:pt x="128" y="448"/>
                  <a:pt x="122" y="452"/>
                  <a:pt x="118" y="454"/>
                </a:cubicBezTo>
                <a:cubicBezTo>
                  <a:pt x="106" y="460"/>
                  <a:pt x="97" y="468"/>
                  <a:pt x="87" y="478"/>
                </a:cubicBezTo>
                <a:cubicBezTo>
                  <a:pt x="81" y="484"/>
                  <a:pt x="71" y="490"/>
                  <a:pt x="67" y="497"/>
                </a:cubicBezTo>
                <a:cubicBezTo>
                  <a:pt x="64" y="503"/>
                  <a:pt x="65" y="510"/>
                  <a:pt x="60" y="515"/>
                </a:cubicBezTo>
                <a:cubicBezTo>
                  <a:pt x="58" y="514"/>
                  <a:pt x="57" y="513"/>
                  <a:pt x="55" y="513"/>
                </a:cubicBezTo>
                <a:cubicBezTo>
                  <a:pt x="53" y="521"/>
                  <a:pt x="45" y="522"/>
                  <a:pt x="39" y="526"/>
                </a:cubicBezTo>
                <a:cubicBezTo>
                  <a:pt x="33" y="530"/>
                  <a:pt x="33" y="539"/>
                  <a:pt x="32" y="546"/>
                </a:cubicBezTo>
                <a:cubicBezTo>
                  <a:pt x="31" y="555"/>
                  <a:pt x="28" y="563"/>
                  <a:pt x="25" y="572"/>
                </a:cubicBezTo>
                <a:cubicBezTo>
                  <a:pt x="22" y="582"/>
                  <a:pt x="25" y="592"/>
                  <a:pt x="24" y="602"/>
                </a:cubicBezTo>
                <a:cubicBezTo>
                  <a:pt x="23" y="610"/>
                  <a:pt x="25" y="617"/>
                  <a:pt x="24" y="626"/>
                </a:cubicBezTo>
                <a:cubicBezTo>
                  <a:pt x="23" y="633"/>
                  <a:pt x="20" y="639"/>
                  <a:pt x="25" y="645"/>
                </a:cubicBezTo>
                <a:cubicBezTo>
                  <a:pt x="28" y="649"/>
                  <a:pt x="32" y="646"/>
                  <a:pt x="30" y="654"/>
                </a:cubicBezTo>
                <a:cubicBezTo>
                  <a:pt x="29" y="659"/>
                  <a:pt x="24" y="658"/>
                  <a:pt x="22" y="662"/>
                </a:cubicBezTo>
                <a:cubicBezTo>
                  <a:pt x="19" y="668"/>
                  <a:pt x="19" y="679"/>
                  <a:pt x="18" y="685"/>
                </a:cubicBezTo>
                <a:cubicBezTo>
                  <a:pt x="16" y="702"/>
                  <a:pt x="14" y="719"/>
                  <a:pt x="11" y="736"/>
                </a:cubicBezTo>
                <a:cubicBezTo>
                  <a:pt x="9" y="745"/>
                  <a:pt x="5" y="752"/>
                  <a:pt x="4" y="762"/>
                </a:cubicBezTo>
                <a:cubicBezTo>
                  <a:pt x="3" y="767"/>
                  <a:pt x="1" y="773"/>
                  <a:pt x="0" y="778"/>
                </a:cubicBezTo>
                <a:cubicBezTo>
                  <a:pt x="0" y="973"/>
                  <a:pt x="0" y="973"/>
                  <a:pt x="0" y="973"/>
                </a:cubicBezTo>
                <a:cubicBezTo>
                  <a:pt x="20" y="977"/>
                  <a:pt x="40" y="985"/>
                  <a:pt x="61" y="989"/>
                </a:cubicBezTo>
                <a:cubicBezTo>
                  <a:pt x="85" y="994"/>
                  <a:pt x="110" y="1000"/>
                  <a:pt x="134" y="1006"/>
                </a:cubicBezTo>
                <a:cubicBezTo>
                  <a:pt x="161" y="1013"/>
                  <a:pt x="188" y="1018"/>
                  <a:pt x="216" y="1022"/>
                </a:cubicBezTo>
                <a:cubicBezTo>
                  <a:pt x="237" y="1025"/>
                  <a:pt x="258" y="1025"/>
                  <a:pt x="279" y="1028"/>
                </a:cubicBezTo>
                <a:cubicBezTo>
                  <a:pt x="288" y="1029"/>
                  <a:pt x="298" y="1035"/>
                  <a:pt x="302" y="1026"/>
                </a:cubicBezTo>
                <a:cubicBezTo>
                  <a:pt x="306" y="1014"/>
                  <a:pt x="307" y="995"/>
                  <a:pt x="307" y="983"/>
                </a:cubicBezTo>
                <a:cubicBezTo>
                  <a:pt x="308" y="962"/>
                  <a:pt x="307" y="942"/>
                  <a:pt x="310" y="922"/>
                </a:cubicBezTo>
                <a:cubicBezTo>
                  <a:pt x="311" y="915"/>
                  <a:pt x="310" y="912"/>
                  <a:pt x="309" y="905"/>
                </a:cubicBezTo>
                <a:cubicBezTo>
                  <a:pt x="308" y="899"/>
                  <a:pt x="312" y="892"/>
                  <a:pt x="312" y="886"/>
                </a:cubicBezTo>
                <a:cubicBezTo>
                  <a:pt x="312" y="875"/>
                  <a:pt x="300" y="874"/>
                  <a:pt x="291" y="871"/>
                </a:cubicBezTo>
                <a:cubicBezTo>
                  <a:pt x="291" y="863"/>
                  <a:pt x="293" y="854"/>
                  <a:pt x="288" y="847"/>
                </a:cubicBezTo>
                <a:cubicBezTo>
                  <a:pt x="285" y="841"/>
                  <a:pt x="276" y="840"/>
                  <a:pt x="269" y="837"/>
                </a:cubicBezTo>
                <a:cubicBezTo>
                  <a:pt x="268" y="826"/>
                  <a:pt x="273" y="811"/>
                  <a:pt x="274" y="799"/>
                </a:cubicBezTo>
                <a:cubicBezTo>
                  <a:pt x="276" y="787"/>
                  <a:pt x="282" y="773"/>
                  <a:pt x="274" y="763"/>
                </a:cubicBezTo>
                <a:cubicBezTo>
                  <a:pt x="280" y="752"/>
                  <a:pt x="283" y="732"/>
                  <a:pt x="283" y="719"/>
                </a:cubicBezTo>
                <a:cubicBezTo>
                  <a:pt x="283" y="708"/>
                  <a:pt x="283" y="700"/>
                  <a:pt x="284" y="690"/>
                </a:cubicBezTo>
                <a:cubicBezTo>
                  <a:pt x="285" y="683"/>
                  <a:pt x="283" y="677"/>
                  <a:pt x="285" y="671"/>
                </a:cubicBezTo>
                <a:cubicBezTo>
                  <a:pt x="288" y="665"/>
                  <a:pt x="290" y="657"/>
                  <a:pt x="290" y="649"/>
                </a:cubicBezTo>
                <a:cubicBezTo>
                  <a:pt x="291" y="640"/>
                  <a:pt x="289" y="632"/>
                  <a:pt x="291" y="622"/>
                </a:cubicBezTo>
                <a:cubicBezTo>
                  <a:pt x="292" y="611"/>
                  <a:pt x="305" y="572"/>
                  <a:pt x="289" y="570"/>
                </a:cubicBezTo>
                <a:cubicBezTo>
                  <a:pt x="289" y="564"/>
                  <a:pt x="287" y="559"/>
                  <a:pt x="288" y="552"/>
                </a:cubicBezTo>
                <a:cubicBezTo>
                  <a:pt x="288" y="547"/>
                  <a:pt x="290" y="542"/>
                  <a:pt x="289" y="538"/>
                </a:cubicBezTo>
                <a:cubicBezTo>
                  <a:pt x="286" y="525"/>
                  <a:pt x="276" y="516"/>
                  <a:pt x="268" y="506"/>
                </a:cubicBezTo>
                <a:cubicBezTo>
                  <a:pt x="260" y="496"/>
                  <a:pt x="252" y="481"/>
                  <a:pt x="240" y="474"/>
                </a:cubicBezTo>
                <a:cubicBezTo>
                  <a:pt x="228" y="467"/>
                  <a:pt x="218" y="463"/>
                  <a:pt x="206" y="459"/>
                </a:cubicBezTo>
                <a:cubicBezTo>
                  <a:pt x="208" y="444"/>
                  <a:pt x="208" y="444"/>
                  <a:pt x="208" y="444"/>
                </a:cubicBezTo>
                <a:cubicBezTo>
                  <a:pt x="218" y="443"/>
                  <a:pt x="228" y="436"/>
                  <a:pt x="231" y="426"/>
                </a:cubicBezTo>
                <a:cubicBezTo>
                  <a:pt x="234" y="415"/>
                  <a:pt x="234" y="415"/>
                  <a:pt x="234" y="415"/>
                </a:cubicBezTo>
                <a:cubicBezTo>
                  <a:pt x="239" y="401"/>
                  <a:pt x="230" y="387"/>
                  <a:pt x="217" y="383"/>
                </a:cubicBezTo>
                <a:cubicBezTo>
                  <a:pt x="246" y="187"/>
                  <a:pt x="246" y="187"/>
                  <a:pt x="246" y="187"/>
                </a:cubicBezTo>
                <a:cubicBezTo>
                  <a:pt x="298" y="194"/>
                  <a:pt x="298" y="194"/>
                  <a:pt x="298" y="194"/>
                </a:cubicBezTo>
                <a:cubicBezTo>
                  <a:pt x="297" y="209"/>
                  <a:pt x="309" y="221"/>
                  <a:pt x="323" y="220"/>
                </a:cubicBezTo>
                <a:cubicBezTo>
                  <a:pt x="342" y="220"/>
                  <a:pt x="358" y="206"/>
                  <a:pt x="361" y="187"/>
                </a:cubicBezTo>
                <a:cubicBezTo>
                  <a:pt x="363" y="172"/>
                  <a:pt x="363" y="172"/>
                  <a:pt x="363" y="172"/>
                </a:cubicBezTo>
                <a:cubicBezTo>
                  <a:pt x="366" y="153"/>
                  <a:pt x="355" y="135"/>
                  <a:pt x="337" y="12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文本框 40"/>
          <p:cNvSpPr txBox="1"/>
          <p:nvPr/>
        </p:nvSpPr>
        <p:spPr>
          <a:xfrm>
            <a:off x="1606779" y="652589"/>
            <a:ext cx="2441694" cy="1446550"/>
          </a:xfrm>
          <a:prstGeom prst="rect">
            <a:avLst/>
          </a:prstGeom>
          <a:noFill/>
        </p:spPr>
        <p:txBody>
          <a:bodyPr wrap="none" rtlCol="0">
            <a:spAutoFit/>
          </a:bodyPr>
          <a:lstStyle/>
          <a:p>
            <a:r>
              <a:rPr lang="zh-CN" altLang="en-US" sz="8800" b="1" dirty="0">
                <a:solidFill>
                  <a:srgbClr val="1E090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42" name="MH_Others_1"/>
          <p:cNvSpPr txBox="1"/>
          <p:nvPr>
            <p:custDataLst>
              <p:tags r:id="rId1"/>
            </p:custDataLst>
          </p:nvPr>
        </p:nvSpPr>
        <p:spPr>
          <a:xfrm>
            <a:off x="1759179" y="1973676"/>
            <a:ext cx="1925311" cy="523220"/>
          </a:xfrm>
          <a:prstGeom prst="rect">
            <a:avLst/>
          </a:prstGeom>
          <a:noFill/>
        </p:spPr>
        <p:txBody>
          <a:bodyPr wrap="none">
            <a:noAutofit/>
          </a:bodyPr>
          <a:lstStyle/>
          <a:p>
            <a:pPr algn="dist">
              <a:defRPr/>
            </a:pPr>
            <a:r>
              <a:rPr lang="en-US" altLang="zh-CN" sz="2400" b="1" spc="400" dirty="0">
                <a:solidFill>
                  <a:srgbClr val="FFC000"/>
                </a:solidFill>
                <a:latin typeface="微软雅黑" panose="020B0503020204020204" pitchFamily="34" charset="-122"/>
                <a:ea typeface="微软雅黑" panose="020B0503020204020204" pitchFamily="34" charset="-122"/>
              </a:rPr>
              <a:t>CONTENTS</a:t>
            </a:r>
            <a:endParaRPr lang="zh-CN" altLang="en-US" sz="2400" b="1" spc="400" dirty="0">
              <a:solidFill>
                <a:srgbClr val="FFC000"/>
              </a:solidFill>
              <a:latin typeface="微软雅黑" panose="020B0503020204020204" pitchFamily="34" charset="-122"/>
              <a:ea typeface="微软雅黑" panose="020B0503020204020204" pitchFamily="34" charset="-122"/>
            </a:endParaRPr>
          </a:p>
        </p:txBody>
      </p:sp>
      <p:sp>
        <p:nvSpPr>
          <p:cNvPr id="43" name="MH_Entry_1"/>
          <p:cNvSpPr/>
          <p:nvPr>
            <p:custDataLst>
              <p:tags r:id="rId2"/>
            </p:custDataLst>
          </p:nvPr>
        </p:nvSpPr>
        <p:spPr>
          <a:xfrm>
            <a:off x="7062406" y="1102473"/>
            <a:ext cx="2703134"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活动背景介绍</a:t>
            </a:r>
          </a:p>
        </p:txBody>
      </p:sp>
      <p:sp>
        <p:nvSpPr>
          <p:cNvPr id="44" name="MH_Entry_2"/>
          <p:cNvSpPr/>
          <p:nvPr>
            <p:custDataLst>
              <p:tags r:id="rId3"/>
            </p:custDataLst>
          </p:nvPr>
        </p:nvSpPr>
        <p:spPr>
          <a:xfrm>
            <a:off x="7062406" y="2159682"/>
            <a:ext cx="2703134"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45" name="MH_Number_2"/>
          <p:cNvSpPr/>
          <p:nvPr>
            <p:custDataLst>
              <p:tags r:id="rId4"/>
            </p:custDataLst>
          </p:nvPr>
        </p:nvSpPr>
        <p:spPr>
          <a:xfrm>
            <a:off x="6351657" y="2156484"/>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MH_Number_1"/>
          <p:cNvSpPr/>
          <p:nvPr>
            <p:custDataLst>
              <p:tags r:id="rId5"/>
            </p:custDataLst>
          </p:nvPr>
        </p:nvSpPr>
        <p:spPr>
          <a:xfrm>
            <a:off x="6347798" y="3273839"/>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MH_Entry_1"/>
          <p:cNvSpPr/>
          <p:nvPr>
            <p:custDataLst>
              <p:tags r:id="rId6"/>
            </p:custDataLst>
          </p:nvPr>
        </p:nvSpPr>
        <p:spPr>
          <a:xfrm>
            <a:off x="7062406" y="3274371"/>
            <a:ext cx="2703134"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48" name="MH_Entry_2"/>
          <p:cNvSpPr/>
          <p:nvPr>
            <p:custDataLst>
              <p:tags r:id="rId7"/>
            </p:custDataLst>
          </p:nvPr>
        </p:nvSpPr>
        <p:spPr>
          <a:xfrm>
            <a:off x="7062405" y="4296537"/>
            <a:ext cx="2703134"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活动经费预算</a:t>
            </a:r>
          </a:p>
        </p:txBody>
      </p:sp>
      <p:sp>
        <p:nvSpPr>
          <p:cNvPr id="49" name="MH_Number_2"/>
          <p:cNvSpPr/>
          <p:nvPr>
            <p:custDataLst>
              <p:tags r:id="rId8"/>
            </p:custDataLst>
          </p:nvPr>
        </p:nvSpPr>
        <p:spPr>
          <a:xfrm>
            <a:off x="6347798" y="4296537"/>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1" name="MH_Number_1"/>
          <p:cNvSpPr/>
          <p:nvPr>
            <p:custDataLst>
              <p:tags r:id="rId9"/>
            </p:custDataLst>
          </p:nvPr>
        </p:nvSpPr>
        <p:spPr>
          <a:xfrm>
            <a:off x="6342132" y="1088326"/>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6" name="Freeform 10"/>
          <p:cNvSpPr>
            <a:spLocks noEditPoints="1"/>
          </p:cNvSpPr>
          <p:nvPr/>
        </p:nvSpPr>
        <p:spPr bwMode="auto">
          <a:xfrm>
            <a:off x="2395951" y="2856798"/>
            <a:ext cx="1589083" cy="1851881"/>
          </a:xfrm>
          <a:custGeom>
            <a:avLst/>
            <a:gdLst>
              <a:gd name="T0" fmla="*/ 498 w 630"/>
              <a:gd name="T1" fmla="*/ 375 h 734"/>
              <a:gd name="T2" fmla="*/ 469 w 630"/>
              <a:gd name="T3" fmla="*/ 377 h 734"/>
              <a:gd name="T4" fmla="*/ 340 w 630"/>
              <a:gd name="T5" fmla="*/ 229 h 734"/>
              <a:gd name="T6" fmla="*/ 351 w 630"/>
              <a:gd name="T7" fmla="*/ 185 h 734"/>
              <a:gd name="T8" fmla="*/ 356 w 630"/>
              <a:gd name="T9" fmla="*/ 171 h 734"/>
              <a:gd name="T10" fmla="*/ 352 w 630"/>
              <a:gd name="T11" fmla="*/ 160 h 734"/>
              <a:gd name="T12" fmla="*/ 341 w 630"/>
              <a:gd name="T13" fmla="*/ 152 h 734"/>
              <a:gd name="T14" fmla="*/ 337 w 630"/>
              <a:gd name="T15" fmla="*/ 110 h 734"/>
              <a:gd name="T16" fmla="*/ 345 w 630"/>
              <a:gd name="T17" fmla="*/ 92 h 734"/>
              <a:gd name="T18" fmla="*/ 206 w 630"/>
              <a:gd name="T19" fmla="*/ 37 h 734"/>
              <a:gd name="T20" fmla="*/ 69 w 630"/>
              <a:gd name="T21" fmla="*/ 21 h 734"/>
              <a:gd name="T22" fmla="*/ 112 w 630"/>
              <a:gd name="T23" fmla="*/ 47 h 734"/>
              <a:gd name="T24" fmla="*/ 137 w 630"/>
              <a:gd name="T25" fmla="*/ 105 h 734"/>
              <a:gd name="T26" fmla="*/ 129 w 630"/>
              <a:gd name="T27" fmla="*/ 228 h 734"/>
              <a:gd name="T28" fmla="*/ 149 w 630"/>
              <a:gd name="T29" fmla="*/ 227 h 734"/>
              <a:gd name="T30" fmla="*/ 126 w 630"/>
              <a:gd name="T31" fmla="*/ 258 h 734"/>
              <a:gd name="T32" fmla="*/ 149 w 630"/>
              <a:gd name="T33" fmla="*/ 276 h 734"/>
              <a:gd name="T34" fmla="*/ 152 w 630"/>
              <a:gd name="T35" fmla="*/ 357 h 734"/>
              <a:gd name="T36" fmla="*/ 165 w 630"/>
              <a:gd name="T37" fmla="*/ 330 h 734"/>
              <a:gd name="T38" fmla="*/ 176 w 630"/>
              <a:gd name="T39" fmla="*/ 304 h 734"/>
              <a:gd name="T40" fmla="*/ 165 w 630"/>
              <a:gd name="T41" fmla="*/ 346 h 734"/>
              <a:gd name="T42" fmla="*/ 181 w 630"/>
              <a:gd name="T43" fmla="*/ 316 h 734"/>
              <a:gd name="T44" fmla="*/ 185 w 630"/>
              <a:gd name="T45" fmla="*/ 321 h 734"/>
              <a:gd name="T46" fmla="*/ 197 w 630"/>
              <a:gd name="T47" fmla="*/ 362 h 734"/>
              <a:gd name="T48" fmla="*/ 218 w 630"/>
              <a:gd name="T49" fmla="*/ 384 h 734"/>
              <a:gd name="T50" fmla="*/ 200 w 630"/>
              <a:gd name="T51" fmla="*/ 293 h 734"/>
              <a:gd name="T52" fmla="*/ 203 w 630"/>
              <a:gd name="T53" fmla="*/ 304 h 734"/>
              <a:gd name="T54" fmla="*/ 212 w 630"/>
              <a:gd name="T55" fmla="*/ 314 h 734"/>
              <a:gd name="T56" fmla="*/ 196 w 630"/>
              <a:gd name="T57" fmla="*/ 440 h 734"/>
              <a:gd name="T58" fmla="*/ 0 w 630"/>
              <a:gd name="T59" fmla="*/ 593 h 734"/>
              <a:gd name="T60" fmla="*/ 59 w 630"/>
              <a:gd name="T61" fmla="*/ 626 h 734"/>
              <a:gd name="T62" fmla="*/ 52 w 630"/>
              <a:gd name="T63" fmla="*/ 629 h 734"/>
              <a:gd name="T64" fmla="*/ 83 w 630"/>
              <a:gd name="T65" fmla="*/ 644 h 734"/>
              <a:gd name="T66" fmla="*/ 46 w 630"/>
              <a:gd name="T67" fmla="*/ 660 h 734"/>
              <a:gd name="T68" fmla="*/ 76 w 630"/>
              <a:gd name="T69" fmla="*/ 700 h 734"/>
              <a:gd name="T70" fmla="*/ 245 w 630"/>
              <a:gd name="T71" fmla="*/ 638 h 734"/>
              <a:gd name="T72" fmla="*/ 305 w 630"/>
              <a:gd name="T73" fmla="*/ 585 h 734"/>
              <a:gd name="T74" fmla="*/ 308 w 630"/>
              <a:gd name="T75" fmla="*/ 580 h 734"/>
              <a:gd name="T76" fmla="*/ 317 w 630"/>
              <a:gd name="T77" fmla="*/ 612 h 734"/>
              <a:gd name="T78" fmla="*/ 354 w 630"/>
              <a:gd name="T79" fmla="*/ 612 h 734"/>
              <a:gd name="T80" fmla="*/ 327 w 630"/>
              <a:gd name="T81" fmla="*/ 684 h 734"/>
              <a:gd name="T82" fmla="*/ 348 w 630"/>
              <a:gd name="T83" fmla="*/ 668 h 734"/>
              <a:gd name="T84" fmla="*/ 413 w 630"/>
              <a:gd name="T85" fmla="*/ 671 h 734"/>
              <a:gd name="T86" fmla="*/ 442 w 630"/>
              <a:gd name="T87" fmla="*/ 707 h 734"/>
              <a:gd name="T88" fmla="*/ 506 w 630"/>
              <a:gd name="T89" fmla="*/ 510 h 734"/>
              <a:gd name="T90" fmla="*/ 442 w 630"/>
              <a:gd name="T91" fmla="*/ 439 h 734"/>
              <a:gd name="T92" fmla="*/ 486 w 630"/>
              <a:gd name="T93" fmla="*/ 404 h 734"/>
              <a:gd name="T94" fmla="*/ 496 w 630"/>
              <a:gd name="T95" fmla="*/ 400 h 734"/>
              <a:gd name="T96" fmla="*/ 511 w 630"/>
              <a:gd name="T97" fmla="*/ 382 h 734"/>
              <a:gd name="T98" fmla="*/ 511 w 630"/>
              <a:gd name="T99" fmla="*/ 382 h 734"/>
              <a:gd name="T100" fmla="*/ 208 w 630"/>
              <a:gd name="T101" fmla="*/ 301 h 734"/>
              <a:gd name="T102" fmla="*/ 208 w 630"/>
              <a:gd name="T103" fmla="*/ 301 h 734"/>
              <a:gd name="T104" fmla="*/ 350 w 630"/>
              <a:gd name="T105" fmla="*/ 429 h 734"/>
              <a:gd name="T106" fmla="*/ 338 w 630"/>
              <a:gd name="T107" fmla="*/ 410 h 734"/>
              <a:gd name="T108" fmla="*/ 338 w 630"/>
              <a:gd name="T109" fmla="*/ 378 h 734"/>
              <a:gd name="T110" fmla="*/ 462 w 630"/>
              <a:gd name="T111" fmla="*/ 40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0" h="734">
                <a:moveTo>
                  <a:pt x="601" y="248"/>
                </a:moveTo>
                <a:cubicBezTo>
                  <a:pt x="584" y="251"/>
                  <a:pt x="620" y="259"/>
                  <a:pt x="522" y="352"/>
                </a:cubicBezTo>
                <a:cubicBezTo>
                  <a:pt x="514" y="360"/>
                  <a:pt x="506" y="368"/>
                  <a:pt x="498" y="375"/>
                </a:cubicBezTo>
                <a:cubicBezTo>
                  <a:pt x="490" y="375"/>
                  <a:pt x="469" y="382"/>
                  <a:pt x="469" y="382"/>
                </a:cubicBezTo>
                <a:cubicBezTo>
                  <a:pt x="469" y="382"/>
                  <a:pt x="469" y="382"/>
                  <a:pt x="469" y="382"/>
                </a:cubicBezTo>
                <a:cubicBezTo>
                  <a:pt x="469" y="379"/>
                  <a:pt x="469" y="377"/>
                  <a:pt x="469" y="377"/>
                </a:cubicBezTo>
                <a:cubicBezTo>
                  <a:pt x="432" y="388"/>
                  <a:pt x="370" y="369"/>
                  <a:pt x="370" y="369"/>
                </a:cubicBezTo>
                <a:cubicBezTo>
                  <a:pt x="366" y="294"/>
                  <a:pt x="352" y="268"/>
                  <a:pt x="331" y="259"/>
                </a:cubicBezTo>
                <a:cubicBezTo>
                  <a:pt x="333" y="249"/>
                  <a:pt x="338" y="239"/>
                  <a:pt x="340" y="229"/>
                </a:cubicBezTo>
                <a:cubicBezTo>
                  <a:pt x="346" y="243"/>
                  <a:pt x="342" y="259"/>
                  <a:pt x="357" y="269"/>
                </a:cubicBezTo>
                <a:cubicBezTo>
                  <a:pt x="354" y="254"/>
                  <a:pt x="356" y="241"/>
                  <a:pt x="358" y="226"/>
                </a:cubicBezTo>
                <a:cubicBezTo>
                  <a:pt x="360" y="211"/>
                  <a:pt x="355" y="200"/>
                  <a:pt x="351" y="185"/>
                </a:cubicBezTo>
                <a:cubicBezTo>
                  <a:pt x="371" y="191"/>
                  <a:pt x="373" y="222"/>
                  <a:pt x="372" y="238"/>
                </a:cubicBezTo>
                <a:cubicBezTo>
                  <a:pt x="379" y="223"/>
                  <a:pt x="381" y="198"/>
                  <a:pt x="370" y="185"/>
                </a:cubicBezTo>
                <a:cubicBezTo>
                  <a:pt x="365" y="180"/>
                  <a:pt x="360" y="175"/>
                  <a:pt x="356" y="171"/>
                </a:cubicBezTo>
                <a:cubicBezTo>
                  <a:pt x="359" y="170"/>
                  <a:pt x="361" y="169"/>
                  <a:pt x="361" y="169"/>
                </a:cubicBezTo>
                <a:cubicBezTo>
                  <a:pt x="361" y="166"/>
                  <a:pt x="360" y="163"/>
                  <a:pt x="357" y="162"/>
                </a:cubicBezTo>
                <a:cubicBezTo>
                  <a:pt x="358" y="157"/>
                  <a:pt x="353" y="155"/>
                  <a:pt x="352" y="160"/>
                </a:cubicBezTo>
                <a:cubicBezTo>
                  <a:pt x="350" y="160"/>
                  <a:pt x="348" y="160"/>
                  <a:pt x="345" y="160"/>
                </a:cubicBezTo>
                <a:cubicBezTo>
                  <a:pt x="345" y="160"/>
                  <a:pt x="345" y="160"/>
                  <a:pt x="345" y="160"/>
                </a:cubicBezTo>
                <a:cubicBezTo>
                  <a:pt x="345" y="156"/>
                  <a:pt x="345" y="152"/>
                  <a:pt x="341" y="152"/>
                </a:cubicBezTo>
                <a:cubicBezTo>
                  <a:pt x="339" y="149"/>
                  <a:pt x="338" y="145"/>
                  <a:pt x="338" y="140"/>
                </a:cubicBezTo>
                <a:cubicBezTo>
                  <a:pt x="347" y="146"/>
                  <a:pt x="355" y="161"/>
                  <a:pt x="370" y="159"/>
                </a:cubicBezTo>
                <a:cubicBezTo>
                  <a:pt x="348" y="148"/>
                  <a:pt x="355" y="122"/>
                  <a:pt x="337" y="110"/>
                </a:cubicBezTo>
                <a:cubicBezTo>
                  <a:pt x="336" y="109"/>
                  <a:pt x="336" y="109"/>
                  <a:pt x="335" y="108"/>
                </a:cubicBezTo>
                <a:cubicBezTo>
                  <a:pt x="338" y="105"/>
                  <a:pt x="340" y="101"/>
                  <a:pt x="342" y="97"/>
                </a:cubicBezTo>
                <a:cubicBezTo>
                  <a:pt x="343" y="95"/>
                  <a:pt x="344" y="94"/>
                  <a:pt x="345" y="92"/>
                </a:cubicBezTo>
                <a:cubicBezTo>
                  <a:pt x="345" y="92"/>
                  <a:pt x="345" y="92"/>
                  <a:pt x="344" y="92"/>
                </a:cubicBezTo>
                <a:cubicBezTo>
                  <a:pt x="384" y="14"/>
                  <a:pt x="308" y="15"/>
                  <a:pt x="227" y="55"/>
                </a:cubicBezTo>
                <a:cubicBezTo>
                  <a:pt x="219" y="49"/>
                  <a:pt x="211" y="42"/>
                  <a:pt x="206" y="37"/>
                </a:cubicBezTo>
                <a:cubicBezTo>
                  <a:pt x="193" y="23"/>
                  <a:pt x="176" y="31"/>
                  <a:pt x="163" y="15"/>
                </a:cubicBezTo>
                <a:cubicBezTo>
                  <a:pt x="150" y="0"/>
                  <a:pt x="138" y="15"/>
                  <a:pt x="132" y="11"/>
                </a:cubicBezTo>
                <a:cubicBezTo>
                  <a:pt x="126" y="7"/>
                  <a:pt x="78" y="7"/>
                  <a:pt x="69" y="21"/>
                </a:cubicBezTo>
                <a:cubicBezTo>
                  <a:pt x="61" y="35"/>
                  <a:pt x="57" y="73"/>
                  <a:pt x="63" y="71"/>
                </a:cubicBezTo>
                <a:cubicBezTo>
                  <a:pt x="70" y="69"/>
                  <a:pt x="72" y="44"/>
                  <a:pt x="77" y="40"/>
                </a:cubicBezTo>
                <a:cubicBezTo>
                  <a:pt x="81" y="36"/>
                  <a:pt x="109" y="36"/>
                  <a:pt x="112" y="47"/>
                </a:cubicBezTo>
                <a:cubicBezTo>
                  <a:pt x="114" y="58"/>
                  <a:pt x="112" y="70"/>
                  <a:pt x="112" y="70"/>
                </a:cubicBezTo>
                <a:cubicBezTo>
                  <a:pt x="140" y="92"/>
                  <a:pt x="140" y="92"/>
                  <a:pt x="140" y="92"/>
                </a:cubicBezTo>
                <a:cubicBezTo>
                  <a:pt x="140" y="92"/>
                  <a:pt x="137" y="100"/>
                  <a:pt x="137" y="105"/>
                </a:cubicBezTo>
                <a:cubicBezTo>
                  <a:pt x="136" y="106"/>
                  <a:pt x="138" y="108"/>
                  <a:pt x="140" y="111"/>
                </a:cubicBezTo>
                <a:cubicBezTo>
                  <a:pt x="102" y="142"/>
                  <a:pt x="78" y="176"/>
                  <a:pt x="94" y="211"/>
                </a:cubicBezTo>
                <a:cubicBezTo>
                  <a:pt x="100" y="223"/>
                  <a:pt x="112" y="228"/>
                  <a:pt x="129" y="228"/>
                </a:cubicBezTo>
                <a:cubicBezTo>
                  <a:pt x="128" y="232"/>
                  <a:pt x="128" y="236"/>
                  <a:pt x="129" y="240"/>
                </a:cubicBezTo>
                <a:cubicBezTo>
                  <a:pt x="129" y="236"/>
                  <a:pt x="129" y="232"/>
                  <a:pt x="131" y="228"/>
                </a:cubicBezTo>
                <a:cubicBezTo>
                  <a:pt x="136" y="228"/>
                  <a:pt x="142" y="228"/>
                  <a:pt x="149" y="227"/>
                </a:cubicBezTo>
                <a:cubicBezTo>
                  <a:pt x="148" y="231"/>
                  <a:pt x="146" y="234"/>
                  <a:pt x="145" y="238"/>
                </a:cubicBezTo>
                <a:cubicBezTo>
                  <a:pt x="142" y="242"/>
                  <a:pt x="139" y="246"/>
                  <a:pt x="137" y="249"/>
                </a:cubicBezTo>
                <a:cubicBezTo>
                  <a:pt x="131" y="255"/>
                  <a:pt x="126" y="257"/>
                  <a:pt x="126" y="258"/>
                </a:cubicBezTo>
                <a:cubicBezTo>
                  <a:pt x="126" y="259"/>
                  <a:pt x="132" y="258"/>
                  <a:pt x="139" y="252"/>
                </a:cubicBezTo>
                <a:cubicBezTo>
                  <a:pt x="142" y="250"/>
                  <a:pt x="145" y="247"/>
                  <a:pt x="148" y="243"/>
                </a:cubicBezTo>
                <a:cubicBezTo>
                  <a:pt x="145" y="254"/>
                  <a:pt x="145" y="266"/>
                  <a:pt x="149" y="276"/>
                </a:cubicBezTo>
                <a:cubicBezTo>
                  <a:pt x="154" y="285"/>
                  <a:pt x="161" y="292"/>
                  <a:pt x="163" y="302"/>
                </a:cubicBezTo>
                <a:cubicBezTo>
                  <a:pt x="165" y="313"/>
                  <a:pt x="159" y="321"/>
                  <a:pt x="156" y="331"/>
                </a:cubicBezTo>
                <a:cubicBezTo>
                  <a:pt x="152" y="340"/>
                  <a:pt x="153" y="348"/>
                  <a:pt x="152" y="357"/>
                </a:cubicBezTo>
                <a:cubicBezTo>
                  <a:pt x="151" y="366"/>
                  <a:pt x="149" y="372"/>
                  <a:pt x="158" y="379"/>
                </a:cubicBezTo>
                <a:cubicBezTo>
                  <a:pt x="155" y="367"/>
                  <a:pt x="160" y="358"/>
                  <a:pt x="161" y="346"/>
                </a:cubicBezTo>
                <a:cubicBezTo>
                  <a:pt x="161" y="337"/>
                  <a:pt x="160" y="338"/>
                  <a:pt x="165" y="330"/>
                </a:cubicBezTo>
                <a:cubicBezTo>
                  <a:pt x="169" y="323"/>
                  <a:pt x="172" y="319"/>
                  <a:pt x="173" y="312"/>
                </a:cubicBezTo>
                <a:cubicBezTo>
                  <a:pt x="174" y="308"/>
                  <a:pt x="173" y="304"/>
                  <a:pt x="173" y="300"/>
                </a:cubicBezTo>
                <a:cubicBezTo>
                  <a:pt x="174" y="302"/>
                  <a:pt x="175" y="303"/>
                  <a:pt x="176" y="304"/>
                </a:cubicBezTo>
                <a:cubicBezTo>
                  <a:pt x="176" y="308"/>
                  <a:pt x="176" y="312"/>
                  <a:pt x="176" y="315"/>
                </a:cubicBezTo>
                <a:cubicBezTo>
                  <a:pt x="175" y="322"/>
                  <a:pt x="174" y="327"/>
                  <a:pt x="172" y="332"/>
                </a:cubicBezTo>
                <a:cubicBezTo>
                  <a:pt x="169" y="341"/>
                  <a:pt x="164" y="345"/>
                  <a:pt x="165" y="346"/>
                </a:cubicBezTo>
                <a:cubicBezTo>
                  <a:pt x="165" y="346"/>
                  <a:pt x="166" y="345"/>
                  <a:pt x="169" y="343"/>
                </a:cubicBezTo>
                <a:cubicBezTo>
                  <a:pt x="171" y="341"/>
                  <a:pt x="173" y="338"/>
                  <a:pt x="176" y="333"/>
                </a:cubicBezTo>
                <a:cubicBezTo>
                  <a:pt x="178" y="329"/>
                  <a:pt x="180" y="323"/>
                  <a:pt x="181" y="316"/>
                </a:cubicBezTo>
                <a:cubicBezTo>
                  <a:pt x="181" y="314"/>
                  <a:pt x="182" y="313"/>
                  <a:pt x="182" y="311"/>
                </a:cubicBezTo>
                <a:cubicBezTo>
                  <a:pt x="183" y="311"/>
                  <a:pt x="183" y="312"/>
                  <a:pt x="184" y="313"/>
                </a:cubicBezTo>
                <a:cubicBezTo>
                  <a:pt x="184" y="315"/>
                  <a:pt x="184" y="318"/>
                  <a:pt x="185" y="321"/>
                </a:cubicBezTo>
                <a:cubicBezTo>
                  <a:pt x="188" y="335"/>
                  <a:pt x="192" y="346"/>
                  <a:pt x="190" y="360"/>
                </a:cubicBezTo>
                <a:cubicBezTo>
                  <a:pt x="189" y="374"/>
                  <a:pt x="192" y="387"/>
                  <a:pt x="203" y="396"/>
                </a:cubicBezTo>
                <a:cubicBezTo>
                  <a:pt x="198" y="386"/>
                  <a:pt x="197" y="374"/>
                  <a:pt x="197" y="362"/>
                </a:cubicBezTo>
                <a:cubicBezTo>
                  <a:pt x="197" y="352"/>
                  <a:pt x="196" y="337"/>
                  <a:pt x="198" y="327"/>
                </a:cubicBezTo>
                <a:cubicBezTo>
                  <a:pt x="207" y="337"/>
                  <a:pt x="215" y="339"/>
                  <a:pt x="215" y="354"/>
                </a:cubicBezTo>
                <a:cubicBezTo>
                  <a:pt x="214" y="364"/>
                  <a:pt x="208" y="377"/>
                  <a:pt x="218" y="384"/>
                </a:cubicBezTo>
                <a:cubicBezTo>
                  <a:pt x="217" y="368"/>
                  <a:pt x="223" y="347"/>
                  <a:pt x="218" y="332"/>
                </a:cubicBezTo>
                <a:cubicBezTo>
                  <a:pt x="215" y="321"/>
                  <a:pt x="206" y="320"/>
                  <a:pt x="200" y="312"/>
                </a:cubicBezTo>
                <a:cubicBezTo>
                  <a:pt x="197" y="305"/>
                  <a:pt x="197" y="299"/>
                  <a:pt x="200" y="293"/>
                </a:cubicBezTo>
                <a:cubicBezTo>
                  <a:pt x="200" y="294"/>
                  <a:pt x="200" y="295"/>
                  <a:pt x="200" y="296"/>
                </a:cubicBezTo>
                <a:cubicBezTo>
                  <a:pt x="200" y="297"/>
                  <a:pt x="201" y="298"/>
                  <a:pt x="201" y="300"/>
                </a:cubicBezTo>
                <a:cubicBezTo>
                  <a:pt x="201" y="301"/>
                  <a:pt x="202" y="302"/>
                  <a:pt x="203" y="304"/>
                </a:cubicBezTo>
                <a:cubicBezTo>
                  <a:pt x="203" y="305"/>
                  <a:pt x="204" y="306"/>
                  <a:pt x="205" y="307"/>
                </a:cubicBezTo>
                <a:cubicBezTo>
                  <a:pt x="206" y="308"/>
                  <a:pt x="207" y="309"/>
                  <a:pt x="208" y="310"/>
                </a:cubicBezTo>
                <a:cubicBezTo>
                  <a:pt x="209" y="312"/>
                  <a:pt x="211" y="313"/>
                  <a:pt x="212" y="314"/>
                </a:cubicBezTo>
                <a:cubicBezTo>
                  <a:pt x="213" y="315"/>
                  <a:pt x="213" y="315"/>
                  <a:pt x="214" y="315"/>
                </a:cubicBezTo>
                <a:cubicBezTo>
                  <a:pt x="220" y="334"/>
                  <a:pt x="226" y="358"/>
                  <a:pt x="221" y="383"/>
                </a:cubicBezTo>
                <a:cubicBezTo>
                  <a:pt x="217" y="402"/>
                  <a:pt x="207" y="421"/>
                  <a:pt x="196" y="440"/>
                </a:cubicBezTo>
                <a:cubicBezTo>
                  <a:pt x="196" y="440"/>
                  <a:pt x="196" y="440"/>
                  <a:pt x="196" y="440"/>
                </a:cubicBezTo>
                <a:cubicBezTo>
                  <a:pt x="165" y="495"/>
                  <a:pt x="165" y="530"/>
                  <a:pt x="170" y="562"/>
                </a:cubicBezTo>
                <a:cubicBezTo>
                  <a:pt x="0" y="593"/>
                  <a:pt x="0" y="593"/>
                  <a:pt x="0" y="593"/>
                </a:cubicBezTo>
                <a:cubicBezTo>
                  <a:pt x="6" y="593"/>
                  <a:pt x="12" y="594"/>
                  <a:pt x="18" y="595"/>
                </a:cubicBezTo>
                <a:cubicBezTo>
                  <a:pt x="20" y="624"/>
                  <a:pt x="20" y="624"/>
                  <a:pt x="20" y="624"/>
                </a:cubicBezTo>
                <a:cubicBezTo>
                  <a:pt x="59" y="626"/>
                  <a:pt x="59" y="626"/>
                  <a:pt x="59" y="626"/>
                </a:cubicBezTo>
                <a:cubicBezTo>
                  <a:pt x="54" y="629"/>
                  <a:pt x="54" y="629"/>
                  <a:pt x="54" y="629"/>
                </a:cubicBezTo>
                <a:cubicBezTo>
                  <a:pt x="44" y="629"/>
                  <a:pt x="44" y="629"/>
                  <a:pt x="44" y="629"/>
                </a:cubicBezTo>
                <a:cubicBezTo>
                  <a:pt x="47" y="629"/>
                  <a:pt x="49" y="629"/>
                  <a:pt x="52" y="629"/>
                </a:cubicBezTo>
                <a:cubicBezTo>
                  <a:pt x="26" y="639"/>
                  <a:pt x="26" y="639"/>
                  <a:pt x="26" y="639"/>
                </a:cubicBezTo>
                <a:cubicBezTo>
                  <a:pt x="26" y="648"/>
                  <a:pt x="26" y="648"/>
                  <a:pt x="26" y="648"/>
                </a:cubicBezTo>
                <a:cubicBezTo>
                  <a:pt x="26" y="648"/>
                  <a:pt x="58" y="650"/>
                  <a:pt x="83" y="644"/>
                </a:cubicBezTo>
                <a:cubicBezTo>
                  <a:pt x="83" y="644"/>
                  <a:pt x="75" y="647"/>
                  <a:pt x="65" y="652"/>
                </a:cubicBezTo>
                <a:cubicBezTo>
                  <a:pt x="18" y="657"/>
                  <a:pt x="18" y="657"/>
                  <a:pt x="18" y="657"/>
                </a:cubicBezTo>
                <a:cubicBezTo>
                  <a:pt x="27" y="658"/>
                  <a:pt x="37" y="659"/>
                  <a:pt x="46" y="660"/>
                </a:cubicBezTo>
                <a:cubicBezTo>
                  <a:pt x="40" y="662"/>
                  <a:pt x="35" y="663"/>
                  <a:pt x="31" y="664"/>
                </a:cubicBezTo>
                <a:cubicBezTo>
                  <a:pt x="31" y="664"/>
                  <a:pt x="28" y="682"/>
                  <a:pt x="53" y="700"/>
                </a:cubicBezTo>
                <a:cubicBezTo>
                  <a:pt x="76" y="700"/>
                  <a:pt x="76" y="700"/>
                  <a:pt x="76" y="700"/>
                </a:cubicBezTo>
                <a:cubicBezTo>
                  <a:pt x="63" y="712"/>
                  <a:pt x="63" y="712"/>
                  <a:pt x="63" y="712"/>
                </a:cubicBezTo>
                <a:cubicBezTo>
                  <a:pt x="63" y="720"/>
                  <a:pt x="63" y="720"/>
                  <a:pt x="63" y="720"/>
                </a:cubicBezTo>
                <a:cubicBezTo>
                  <a:pt x="63" y="720"/>
                  <a:pt x="136" y="734"/>
                  <a:pt x="245" y="638"/>
                </a:cubicBezTo>
                <a:cubicBezTo>
                  <a:pt x="255" y="630"/>
                  <a:pt x="265" y="622"/>
                  <a:pt x="274" y="613"/>
                </a:cubicBezTo>
                <a:cubicBezTo>
                  <a:pt x="266" y="639"/>
                  <a:pt x="253" y="655"/>
                  <a:pt x="253" y="655"/>
                </a:cubicBezTo>
                <a:cubicBezTo>
                  <a:pt x="285" y="625"/>
                  <a:pt x="300" y="596"/>
                  <a:pt x="305" y="585"/>
                </a:cubicBezTo>
                <a:cubicBezTo>
                  <a:pt x="305" y="585"/>
                  <a:pt x="306" y="585"/>
                  <a:pt x="306" y="585"/>
                </a:cubicBezTo>
                <a:cubicBezTo>
                  <a:pt x="305" y="585"/>
                  <a:pt x="305" y="585"/>
                  <a:pt x="305" y="585"/>
                </a:cubicBezTo>
                <a:cubicBezTo>
                  <a:pt x="307" y="582"/>
                  <a:pt x="308" y="580"/>
                  <a:pt x="308" y="580"/>
                </a:cubicBezTo>
                <a:cubicBezTo>
                  <a:pt x="303" y="600"/>
                  <a:pt x="303" y="600"/>
                  <a:pt x="303" y="600"/>
                </a:cubicBezTo>
                <a:cubicBezTo>
                  <a:pt x="323" y="578"/>
                  <a:pt x="323" y="578"/>
                  <a:pt x="323" y="578"/>
                </a:cubicBezTo>
                <a:cubicBezTo>
                  <a:pt x="322" y="605"/>
                  <a:pt x="317" y="612"/>
                  <a:pt x="317" y="612"/>
                </a:cubicBezTo>
                <a:cubicBezTo>
                  <a:pt x="334" y="605"/>
                  <a:pt x="344" y="597"/>
                  <a:pt x="344" y="597"/>
                </a:cubicBezTo>
                <a:cubicBezTo>
                  <a:pt x="341" y="614"/>
                  <a:pt x="332" y="626"/>
                  <a:pt x="332" y="626"/>
                </a:cubicBezTo>
                <a:cubicBezTo>
                  <a:pt x="340" y="622"/>
                  <a:pt x="347" y="617"/>
                  <a:pt x="354" y="612"/>
                </a:cubicBezTo>
                <a:cubicBezTo>
                  <a:pt x="343" y="637"/>
                  <a:pt x="337" y="657"/>
                  <a:pt x="337" y="657"/>
                </a:cubicBezTo>
                <a:cubicBezTo>
                  <a:pt x="323" y="678"/>
                  <a:pt x="323" y="678"/>
                  <a:pt x="323" y="678"/>
                </a:cubicBezTo>
                <a:cubicBezTo>
                  <a:pt x="327" y="684"/>
                  <a:pt x="327" y="684"/>
                  <a:pt x="327" y="684"/>
                </a:cubicBezTo>
                <a:cubicBezTo>
                  <a:pt x="334" y="678"/>
                  <a:pt x="334" y="678"/>
                  <a:pt x="334" y="678"/>
                </a:cubicBezTo>
                <a:cubicBezTo>
                  <a:pt x="334" y="678"/>
                  <a:pt x="348" y="712"/>
                  <a:pt x="353" y="714"/>
                </a:cubicBezTo>
                <a:cubicBezTo>
                  <a:pt x="357" y="715"/>
                  <a:pt x="348" y="668"/>
                  <a:pt x="348" y="668"/>
                </a:cubicBezTo>
                <a:cubicBezTo>
                  <a:pt x="348" y="668"/>
                  <a:pt x="386" y="627"/>
                  <a:pt x="420" y="585"/>
                </a:cubicBezTo>
                <a:cubicBezTo>
                  <a:pt x="421" y="617"/>
                  <a:pt x="427" y="644"/>
                  <a:pt x="427" y="644"/>
                </a:cubicBezTo>
                <a:cubicBezTo>
                  <a:pt x="413" y="671"/>
                  <a:pt x="413" y="671"/>
                  <a:pt x="413" y="671"/>
                </a:cubicBezTo>
                <a:cubicBezTo>
                  <a:pt x="417" y="677"/>
                  <a:pt x="417" y="677"/>
                  <a:pt x="417" y="677"/>
                </a:cubicBezTo>
                <a:cubicBezTo>
                  <a:pt x="423" y="671"/>
                  <a:pt x="423" y="671"/>
                  <a:pt x="423" y="671"/>
                </a:cubicBezTo>
                <a:cubicBezTo>
                  <a:pt x="423" y="671"/>
                  <a:pt x="438" y="705"/>
                  <a:pt x="442" y="707"/>
                </a:cubicBezTo>
                <a:cubicBezTo>
                  <a:pt x="447" y="708"/>
                  <a:pt x="439" y="654"/>
                  <a:pt x="439" y="654"/>
                </a:cubicBezTo>
                <a:cubicBezTo>
                  <a:pt x="439" y="654"/>
                  <a:pt x="456" y="612"/>
                  <a:pt x="472" y="567"/>
                </a:cubicBezTo>
                <a:cubicBezTo>
                  <a:pt x="495" y="537"/>
                  <a:pt x="506" y="510"/>
                  <a:pt x="506" y="510"/>
                </a:cubicBezTo>
                <a:cubicBezTo>
                  <a:pt x="505" y="545"/>
                  <a:pt x="505" y="545"/>
                  <a:pt x="505" y="545"/>
                </a:cubicBezTo>
                <a:cubicBezTo>
                  <a:pt x="505" y="545"/>
                  <a:pt x="530" y="501"/>
                  <a:pt x="531" y="463"/>
                </a:cubicBezTo>
                <a:cubicBezTo>
                  <a:pt x="532" y="445"/>
                  <a:pt x="487" y="439"/>
                  <a:pt x="442" y="439"/>
                </a:cubicBezTo>
                <a:cubicBezTo>
                  <a:pt x="458" y="427"/>
                  <a:pt x="472" y="416"/>
                  <a:pt x="486" y="404"/>
                </a:cubicBezTo>
                <a:cubicBezTo>
                  <a:pt x="486" y="404"/>
                  <a:pt x="486" y="404"/>
                  <a:pt x="486" y="404"/>
                </a:cubicBezTo>
                <a:cubicBezTo>
                  <a:pt x="486" y="404"/>
                  <a:pt x="486" y="404"/>
                  <a:pt x="486" y="404"/>
                </a:cubicBezTo>
                <a:cubicBezTo>
                  <a:pt x="486" y="404"/>
                  <a:pt x="486" y="404"/>
                  <a:pt x="486" y="404"/>
                </a:cubicBezTo>
                <a:cubicBezTo>
                  <a:pt x="487" y="404"/>
                  <a:pt x="488" y="405"/>
                  <a:pt x="490" y="405"/>
                </a:cubicBezTo>
                <a:cubicBezTo>
                  <a:pt x="509" y="407"/>
                  <a:pt x="496" y="400"/>
                  <a:pt x="496" y="400"/>
                </a:cubicBezTo>
                <a:cubicBezTo>
                  <a:pt x="514" y="399"/>
                  <a:pt x="504" y="394"/>
                  <a:pt x="504" y="394"/>
                </a:cubicBezTo>
                <a:cubicBezTo>
                  <a:pt x="522" y="394"/>
                  <a:pt x="510" y="388"/>
                  <a:pt x="510" y="388"/>
                </a:cubicBezTo>
                <a:cubicBezTo>
                  <a:pt x="517" y="384"/>
                  <a:pt x="516" y="383"/>
                  <a:pt x="511" y="382"/>
                </a:cubicBezTo>
                <a:cubicBezTo>
                  <a:pt x="511" y="382"/>
                  <a:pt x="511" y="382"/>
                  <a:pt x="511" y="382"/>
                </a:cubicBezTo>
                <a:cubicBezTo>
                  <a:pt x="511" y="382"/>
                  <a:pt x="511" y="382"/>
                  <a:pt x="511" y="382"/>
                </a:cubicBezTo>
                <a:cubicBezTo>
                  <a:pt x="511" y="382"/>
                  <a:pt x="511" y="382"/>
                  <a:pt x="511" y="382"/>
                </a:cubicBezTo>
                <a:cubicBezTo>
                  <a:pt x="561" y="335"/>
                  <a:pt x="594" y="294"/>
                  <a:pt x="608" y="277"/>
                </a:cubicBezTo>
                <a:cubicBezTo>
                  <a:pt x="630" y="251"/>
                  <a:pt x="618" y="245"/>
                  <a:pt x="601" y="248"/>
                </a:cubicBezTo>
                <a:close/>
                <a:moveTo>
                  <a:pt x="208" y="301"/>
                </a:moveTo>
                <a:cubicBezTo>
                  <a:pt x="206" y="297"/>
                  <a:pt x="205" y="293"/>
                  <a:pt x="204" y="290"/>
                </a:cubicBezTo>
                <a:cubicBezTo>
                  <a:pt x="206" y="294"/>
                  <a:pt x="208" y="298"/>
                  <a:pt x="210" y="304"/>
                </a:cubicBezTo>
                <a:cubicBezTo>
                  <a:pt x="209" y="303"/>
                  <a:pt x="208" y="302"/>
                  <a:pt x="208" y="301"/>
                </a:cubicBezTo>
                <a:close/>
                <a:moveTo>
                  <a:pt x="416" y="439"/>
                </a:moveTo>
                <a:cubicBezTo>
                  <a:pt x="396" y="439"/>
                  <a:pt x="379" y="440"/>
                  <a:pt x="367" y="441"/>
                </a:cubicBezTo>
                <a:cubicBezTo>
                  <a:pt x="366" y="420"/>
                  <a:pt x="357" y="420"/>
                  <a:pt x="350" y="429"/>
                </a:cubicBezTo>
                <a:cubicBezTo>
                  <a:pt x="346" y="422"/>
                  <a:pt x="342" y="416"/>
                  <a:pt x="338" y="410"/>
                </a:cubicBezTo>
                <a:cubicBezTo>
                  <a:pt x="338" y="410"/>
                  <a:pt x="338" y="410"/>
                  <a:pt x="338" y="410"/>
                </a:cubicBezTo>
                <a:cubicBezTo>
                  <a:pt x="338" y="410"/>
                  <a:pt x="338" y="410"/>
                  <a:pt x="338" y="410"/>
                </a:cubicBezTo>
                <a:cubicBezTo>
                  <a:pt x="326" y="391"/>
                  <a:pt x="319" y="376"/>
                  <a:pt x="330" y="344"/>
                </a:cubicBezTo>
                <a:cubicBezTo>
                  <a:pt x="330" y="344"/>
                  <a:pt x="330" y="344"/>
                  <a:pt x="330" y="344"/>
                </a:cubicBezTo>
                <a:cubicBezTo>
                  <a:pt x="333" y="358"/>
                  <a:pt x="336" y="370"/>
                  <a:pt x="338" y="378"/>
                </a:cubicBezTo>
                <a:cubicBezTo>
                  <a:pt x="344" y="409"/>
                  <a:pt x="387" y="403"/>
                  <a:pt x="414" y="402"/>
                </a:cubicBezTo>
                <a:cubicBezTo>
                  <a:pt x="443" y="400"/>
                  <a:pt x="456" y="407"/>
                  <a:pt x="456" y="407"/>
                </a:cubicBezTo>
                <a:cubicBezTo>
                  <a:pt x="458" y="405"/>
                  <a:pt x="460" y="403"/>
                  <a:pt x="462" y="401"/>
                </a:cubicBezTo>
                <a:cubicBezTo>
                  <a:pt x="463" y="401"/>
                  <a:pt x="464" y="401"/>
                  <a:pt x="466" y="401"/>
                </a:cubicBezTo>
                <a:cubicBezTo>
                  <a:pt x="445" y="418"/>
                  <a:pt x="428" y="431"/>
                  <a:pt x="416" y="43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
          <p:cNvSpPr/>
          <p:nvPr/>
        </p:nvSpPr>
        <p:spPr bwMode="auto">
          <a:xfrm>
            <a:off x="10987702" y="1814923"/>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
          <p:cNvSpPr/>
          <p:nvPr/>
        </p:nvSpPr>
        <p:spPr bwMode="auto">
          <a:xfrm>
            <a:off x="10196770" y="267806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
          <p:cNvSpPr/>
          <p:nvPr/>
        </p:nvSpPr>
        <p:spPr bwMode="auto">
          <a:xfrm>
            <a:off x="10961752" y="790370"/>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1"/>
          <p:cNvSpPr/>
          <p:nvPr/>
        </p:nvSpPr>
        <p:spPr bwMode="auto">
          <a:xfrm>
            <a:off x="413972" y="156957"/>
            <a:ext cx="706438" cy="633413"/>
          </a:xfrm>
          <a:custGeom>
            <a:avLst/>
            <a:gdLst>
              <a:gd name="T0" fmla="*/ 8 w 167"/>
              <a:gd name="T1" fmla="*/ 149 h 149"/>
              <a:gd name="T2" fmla="*/ 59 w 167"/>
              <a:gd name="T3" fmla="*/ 147 h 149"/>
              <a:gd name="T4" fmla="*/ 90 w 167"/>
              <a:gd name="T5" fmla="*/ 141 h 149"/>
              <a:gd name="T6" fmla="*/ 115 w 167"/>
              <a:gd name="T7" fmla="*/ 145 h 149"/>
              <a:gd name="T8" fmla="*/ 121 w 167"/>
              <a:gd name="T9" fmla="*/ 120 h 149"/>
              <a:gd name="T10" fmla="*/ 134 w 167"/>
              <a:gd name="T11" fmla="*/ 98 h 149"/>
              <a:gd name="T12" fmla="*/ 167 w 167"/>
              <a:gd name="T13" fmla="*/ 64 h 149"/>
              <a:gd name="T14" fmla="*/ 92 w 167"/>
              <a:gd name="T15" fmla="*/ 88 h 149"/>
              <a:gd name="T16" fmla="*/ 83 w 167"/>
              <a:gd name="T17" fmla="*/ 77 h 149"/>
              <a:gd name="T18" fmla="*/ 82 w 167"/>
              <a:gd name="T19" fmla="*/ 88 h 149"/>
              <a:gd name="T20" fmla="*/ 77 w 167"/>
              <a:gd name="T21" fmla="*/ 90 h 149"/>
              <a:gd name="T22" fmla="*/ 67 w 167"/>
              <a:gd name="T23" fmla="*/ 84 h 149"/>
              <a:gd name="T24" fmla="*/ 74 w 167"/>
              <a:gd name="T25" fmla="*/ 101 h 149"/>
              <a:gd name="T26" fmla="*/ 8 w 167"/>
              <a:gd name="T2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49">
                <a:moveTo>
                  <a:pt x="8" y="149"/>
                </a:moveTo>
                <a:cubicBezTo>
                  <a:pt x="8" y="149"/>
                  <a:pt x="34" y="98"/>
                  <a:pt x="59" y="147"/>
                </a:cubicBezTo>
                <a:cubicBezTo>
                  <a:pt x="59" y="147"/>
                  <a:pt x="72" y="107"/>
                  <a:pt x="90" y="141"/>
                </a:cubicBezTo>
                <a:cubicBezTo>
                  <a:pt x="115" y="145"/>
                  <a:pt x="115" y="145"/>
                  <a:pt x="115" y="145"/>
                </a:cubicBezTo>
                <a:cubicBezTo>
                  <a:pt x="121" y="120"/>
                  <a:pt x="121" y="120"/>
                  <a:pt x="121" y="120"/>
                </a:cubicBezTo>
                <a:cubicBezTo>
                  <a:pt x="121" y="120"/>
                  <a:pt x="101" y="98"/>
                  <a:pt x="134" y="98"/>
                </a:cubicBezTo>
                <a:cubicBezTo>
                  <a:pt x="134" y="98"/>
                  <a:pt x="118" y="55"/>
                  <a:pt x="167" y="64"/>
                </a:cubicBezTo>
                <a:cubicBezTo>
                  <a:pt x="167" y="64"/>
                  <a:pt x="114" y="0"/>
                  <a:pt x="92" y="88"/>
                </a:cubicBezTo>
                <a:cubicBezTo>
                  <a:pt x="83" y="77"/>
                  <a:pt x="83" y="77"/>
                  <a:pt x="83" y="77"/>
                </a:cubicBezTo>
                <a:cubicBezTo>
                  <a:pt x="82" y="88"/>
                  <a:pt x="82" y="88"/>
                  <a:pt x="82" y="88"/>
                </a:cubicBezTo>
                <a:cubicBezTo>
                  <a:pt x="77" y="90"/>
                  <a:pt x="77" y="90"/>
                  <a:pt x="77" y="90"/>
                </a:cubicBezTo>
                <a:cubicBezTo>
                  <a:pt x="67" y="84"/>
                  <a:pt x="67" y="84"/>
                  <a:pt x="67" y="84"/>
                </a:cubicBezTo>
                <a:cubicBezTo>
                  <a:pt x="74" y="101"/>
                  <a:pt x="74" y="101"/>
                  <a:pt x="74" y="101"/>
                </a:cubicBezTo>
                <a:cubicBezTo>
                  <a:pt x="74" y="101"/>
                  <a:pt x="0" y="73"/>
                  <a:pt x="8" y="14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8" name="组合 67"/>
          <p:cNvGrpSpPr/>
          <p:nvPr/>
        </p:nvGrpSpPr>
        <p:grpSpPr>
          <a:xfrm>
            <a:off x="6139184" y="5455891"/>
            <a:ext cx="696913" cy="1282700"/>
            <a:chOff x="-2516188" y="6415088"/>
            <a:chExt cx="696913" cy="1282700"/>
          </a:xfrm>
        </p:grpSpPr>
        <p:sp>
          <p:nvSpPr>
            <p:cNvPr id="64" name="Freeform 34"/>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6"/>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41"/>
          <p:cNvSpPr/>
          <p:nvPr/>
        </p:nvSpPr>
        <p:spPr bwMode="auto">
          <a:xfrm>
            <a:off x="3072780" y="5450675"/>
            <a:ext cx="1673156" cy="1148885"/>
          </a:xfrm>
          <a:custGeom>
            <a:avLst/>
            <a:gdLst>
              <a:gd name="T0" fmla="*/ 746 w 804"/>
              <a:gd name="T1" fmla="*/ 309 h 551"/>
              <a:gd name="T2" fmla="*/ 741 w 804"/>
              <a:gd name="T3" fmla="*/ 305 h 551"/>
              <a:gd name="T4" fmla="*/ 737 w 804"/>
              <a:gd name="T5" fmla="*/ 301 h 551"/>
              <a:gd name="T6" fmla="*/ 732 w 804"/>
              <a:gd name="T7" fmla="*/ 298 h 551"/>
              <a:gd name="T8" fmla="*/ 728 w 804"/>
              <a:gd name="T9" fmla="*/ 295 h 551"/>
              <a:gd name="T10" fmla="*/ 723 w 804"/>
              <a:gd name="T11" fmla="*/ 293 h 551"/>
              <a:gd name="T12" fmla="*/ 718 w 804"/>
              <a:gd name="T13" fmla="*/ 292 h 551"/>
              <a:gd name="T14" fmla="*/ 714 w 804"/>
              <a:gd name="T15" fmla="*/ 292 h 551"/>
              <a:gd name="T16" fmla="*/ 691 w 804"/>
              <a:gd name="T17" fmla="*/ 280 h 551"/>
              <a:gd name="T18" fmla="*/ 652 w 804"/>
              <a:gd name="T19" fmla="*/ 204 h 551"/>
              <a:gd name="T20" fmla="*/ 625 w 804"/>
              <a:gd name="T21" fmla="*/ 262 h 551"/>
              <a:gd name="T22" fmla="*/ 621 w 804"/>
              <a:gd name="T23" fmla="*/ 261 h 551"/>
              <a:gd name="T24" fmla="*/ 585 w 804"/>
              <a:gd name="T25" fmla="*/ 259 h 551"/>
              <a:gd name="T26" fmla="*/ 582 w 804"/>
              <a:gd name="T27" fmla="*/ 257 h 551"/>
              <a:gd name="T28" fmla="*/ 578 w 804"/>
              <a:gd name="T29" fmla="*/ 256 h 551"/>
              <a:gd name="T30" fmla="*/ 566 w 804"/>
              <a:gd name="T31" fmla="*/ 254 h 551"/>
              <a:gd name="T32" fmla="*/ 531 w 804"/>
              <a:gd name="T33" fmla="*/ 264 h 551"/>
              <a:gd name="T34" fmla="*/ 448 w 804"/>
              <a:gd name="T35" fmla="*/ 54 h 551"/>
              <a:gd name="T36" fmla="*/ 454 w 804"/>
              <a:gd name="T37" fmla="*/ 20 h 551"/>
              <a:gd name="T38" fmla="*/ 425 w 804"/>
              <a:gd name="T39" fmla="*/ 6 h 551"/>
              <a:gd name="T40" fmla="*/ 322 w 804"/>
              <a:gd name="T41" fmla="*/ 47 h 551"/>
              <a:gd name="T42" fmla="*/ 179 w 804"/>
              <a:gd name="T43" fmla="*/ 168 h 551"/>
              <a:gd name="T44" fmla="*/ 149 w 804"/>
              <a:gd name="T45" fmla="*/ 109 h 551"/>
              <a:gd name="T46" fmla="*/ 117 w 804"/>
              <a:gd name="T47" fmla="*/ 67 h 551"/>
              <a:gd name="T48" fmla="*/ 105 w 804"/>
              <a:gd name="T49" fmla="*/ 76 h 551"/>
              <a:gd name="T50" fmla="*/ 118 w 804"/>
              <a:gd name="T51" fmla="*/ 94 h 551"/>
              <a:gd name="T52" fmla="*/ 114 w 804"/>
              <a:gd name="T53" fmla="*/ 138 h 551"/>
              <a:gd name="T54" fmla="*/ 80 w 804"/>
              <a:gd name="T55" fmla="*/ 152 h 551"/>
              <a:gd name="T56" fmla="*/ 5 w 804"/>
              <a:gd name="T57" fmla="*/ 424 h 551"/>
              <a:gd name="T58" fmla="*/ 69 w 804"/>
              <a:gd name="T59" fmla="*/ 447 h 551"/>
              <a:gd name="T60" fmla="*/ 125 w 804"/>
              <a:gd name="T61" fmla="*/ 457 h 551"/>
              <a:gd name="T62" fmla="*/ 347 w 804"/>
              <a:gd name="T63" fmla="*/ 501 h 551"/>
              <a:gd name="T64" fmla="*/ 502 w 804"/>
              <a:gd name="T65" fmla="*/ 499 h 551"/>
              <a:gd name="T66" fmla="*/ 510 w 804"/>
              <a:gd name="T67" fmla="*/ 504 h 551"/>
              <a:gd name="T68" fmla="*/ 515 w 804"/>
              <a:gd name="T69" fmla="*/ 507 h 551"/>
              <a:gd name="T70" fmla="*/ 522 w 804"/>
              <a:gd name="T71" fmla="*/ 511 h 551"/>
              <a:gd name="T72" fmla="*/ 530 w 804"/>
              <a:gd name="T73" fmla="*/ 513 h 551"/>
              <a:gd name="T74" fmla="*/ 538 w 804"/>
              <a:gd name="T75" fmla="*/ 516 h 551"/>
              <a:gd name="T76" fmla="*/ 547 w 804"/>
              <a:gd name="T77" fmla="*/ 517 h 551"/>
              <a:gd name="T78" fmla="*/ 607 w 804"/>
              <a:gd name="T79" fmla="*/ 534 h 551"/>
              <a:gd name="T80" fmla="*/ 616 w 804"/>
              <a:gd name="T81" fmla="*/ 538 h 551"/>
              <a:gd name="T82" fmla="*/ 624 w 804"/>
              <a:gd name="T83" fmla="*/ 541 h 551"/>
              <a:gd name="T84" fmla="*/ 632 w 804"/>
              <a:gd name="T85" fmla="*/ 543 h 551"/>
              <a:gd name="T86" fmla="*/ 641 w 804"/>
              <a:gd name="T87" fmla="*/ 544 h 551"/>
              <a:gd name="T88" fmla="*/ 647 w 804"/>
              <a:gd name="T89" fmla="*/ 545 h 551"/>
              <a:gd name="T90" fmla="*/ 655 w 804"/>
              <a:gd name="T91" fmla="*/ 545 h 551"/>
              <a:gd name="T92" fmla="*/ 665 w 804"/>
              <a:gd name="T93" fmla="*/ 546 h 551"/>
              <a:gd name="T94" fmla="*/ 707 w 804"/>
              <a:gd name="T95" fmla="*/ 550 h 551"/>
              <a:gd name="T96" fmla="*/ 716 w 804"/>
              <a:gd name="T97" fmla="*/ 549 h 551"/>
              <a:gd name="T98" fmla="*/ 723 w 804"/>
              <a:gd name="T99" fmla="*/ 547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9" y="312"/>
                  <a:pt x="748" y="312"/>
                  <a:pt x="748" y="311"/>
                </a:cubicBezTo>
                <a:cubicBezTo>
                  <a:pt x="748" y="311"/>
                  <a:pt x="747" y="311"/>
                  <a:pt x="747" y="310"/>
                </a:cubicBezTo>
                <a:cubicBezTo>
                  <a:pt x="747" y="310"/>
                  <a:pt x="746" y="309"/>
                  <a:pt x="746" y="309"/>
                </a:cubicBezTo>
                <a:cubicBezTo>
                  <a:pt x="745" y="309"/>
                  <a:pt x="745" y="308"/>
                  <a:pt x="745" y="308"/>
                </a:cubicBezTo>
                <a:cubicBezTo>
                  <a:pt x="744" y="308"/>
                  <a:pt x="744" y="307"/>
                  <a:pt x="744" y="307"/>
                </a:cubicBezTo>
                <a:cubicBezTo>
                  <a:pt x="743" y="307"/>
                  <a:pt x="743" y="306"/>
                  <a:pt x="743" y="306"/>
                </a:cubicBezTo>
                <a:cubicBezTo>
                  <a:pt x="742" y="306"/>
                  <a:pt x="742" y="305"/>
                  <a:pt x="741" y="305"/>
                </a:cubicBezTo>
                <a:cubicBezTo>
                  <a:pt x="741" y="305"/>
                  <a:pt x="741" y="304"/>
                  <a:pt x="741" y="304"/>
                </a:cubicBezTo>
                <a:cubicBezTo>
                  <a:pt x="740" y="304"/>
                  <a:pt x="740" y="303"/>
                  <a:pt x="739" y="303"/>
                </a:cubicBezTo>
                <a:cubicBezTo>
                  <a:pt x="739" y="303"/>
                  <a:pt x="739" y="302"/>
                  <a:pt x="739" y="302"/>
                </a:cubicBezTo>
                <a:cubicBezTo>
                  <a:pt x="738" y="302"/>
                  <a:pt x="738" y="302"/>
                  <a:pt x="737" y="301"/>
                </a:cubicBezTo>
                <a:cubicBezTo>
                  <a:pt x="737" y="301"/>
                  <a:pt x="737" y="301"/>
                  <a:pt x="736" y="301"/>
                </a:cubicBezTo>
                <a:cubicBezTo>
                  <a:pt x="736" y="300"/>
                  <a:pt x="735" y="300"/>
                  <a:pt x="735" y="299"/>
                </a:cubicBezTo>
                <a:cubicBezTo>
                  <a:pt x="734" y="299"/>
                  <a:pt x="734" y="299"/>
                  <a:pt x="734" y="299"/>
                </a:cubicBezTo>
                <a:cubicBezTo>
                  <a:pt x="734" y="299"/>
                  <a:pt x="733" y="298"/>
                  <a:pt x="732" y="298"/>
                </a:cubicBezTo>
                <a:cubicBezTo>
                  <a:pt x="732" y="298"/>
                  <a:pt x="732" y="298"/>
                  <a:pt x="732" y="298"/>
                </a:cubicBezTo>
                <a:cubicBezTo>
                  <a:pt x="731" y="297"/>
                  <a:pt x="731" y="297"/>
                  <a:pt x="730" y="297"/>
                </a:cubicBezTo>
                <a:cubicBezTo>
                  <a:pt x="730" y="296"/>
                  <a:pt x="730" y="296"/>
                  <a:pt x="730" y="296"/>
                </a:cubicBezTo>
                <a:cubicBezTo>
                  <a:pt x="729" y="296"/>
                  <a:pt x="728" y="296"/>
                  <a:pt x="728" y="295"/>
                </a:cubicBezTo>
                <a:cubicBezTo>
                  <a:pt x="728" y="295"/>
                  <a:pt x="727" y="295"/>
                  <a:pt x="727" y="295"/>
                </a:cubicBezTo>
                <a:cubicBezTo>
                  <a:pt x="727" y="295"/>
                  <a:pt x="726" y="295"/>
                  <a:pt x="726" y="294"/>
                </a:cubicBezTo>
                <a:cubicBezTo>
                  <a:pt x="725" y="294"/>
                  <a:pt x="725" y="294"/>
                  <a:pt x="725" y="294"/>
                </a:cubicBezTo>
                <a:cubicBezTo>
                  <a:pt x="724" y="294"/>
                  <a:pt x="724" y="294"/>
                  <a:pt x="723" y="293"/>
                </a:cubicBezTo>
                <a:cubicBezTo>
                  <a:pt x="723" y="293"/>
                  <a:pt x="723" y="293"/>
                  <a:pt x="723" y="293"/>
                </a:cubicBezTo>
                <a:cubicBezTo>
                  <a:pt x="722" y="293"/>
                  <a:pt x="721" y="293"/>
                  <a:pt x="721" y="293"/>
                </a:cubicBezTo>
                <a:cubicBezTo>
                  <a:pt x="721" y="293"/>
                  <a:pt x="721" y="293"/>
                  <a:pt x="721" y="293"/>
                </a:cubicBezTo>
                <a:cubicBezTo>
                  <a:pt x="720" y="292"/>
                  <a:pt x="719" y="292"/>
                  <a:pt x="718" y="292"/>
                </a:cubicBezTo>
                <a:cubicBezTo>
                  <a:pt x="718" y="292"/>
                  <a:pt x="718" y="292"/>
                  <a:pt x="718" y="292"/>
                </a:cubicBezTo>
                <a:cubicBezTo>
                  <a:pt x="717" y="292"/>
                  <a:pt x="717" y="292"/>
                  <a:pt x="716" y="292"/>
                </a:cubicBezTo>
                <a:cubicBezTo>
                  <a:pt x="716" y="292"/>
                  <a:pt x="716" y="292"/>
                  <a:pt x="716" y="292"/>
                </a:cubicBezTo>
                <a:cubicBezTo>
                  <a:pt x="715" y="292"/>
                  <a:pt x="715" y="292"/>
                  <a:pt x="714" y="292"/>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8"/>
                  <a:pt x="677" y="206"/>
                </a:cubicBezTo>
                <a:cubicBezTo>
                  <a:pt x="679" y="204"/>
                  <a:pt x="680" y="202"/>
                  <a:pt x="680" y="202"/>
                </a:cubicBezTo>
                <a:cubicBezTo>
                  <a:pt x="664" y="187"/>
                  <a:pt x="652" y="204"/>
                  <a:pt x="652" y="204"/>
                </a:cubicBezTo>
                <a:cubicBezTo>
                  <a:pt x="664" y="246"/>
                  <a:pt x="640" y="257"/>
                  <a:pt x="628" y="263"/>
                </a:cubicBezTo>
                <a:cubicBezTo>
                  <a:pt x="628" y="263"/>
                  <a:pt x="627" y="263"/>
                  <a:pt x="627" y="263"/>
                </a:cubicBezTo>
                <a:cubicBezTo>
                  <a:pt x="627" y="263"/>
                  <a:pt x="626" y="263"/>
                  <a:pt x="626" y="263"/>
                </a:cubicBezTo>
                <a:cubicBezTo>
                  <a:pt x="626" y="262"/>
                  <a:pt x="625" y="262"/>
                  <a:pt x="625" y="262"/>
                </a:cubicBezTo>
                <a:cubicBezTo>
                  <a:pt x="624" y="262"/>
                  <a:pt x="624" y="262"/>
                  <a:pt x="623" y="261"/>
                </a:cubicBezTo>
                <a:cubicBezTo>
                  <a:pt x="623" y="261"/>
                  <a:pt x="623" y="261"/>
                  <a:pt x="623" y="261"/>
                </a:cubicBezTo>
                <a:cubicBezTo>
                  <a:pt x="622" y="261"/>
                  <a:pt x="621" y="261"/>
                  <a:pt x="621" y="261"/>
                </a:cubicBezTo>
                <a:cubicBezTo>
                  <a:pt x="621" y="261"/>
                  <a:pt x="621" y="261"/>
                  <a:pt x="621" y="261"/>
                </a:cubicBezTo>
                <a:cubicBezTo>
                  <a:pt x="621" y="261"/>
                  <a:pt x="621" y="261"/>
                  <a:pt x="621" y="261"/>
                </a:cubicBezTo>
                <a:cubicBezTo>
                  <a:pt x="609" y="257"/>
                  <a:pt x="597" y="257"/>
                  <a:pt x="586" y="260"/>
                </a:cubicBezTo>
                <a:cubicBezTo>
                  <a:pt x="586" y="259"/>
                  <a:pt x="586" y="259"/>
                  <a:pt x="586" y="259"/>
                </a:cubicBezTo>
                <a:cubicBezTo>
                  <a:pt x="585" y="259"/>
                  <a:pt x="585" y="259"/>
                  <a:pt x="585" y="259"/>
                </a:cubicBezTo>
                <a:cubicBezTo>
                  <a:pt x="585" y="259"/>
                  <a:pt x="584" y="258"/>
                  <a:pt x="584" y="258"/>
                </a:cubicBezTo>
                <a:cubicBezTo>
                  <a:pt x="584" y="258"/>
                  <a:pt x="584" y="258"/>
                  <a:pt x="583" y="258"/>
                </a:cubicBezTo>
                <a:cubicBezTo>
                  <a:pt x="583" y="258"/>
                  <a:pt x="583" y="258"/>
                  <a:pt x="583" y="257"/>
                </a:cubicBezTo>
                <a:cubicBezTo>
                  <a:pt x="582" y="257"/>
                  <a:pt x="582" y="257"/>
                  <a:pt x="582" y="257"/>
                </a:cubicBezTo>
                <a:cubicBezTo>
                  <a:pt x="581" y="257"/>
                  <a:pt x="581" y="257"/>
                  <a:pt x="581" y="257"/>
                </a:cubicBezTo>
                <a:cubicBezTo>
                  <a:pt x="581" y="257"/>
                  <a:pt x="580" y="257"/>
                  <a:pt x="580" y="256"/>
                </a:cubicBezTo>
                <a:cubicBezTo>
                  <a:pt x="580" y="256"/>
                  <a:pt x="580" y="256"/>
                  <a:pt x="579" y="256"/>
                </a:cubicBezTo>
                <a:cubicBezTo>
                  <a:pt x="579" y="256"/>
                  <a:pt x="579" y="256"/>
                  <a:pt x="578" y="256"/>
                </a:cubicBezTo>
                <a:cubicBezTo>
                  <a:pt x="578" y="256"/>
                  <a:pt x="578" y="256"/>
                  <a:pt x="578" y="256"/>
                </a:cubicBezTo>
                <a:cubicBezTo>
                  <a:pt x="575" y="255"/>
                  <a:pt x="572" y="254"/>
                  <a:pt x="568" y="254"/>
                </a:cubicBezTo>
                <a:cubicBezTo>
                  <a:pt x="568" y="254"/>
                  <a:pt x="568" y="254"/>
                  <a:pt x="568" y="254"/>
                </a:cubicBezTo>
                <a:cubicBezTo>
                  <a:pt x="568" y="254"/>
                  <a:pt x="567" y="254"/>
                  <a:pt x="566" y="254"/>
                </a:cubicBezTo>
                <a:cubicBezTo>
                  <a:pt x="566" y="254"/>
                  <a:pt x="566" y="254"/>
                  <a:pt x="566" y="254"/>
                </a:cubicBezTo>
                <a:cubicBezTo>
                  <a:pt x="566" y="254"/>
                  <a:pt x="565" y="254"/>
                  <a:pt x="565" y="254"/>
                </a:cubicBezTo>
                <a:cubicBezTo>
                  <a:pt x="565" y="254"/>
                  <a:pt x="565" y="254"/>
                  <a:pt x="565" y="254"/>
                </a:cubicBezTo>
                <a:cubicBezTo>
                  <a:pt x="554" y="255"/>
                  <a:pt x="543" y="259"/>
                  <a:pt x="531" y="264"/>
                </a:cubicBezTo>
                <a:cubicBezTo>
                  <a:pt x="533" y="222"/>
                  <a:pt x="532" y="179"/>
                  <a:pt x="522" y="138"/>
                </a:cubicBezTo>
                <a:cubicBezTo>
                  <a:pt x="515" y="113"/>
                  <a:pt x="503" y="86"/>
                  <a:pt x="480" y="74"/>
                </a:cubicBezTo>
                <a:cubicBezTo>
                  <a:pt x="475" y="71"/>
                  <a:pt x="468" y="70"/>
                  <a:pt x="467" y="75"/>
                </a:cubicBezTo>
                <a:cubicBezTo>
                  <a:pt x="462" y="67"/>
                  <a:pt x="456" y="59"/>
                  <a:pt x="448" y="54"/>
                </a:cubicBezTo>
                <a:cubicBezTo>
                  <a:pt x="441" y="50"/>
                  <a:pt x="432" y="49"/>
                  <a:pt x="425" y="52"/>
                </a:cubicBezTo>
                <a:cubicBezTo>
                  <a:pt x="425" y="48"/>
                  <a:pt x="425" y="44"/>
                  <a:pt x="426" y="40"/>
                </a:cubicBezTo>
                <a:cubicBezTo>
                  <a:pt x="428" y="32"/>
                  <a:pt x="434" y="25"/>
                  <a:pt x="442" y="22"/>
                </a:cubicBezTo>
                <a:cubicBezTo>
                  <a:pt x="445" y="20"/>
                  <a:pt x="450" y="20"/>
                  <a:pt x="454" y="20"/>
                </a:cubicBezTo>
                <a:cubicBezTo>
                  <a:pt x="462" y="20"/>
                  <a:pt x="471" y="19"/>
                  <a:pt x="480" y="19"/>
                </a:cubicBezTo>
                <a:cubicBezTo>
                  <a:pt x="480" y="16"/>
                  <a:pt x="479" y="13"/>
                  <a:pt x="479" y="10"/>
                </a:cubicBezTo>
                <a:cubicBezTo>
                  <a:pt x="469" y="5"/>
                  <a:pt x="457" y="0"/>
                  <a:pt x="446" y="0"/>
                </a:cubicBezTo>
                <a:cubicBezTo>
                  <a:pt x="439" y="1"/>
                  <a:pt x="432" y="3"/>
                  <a:pt x="425" y="6"/>
                </a:cubicBezTo>
                <a:cubicBezTo>
                  <a:pt x="409" y="12"/>
                  <a:pt x="390" y="32"/>
                  <a:pt x="383" y="48"/>
                </a:cubicBezTo>
                <a:cubicBezTo>
                  <a:pt x="381" y="48"/>
                  <a:pt x="378" y="48"/>
                  <a:pt x="376" y="48"/>
                </a:cubicBezTo>
                <a:cubicBezTo>
                  <a:pt x="371" y="47"/>
                  <a:pt x="367" y="45"/>
                  <a:pt x="363" y="43"/>
                </a:cubicBezTo>
                <a:cubicBezTo>
                  <a:pt x="350" y="37"/>
                  <a:pt x="334" y="39"/>
                  <a:pt x="322" y="47"/>
                </a:cubicBezTo>
                <a:cubicBezTo>
                  <a:pt x="310" y="54"/>
                  <a:pt x="300" y="65"/>
                  <a:pt x="291" y="76"/>
                </a:cubicBezTo>
                <a:cubicBezTo>
                  <a:pt x="265" y="109"/>
                  <a:pt x="243" y="146"/>
                  <a:pt x="226" y="185"/>
                </a:cubicBezTo>
                <a:cubicBezTo>
                  <a:pt x="224" y="183"/>
                  <a:pt x="222" y="181"/>
                  <a:pt x="219" y="179"/>
                </a:cubicBezTo>
                <a:cubicBezTo>
                  <a:pt x="206" y="170"/>
                  <a:pt x="194" y="170"/>
                  <a:pt x="179" y="168"/>
                </a:cubicBezTo>
                <a:cubicBezTo>
                  <a:pt x="170" y="167"/>
                  <a:pt x="158" y="162"/>
                  <a:pt x="149" y="166"/>
                </a:cubicBezTo>
                <a:cubicBezTo>
                  <a:pt x="149" y="166"/>
                  <a:pt x="149" y="166"/>
                  <a:pt x="149" y="166"/>
                </a:cubicBezTo>
                <a:cubicBezTo>
                  <a:pt x="150" y="159"/>
                  <a:pt x="150" y="153"/>
                  <a:pt x="151" y="146"/>
                </a:cubicBezTo>
                <a:cubicBezTo>
                  <a:pt x="152" y="134"/>
                  <a:pt x="152" y="122"/>
                  <a:pt x="149" y="109"/>
                </a:cubicBezTo>
                <a:cubicBezTo>
                  <a:pt x="147" y="97"/>
                  <a:pt x="144" y="84"/>
                  <a:pt x="136" y="74"/>
                </a:cubicBezTo>
                <a:cubicBezTo>
                  <a:pt x="134" y="72"/>
                  <a:pt x="132" y="69"/>
                  <a:pt x="130" y="67"/>
                </a:cubicBezTo>
                <a:cubicBezTo>
                  <a:pt x="129" y="66"/>
                  <a:pt x="127" y="64"/>
                  <a:pt x="126" y="63"/>
                </a:cubicBezTo>
                <a:cubicBezTo>
                  <a:pt x="121" y="61"/>
                  <a:pt x="120" y="66"/>
                  <a:pt x="117" y="67"/>
                </a:cubicBezTo>
                <a:cubicBezTo>
                  <a:pt x="115" y="67"/>
                  <a:pt x="112" y="65"/>
                  <a:pt x="110" y="67"/>
                </a:cubicBezTo>
                <a:cubicBezTo>
                  <a:pt x="109" y="69"/>
                  <a:pt x="111" y="71"/>
                  <a:pt x="110" y="73"/>
                </a:cubicBezTo>
                <a:cubicBezTo>
                  <a:pt x="108" y="74"/>
                  <a:pt x="106" y="71"/>
                  <a:pt x="105" y="72"/>
                </a:cubicBezTo>
                <a:cubicBezTo>
                  <a:pt x="103" y="73"/>
                  <a:pt x="104" y="76"/>
                  <a:pt x="105" y="76"/>
                </a:cubicBezTo>
                <a:cubicBezTo>
                  <a:pt x="106" y="77"/>
                  <a:pt x="107" y="77"/>
                  <a:pt x="108" y="77"/>
                </a:cubicBezTo>
                <a:cubicBezTo>
                  <a:pt x="110" y="78"/>
                  <a:pt x="110" y="79"/>
                  <a:pt x="111" y="81"/>
                </a:cubicBezTo>
                <a:cubicBezTo>
                  <a:pt x="112" y="81"/>
                  <a:pt x="113" y="82"/>
                  <a:pt x="113" y="83"/>
                </a:cubicBezTo>
                <a:cubicBezTo>
                  <a:pt x="115" y="87"/>
                  <a:pt x="116" y="90"/>
                  <a:pt x="118" y="94"/>
                </a:cubicBezTo>
                <a:cubicBezTo>
                  <a:pt x="118" y="95"/>
                  <a:pt x="120" y="96"/>
                  <a:pt x="120" y="98"/>
                </a:cubicBezTo>
                <a:cubicBezTo>
                  <a:pt x="120" y="99"/>
                  <a:pt x="119" y="101"/>
                  <a:pt x="119" y="103"/>
                </a:cubicBezTo>
                <a:cubicBezTo>
                  <a:pt x="119" y="107"/>
                  <a:pt x="119" y="110"/>
                  <a:pt x="118" y="114"/>
                </a:cubicBezTo>
                <a:cubicBezTo>
                  <a:pt x="118" y="122"/>
                  <a:pt x="118" y="131"/>
                  <a:pt x="114" y="138"/>
                </a:cubicBezTo>
                <a:cubicBezTo>
                  <a:pt x="112" y="142"/>
                  <a:pt x="110" y="146"/>
                  <a:pt x="108" y="151"/>
                </a:cubicBezTo>
                <a:cubicBezTo>
                  <a:pt x="107" y="153"/>
                  <a:pt x="106" y="154"/>
                  <a:pt x="105" y="155"/>
                </a:cubicBezTo>
                <a:cubicBezTo>
                  <a:pt x="100" y="153"/>
                  <a:pt x="96" y="152"/>
                  <a:pt x="91" y="152"/>
                </a:cubicBezTo>
                <a:cubicBezTo>
                  <a:pt x="87" y="152"/>
                  <a:pt x="83" y="151"/>
                  <a:pt x="80" y="152"/>
                </a:cubicBezTo>
                <a:cubicBezTo>
                  <a:pt x="77" y="153"/>
                  <a:pt x="74" y="155"/>
                  <a:pt x="71" y="155"/>
                </a:cubicBezTo>
                <a:cubicBezTo>
                  <a:pt x="41" y="152"/>
                  <a:pt x="18" y="167"/>
                  <a:pt x="0" y="188"/>
                </a:cubicBezTo>
                <a:cubicBezTo>
                  <a:pt x="0" y="420"/>
                  <a:pt x="0" y="420"/>
                  <a:pt x="0" y="420"/>
                </a:cubicBezTo>
                <a:cubicBezTo>
                  <a:pt x="2" y="422"/>
                  <a:pt x="4" y="423"/>
                  <a:pt x="5" y="424"/>
                </a:cubicBezTo>
                <a:cubicBezTo>
                  <a:pt x="11" y="428"/>
                  <a:pt x="21" y="435"/>
                  <a:pt x="31" y="439"/>
                </a:cubicBezTo>
                <a:cubicBezTo>
                  <a:pt x="38" y="443"/>
                  <a:pt x="45" y="445"/>
                  <a:pt x="50" y="444"/>
                </a:cubicBezTo>
                <a:cubicBezTo>
                  <a:pt x="53" y="444"/>
                  <a:pt x="55" y="441"/>
                  <a:pt x="58" y="442"/>
                </a:cubicBezTo>
                <a:cubicBezTo>
                  <a:pt x="61" y="443"/>
                  <a:pt x="65" y="446"/>
                  <a:pt x="69" y="447"/>
                </a:cubicBezTo>
                <a:cubicBezTo>
                  <a:pt x="72" y="448"/>
                  <a:pt x="76" y="450"/>
                  <a:pt x="80" y="451"/>
                </a:cubicBezTo>
                <a:cubicBezTo>
                  <a:pt x="86" y="453"/>
                  <a:pt x="93" y="453"/>
                  <a:pt x="99" y="450"/>
                </a:cubicBezTo>
                <a:cubicBezTo>
                  <a:pt x="102" y="448"/>
                  <a:pt x="103" y="447"/>
                  <a:pt x="106" y="449"/>
                </a:cubicBezTo>
                <a:cubicBezTo>
                  <a:pt x="112" y="453"/>
                  <a:pt x="119" y="456"/>
                  <a:pt x="125" y="457"/>
                </a:cubicBezTo>
                <a:cubicBezTo>
                  <a:pt x="133" y="460"/>
                  <a:pt x="142" y="463"/>
                  <a:pt x="149" y="463"/>
                </a:cubicBezTo>
                <a:cubicBezTo>
                  <a:pt x="170" y="463"/>
                  <a:pt x="195" y="452"/>
                  <a:pt x="208" y="436"/>
                </a:cubicBezTo>
                <a:cubicBezTo>
                  <a:pt x="209" y="435"/>
                  <a:pt x="210" y="434"/>
                  <a:pt x="211" y="432"/>
                </a:cubicBezTo>
                <a:cubicBezTo>
                  <a:pt x="241" y="475"/>
                  <a:pt x="294" y="493"/>
                  <a:pt x="347" y="501"/>
                </a:cubicBezTo>
                <a:cubicBezTo>
                  <a:pt x="388" y="508"/>
                  <a:pt x="434" y="509"/>
                  <a:pt x="468" y="484"/>
                </a:cubicBezTo>
                <a:cubicBezTo>
                  <a:pt x="468" y="485"/>
                  <a:pt x="469" y="485"/>
                  <a:pt x="469" y="485"/>
                </a:cubicBezTo>
                <a:cubicBezTo>
                  <a:pt x="480" y="492"/>
                  <a:pt x="491" y="496"/>
                  <a:pt x="502" y="498"/>
                </a:cubicBezTo>
                <a:cubicBezTo>
                  <a:pt x="502" y="498"/>
                  <a:pt x="502" y="499"/>
                  <a:pt x="502" y="499"/>
                </a:cubicBezTo>
                <a:cubicBezTo>
                  <a:pt x="503" y="499"/>
                  <a:pt x="503" y="499"/>
                  <a:pt x="503" y="499"/>
                </a:cubicBezTo>
                <a:cubicBezTo>
                  <a:pt x="504" y="500"/>
                  <a:pt x="504" y="500"/>
                  <a:pt x="505" y="501"/>
                </a:cubicBezTo>
                <a:cubicBezTo>
                  <a:pt x="505" y="501"/>
                  <a:pt x="505" y="501"/>
                  <a:pt x="505" y="501"/>
                </a:cubicBezTo>
                <a:cubicBezTo>
                  <a:pt x="507" y="502"/>
                  <a:pt x="508" y="503"/>
                  <a:pt x="510" y="504"/>
                </a:cubicBezTo>
                <a:cubicBezTo>
                  <a:pt x="510" y="504"/>
                  <a:pt x="510" y="504"/>
                  <a:pt x="511" y="505"/>
                </a:cubicBezTo>
                <a:cubicBezTo>
                  <a:pt x="511" y="505"/>
                  <a:pt x="512" y="505"/>
                  <a:pt x="512" y="506"/>
                </a:cubicBezTo>
                <a:cubicBezTo>
                  <a:pt x="513" y="506"/>
                  <a:pt x="513" y="506"/>
                  <a:pt x="514" y="507"/>
                </a:cubicBezTo>
                <a:cubicBezTo>
                  <a:pt x="514" y="507"/>
                  <a:pt x="515" y="507"/>
                  <a:pt x="515" y="507"/>
                </a:cubicBezTo>
                <a:cubicBezTo>
                  <a:pt x="516" y="508"/>
                  <a:pt x="516" y="508"/>
                  <a:pt x="517" y="508"/>
                </a:cubicBezTo>
                <a:cubicBezTo>
                  <a:pt x="518" y="509"/>
                  <a:pt x="518" y="509"/>
                  <a:pt x="519" y="509"/>
                </a:cubicBezTo>
                <a:cubicBezTo>
                  <a:pt x="519" y="509"/>
                  <a:pt x="520" y="510"/>
                  <a:pt x="520" y="510"/>
                </a:cubicBezTo>
                <a:cubicBezTo>
                  <a:pt x="521" y="510"/>
                  <a:pt x="522" y="510"/>
                  <a:pt x="522" y="511"/>
                </a:cubicBezTo>
                <a:cubicBezTo>
                  <a:pt x="523" y="511"/>
                  <a:pt x="523" y="511"/>
                  <a:pt x="524" y="511"/>
                </a:cubicBezTo>
                <a:cubicBezTo>
                  <a:pt x="525" y="512"/>
                  <a:pt x="525" y="512"/>
                  <a:pt x="526" y="512"/>
                </a:cubicBezTo>
                <a:cubicBezTo>
                  <a:pt x="526" y="512"/>
                  <a:pt x="527" y="512"/>
                  <a:pt x="528" y="513"/>
                </a:cubicBezTo>
                <a:cubicBezTo>
                  <a:pt x="528" y="513"/>
                  <a:pt x="529" y="513"/>
                  <a:pt x="530" y="513"/>
                </a:cubicBezTo>
                <a:cubicBezTo>
                  <a:pt x="530" y="514"/>
                  <a:pt x="531" y="514"/>
                  <a:pt x="532" y="514"/>
                </a:cubicBezTo>
                <a:cubicBezTo>
                  <a:pt x="532" y="514"/>
                  <a:pt x="533" y="514"/>
                  <a:pt x="534" y="515"/>
                </a:cubicBezTo>
                <a:cubicBezTo>
                  <a:pt x="534" y="515"/>
                  <a:pt x="535" y="515"/>
                  <a:pt x="536" y="515"/>
                </a:cubicBezTo>
                <a:cubicBezTo>
                  <a:pt x="537" y="515"/>
                  <a:pt x="537" y="515"/>
                  <a:pt x="538" y="516"/>
                </a:cubicBezTo>
                <a:cubicBezTo>
                  <a:pt x="539" y="516"/>
                  <a:pt x="539" y="516"/>
                  <a:pt x="540" y="516"/>
                </a:cubicBezTo>
                <a:cubicBezTo>
                  <a:pt x="541" y="516"/>
                  <a:pt x="542" y="516"/>
                  <a:pt x="542" y="517"/>
                </a:cubicBezTo>
                <a:cubicBezTo>
                  <a:pt x="543" y="517"/>
                  <a:pt x="544" y="517"/>
                  <a:pt x="545" y="517"/>
                </a:cubicBezTo>
                <a:cubicBezTo>
                  <a:pt x="545" y="517"/>
                  <a:pt x="546" y="517"/>
                  <a:pt x="547" y="517"/>
                </a:cubicBezTo>
                <a:cubicBezTo>
                  <a:pt x="548" y="518"/>
                  <a:pt x="549" y="518"/>
                  <a:pt x="550" y="518"/>
                </a:cubicBezTo>
                <a:cubicBezTo>
                  <a:pt x="550" y="518"/>
                  <a:pt x="551" y="518"/>
                  <a:pt x="551" y="518"/>
                </a:cubicBezTo>
                <a:cubicBezTo>
                  <a:pt x="552" y="518"/>
                  <a:pt x="552" y="518"/>
                  <a:pt x="552" y="518"/>
                </a:cubicBezTo>
                <a:cubicBezTo>
                  <a:pt x="566" y="534"/>
                  <a:pt x="587" y="541"/>
                  <a:pt x="607" y="534"/>
                </a:cubicBezTo>
                <a:cubicBezTo>
                  <a:pt x="607" y="534"/>
                  <a:pt x="608" y="534"/>
                  <a:pt x="608" y="535"/>
                </a:cubicBezTo>
                <a:cubicBezTo>
                  <a:pt x="609" y="535"/>
                  <a:pt x="610" y="536"/>
                  <a:pt x="611" y="536"/>
                </a:cubicBezTo>
                <a:cubicBezTo>
                  <a:pt x="611" y="536"/>
                  <a:pt x="612" y="536"/>
                  <a:pt x="612" y="536"/>
                </a:cubicBezTo>
                <a:cubicBezTo>
                  <a:pt x="613" y="537"/>
                  <a:pt x="614" y="537"/>
                  <a:pt x="616" y="538"/>
                </a:cubicBezTo>
                <a:cubicBezTo>
                  <a:pt x="616" y="538"/>
                  <a:pt x="617" y="538"/>
                  <a:pt x="617" y="538"/>
                </a:cubicBezTo>
                <a:cubicBezTo>
                  <a:pt x="618" y="539"/>
                  <a:pt x="619" y="539"/>
                  <a:pt x="620" y="539"/>
                </a:cubicBezTo>
                <a:cubicBezTo>
                  <a:pt x="620" y="540"/>
                  <a:pt x="621" y="540"/>
                  <a:pt x="621" y="540"/>
                </a:cubicBezTo>
                <a:cubicBezTo>
                  <a:pt x="622" y="540"/>
                  <a:pt x="623" y="540"/>
                  <a:pt x="624" y="541"/>
                </a:cubicBezTo>
                <a:cubicBezTo>
                  <a:pt x="624" y="541"/>
                  <a:pt x="625" y="541"/>
                  <a:pt x="625" y="541"/>
                </a:cubicBezTo>
                <a:cubicBezTo>
                  <a:pt x="626" y="541"/>
                  <a:pt x="627" y="542"/>
                  <a:pt x="629" y="542"/>
                </a:cubicBezTo>
                <a:cubicBezTo>
                  <a:pt x="629" y="542"/>
                  <a:pt x="629" y="542"/>
                  <a:pt x="630" y="542"/>
                </a:cubicBezTo>
                <a:cubicBezTo>
                  <a:pt x="631" y="543"/>
                  <a:pt x="631" y="543"/>
                  <a:pt x="632" y="543"/>
                </a:cubicBezTo>
                <a:cubicBezTo>
                  <a:pt x="633" y="543"/>
                  <a:pt x="633" y="543"/>
                  <a:pt x="634" y="543"/>
                </a:cubicBezTo>
                <a:cubicBezTo>
                  <a:pt x="634" y="543"/>
                  <a:pt x="635" y="543"/>
                  <a:pt x="636" y="544"/>
                </a:cubicBezTo>
                <a:cubicBezTo>
                  <a:pt x="636" y="544"/>
                  <a:pt x="637" y="544"/>
                  <a:pt x="637" y="544"/>
                </a:cubicBezTo>
                <a:cubicBezTo>
                  <a:pt x="638" y="544"/>
                  <a:pt x="639" y="544"/>
                  <a:pt x="641" y="544"/>
                </a:cubicBezTo>
                <a:cubicBezTo>
                  <a:pt x="641" y="544"/>
                  <a:pt x="641" y="544"/>
                  <a:pt x="642" y="544"/>
                </a:cubicBezTo>
                <a:cubicBezTo>
                  <a:pt x="643" y="544"/>
                  <a:pt x="643" y="545"/>
                  <a:pt x="644" y="545"/>
                </a:cubicBezTo>
                <a:cubicBezTo>
                  <a:pt x="644" y="545"/>
                  <a:pt x="645" y="545"/>
                  <a:pt x="645" y="545"/>
                </a:cubicBezTo>
                <a:cubicBezTo>
                  <a:pt x="646" y="545"/>
                  <a:pt x="647" y="545"/>
                  <a:pt x="647" y="545"/>
                </a:cubicBezTo>
                <a:cubicBezTo>
                  <a:pt x="648" y="545"/>
                  <a:pt x="648" y="545"/>
                  <a:pt x="649" y="545"/>
                </a:cubicBezTo>
                <a:cubicBezTo>
                  <a:pt x="650" y="545"/>
                  <a:pt x="651" y="545"/>
                  <a:pt x="651" y="545"/>
                </a:cubicBezTo>
                <a:cubicBezTo>
                  <a:pt x="652" y="545"/>
                  <a:pt x="653" y="545"/>
                  <a:pt x="653" y="545"/>
                </a:cubicBezTo>
                <a:cubicBezTo>
                  <a:pt x="654" y="545"/>
                  <a:pt x="654" y="545"/>
                  <a:pt x="655" y="545"/>
                </a:cubicBezTo>
                <a:cubicBezTo>
                  <a:pt x="655" y="545"/>
                  <a:pt x="656" y="544"/>
                  <a:pt x="657" y="544"/>
                </a:cubicBezTo>
                <a:cubicBezTo>
                  <a:pt x="657" y="544"/>
                  <a:pt x="658" y="544"/>
                  <a:pt x="658" y="544"/>
                </a:cubicBezTo>
                <a:cubicBezTo>
                  <a:pt x="658" y="544"/>
                  <a:pt x="659" y="544"/>
                  <a:pt x="659" y="544"/>
                </a:cubicBezTo>
                <a:cubicBezTo>
                  <a:pt x="661" y="545"/>
                  <a:pt x="663" y="545"/>
                  <a:pt x="665" y="546"/>
                </a:cubicBezTo>
                <a:cubicBezTo>
                  <a:pt x="666" y="546"/>
                  <a:pt x="667" y="547"/>
                  <a:pt x="668" y="547"/>
                </a:cubicBezTo>
                <a:cubicBezTo>
                  <a:pt x="672" y="548"/>
                  <a:pt x="677" y="549"/>
                  <a:pt x="682" y="550"/>
                </a:cubicBezTo>
                <a:cubicBezTo>
                  <a:pt x="690" y="551"/>
                  <a:pt x="698" y="551"/>
                  <a:pt x="707" y="550"/>
                </a:cubicBezTo>
                <a:cubicBezTo>
                  <a:pt x="707" y="550"/>
                  <a:pt x="707" y="550"/>
                  <a:pt x="707" y="550"/>
                </a:cubicBezTo>
                <a:cubicBezTo>
                  <a:pt x="708" y="550"/>
                  <a:pt x="710" y="550"/>
                  <a:pt x="711" y="550"/>
                </a:cubicBezTo>
                <a:cubicBezTo>
                  <a:pt x="711" y="549"/>
                  <a:pt x="712" y="549"/>
                  <a:pt x="712" y="549"/>
                </a:cubicBezTo>
                <a:cubicBezTo>
                  <a:pt x="713" y="549"/>
                  <a:pt x="714" y="549"/>
                  <a:pt x="715" y="549"/>
                </a:cubicBezTo>
                <a:cubicBezTo>
                  <a:pt x="715" y="549"/>
                  <a:pt x="715" y="549"/>
                  <a:pt x="716" y="549"/>
                </a:cubicBezTo>
                <a:cubicBezTo>
                  <a:pt x="717" y="548"/>
                  <a:pt x="717" y="548"/>
                  <a:pt x="718" y="548"/>
                </a:cubicBezTo>
                <a:cubicBezTo>
                  <a:pt x="719" y="548"/>
                  <a:pt x="719" y="548"/>
                  <a:pt x="720" y="548"/>
                </a:cubicBezTo>
                <a:cubicBezTo>
                  <a:pt x="720" y="547"/>
                  <a:pt x="721" y="547"/>
                  <a:pt x="722" y="547"/>
                </a:cubicBezTo>
                <a:cubicBezTo>
                  <a:pt x="722" y="547"/>
                  <a:pt x="723" y="547"/>
                  <a:pt x="723" y="547"/>
                </a:cubicBezTo>
                <a:cubicBezTo>
                  <a:pt x="724" y="546"/>
                  <a:pt x="725" y="546"/>
                  <a:pt x="725" y="546"/>
                </a:cubicBezTo>
                <a:cubicBezTo>
                  <a:pt x="726" y="546"/>
                  <a:pt x="726" y="545"/>
                  <a:pt x="726" y="545"/>
                </a:cubicBezTo>
                <a:cubicBezTo>
                  <a:pt x="727" y="545"/>
                  <a:pt x="728" y="545"/>
                  <a:pt x="729" y="544"/>
                </a:cubicBezTo>
                <a:cubicBezTo>
                  <a:pt x="729" y="544"/>
                  <a:pt x="729" y="544"/>
                  <a:pt x="730" y="544"/>
                </a:cubicBezTo>
                <a:cubicBezTo>
                  <a:pt x="731" y="543"/>
                  <a:pt x="731" y="543"/>
                  <a:pt x="732" y="543"/>
                </a:cubicBezTo>
                <a:cubicBezTo>
                  <a:pt x="733" y="543"/>
                  <a:pt x="733" y="542"/>
                  <a:pt x="733" y="542"/>
                </a:cubicBezTo>
                <a:cubicBezTo>
                  <a:pt x="789" y="513"/>
                  <a:pt x="804" y="411"/>
                  <a:pt x="768" y="341"/>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animBg="1"/>
      <p:bldP spid="45" grpId="0" animBg="1"/>
      <p:bldP spid="46" grpId="0" animBg="1"/>
      <p:bldP spid="47" grpId="0" animBg="1"/>
      <p:bldP spid="48" grpId="0" animBg="1"/>
      <p:bldP spid="49"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542297" y="2442177"/>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4178300" y="2753379"/>
            <a:ext cx="3860800" cy="2798258"/>
            <a:chOff x="825500" y="1400175"/>
            <a:chExt cx="4470400" cy="3240088"/>
          </a:xfrm>
        </p:grpSpPr>
        <p:sp>
          <p:nvSpPr>
            <p:cNvPr id="32"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F4EA35"/>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 name="圆角矩形 28"/>
            <p:cNvSpPr>
              <a:spLocks noChangeArrowheads="1"/>
            </p:cNvSpPr>
            <p:nvPr/>
          </p:nvSpPr>
          <p:spPr bwMode="auto">
            <a:xfrm>
              <a:off x="2635250" y="3735388"/>
              <a:ext cx="858838" cy="177800"/>
            </a:xfrm>
            <a:prstGeom prst="roundRect">
              <a:avLst>
                <a:gd name="adj" fmla="val 50000"/>
              </a:avLst>
            </a:prstGeom>
            <a:solidFill>
              <a:sysClr val="window" lastClr="FFFFFF"/>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34" name="圆角矩形 29"/>
            <p:cNvSpPr>
              <a:spLocks noChangeArrowheads="1"/>
            </p:cNvSpPr>
            <p:nvPr/>
          </p:nvSpPr>
          <p:spPr bwMode="auto">
            <a:xfrm>
              <a:off x="2709863" y="3990975"/>
              <a:ext cx="709612" cy="179388"/>
            </a:xfrm>
            <a:prstGeom prst="roundRect">
              <a:avLst>
                <a:gd name="adj" fmla="val 50000"/>
              </a:avLst>
            </a:prstGeom>
            <a:solidFill>
              <a:srgbClr val="3B3838"/>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35" name="圆角矩形 30"/>
            <p:cNvSpPr>
              <a:spLocks noChangeArrowheads="1"/>
            </p:cNvSpPr>
            <p:nvPr/>
          </p:nvSpPr>
          <p:spPr bwMode="auto">
            <a:xfrm>
              <a:off x="2635250" y="4248150"/>
              <a:ext cx="858838" cy="177800"/>
            </a:xfrm>
            <a:prstGeom prst="roundRect">
              <a:avLst>
                <a:gd name="adj" fmla="val 50000"/>
              </a:avLst>
            </a:prstGeom>
            <a:solidFill>
              <a:sysClr val="window" lastClr="FFFFFF"/>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36" name="圆角矩形 31"/>
            <p:cNvSpPr>
              <a:spLocks noChangeArrowheads="1"/>
            </p:cNvSpPr>
            <p:nvPr/>
          </p:nvSpPr>
          <p:spPr bwMode="auto">
            <a:xfrm>
              <a:off x="2794000" y="4505325"/>
              <a:ext cx="541338" cy="134938"/>
            </a:xfrm>
            <a:prstGeom prst="roundRect">
              <a:avLst>
                <a:gd name="adj" fmla="val 50000"/>
              </a:avLst>
            </a:prstGeom>
            <a:solidFill>
              <a:srgbClr val="3B3838"/>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37" name="椭圆 32"/>
            <p:cNvSpPr>
              <a:spLocks noChangeArrowheads="1"/>
            </p:cNvSpPr>
            <p:nvPr/>
          </p:nvSpPr>
          <p:spPr bwMode="auto">
            <a:xfrm>
              <a:off x="825500" y="1400175"/>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38" name="直接连接符 33"/>
            <p:cNvCxnSpPr>
              <a:cxnSpLocks noChangeShapeType="1"/>
            </p:cNvCxnSpPr>
            <p:nvPr/>
          </p:nvCxnSpPr>
          <p:spPr bwMode="auto">
            <a:xfrm>
              <a:off x="1382713" y="1704975"/>
              <a:ext cx="647700" cy="271463"/>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39" name="椭圆 34"/>
            <p:cNvSpPr>
              <a:spLocks noChangeArrowheads="1"/>
            </p:cNvSpPr>
            <p:nvPr/>
          </p:nvSpPr>
          <p:spPr bwMode="auto">
            <a:xfrm>
              <a:off x="4810125" y="1400175"/>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40" name="直接连接符 35"/>
            <p:cNvCxnSpPr>
              <a:cxnSpLocks noChangeShapeType="1"/>
            </p:cNvCxnSpPr>
            <p:nvPr/>
          </p:nvCxnSpPr>
          <p:spPr bwMode="auto">
            <a:xfrm rot="8309691">
              <a:off x="4095750" y="1690688"/>
              <a:ext cx="647700" cy="269875"/>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41" name="椭圆 36"/>
            <p:cNvSpPr>
              <a:spLocks noChangeArrowheads="1"/>
            </p:cNvSpPr>
            <p:nvPr/>
          </p:nvSpPr>
          <p:spPr bwMode="auto">
            <a:xfrm>
              <a:off x="1457325" y="3987800"/>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42" name="直接连接符 37"/>
            <p:cNvCxnSpPr>
              <a:cxnSpLocks noChangeShapeType="1"/>
            </p:cNvCxnSpPr>
            <p:nvPr/>
          </p:nvCxnSpPr>
          <p:spPr bwMode="auto">
            <a:xfrm rot="-3781756">
              <a:off x="1855788" y="3668712"/>
              <a:ext cx="647700" cy="269875"/>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43" name="椭圆 38"/>
            <p:cNvSpPr>
              <a:spLocks noChangeArrowheads="1"/>
            </p:cNvSpPr>
            <p:nvPr/>
          </p:nvSpPr>
          <p:spPr bwMode="auto">
            <a:xfrm>
              <a:off x="4211638" y="3987800"/>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44" name="直接连接符 39"/>
            <p:cNvCxnSpPr>
              <a:cxnSpLocks noChangeShapeType="1"/>
            </p:cNvCxnSpPr>
            <p:nvPr/>
          </p:nvCxnSpPr>
          <p:spPr bwMode="auto">
            <a:xfrm flipH="1" flipV="1">
              <a:off x="3679825" y="3575050"/>
              <a:ext cx="557213" cy="438150"/>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grpSp>
      <p:grpSp>
        <p:nvGrpSpPr>
          <p:cNvPr id="45" name="组合 44"/>
          <p:cNvGrpSpPr/>
          <p:nvPr/>
        </p:nvGrpSpPr>
        <p:grpSpPr>
          <a:xfrm>
            <a:off x="1542297" y="4461477"/>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2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8" name="组合 47"/>
          <p:cNvGrpSpPr/>
          <p:nvPr/>
        </p:nvGrpSpPr>
        <p:grpSpPr>
          <a:xfrm>
            <a:off x="8552697" y="2442177"/>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2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8552697" y="4461477"/>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31"/>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54"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活动经费预算</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300663" y="1829454"/>
            <a:ext cx="2097087" cy="3751263"/>
            <a:chOff x="8081963" y="1847850"/>
            <a:chExt cx="2097087" cy="3751263"/>
          </a:xfrm>
        </p:grpSpPr>
        <p:sp>
          <p:nvSpPr>
            <p:cNvPr id="22" name="椭圆 21"/>
            <p:cNvSpPr/>
            <p:nvPr/>
          </p:nvSpPr>
          <p:spPr>
            <a:xfrm>
              <a:off x="8294688" y="4992688"/>
              <a:ext cx="1677987" cy="606425"/>
            </a:xfrm>
            <a:prstGeom prst="ellipse">
              <a:avLst/>
            </a:prstGeom>
            <a:solidFill>
              <a:sysClr val="window" lastClr="FFFFFF">
                <a:lumMod val="85000"/>
              </a:sysClr>
            </a:solidFill>
            <a:ln w="12700" cap="flat" cmpd="sng" algn="ctr">
              <a:noFill/>
              <a:prstDash val="solid"/>
              <a:miter lim="800000"/>
            </a:ln>
            <a:effectLst/>
          </p:spPr>
          <p:txBody>
            <a:bodyPr anchor="ctr"/>
            <a:lstStyle/>
            <a:p>
              <a:pPr algn="ctr">
                <a:defRPr/>
              </a:pPr>
              <a:endParaRPr lang="zh-CN" altLang="en-US" sz="1600" kern="0">
                <a:solidFill>
                  <a:srgbClr val="FFFFFF"/>
                </a:solidFill>
                <a:ea typeface="微软雅黑" panose="020B0503020204020204" pitchFamily="34" charset="-122"/>
              </a:endParaRPr>
            </a:p>
          </p:txBody>
        </p:sp>
        <p:sp>
          <p:nvSpPr>
            <p:cNvPr id="23" name="圆角矩形 34"/>
            <p:cNvSpPr/>
            <p:nvPr/>
          </p:nvSpPr>
          <p:spPr>
            <a:xfrm>
              <a:off x="9082088" y="1847850"/>
              <a:ext cx="107950" cy="3446463"/>
            </a:xfrm>
            <a:prstGeom prst="roundRect">
              <a:avLst>
                <a:gd name="adj" fmla="val 50000"/>
              </a:avLst>
            </a:prstGeom>
            <a:solidFill>
              <a:sysClr val="window" lastClr="FFFFFF">
                <a:lumMod val="50000"/>
              </a:sysClr>
            </a:solidFill>
            <a:ln w="12700" cap="flat" cmpd="sng" algn="ctr">
              <a:noFill/>
              <a:prstDash val="solid"/>
              <a:miter lim="800000"/>
            </a:ln>
            <a:effectLst/>
          </p:spPr>
          <p:txBody>
            <a:bodyPr anchor="ctr"/>
            <a:lstStyle/>
            <a:p>
              <a:pPr algn="ctr">
                <a:defRPr/>
              </a:pPr>
              <a:endParaRPr lang="zh-CN" altLang="en-US" sz="1600" kern="0">
                <a:solidFill>
                  <a:srgbClr val="FFFFFF"/>
                </a:solidFill>
                <a:ea typeface="微软雅黑" panose="020B0503020204020204" pitchFamily="34" charset="-122"/>
              </a:endParaRPr>
            </a:p>
          </p:txBody>
        </p:sp>
        <p:sp>
          <p:nvSpPr>
            <p:cNvPr id="24" name="五边形 35"/>
            <p:cNvSpPr/>
            <p:nvPr/>
          </p:nvSpPr>
          <p:spPr>
            <a:xfrm rot="201853">
              <a:off x="8859838" y="2152650"/>
              <a:ext cx="1319212" cy="403225"/>
            </a:xfrm>
            <a:prstGeom prst="homePlate">
              <a:avLst/>
            </a:prstGeom>
            <a:solidFill>
              <a:srgbClr val="F4EA35"/>
            </a:solidFill>
            <a:ln w="12700" cap="flat" cmpd="sng" algn="ctr">
              <a:noFill/>
              <a:prstDash val="solid"/>
              <a:miter lim="800000"/>
            </a:ln>
            <a:effectLst>
              <a:outerShdw dist="38100" dir="3000000" algn="tl" rotWithShape="0">
                <a:srgbClr val="F4EA35">
                  <a:lumMod val="75000"/>
                </a:srgbClr>
              </a:outerShdw>
            </a:effectLst>
          </p:spPr>
          <p:txBody>
            <a:bodyPr anchor="ctr"/>
            <a:lstStyle/>
            <a:p>
              <a:pPr algn="ctr">
                <a:defRPr/>
              </a:pPr>
              <a:r>
                <a:rPr lang="zh-CN" altLang="en-US" sz="1600" kern="0" dirty="0">
                  <a:solidFill>
                    <a:srgbClr val="FFFFFF"/>
                  </a:solidFill>
                  <a:ea typeface="微软雅黑" panose="020B0503020204020204" pitchFamily="34" charset="-122"/>
                </a:rPr>
                <a:t>输入标题</a:t>
              </a:r>
            </a:p>
          </p:txBody>
        </p:sp>
        <p:sp>
          <p:nvSpPr>
            <p:cNvPr id="25" name="五边形 37"/>
            <p:cNvSpPr/>
            <p:nvPr/>
          </p:nvSpPr>
          <p:spPr>
            <a:xfrm rot="21347357" flipH="1">
              <a:off x="8081963" y="2840038"/>
              <a:ext cx="1319212" cy="403225"/>
            </a:xfrm>
            <a:prstGeom prst="homePlate">
              <a:avLst/>
            </a:prstGeom>
            <a:solidFill>
              <a:srgbClr val="3B3838"/>
            </a:solidFill>
            <a:ln w="12700" cap="flat" cmpd="sng" algn="ctr">
              <a:noFill/>
              <a:prstDash val="solid"/>
              <a:miter lim="800000"/>
            </a:ln>
            <a:effectLst>
              <a:outerShdw dist="38100" dir="7800000" algn="tl" rotWithShape="0">
                <a:srgbClr val="3B3838">
                  <a:lumMod val="75000"/>
                </a:srgbClr>
              </a:outerShdw>
            </a:effectLst>
          </p:spPr>
          <p:txBody>
            <a:bodyPr anchor="ctr"/>
            <a:lstStyle/>
            <a:p>
              <a:pPr algn="ctr">
                <a:defRPr/>
              </a:pPr>
              <a:r>
                <a:rPr lang="zh-CN" altLang="en-US" sz="1600" kern="0" dirty="0">
                  <a:solidFill>
                    <a:srgbClr val="FFFFFF"/>
                  </a:solidFill>
                  <a:ea typeface="微软雅黑" panose="020B0503020204020204" pitchFamily="34" charset="-122"/>
                </a:rPr>
                <a:t>输入标题</a:t>
              </a:r>
            </a:p>
          </p:txBody>
        </p:sp>
        <p:sp>
          <p:nvSpPr>
            <p:cNvPr id="26" name="五边形 39"/>
            <p:cNvSpPr/>
            <p:nvPr/>
          </p:nvSpPr>
          <p:spPr>
            <a:xfrm rot="201853">
              <a:off x="8859838" y="3602038"/>
              <a:ext cx="1319212" cy="403225"/>
            </a:xfrm>
            <a:prstGeom prst="homePlate">
              <a:avLst/>
            </a:prstGeom>
            <a:solidFill>
              <a:srgbClr val="F4EA35"/>
            </a:solidFill>
            <a:ln w="12700" cap="flat" cmpd="sng" algn="ctr">
              <a:noFill/>
              <a:prstDash val="solid"/>
              <a:miter lim="800000"/>
            </a:ln>
            <a:effectLst>
              <a:outerShdw dist="38100" dir="3000000" algn="tl" rotWithShape="0">
                <a:srgbClr val="F4EA35">
                  <a:lumMod val="75000"/>
                </a:srgbClr>
              </a:outerShdw>
            </a:effectLst>
          </p:spPr>
          <p:txBody>
            <a:bodyPr anchor="ctr"/>
            <a:lstStyle/>
            <a:p>
              <a:pPr algn="ctr">
                <a:defRPr/>
              </a:pPr>
              <a:r>
                <a:rPr lang="zh-CN" altLang="en-US" sz="1600" kern="0">
                  <a:solidFill>
                    <a:srgbClr val="FFFFFF"/>
                  </a:solidFill>
                  <a:ea typeface="微软雅黑" panose="020B0503020204020204" pitchFamily="34" charset="-122"/>
                </a:rPr>
                <a:t>输入标题</a:t>
              </a:r>
            </a:p>
          </p:txBody>
        </p:sp>
        <p:sp>
          <p:nvSpPr>
            <p:cNvPr id="27" name="五边形 41"/>
            <p:cNvSpPr/>
            <p:nvPr/>
          </p:nvSpPr>
          <p:spPr>
            <a:xfrm rot="21347357" flipH="1">
              <a:off x="8081963" y="4303713"/>
              <a:ext cx="1319212" cy="403225"/>
            </a:xfrm>
            <a:prstGeom prst="homePlate">
              <a:avLst/>
            </a:prstGeom>
            <a:solidFill>
              <a:srgbClr val="F4EA35"/>
            </a:solidFill>
            <a:ln w="12700" cap="flat" cmpd="sng" algn="ctr">
              <a:noFill/>
              <a:prstDash val="solid"/>
              <a:miter lim="800000"/>
            </a:ln>
            <a:effectLst>
              <a:outerShdw dist="38100" dir="7800000" algn="tl" rotWithShape="0">
                <a:srgbClr val="F4EA35">
                  <a:lumMod val="60000"/>
                  <a:lumOff val="40000"/>
                </a:srgbClr>
              </a:outerShdw>
            </a:effectLst>
          </p:spPr>
          <p:txBody>
            <a:bodyPr anchor="ctr"/>
            <a:lstStyle/>
            <a:p>
              <a:pPr algn="ctr">
                <a:defRPr/>
              </a:pPr>
              <a:r>
                <a:rPr lang="zh-CN" altLang="en-US" sz="1600" kern="0">
                  <a:solidFill>
                    <a:srgbClr val="FFFFFF"/>
                  </a:solidFill>
                  <a:ea typeface="微软雅黑" panose="020B0503020204020204" pitchFamily="34" charset="-122"/>
                </a:rPr>
                <a:t>输入标题</a:t>
              </a:r>
            </a:p>
          </p:txBody>
        </p:sp>
      </p:grpSp>
      <p:grpSp>
        <p:nvGrpSpPr>
          <p:cNvPr id="28" name="组合 27"/>
          <p:cNvGrpSpPr/>
          <p:nvPr/>
        </p:nvGrpSpPr>
        <p:grpSpPr>
          <a:xfrm>
            <a:off x="1561347" y="2137377"/>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5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1561347" y="4042377"/>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6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8990847" y="2137377"/>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6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8990847" y="4042377"/>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66"/>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40"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活动经费预算</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383054" y="1642892"/>
            <a:ext cx="3677305" cy="5565409"/>
            <a:chOff x="1277904" y="2076450"/>
            <a:chExt cx="3677305" cy="5565409"/>
          </a:xfrm>
        </p:grpSpPr>
        <p:grpSp>
          <p:nvGrpSpPr>
            <p:cNvPr id="27" name="组合 26"/>
            <p:cNvGrpSpPr/>
            <p:nvPr/>
          </p:nvGrpSpPr>
          <p:grpSpPr>
            <a:xfrm>
              <a:off x="1277904" y="2076450"/>
              <a:ext cx="3677305" cy="5565409"/>
              <a:chOff x="5796136" y="825583"/>
              <a:chExt cx="2757979" cy="4832378"/>
            </a:xfrm>
          </p:grpSpPr>
          <p:grpSp>
            <p:nvGrpSpPr>
              <p:cNvPr id="29" name="组合 28"/>
              <p:cNvGrpSpPr/>
              <p:nvPr/>
            </p:nvGrpSpPr>
            <p:grpSpPr>
              <a:xfrm>
                <a:off x="5796136" y="825583"/>
                <a:ext cx="2757979" cy="4832378"/>
                <a:chOff x="6686435" y="3521081"/>
                <a:chExt cx="2110942" cy="3698676"/>
              </a:xfrm>
              <a:solidFill>
                <a:sysClr val="windowText" lastClr="000000"/>
              </a:solidFill>
            </p:grpSpPr>
            <p:sp>
              <p:nvSpPr>
                <p:cNvPr id="33" name="圆角矩形 32"/>
                <p:cNvSpPr/>
                <p:nvPr/>
              </p:nvSpPr>
              <p:spPr>
                <a:xfrm>
                  <a:off x="6709145" y="3542683"/>
                  <a:ext cx="2088232" cy="3677074"/>
                </a:xfrm>
                <a:prstGeom prst="round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矩形 33"/>
                <p:cNvSpPr/>
                <p:nvPr/>
              </p:nvSpPr>
              <p:spPr>
                <a:xfrm>
                  <a:off x="8221313" y="3521081"/>
                  <a:ext cx="288032" cy="72008"/>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矩形 34"/>
                <p:cNvSpPr/>
                <p:nvPr/>
              </p:nvSpPr>
              <p:spPr>
                <a:xfrm>
                  <a:off x="6686435" y="4139285"/>
                  <a:ext cx="72008" cy="126016"/>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矩形 35"/>
                <p:cNvSpPr/>
                <p:nvPr/>
              </p:nvSpPr>
              <p:spPr>
                <a:xfrm>
                  <a:off x="6686435" y="4417701"/>
                  <a:ext cx="72008" cy="126016"/>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矩形 36"/>
                <p:cNvSpPr/>
                <p:nvPr/>
              </p:nvSpPr>
              <p:spPr>
                <a:xfrm>
                  <a:off x="6686435" y="4694811"/>
                  <a:ext cx="72008" cy="126016"/>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0" name="矩形 29"/>
              <p:cNvSpPr/>
              <p:nvPr/>
            </p:nvSpPr>
            <p:spPr>
              <a:xfrm>
                <a:off x="6013966" y="1633276"/>
                <a:ext cx="2351990" cy="3642270"/>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1" name="椭圆 30"/>
              <p:cNvSpPr/>
              <p:nvPr/>
            </p:nvSpPr>
            <p:spPr>
              <a:xfrm>
                <a:off x="7225242" y="1136045"/>
                <a:ext cx="23517" cy="23517"/>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2" name="圆角矩形 31"/>
              <p:cNvSpPr/>
              <p:nvPr/>
            </p:nvSpPr>
            <p:spPr>
              <a:xfrm>
                <a:off x="6954762" y="1324204"/>
                <a:ext cx="564478" cy="23517"/>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28" name="图片 27"/>
            <p:cNvPicPr>
              <a:picLocks noChangeAspect="1"/>
            </p:cNvPicPr>
            <p:nvPr/>
          </p:nvPicPr>
          <p:blipFill>
            <a:blip r:embed="rId2"/>
            <a:stretch>
              <a:fillRect/>
            </a:stretch>
          </p:blipFill>
          <p:spPr>
            <a:xfrm>
              <a:off x="1587654" y="3679667"/>
              <a:ext cx="3118623" cy="3023156"/>
            </a:xfrm>
            <a:prstGeom prst="rect">
              <a:avLst/>
            </a:prstGeom>
          </p:spPr>
        </p:pic>
      </p:grpSp>
      <p:grpSp>
        <p:nvGrpSpPr>
          <p:cNvPr id="38" name="组合 37"/>
          <p:cNvGrpSpPr/>
          <p:nvPr/>
        </p:nvGrpSpPr>
        <p:grpSpPr>
          <a:xfrm>
            <a:off x="9028947" y="2446115"/>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71"/>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9028947" y="4484465"/>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74"/>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1294647" y="2446115"/>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7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1294647" y="4484465"/>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9" name="文本框 8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50"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活动经费预算</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3945766" y="1307902"/>
            <a:ext cx="1382149" cy="2542060"/>
            <a:chOff x="3957639" y="195263"/>
            <a:chExt cx="720725" cy="1325563"/>
          </a:xfrm>
        </p:grpSpPr>
        <p:sp>
          <p:nvSpPr>
            <p:cNvPr id="71"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2"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3"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4"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5"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7"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0"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1"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2"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3"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4"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5"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6"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7"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89" name="组合 88"/>
          <p:cNvGrpSpPr/>
          <p:nvPr/>
        </p:nvGrpSpPr>
        <p:grpSpPr>
          <a:xfrm>
            <a:off x="6864086" y="1309424"/>
            <a:ext cx="1379105" cy="2539013"/>
            <a:chOff x="5049839" y="1995488"/>
            <a:chExt cx="719138" cy="1323975"/>
          </a:xfrm>
        </p:grpSpPr>
        <p:sp>
          <p:nvSpPr>
            <p:cNvPr id="90"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1"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2"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3"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4"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5"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6"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7"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8"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9"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0"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1"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2"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3"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4"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5"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6"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7"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8"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9"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0"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1"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2"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3"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4"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5"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6"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7"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8"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9"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0"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1"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122" name="矩形 121"/>
          <p:cNvSpPr/>
          <p:nvPr/>
        </p:nvSpPr>
        <p:spPr>
          <a:xfrm flipV="1">
            <a:off x="1487489" y="4985067"/>
            <a:ext cx="3949095" cy="201600"/>
          </a:xfrm>
          <a:prstGeom prst="rect">
            <a:avLst/>
          </a:prstGeom>
          <a:solidFill>
            <a:srgbClr val="FCD767"/>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3" name="矩形 122"/>
          <p:cNvSpPr/>
          <p:nvPr/>
        </p:nvSpPr>
        <p:spPr>
          <a:xfrm flipV="1">
            <a:off x="2063553" y="5628380"/>
            <a:ext cx="3373031" cy="201600"/>
          </a:xfrm>
          <a:prstGeom prst="rect">
            <a:avLst/>
          </a:prstGeom>
          <a:solidFill>
            <a:srgbClr val="FCD767"/>
          </a:solidFill>
          <a:ln w="12700" cap="flat" cmpd="sng" algn="ctr">
            <a:noFill/>
            <a:prstDash val="solid"/>
            <a:miter lim="800000"/>
          </a:ln>
          <a:effectLst/>
        </p:spPr>
        <p:txBody>
          <a:bodyPr rtlCol="0" anchor="ctr"/>
          <a:lstStyle/>
          <a:p>
            <a:pPr algn="ctr">
              <a:defRPr/>
            </a:pPr>
            <a:endParaRPr lang="zh-CN" altLang="en-US" sz="2400" kern="0" smtClean="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4" name="矩形 123"/>
          <p:cNvSpPr/>
          <p:nvPr/>
        </p:nvSpPr>
        <p:spPr>
          <a:xfrm flipV="1">
            <a:off x="6725453" y="4984593"/>
            <a:ext cx="4267092" cy="177523"/>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5" name="矩形 124"/>
          <p:cNvSpPr/>
          <p:nvPr/>
        </p:nvSpPr>
        <p:spPr>
          <a:xfrm flipV="1">
            <a:off x="6725453" y="5627906"/>
            <a:ext cx="2442889" cy="202073"/>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smtClean="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6" name="矩形 125"/>
          <p:cNvSpPr/>
          <p:nvPr/>
        </p:nvSpPr>
        <p:spPr>
          <a:xfrm>
            <a:off x="6624026" y="4360079"/>
            <a:ext cx="1829347" cy="420564"/>
          </a:xfrm>
          <a:prstGeom prst="rect">
            <a:avLst/>
          </a:prstGeom>
        </p:spPr>
        <p:txBody>
          <a:bodyPr wrap="none">
            <a:spAutoFit/>
          </a:bodyPr>
          <a:lstStyle/>
          <a:p>
            <a:r>
              <a:rPr lang="zh-CN" altLang="en-US"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7" name="矩形 126"/>
          <p:cNvSpPr/>
          <p:nvPr/>
        </p:nvSpPr>
        <p:spPr>
          <a:xfrm>
            <a:off x="3887756" y="4408891"/>
            <a:ext cx="1829347" cy="420564"/>
          </a:xfrm>
          <a:prstGeom prst="rect">
            <a:avLst/>
          </a:prstGeom>
        </p:spPr>
        <p:txBody>
          <a:bodyPr wrap="none">
            <a:spAutoFit/>
          </a:bodyPr>
          <a:lstStyle/>
          <a:p>
            <a:r>
              <a:rPr lang="zh-CN" altLang="en-US"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8" name="矩形 127"/>
          <p:cNvSpPr/>
          <p:nvPr/>
        </p:nvSpPr>
        <p:spPr>
          <a:xfrm>
            <a:off x="529223" y="4860296"/>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129" name="矩形 128"/>
          <p:cNvSpPr/>
          <p:nvPr/>
        </p:nvSpPr>
        <p:spPr>
          <a:xfrm>
            <a:off x="1219315" y="5503239"/>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130" name="矩形 129"/>
          <p:cNvSpPr/>
          <p:nvPr/>
        </p:nvSpPr>
        <p:spPr>
          <a:xfrm>
            <a:off x="9178108" y="5477911"/>
            <a:ext cx="748923"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131" name="矩形 130"/>
          <p:cNvSpPr/>
          <p:nvPr/>
        </p:nvSpPr>
        <p:spPr>
          <a:xfrm>
            <a:off x="11140073" y="4860296"/>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grpSp>
        <p:nvGrpSpPr>
          <p:cNvPr id="132" name="组合 131"/>
          <p:cNvGrpSpPr/>
          <p:nvPr/>
        </p:nvGrpSpPr>
        <p:grpSpPr>
          <a:xfrm>
            <a:off x="1275597" y="2072991"/>
            <a:ext cx="2115035" cy="1154619"/>
            <a:chOff x="1478171" y="2225265"/>
            <a:chExt cx="2115035" cy="1154619"/>
          </a:xfrm>
        </p:grpSpPr>
        <p:sp>
          <p:nvSpPr>
            <p:cNvPr id="1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4" name="文本框 10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135" name="组合 134"/>
          <p:cNvGrpSpPr/>
          <p:nvPr/>
        </p:nvGrpSpPr>
        <p:grpSpPr>
          <a:xfrm>
            <a:off x="9105147" y="2072991"/>
            <a:ext cx="2115035" cy="1154619"/>
            <a:chOff x="1478171" y="2225265"/>
            <a:chExt cx="2115035" cy="1154619"/>
          </a:xfrm>
        </p:grpSpPr>
        <p:sp>
          <p:nvSpPr>
            <p:cNvPr id="1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7" name="文本框 10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138"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活动经费预算</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fade">
                                      <p:cBhvr>
                                        <p:cTn id="14" dur="1000"/>
                                        <p:tgtEl>
                                          <p:spTgt spid="135"/>
                                        </p:tgtEl>
                                      </p:cBhvr>
                                    </p:animEffect>
                                    <p:anim calcmode="lin" valueType="num">
                                      <p:cBhvr>
                                        <p:cTn id="15" dur="1000" fill="hold"/>
                                        <p:tgtEl>
                                          <p:spTgt spid="135"/>
                                        </p:tgtEl>
                                        <p:attrNameLst>
                                          <p:attrName>ppt_x</p:attrName>
                                        </p:attrNameLst>
                                      </p:cBhvr>
                                      <p:tavLst>
                                        <p:tav tm="0">
                                          <p:val>
                                            <p:strVal val="#ppt_x"/>
                                          </p:val>
                                        </p:tav>
                                        <p:tav tm="100000">
                                          <p:val>
                                            <p:strVal val="#ppt_x"/>
                                          </p:val>
                                        </p:tav>
                                      </p:tavLst>
                                    </p:anim>
                                    <p:anim calcmode="lin" valueType="num">
                                      <p:cBhvr>
                                        <p:cTn id="16"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anim calcmode="lin" valueType="num">
                                      <p:cBhvr>
                                        <p:cTn id="27" dur="1000" fill="hold"/>
                                        <p:tgtEl>
                                          <p:spTgt spid="89"/>
                                        </p:tgtEl>
                                        <p:attrNameLst>
                                          <p:attrName>ppt_x</p:attrName>
                                        </p:attrNameLst>
                                      </p:cBhvr>
                                      <p:tavLst>
                                        <p:tav tm="0">
                                          <p:val>
                                            <p:strVal val="#ppt_x"/>
                                          </p:val>
                                        </p:tav>
                                        <p:tav tm="100000">
                                          <p:val>
                                            <p:strVal val="#ppt_x"/>
                                          </p:val>
                                        </p:tav>
                                      </p:tavLst>
                                    </p:anim>
                                    <p:anim calcmode="lin" valueType="num">
                                      <p:cBhvr>
                                        <p:cTn id="2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899616" y="0"/>
            <a:ext cx="6392767" cy="6286500"/>
            <a:chOff x="4799013" y="-10737850"/>
            <a:chExt cx="13369925" cy="13147676"/>
          </a:xfrm>
        </p:grpSpPr>
        <p:sp>
          <p:nvSpPr>
            <p:cNvPr id="59"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Freeform 17"/>
          <p:cNvSpPr/>
          <p:nvPr/>
        </p:nvSpPr>
        <p:spPr bwMode="auto">
          <a:xfrm>
            <a:off x="8485721" y="2289981"/>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28218" y="3353683"/>
            <a:ext cx="12220218" cy="3882570"/>
            <a:chOff x="-1946478" y="4837051"/>
            <a:chExt cx="20331110" cy="6459536"/>
          </a:xfrm>
        </p:grpSpPr>
        <p:grpSp>
          <p:nvGrpSpPr>
            <p:cNvPr id="6" name="组合 5"/>
            <p:cNvGrpSpPr/>
            <p:nvPr/>
          </p:nvGrpSpPr>
          <p:grpSpPr>
            <a:xfrm>
              <a:off x="6829221" y="6597588"/>
              <a:ext cx="2732088" cy="3379786"/>
              <a:chOff x="7907338" y="9856788"/>
              <a:chExt cx="2732088" cy="3379788"/>
            </a:xfrm>
          </p:grpSpPr>
          <p:sp>
            <p:nvSpPr>
              <p:cNvPr id="42" name="Freeform 66"/>
              <p:cNvSpPr>
                <a:spLocks noEditPoints="1"/>
              </p:cNvSpPr>
              <p:nvPr/>
            </p:nvSpPr>
            <p:spPr bwMode="auto">
              <a:xfrm>
                <a:off x="8148638" y="9856788"/>
                <a:ext cx="2490788" cy="3379788"/>
              </a:xfrm>
              <a:custGeom>
                <a:avLst/>
                <a:gdLst>
                  <a:gd name="T0" fmla="*/ 527 w 588"/>
                  <a:gd name="T1" fmla="*/ 432 h 797"/>
                  <a:gd name="T2" fmla="*/ 455 w 588"/>
                  <a:gd name="T3" fmla="*/ 368 h 797"/>
                  <a:gd name="T4" fmla="*/ 408 w 588"/>
                  <a:gd name="T5" fmla="*/ 289 h 797"/>
                  <a:gd name="T6" fmla="*/ 415 w 588"/>
                  <a:gd name="T7" fmla="*/ 250 h 797"/>
                  <a:gd name="T8" fmla="*/ 398 w 588"/>
                  <a:gd name="T9" fmla="*/ 226 h 797"/>
                  <a:gd name="T10" fmla="*/ 401 w 588"/>
                  <a:gd name="T11" fmla="*/ 199 h 797"/>
                  <a:gd name="T12" fmla="*/ 432 w 588"/>
                  <a:gd name="T13" fmla="*/ 195 h 797"/>
                  <a:gd name="T14" fmla="*/ 423 w 588"/>
                  <a:gd name="T15" fmla="*/ 164 h 797"/>
                  <a:gd name="T16" fmla="*/ 538 w 588"/>
                  <a:gd name="T17" fmla="*/ 91 h 797"/>
                  <a:gd name="T18" fmla="*/ 441 w 588"/>
                  <a:gd name="T19" fmla="*/ 88 h 797"/>
                  <a:gd name="T20" fmla="*/ 338 w 588"/>
                  <a:gd name="T21" fmla="*/ 3 h 797"/>
                  <a:gd name="T22" fmla="*/ 193 w 588"/>
                  <a:gd name="T23" fmla="*/ 46 h 797"/>
                  <a:gd name="T24" fmla="*/ 193 w 588"/>
                  <a:gd name="T25" fmla="*/ 97 h 797"/>
                  <a:gd name="T26" fmla="*/ 240 w 588"/>
                  <a:gd name="T27" fmla="*/ 64 h 797"/>
                  <a:gd name="T28" fmla="*/ 282 w 588"/>
                  <a:gd name="T29" fmla="*/ 75 h 797"/>
                  <a:gd name="T30" fmla="*/ 289 w 588"/>
                  <a:gd name="T31" fmla="*/ 142 h 797"/>
                  <a:gd name="T32" fmla="*/ 219 w 588"/>
                  <a:gd name="T33" fmla="*/ 208 h 797"/>
                  <a:gd name="T34" fmla="*/ 299 w 588"/>
                  <a:gd name="T35" fmla="*/ 200 h 797"/>
                  <a:gd name="T36" fmla="*/ 295 w 588"/>
                  <a:gd name="T37" fmla="*/ 242 h 797"/>
                  <a:gd name="T38" fmla="*/ 228 w 588"/>
                  <a:gd name="T39" fmla="*/ 318 h 797"/>
                  <a:gd name="T40" fmla="*/ 157 w 588"/>
                  <a:gd name="T41" fmla="*/ 404 h 797"/>
                  <a:gd name="T42" fmla="*/ 125 w 588"/>
                  <a:gd name="T43" fmla="*/ 440 h 797"/>
                  <a:gd name="T44" fmla="*/ 66 w 588"/>
                  <a:gd name="T45" fmla="*/ 479 h 797"/>
                  <a:gd name="T46" fmla="*/ 47 w 588"/>
                  <a:gd name="T47" fmla="*/ 486 h 797"/>
                  <a:gd name="T48" fmla="*/ 160 w 588"/>
                  <a:gd name="T49" fmla="*/ 545 h 797"/>
                  <a:gd name="T50" fmla="*/ 164 w 588"/>
                  <a:gd name="T51" fmla="*/ 501 h 797"/>
                  <a:gd name="T52" fmla="*/ 171 w 588"/>
                  <a:gd name="T53" fmla="*/ 432 h 797"/>
                  <a:gd name="T54" fmla="*/ 238 w 588"/>
                  <a:gd name="T55" fmla="*/ 355 h 797"/>
                  <a:gd name="T56" fmla="*/ 268 w 588"/>
                  <a:gd name="T57" fmla="*/ 408 h 797"/>
                  <a:gd name="T58" fmla="*/ 229 w 588"/>
                  <a:gd name="T59" fmla="*/ 554 h 797"/>
                  <a:gd name="T60" fmla="*/ 277 w 588"/>
                  <a:gd name="T61" fmla="*/ 618 h 797"/>
                  <a:gd name="T62" fmla="*/ 253 w 588"/>
                  <a:gd name="T63" fmla="*/ 687 h 797"/>
                  <a:gd name="T64" fmla="*/ 232 w 588"/>
                  <a:gd name="T65" fmla="*/ 728 h 797"/>
                  <a:gd name="T66" fmla="*/ 222 w 588"/>
                  <a:gd name="T67" fmla="*/ 765 h 797"/>
                  <a:gd name="T68" fmla="*/ 270 w 588"/>
                  <a:gd name="T69" fmla="*/ 789 h 797"/>
                  <a:gd name="T70" fmla="*/ 310 w 588"/>
                  <a:gd name="T71" fmla="*/ 786 h 797"/>
                  <a:gd name="T72" fmla="*/ 280 w 588"/>
                  <a:gd name="T73" fmla="*/ 760 h 797"/>
                  <a:gd name="T74" fmla="*/ 288 w 588"/>
                  <a:gd name="T75" fmla="*/ 698 h 797"/>
                  <a:gd name="T76" fmla="*/ 332 w 588"/>
                  <a:gd name="T77" fmla="*/ 615 h 797"/>
                  <a:gd name="T78" fmla="*/ 409 w 588"/>
                  <a:gd name="T79" fmla="*/ 630 h 797"/>
                  <a:gd name="T80" fmla="*/ 435 w 588"/>
                  <a:gd name="T81" fmla="*/ 692 h 797"/>
                  <a:gd name="T82" fmla="*/ 479 w 588"/>
                  <a:gd name="T83" fmla="*/ 765 h 797"/>
                  <a:gd name="T84" fmla="*/ 533 w 588"/>
                  <a:gd name="T85" fmla="*/ 737 h 797"/>
                  <a:gd name="T86" fmla="*/ 547 w 588"/>
                  <a:gd name="T87" fmla="*/ 712 h 797"/>
                  <a:gd name="T88" fmla="*/ 509 w 588"/>
                  <a:gd name="T89" fmla="*/ 713 h 797"/>
                  <a:gd name="T90" fmla="*/ 463 w 588"/>
                  <a:gd name="T91" fmla="*/ 648 h 797"/>
                  <a:gd name="T92" fmla="*/ 465 w 588"/>
                  <a:gd name="T93" fmla="*/ 573 h 797"/>
                  <a:gd name="T94" fmla="*/ 431 w 588"/>
                  <a:gd name="T95" fmla="*/ 466 h 797"/>
                  <a:gd name="T96" fmla="*/ 398 w 588"/>
                  <a:gd name="T97" fmla="*/ 364 h 797"/>
                  <a:gd name="T98" fmla="*/ 443 w 588"/>
                  <a:gd name="T99" fmla="*/ 402 h 797"/>
                  <a:gd name="T100" fmla="*/ 518 w 588"/>
                  <a:gd name="T101" fmla="*/ 469 h 797"/>
                  <a:gd name="T102" fmla="*/ 526 w 588"/>
                  <a:gd name="T103" fmla="*/ 472 h 797"/>
                  <a:gd name="T104" fmla="*/ 557 w 588"/>
                  <a:gd name="T105" fmla="*/ 413 h 797"/>
                  <a:gd name="T106" fmla="*/ 152 w 588"/>
                  <a:gd name="T107" fmla="*/ 512 h 797"/>
                  <a:gd name="T108" fmla="*/ 145 w 588"/>
                  <a:gd name="T109" fmla="*/ 538 h 797"/>
                  <a:gd name="T110" fmla="*/ 119 w 588"/>
                  <a:gd name="T111" fmla="*/ 508 h 797"/>
                  <a:gd name="T112" fmla="*/ 76 w 588"/>
                  <a:gd name="T113" fmla="*/ 496 h 797"/>
                  <a:gd name="T114" fmla="*/ 137 w 588"/>
                  <a:gd name="T115"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797">
                    <a:moveTo>
                      <a:pt x="586" y="352"/>
                    </a:moveTo>
                    <a:cubicBezTo>
                      <a:pt x="582" y="357"/>
                      <a:pt x="578" y="363"/>
                      <a:pt x="575" y="368"/>
                    </a:cubicBezTo>
                    <a:cubicBezTo>
                      <a:pt x="567" y="381"/>
                      <a:pt x="561" y="395"/>
                      <a:pt x="553" y="409"/>
                    </a:cubicBezTo>
                    <a:cubicBezTo>
                      <a:pt x="549" y="416"/>
                      <a:pt x="545" y="424"/>
                      <a:pt x="541" y="431"/>
                    </a:cubicBezTo>
                    <a:cubicBezTo>
                      <a:pt x="539" y="432"/>
                      <a:pt x="538" y="434"/>
                      <a:pt x="537" y="435"/>
                    </a:cubicBezTo>
                    <a:cubicBezTo>
                      <a:pt x="537" y="435"/>
                      <a:pt x="536" y="435"/>
                      <a:pt x="535" y="435"/>
                    </a:cubicBezTo>
                    <a:cubicBezTo>
                      <a:pt x="534" y="434"/>
                      <a:pt x="532" y="435"/>
                      <a:pt x="530" y="434"/>
                    </a:cubicBezTo>
                    <a:cubicBezTo>
                      <a:pt x="529" y="434"/>
                      <a:pt x="527" y="433"/>
                      <a:pt x="527" y="432"/>
                    </a:cubicBezTo>
                    <a:cubicBezTo>
                      <a:pt x="524" y="431"/>
                      <a:pt x="521" y="429"/>
                      <a:pt x="519" y="427"/>
                    </a:cubicBezTo>
                    <a:cubicBezTo>
                      <a:pt x="518" y="426"/>
                      <a:pt x="517" y="425"/>
                      <a:pt x="516" y="424"/>
                    </a:cubicBezTo>
                    <a:cubicBezTo>
                      <a:pt x="515" y="423"/>
                      <a:pt x="514" y="423"/>
                      <a:pt x="513" y="422"/>
                    </a:cubicBezTo>
                    <a:cubicBezTo>
                      <a:pt x="508" y="416"/>
                      <a:pt x="502" y="411"/>
                      <a:pt x="497" y="405"/>
                    </a:cubicBezTo>
                    <a:cubicBezTo>
                      <a:pt x="490" y="398"/>
                      <a:pt x="483" y="390"/>
                      <a:pt x="475" y="384"/>
                    </a:cubicBezTo>
                    <a:cubicBezTo>
                      <a:pt x="470" y="381"/>
                      <a:pt x="467" y="377"/>
                      <a:pt x="462" y="374"/>
                    </a:cubicBezTo>
                    <a:cubicBezTo>
                      <a:pt x="461" y="373"/>
                      <a:pt x="460" y="371"/>
                      <a:pt x="458" y="370"/>
                    </a:cubicBezTo>
                    <a:cubicBezTo>
                      <a:pt x="457" y="369"/>
                      <a:pt x="456" y="369"/>
                      <a:pt x="455" y="368"/>
                    </a:cubicBezTo>
                    <a:cubicBezTo>
                      <a:pt x="453" y="366"/>
                      <a:pt x="452" y="363"/>
                      <a:pt x="451" y="360"/>
                    </a:cubicBezTo>
                    <a:cubicBezTo>
                      <a:pt x="449" y="357"/>
                      <a:pt x="447" y="355"/>
                      <a:pt x="445" y="352"/>
                    </a:cubicBezTo>
                    <a:cubicBezTo>
                      <a:pt x="441" y="345"/>
                      <a:pt x="437" y="338"/>
                      <a:pt x="433" y="331"/>
                    </a:cubicBezTo>
                    <a:cubicBezTo>
                      <a:pt x="430" y="324"/>
                      <a:pt x="425" y="319"/>
                      <a:pt x="421" y="313"/>
                    </a:cubicBezTo>
                    <a:cubicBezTo>
                      <a:pt x="419" y="310"/>
                      <a:pt x="416" y="308"/>
                      <a:pt x="414" y="305"/>
                    </a:cubicBezTo>
                    <a:cubicBezTo>
                      <a:pt x="412" y="302"/>
                      <a:pt x="411" y="299"/>
                      <a:pt x="409" y="297"/>
                    </a:cubicBezTo>
                    <a:cubicBezTo>
                      <a:pt x="408" y="295"/>
                      <a:pt x="406" y="294"/>
                      <a:pt x="405" y="292"/>
                    </a:cubicBezTo>
                    <a:cubicBezTo>
                      <a:pt x="406" y="291"/>
                      <a:pt x="408" y="290"/>
                      <a:pt x="408" y="289"/>
                    </a:cubicBezTo>
                    <a:cubicBezTo>
                      <a:pt x="408" y="288"/>
                      <a:pt x="408" y="286"/>
                      <a:pt x="407" y="286"/>
                    </a:cubicBezTo>
                    <a:cubicBezTo>
                      <a:pt x="409" y="284"/>
                      <a:pt x="415" y="282"/>
                      <a:pt x="417" y="279"/>
                    </a:cubicBezTo>
                    <a:cubicBezTo>
                      <a:pt x="418" y="278"/>
                      <a:pt x="418" y="276"/>
                      <a:pt x="418" y="275"/>
                    </a:cubicBezTo>
                    <a:cubicBezTo>
                      <a:pt x="419" y="274"/>
                      <a:pt x="420" y="273"/>
                      <a:pt x="420" y="272"/>
                    </a:cubicBezTo>
                    <a:cubicBezTo>
                      <a:pt x="422" y="268"/>
                      <a:pt x="421" y="262"/>
                      <a:pt x="418" y="260"/>
                    </a:cubicBezTo>
                    <a:cubicBezTo>
                      <a:pt x="417" y="259"/>
                      <a:pt x="415" y="258"/>
                      <a:pt x="413" y="258"/>
                    </a:cubicBezTo>
                    <a:cubicBezTo>
                      <a:pt x="415" y="256"/>
                      <a:pt x="417" y="255"/>
                      <a:pt x="417" y="253"/>
                    </a:cubicBezTo>
                    <a:cubicBezTo>
                      <a:pt x="417" y="252"/>
                      <a:pt x="415" y="251"/>
                      <a:pt x="415" y="250"/>
                    </a:cubicBezTo>
                    <a:cubicBezTo>
                      <a:pt x="414" y="249"/>
                      <a:pt x="415" y="249"/>
                      <a:pt x="414" y="248"/>
                    </a:cubicBezTo>
                    <a:cubicBezTo>
                      <a:pt x="413" y="246"/>
                      <a:pt x="411" y="246"/>
                      <a:pt x="409" y="247"/>
                    </a:cubicBezTo>
                    <a:cubicBezTo>
                      <a:pt x="415" y="243"/>
                      <a:pt x="417" y="234"/>
                      <a:pt x="414" y="228"/>
                    </a:cubicBezTo>
                    <a:cubicBezTo>
                      <a:pt x="412" y="225"/>
                      <a:pt x="410" y="226"/>
                      <a:pt x="407" y="226"/>
                    </a:cubicBezTo>
                    <a:cubicBezTo>
                      <a:pt x="405" y="227"/>
                      <a:pt x="404" y="227"/>
                      <a:pt x="403" y="228"/>
                    </a:cubicBezTo>
                    <a:cubicBezTo>
                      <a:pt x="402" y="229"/>
                      <a:pt x="401" y="231"/>
                      <a:pt x="400" y="232"/>
                    </a:cubicBezTo>
                    <a:cubicBezTo>
                      <a:pt x="399" y="231"/>
                      <a:pt x="400" y="229"/>
                      <a:pt x="399" y="228"/>
                    </a:cubicBezTo>
                    <a:cubicBezTo>
                      <a:pt x="399" y="227"/>
                      <a:pt x="398" y="227"/>
                      <a:pt x="398" y="226"/>
                    </a:cubicBezTo>
                    <a:cubicBezTo>
                      <a:pt x="397" y="224"/>
                      <a:pt x="397" y="223"/>
                      <a:pt x="395" y="221"/>
                    </a:cubicBezTo>
                    <a:cubicBezTo>
                      <a:pt x="394" y="220"/>
                      <a:pt x="392" y="219"/>
                      <a:pt x="391" y="218"/>
                    </a:cubicBezTo>
                    <a:cubicBezTo>
                      <a:pt x="392" y="216"/>
                      <a:pt x="392" y="213"/>
                      <a:pt x="394" y="212"/>
                    </a:cubicBezTo>
                    <a:cubicBezTo>
                      <a:pt x="396" y="212"/>
                      <a:pt x="398" y="213"/>
                      <a:pt x="397" y="210"/>
                    </a:cubicBezTo>
                    <a:cubicBezTo>
                      <a:pt x="396" y="208"/>
                      <a:pt x="394" y="207"/>
                      <a:pt x="396" y="206"/>
                    </a:cubicBezTo>
                    <a:cubicBezTo>
                      <a:pt x="398" y="204"/>
                      <a:pt x="400" y="206"/>
                      <a:pt x="400" y="204"/>
                    </a:cubicBezTo>
                    <a:cubicBezTo>
                      <a:pt x="401" y="203"/>
                      <a:pt x="400" y="202"/>
                      <a:pt x="400" y="201"/>
                    </a:cubicBezTo>
                    <a:cubicBezTo>
                      <a:pt x="400" y="200"/>
                      <a:pt x="401" y="199"/>
                      <a:pt x="401" y="199"/>
                    </a:cubicBezTo>
                    <a:cubicBezTo>
                      <a:pt x="401" y="196"/>
                      <a:pt x="402" y="196"/>
                      <a:pt x="403" y="196"/>
                    </a:cubicBezTo>
                    <a:cubicBezTo>
                      <a:pt x="405" y="197"/>
                      <a:pt x="408" y="198"/>
                      <a:pt x="410" y="199"/>
                    </a:cubicBezTo>
                    <a:cubicBezTo>
                      <a:pt x="414" y="199"/>
                      <a:pt x="417" y="200"/>
                      <a:pt x="420" y="202"/>
                    </a:cubicBezTo>
                    <a:cubicBezTo>
                      <a:pt x="424" y="203"/>
                      <a:pt x="427" y="206"/>
                      <a:pt x="431" y="208"/>
                    </a:cubicBezTo>
                    <a:cubicBezTo>
                      <a:pt x="432" y="209"/>
                      <a:pt x="434" y="210"/>
                      <a:pt x="435" y="211"/>
                    </a:cubicBezTo>
                    <a:cubicBezTo>
                      <a:pt x="437" y="212"/>
                      <a:pt x="438" y="214"/>
                      <a:pt x="439" y="213"/>
                    </a:cubicBezTo>
                    <a:cubicBezTo>
                      <a:pt x="442" y="210"/>
                      <a:pt x="438" y="204"/>
                      <a:pt x="436" y="201"/>
                    </a:cubicBezTo>
                    <a:cubicBezTo>
                      <a:pt x="435" y="199"/>
                      <a:pt x="434" y="197"/>
                      <a:pt x="432" y="195"/>
                    </a:cubicBezTo>
                    <a:cubicBezTo>
                      <a:pt x="431" y="193"/>
                      <a:pt x="430" y="191"/>
                      <a:pt x="428" y="189"/>
                    </a:cubicBezTo>
                    <a:cubicBezTo>
                      <a:pt x="428" y="189"/>
                      <a:pt x="427" y="189"/>
                      <a:pt x="426" y="187"/>
                    </a:cubicBezTo>
                    <a:cubicBezTo>
                      <a:pt x="426" y="186"/>
                      <a:pt x="425" y="186"/>
                      <a:pt x="425" y="185"/>
                    </a:cubicBezTo>
                    <a:cubicBezTo>
                      <a:pt x="423" y="183"/>
                      <a:pt x="421" y="181"/>
                      <a:pt x="420" y="179"/>
                    </a:cubicBezTo>
                    <a:cubicBezTo>
                      <a:pt x="419" y="177"/>
                      <a:pt x="417" y="175"/>
                      <a:pt x="416" y="174"/>
                    </a:cubicBezTo>
                    <a:cubicBezTo>
                      <a:pt x="416" y="173"/>
                      <a:pt x="416" y="173"/>
                      <a:pt x="416" y="173"/>
                    </a:cubicBezTo>
                    <a:cubicBezTo>
                      <a:pt x="417" y="171"/>
                      <a:pt x="418" y="168"/>
                      <a:pt x="420" y="166"/>
                    </a:cubicBezTo>
                    <a:cubicBezTo>
                      <a:pt x="421" y="165"/>
                      <a:pt x="422" y="165"/>
                      <a:pt x="423" y="164"/>
                    </a:cubicBezTo>
                    <a:cubicBezTo>
                      <a:pt x="425" y="162"/>
                      <a:pt x="426" y="161"/>
                      <a:pt x="427" y="159"/>
                    </a:cubicBezTo>
                    <a:cubicBezTo>
                      <a:pt x="431" y="155"/>
                      <a:pt x="434" y="148"/>
                      <a:pt x="436" y="142"/>
                    </a:cubicBezTo>
                    <a:cubicBezTo>
                      <a:pt x="437" y="139"/>
                      <a:pt x="437" y="137"/>
                      <a:pt x="437" y="134"/>
                    </a:cubicBezTo>
                    <a:cubicBezTo>
                      <a:pt x="444" y="134"/>
                      <a:pt x="451" y="134"/>
                      <a:pt x="458" y="134"/>
                    </a:cubicBezTo>
                    <a:cubicBezTo>
                      <a:pt x="463" y="135"/>
                      <a:pt x="469" y="135"/>
                      <a:pt x="475" y="135"/>
                    </a:cubicBezTo>
                    <a:cubicBezTo>
                      <a:pt x="480" y="135"/>
                      <a:pt x="485" y="134"/>
                      <a:pt x="491" y="133"/>
                    </a:cubicBezTo>
                    <a:cubicBezTo>
                      <a:pt x="506" y="130"/>
                      <a:pt x="517" y="119"/>
                      <a:pt x="527" y="109"/>
                    </a:cubicBezTo>
                    <a:cubicBezTo>
                      <a:pt x="533" y="104"/>
                      <a:pt x="535" y="99"/>
                      <a:pt x="538" y="91"/>
                    </a:cubicBezTo>
                    <a:cubicBezTo>
                      <a:pt x="539" y="86"/>
                      <a:pt x="539" y="80"/>
                      <a:pt x="537" y="75"/>
                    </a:cubicBezTo>
                    <a:cubicBezTo>
                      <a:pt x="536" y="75"/>
                      <a:pt x="533" y="78"/>
                      <a:pt x="532" y="79"/>
                    </a:cubicBezTo>
                    <a:cubicBezTo>
                      <a:pt x="530" y="81"/>
                      <a:pt x="529" y="83"/>
                      <a:pt x="527" y="85"/>
                    </a:cubicBezTo>
                    <a:cubicBezTo>
                      <a:pt x="521" y="90"/>
                      <a:pt x="515" y="92"/>
                      <a:pt x="508" y="95"/>
                    </a:cubicBezTo>
                    <a:cubicBezTo>
                      <a:pt x="503" y="97"/>
                      <a:pt x="496" y="97"/>
                      <a:pt x="490" y="96"/>
                    </a:cubicBezTo>
                    <a:cubicBezTo>
                      <a:pt x="487" y="95"/>
                      <a:pt x="483" y="95"/>
                      <a:pt x="480" y="95"/>
                    </a:cubicBezTo>
                    <a:cubicBezTo>
                      <a:pt x="476" y="94"/>
                      <a:pt x="472" y="92"/>
                      <a:pt x="468" y="91"/>
                    </a:cubicBezTo>
                    <a:cubicBezTo>
                      <a:pt x="459" y="90"/>
                      <a:pt x="450" y="89"/>
                      <a:pt x="441" y="88"/>
                    </a:cubicBezTo>
                    <a:cubicBezTo>
                      <a:pt x="436" y="88"/>
                      <a:pt x="430" y="87"/>
                      <a:pt x="424" y="87"/>
                    </a:cubicBezTo>
                    <a:cubicBezTo>
                      <a:pt x="419" y="79"/>
                      <a:pt x="415" y="71"/>
                      <a:pt x="412" y="62"/>
                    </a:cubicBezTo>
                    <a:cubicBezTo>
                      <a:pt x="410" y="58"/>
                      <a:pt x="409" y="54"/>
                      <a:pt x="406" y="50"/>
                    </a:cubicBezTo>
                    <a:cubicBezTo>
                      <a:pt x="404" y="47"/>
                      <a:pt x="400" y="44"/>
                      <a:pt x="397" y="42"/>
                    </a:cubicBezTo>
                    <a:cubicBezTo>
                      <a:pt x="389" y="36"/>
                      <a:pt x="381" y="30"/>
                      <a:pt x="374" y="24"/>
                    </a:cubicBezTo>
                    <a:cubicBezTo>
                      <a:pt x="370" y="20"/>
                      <a:pt x="367" y="16"/>
                      <a:pt x="364" y="12"/>
                    </a:cubicBezTo>
                    <a:cubicBezTo>
                      <a:pt x="360" y="9"/>
                      <a:pt x="357" y="5"/>
                      <a:pt x="355" y="0"/>
                    </a:cubicBezTo>
                    <a:cubicBezTo>
                      <a:pt x="350" y="0"/>
                      <a:pt x="343" y="2"/>
                      <a:pt x="338" y="3"/>
                    </a:cubicBezTo>
                    <a:cubicBezTo>
                      <a:pt x="329" y="6"/>
                      <a:pt x="318" y="7"/>
                      <a:pt x="308" y="9"/>
                    </a:cubicBezTo>
                    <a:cubicBezTo>
                      <a:pt x="291" y="12"/>
                      <a:pt x="275" y="15"/>
                      <a:pt x="257" y="15"/>
                    </a:cubicBezTo>
                    <a:cubicBezTo>
                      <a:pt x="249" y="14"/>
                      <a:pt x="241" y="14"/>
                      <a:pt x="233" y="14"/>
                    </a:cubicBezTo>
                    <a:cubicBezTo>
                      <a:pt x="231" y="14"/>
                      <a:pt x="229" y="15"/>
                      <a:pt x="227" y="16"/>
                    </a:cubicBezTo>
                    <a:cubicBezTo>
                      <a:pt x="223" y="19"/>
                      <a:pt x="221" y="22"/>
                      <a:pt x="217" y="26"/>
                    </a:cubicBezTo>
                    <a:cubicBezTo>
                      <a:pt x="214" y="29"/>
                      <a:pt x="212" y="33"/>
                      <a:pt x="208" y="35"/>
                    </a:cubicBezTo>
                    <a:cubicBezTo>
                      <a:pt x="204" y="38"/>
                      <a:pt x="201" y="40"/>
                      <a:pt x="198" y="43"/>
                    </a:cubicBezTo>
                    <a:cubicBezTo>
                      <a:pt x="196" y="44"/>
                      <a:pt x="194" y="45"/>
                      <a:pt x="193" y="46"/>
                    </a:cubicBezTo>
                    <a:cubicBezTo>
                      <a:pt x="192" y="47"/>
                      <a:pt x="191" y="47"/>
                      <a:pt x="191" y="47"/>
                    </a:cubicBezTo>
                    <a:cubicBezTo>
                      <a:pt x="186" y="51"/>
                      <a:pt x="186" y="58"/>
                      <a:pt x="186" y="63"/>
                    </a:cubicBezTo>
                    <a:cubicBezTo>
                      <a:pt x="186" y="65"/>
                      <a:pt x="186" y="66"/>
                      <a:pt x="186" y="68"/>
                    </a:cubicBezTo>
                    <a:cubicBezTo>
                      <a:pt x="186" y="70"/>
                      <a:pt x="186" y="73"/>
                      <a:pt x="186" y="75"/>
                    </a:cubicBezTo>
                    <a:cubicBezTo>
                      <a:pt x="186" y="82"/>
                      <a:pt x="188" y="89"/>
                      <a:pt x="188" y="97"/>
                    </a:cubicBezTo>
                    <a:cubicBezTo>
                      <a:pt x="187" y="101"/>
                      <a:pt x="185" y="107"/>
                      <a:pt x="190" y="110"/>
                    </a:cubicBezTo>
                    <a:cubicBezTo>
                      <a:pt x="191" y="109"/>
                      <a:pt x="191" y="106"/>
                      <a:pt x="191" y="104"/>
                    </a:cubicBezTo>
                    <a:cubicBezTo>
                      <a:pt x="192" y="102"/>
                      <a:pt x="192" y="100"/>
                      <a:pt x="193" y="97"/>
                    </a:cubicBezTo>
                    <a:cubicBezTo>
                      <a:pt x="194" y="96"/>
                      <a:pt x="194" y="96"/>
                      <a:pt x="195" y="95"/>
                    </a:cubicBezTo>
                    <a:cubicBezTo>
                      <a:pt x="196" y="92"/>
                      <a:pt x="197" y="90"/>
                      <a:pt x="198" y="88"/>
                    </a:cubicBezTo>
                    <a:cubicBezTo>
                      <a:pt x="201" y="83"/>
                      <a:pt x="205" y="78"/>
                      <a:pt x="208" y="73"/>
                    </a:cubicBezTo>
                    <a:cubicBezTo>
                      <a:pt x="210" y="68"/>
                      <a:pt x="214" y="66"/>
                      <a:pt x="218" y="63"/>
                    </a:cubicBezTo>
                    <a:cubicBezTo>
                      <a:pt x="219" y="62"/>
                      <a:pt x="220" y="60"/>
                      <a:pt x="221" y="60"/>
                    </a:cubicBezTo>
                    <a:cubicBezTo>
                      <a:pt x="223" y="59"/>
                      <a:pt x="223" y="59"/>
                      <a:pt x="224" y="60"/>
                    </a:cubicBezTo>
                    <a:cubicBezTo>
                      <a:pt x="227" y="60"/>
                      <a:pt x="229" y="60"/>
                      <a:pt x="231" y="61"/>
                    </a:cubicBezTo>
                    <a:cubicBezTo>
                      <a:pt x="234" y="62"/>
                      <a:pt x="237" y="63"/>
                      <a:pt x="240" y="64"/>
                    </a:cubicBezTo>
                    <a:cubicBezTo>
                      <a:pt x="243" y="65"/>
                      <a:pt x="246" y="66"/>
                      <a:pt x="249" y="67"/>
                    </a:cubicBezTo>
                    <a:cubicBezTo>
                      <a:pt x="251" y="67"/>
                      <a:pt x="253" y="68"/>
                      <a:pt x="255" y="68"/>
                    </a:cubicBezTo>
                    <a:cubicBezTo>
                      <a:pt x="256" y="68"/>
                      <a:pt x="258" y="69"/>
                      <a:pt x="260" y="70"/>
                    </a:cubicBezTo>
                    <a:cubicBezTo>
                      <a:pt x="262" y="70"/>
                      <a:pt x="265" y="69"/>
                      <a:pt x="267" y="68"/>
                    </a:cubicBezTo>
                    <a:cubicBezTo>
                      <a:pt x="269" y="68"/>
                      <a:pt x="271" y="68"/>
                      <a:pt x="272" y="68"/>
                    </a:cubicBezTo>
                    <a:cubicBezTo>
                      <a:pt x="273" y="68"/>
                      <a:pt x="276" y="68"/>
                      <a:pt x="276" y="68"/>
                    </a:cubicBezTo>
                    <a:cubicBezTo>
                      <a:pt x="277" y="69"/>
                      <a:pt x="278" y="71"/>
                      <a:pt x="279" y="72"/>
                    </a:cubicBezTo>
                    <a:cubicBezTo>
                      <a:pt x="280" y="73"/>
                      <a:pt x="281" y="74"/>
                      <a:pt x="282" y="75"/>
                    </a:cubicBezTo>
                    <a:cubicBezTo>
                      <a:pt x="284" y="77"/>
                      <a:pt x="285" y="79"/>
                      <a:pt x="287" y="81"/>
                    </a:cubicBezTo>
                    <a:cubicBezTo>
                      <a:pt x="289" y="83"/>
                      <a:pt x="293" y="85"/>
                      <a:pt x="293" y="88"/>
                    </a:cubicBezTo>
                    <a:cubicBezTo>
                      <a:pt x="293" y="91"/>
                      <a:pt x="292" y="94"/>
                      <a:pt x="291" y="97"/>
                    </a:cubicBezTo>
                    <a:cubicBezTo>
                      <a:pt x="290" y="99"/>
                      <a:pt x="290" y="102"/>
                      <a:pt x="289" y="105"/>
                    </a:cubicBezTo>
                    <a:cubicBezTo>
                      <a:pt x="288" y="107"/>
                      <a:pt x="286" y="110"/>
                      <a:pt x="285" y="113"/>
                    </a:cubicBezTo>
                    <a:cubicBezTo>
                      <a:pt x="285" y="115"/>
                      <a:pt x="285" y="118"/>
                      <a:pt x="286" y="120"/>
                    </a:cubicBezTo>
                    <a:cubicBezTo>
                      <a:pt x="288" y="126"/>
                      <a:pt x="290" y="132"/>
                      <a:pt x="292" y="139"/>
                    </a:cubicBezTo>
                    <a:cubicBezTo>
                      <a:pt x="291" y="140"/>
                      <a:pt x="290" y="141"/>
                      <a:pt x="289" y="142"/>
                    </a:cubicBezTo>
                    <a:cubicBezTo>
                      <a:pt x="287" y="144"/>
                      <a:pt x="284" y="145"/>
                      <a:pt x="282" y="147"/>
                    </a:cubicBezTo>
                    <a:cubicBezTo>
                      <a:pt x="277" y="152"/>
                      <a:pt x="272" y="156"/>
                      <a:pt x="267" y="161"/>
                    </a:cubicBezTo>
                    <a:cubicBezTo>
                      <a:pt x="263" y="165"/>
                      <a:pt x="260" y="169"/>
                      <a:pt x="257" y="173"/>
                    </a:cubicBezTo>
                    <a:cubicBezTo>
                      <a:pt x="253" y="178"/>
                      <a:pt x="249" y="181"/>
                      <a:pt x="245" y="185"/>
                    </a:cubicBezTo>
                    <a:cubicBezTo>
                      <a:pt x="241" y="190"/>
                      <a:pt x="237" y="194"/>
                      <a:pt x="232" y="198"/>
                    </a:cubicBezTo>
                    <a:cubicBezTo>
                      <a:pt x="230" y="200"/>
                      <a:pt x="228" y="202"/>
                      <a:pt x="225" y="204"/>
                    </a:cubicBezTo>
                    <a:cubicBezTo>
                      <a:pt x="225" y="204"/>
                      <a:pt x="224" y="206"/>
                      <a:pt x="223" y="206"/>
                    </a:cubicBezTo>
                    <a:cubicBezTo>
                      <a:pt x="222" y="207"/>
                      <a:pt x="220" y="207"/>
                      <a:pt x="219" y="208"/>
                    </a:cubicBezTo>
                    <a:cubicBezTo>
                      <a:pt x="212" y="212"/>
                      <a:pt x="206" y="217"/>
                      <a:pt x="199" y="218"/>
                    </a:cubicBezTo>
                    <a:cubicBezTo>
                      <a:pt x="205" y="217"/>
                      <a:pt x="210" y="216"/>
                      <a:pt x="216" y="215"/>
                    </a:cubicBezTo>
                    <a:cubicBezTo>
                      <a:pt x="227" y="213"/>
                      <a:pt x="237" y="208"/>
                      <a:pt x="248" y="204"/>
                    </a:cubicBezTo>
                    <a:cubicBezTo>
                      <a:pt x="257" y="201"/>
                      <a:pt x="267" y="198"/>
                      <a:pt x="276" y="195"/>
                    </a:cubicBezTo>
                    <a:cubicBezTo>
                      <a:pt x="281" y="194"/>
                      <a:pt x="285" y="192"/>
                      <a:pt x="290" y="191"/>
                    </a:cubicBezTo>
                    <a:cubicBezTo>
                      <a:pt x="290" y="192"/>
                      <a:pt x="291" y="193"/>
                      <a:pt x="292" y="194"/>
                    </a:cubicBezTo>
                    <a:cubicBezTo>
                      <a:pt x="294" y="195"/>
                      <a:pt x="294" y="196"/>
                      <a:pt x="296" y="197"/>
                    </a:cubicBezTo>
                    <a:cubicBezTo>
                      <a:pt x="297" y="198"/>
                      <a:pt x="298" y="199"/>
                      <a:pt x="299" y="200"/>
                    </a:cubicBezTo>
                    <a:cubicBezTo>
                      <a:pt x="298" y="201"/>
                      <a:pt x="296" y="200"/>
                      <a:pt x="295" y="201"/>
                    </a:cubicBezTo>
                    <a:cubicBezTo>
                      <a:pt x="293" y="201"/>
                      <a:pt x="293" y="202"/>
                      <a:pt x="292" y="203"/>
                    </a:cubicBezTo>
                    <a:cubicBezTo>
                      <a:pt x="290" y="205"/>
                      <a:pt x="288" y="208"/>
                      <a:pt x="289" y="211"/>
                    </a:cubicBezTo>
                    <a:cubicBezTo>
                      <a:pt x="290" y="213"/>
                      <a:pt x="292" y="215"/>
                      <a:pt x="291" y="218"/>
                    </a:cubicBezTo>
                    <a:cubicBezTo>
                      <a:pt x="291" y="220"/>
                      <a:pt x="287" y="219"/>
                      <a:pt x="285" y="220"/>
                    </a:cubicBezTo>
                    <a:cubicBezTo>
                      <a:pt x="280" y="223"/>
                      <a:pt x="280" y="230"/>
                      <a:pt x="283" y="233"/>
                    </a:cubicBezTo>
                    <a:cubicBezTo>
                      <a:pt x="285" y="236"/>
                      <a:pt x="287" y="237"/>
                      <a:pt x="290" y="239"/>
                    </a:cubicBezTo>
                    <a:cubicBezTo>
                      <a:pt x="291" y="240"/>
                      <a:pt x="293" y="241"/>
                      <a:pt x="295" y="242"/>
                    </a:cubicBezTo>
                    <a:cubicBezTo>
                      <a:pt x="291" y="243"/>
                      <a:pt x="287" y="245"/>
                      <a:pt x="285" y="247"/>
                    </a:cubicBezTo>
                    <a:cubicBezTo>
                      <a:pt x="282" y="250"/>
                      <a:pt x="280" y="254"/>
                      <a:pt x="277" y="256"/>
                    </a:cubicBezTo>
                    <a:cubicBezTo>
                      <a:pt x="271" y="262"/>
                      <a:pt x="266" y="268"/>
                      <a:pt x="260" y="274"/>
                    </a:cubicBezTo>
                    <a:cubicBezTo>
                      <a:pt x="258" y="277"/>
                      <a:pt x="256" y="279"/>
                      <a:pt x="254" y="282"/>
                    </a:cubicBezTo>
                    <a:cubicBezTo>
                      <a:pt x="251" y="285"/>
                      <a:pt x="248" y="288"/>
                      <a:pt x="246" y="292"/>
                    </a:cubicBezTo>
                    <a:cubicBezTo>
                      <a:pt x="245" y="294"/>
                      <a:pt x="243" y="297"/>
                      <a:pt x="241" y="300"/>
                    </a:cubicBezTo>
                    <a:cubicBezTo>
                      <a:pt x="239" y="303"/>
                      <a:pt x="237" y="307"/>
                      <a:pt x="234" y="310"/>
                    </a:cubicBezTo>
                    <a:cubicBezTo>
                      <a:pt x="232" y="313"/>
                      <a:pt x="230" y="315"/>
                      <a:pt x="228" y="318"/>
                    </a:cubicBezTo>
                    <a:cubicBezTo>
                      <a:pt x="226" y="320"/>
                      <a:pt x="224" y="323"/>
                      <a:pt x="222" y="325"/>
                    </a:cubicBezTo>
                    <a:cubicBezTo>
                      <a:pt x="219" y="330"/>
                      <a:pt x="216" y="335"/>
                      <a:pt x="212" y="339"/>
                    </a:cubicBezTo>
                    <a:cubicBezTo>
                      <a:pt x="206" y="345"/>
                      <a:pt x="201" y="353"/>
                      <a:pt x="194" y="357"/>
                    </a:cubicBezTo>
                    <a:cubicBezTo>
                      <a:pt x="191" y="359"/>
                      <a:pt x="188" y="361"/>
                      <a:pt x="186" y="363"/>
                    </a:cubicBezTo>
                    <a:cubicBezTo>
                      <a:pt x="184" y="365"/>
                      <a:pt x="183" y="367"/>
                      <a:pt x="181" y="369"/>
                    </a:cubicBezTo>
                    <a:cubicBezTo>
                      <a:pt x="179" y="371"/>
                      <a:pt x="178" y="372"/>
                      <a:pt x="176" y="374"/>
                    </a:cubicBezTo>
                    <a:cubicBezTo>
                      <a:pt x="171" y="382"/>
                      <a:pt x="167" y="390"/>
                      <a:pt x="162" y="397"/>
                    </a:cubicBezTo>
                    <a:cubicBezTo>
                      <a:pt x="160" y="400"/>
                      <a:pt x="158" y="402"/>
                      <a:pt x="157" y="404"/>
                    </a:cubicBezTo>
                    <a:cubicBezTo>
                      <a:pt x="156" y="405"/>
                      <a:pt x="155" y="406"/>
                      <a:pt x="154" y="407"/>
                    </a:cubicBezTo>
                    <a:cubicBezTo>
                      <a:pt x="153" y="409"/>
                      <a:pt x="152" y="411"/>
                      <a:pt x="151" y="413"/>
                    </a:cubicBezTo>
                    <a:cubicBezTo>
                      <a:pt x="151" y="414"/>
                      <a:pt x="150" y="415"/>
                      <a:pt x="149" y="415"/>
                    </a:cubicBezTo>
                    <a:cubicBezTo>
                      <a:pt x="147" y="417"/>
                      <a:pt x="147" y="416"/>
                      <a:pt x="145" y="417"/>
                    </a:cubicBezTo>
                    <a:cubicBezTo>
                      <a:pt x="141" y="418"/>
                      <a:pt x="137" y="421"/>
                      <a:pt x="135" y="424"/>
                    </a:cubicBezTo>
                    <a:cubicBezTo>
                      <a:pt x="133" y="426"/>
                      <a:pt x="132" y="430"/>
                      <a:pt x="130" y="433"/>
                    </a:cubicBezTo>
                    <a:cubicBezTo>
                      <a:pt x="129" y="434"/>
                      <a:pt x="128" y="436"/>
                      <a:pt x="127" y="438"/>
                    </a:cubicBezTo>
                    <a:cubicBezTo>
                      <a:pt x="127" y="439"/>
                      <a:pt x="126" y="439"/>
                      <a:pt x="125" y="440"/>
                    </a:cubicBezTo>
                    <a:cubicBezTo>
                      <a:pt x="125" y="441"/>
                      <a:pt x="125" y="441"/>
                      <a:pt x="125" y="442"/>
                    </a:cubicBezTo>
                    <a:cubicBezTo>
                      <a:pt x="124" y="442"/>
                      <a:pt x="122" y="442"/>
                      <a:pt x="121" y="442"/>
                    </a:cubicBezTo>
                    <a:cubicBezTo>
                      <a:pt x="119" y="442"/>
                      <a:pt x="117" y="444"/>
                      <a:pt x="115" y="444"/>
                    </a:cubicBezTo>
                    <a:cubicBezTo>
                      <a:pt x="113" y="444"/>
                      <a:pt x="112" y="444"/>
                      <a:pt x="110" y="445"/>
                    </a:cubicBezTo>
                    <a:cubicBezTo>
                      <a:pt x="107" y="446"/>
                      <a:pt x="104" y="447"/>
                      <a:pt x="101" y="448"/>
                    </a:cubicBezTo>
                    <a:cubicBezTo>
                      <a:pt x="96" y="451"/>
                      <a:pt x="90" y="453"/>
                      <a:pt x="86" y="457"/>
                    </a:cubicBezTo>
                    <a:cubicBezTo>
                      <a:pt x="81" y="461"/>
                      <a:pt x="77" y="465"/>
                      <a:pt x="73" y="470"/>
                    </a:cubicBezTo>
                    <a:cubicBezTo>
                      <a:pt x="71" y="473"/>
                      <a:pt x="68" y="476"/>
                      <a:pt x="66" y="479"/>
                    </a:cubicBezTo>
                    <a:cubicBezTo>
                      <a:pt x="65" y="481"/>
                      <a:pt x="63" y="482"/>
                      <a:pt x="62" y="484"/>
                    </a:cubicBezTo>
                    <a:cubicBezTo>
                      <a:pt x="58" y="481"/>
                      <a:pt x="55" y="479"/>
                      <a:pt x="53" y="475"/>
                    </a:cubicBezTo>
                    <a:cubicBezTo>
                      <a:pt x="53" y="475"/>
                      <a:pt x="53" y="475"/>
                      <a:pt x="53" y="475"/>
                    </a:cubicBezTo>
                    <a:cubicBezTo>
                      <a:pt x="52" y="474"/>
                      <a:pt x="52" y="474"/>
                      <a:pt x="52" y="473"/>
                    </a:cubicBezTo>
                    <a:cubicBezTo>
                      <a:pt x="50" y="474"/>
                      <a:pt x="46" y="476"/>
                      <a:pt x="46" y="478"/>
                    </a:cubicBezTo>
                    <a:cubicBezTo>
                      <a:pt x="46" y="479"/>
                      <a:pt x="46" y="482"/>
                      <a:pt x="47" y="482"/>
                    </a:cubicBezTo>
                    <a:cubicBezTo>
                      <a:pt x="47" y="484"/>
                      <a:pt x="48" y="485"/>
                      <a:pt x="48" y="486"/>
                    </a:cubicBezTo>
                    <a:cubicBezTo>
                      <a:pt x="48" y="486"/>
                      <a:pt x="48" y="486"/>
                      <a:pt x="47" y="486"/>
                    </a:cubicBezTo>
                    <a:cubicBezTo>
                      <a:pt x="20" y="496"/>
                      <a:pt x="0" y="524"/>
                      <a:pt x="2" y="553"/>
                    </a:cubicBezTo>
                    <a:cubicBezTo>
                      <a:pt x="4" y="595"/>
                      <a:pt x="36" y="627"/>
                      <a:pt x="74" y="628"/>
                    </a:cubicBezTo>
                    <a:cubicBezTo>
                      <a:pt x="93" y="628"/>
                      <a:pt x="119" y="621"/>
                      <a:pt x="132" y="607"/>
                    </a:cubicBezTo>
                    <a:cubicBezTo>
                      <a:pt x="141" y="598"/>
                      <a:pt x="158" y="566"/>
                      <a:pt x="152" y="551"/>
                    </a:cubicBezTo>
                    <a:cubicBezTo>
                      <a:pt x="153" y="551"/>
                      <a:pt x="154" y="551"/>
                      <a:pt x="155" y="552"/>
                    </a:cubicBezTo>
                    <a:cubicBezTo>
                      <a:pt x="157" y="552"/>
                      <a:pt x="159" y="553"/>
                      <a:pt x="160" y="554"/>
                    </a:cubicBezTo>
                    <a:cubicBezTo>
                      <a:pt x="163" y="554"/>
                      <a:pt x="167" y="554"/>
                      <a:pt x="166" y="550"/>
                    </a:cubicBezTo>
                    <a:cubicBezTo>
                      <a:pt x="165" y="547"/>
                      <a:pt x="162" y="547"/>
                      <a:pt x="160" y="545"/>
                    </a:cubicBezTo>
                    <a:cubicBezTo>
                      <a:pt x="157" y="544"/>
                      <a:pt x="155" y="544"/>
                      <a:pt x="153" y="543"/>
                    </a:cubicBezTo>
                    <a:cubicBezTo>
                      <a:pt x="152" y="542"/>
                      <a:pt x="152" y="542"/>
                      <a:pt x="151" y="542"/>
                    </a:cubicBezTo>
                    <a:cubicBezTo>
                      <a:pt x="153" y="539"/>
                      <a:pt x="154" y="537"/>
                      <a:pt x="155" y="534"/>
                    </a:cubicBezTo>
                    <a:cubicBezTo>
                      <a:pt x="156" y="533"/>
                      <a:pt x="155" y="532"/>
                      <a:pt x="156" y="531"/>
                    </a:cubicBezTo>
                    <a:cubicBezTo>
                      <a:pt x="156" y="531"/>
                      <a:pt x="156" y="531"/>
                      <a:pt x="157" y="530"/>
                    </a:cubicBezTo>
                    <a:cubicBezTo>
                      <a:pt x="157" y="529"/>
                      <a:pt x="157" y="528"/>
                      <a:pt x="157" y="527"/>
                    </a:cubicBezTo>
                    <a:cubicBezTo>
                      <a:pt x="157" y="527"/>
                      <a:pt x="158" y="526"/>
                      <a:pt x="158" y="525"/>
                    </a:cubicBezTo>
                    <a:cubicBezTo>
                      <a:pt x="160" y="517"/>
                      <a:pt x="163" y="509"/>
                      <a:pt x="164" y="501"/>
                    </a:cubicBezTo>
                    <a:cubicBezTo>
                      <a:pt x="165" y="496"/>
                      <a:pt x="165" y="491"/>
                      <a:pt x="165" y="487"/>
                    </a:cubicBezTo>
                    <a:cubicBezTo>
                      <a:pt x="165" y="485"/>
                      <a:pt x="165" y="483"/>
                      <a:pt x="165" y="481"/>
                    </a:cubicBezTo>
                    <a:cubicBezTo>
                      <a:pt x="165" y="479"/>
                      <a:pt x="164" y="477"/>
                      <a:pt x="164" y="475"/>
                    </a:cubicBezTo>
                    <a:cubicBezTo>
                      <a:pt x="164" y="468"/>
                      <a:pt x="161" y="462"/>
                      <a:pt x="157" y="457"/>
                    </a:cubicBezTo>
                    <a:cubicBezTo>
                      <a:pt x="157" y="457"/>
                      <a:pt x="157" y="457"/>
                      <a:pt x="157" y="457"/>
                    </a:cubicBezTo>
                    <a:cubicBezTo>
                      <a:pt x="158" y="454"/>
                      <a:pt x="160" y="452"/>
                      <a:pt x="162" y="450"/>
                    </a:cubicBezTo>
                    <a:cubicBezTo>
                      <a:pt x="165" y="448"/>
                      <a:pt x="167" y="445"/>
                      <a:pt x="169" y="442"/>
                    </a:cubicBezTo>
                    <a:cubicBezTo>
                      <a:pt x="171" y="439"/>
                      <a:pt x="170" y="435"/>
                      <a:pt x="171" y="432"/>
                    </a:cubicBezTo>
                    <a:cubicBezTo>
                      <a:pt x="171" y="429"/>
                      <a:pt x="172" y="426"/>
                      <a:pt x="173" y="423"/>
                    </a:cubicBezTo>
                    <a:cubicBezTo>
                      <a:pt x="174" y="421"/>
                      <a:pt x="175" y="420"/>
                      <a:pt x="178" y="418"/>
                    </a:cubicBezTo>
                    <a:cubicBezTo>
                      <a:pt x="182" y="415"/>
                      <a:pt x="188" y="412"/>
                      <a:pt x="192" y="407"/>
                    </a:cubicBezTo>
                    <a:cubicBezTo>
                      <a:pt x="198" y="401"/>
                      <a:pt x="203" y="393"/>
                      <a:pt x="209" y="388"/>
                    </a:cubicBezTo>
                    <a:cubicBezTo>
                      <a:pt x="213" y="385"/>
                      <a:pt x="215" y="380"/>
                      <a:pt x="218" y="376"/>
                    </a:cubicBezTo>
                    <a:cubicBezTo>
                      <a:pt x="220" y="373"/>
                      <a:pt x="222" y="371"/>
                      <a:pt x="224" y="369"/>
                    </a:cubicBezTo>
                    <a:cubicBezTo>
                      <a:pt x="226" y="366"/>
                      <a:pt x="228" y="362"/>
                      <a:pt x="231" y="360"/>
                    </a:cubicBezTo>
                    <a:cubicBezTo>
                      <a:pt x="234" y="358"/>
                      <a:pt x="236" y="357"/>
                      <a:pt x="238" y="355"/>
                    </a:cubicBezTo>
                    <a:cubicBezTo>
                      <a:pt x="241" y="352"/>
                      <a:pt x="245" y="349"/>
                      <a:pt x="247" y="346"/>
                    </a:cubicBezTo>
                    <a:cubicBezTo>
                      <a:pt x="255" y="336"/>
                      <a:pt x="266" y="330"/>
                      <a:pt x="275" y="321"/>
                    </a:cubicBezTo>
                    <a:cubicBezTo>
                      <a:pt x="275" y="321"/>
                      <a:pt x="275" y="321"/>
                      <a:pt x="275" y="321"/>
                    </a:cubicBezTo>
                    <a:cubicBezTo>
                      <a:pt x="276" y="327"/>
                      <a:pt x="276" y="332"/>
                      <a:pt x="275" y="338"/>
                    </a:cubicBezTo>
                    <a:cubicBezTo>
                      <a:pt x="275" y="346"/>
                      <a:pt x="276" y="353"/>
                      <a:pt x="275" y="361"/>
                    </a:cubicBezTo>
                    <a:cubicBezTo>
                      <a:pt x="275" y="367"/>
                      <a:pt x="275" y="373"/>
                      <a:pt x="274" y="378"/>
                    </a:cubicBezTo>
                    <a:cubicBezTo>
                      <a:pt x="273" y="383"/>
                      <a:pt x="271" y="388"/>
                      <a:pt x="270" y="393"/>
                    </a:cubicBezTo>
                    <a:cubicBezTo>
                      <a:pt x="269" y="398"/>
                      <a:pt x="269" y="403"/>
                      <a:pt x="268" y="408"/>
                    </a:cubicBezTo>
                    <a:cubicBezTo>
                      <a:pt x="265" y="416"/>
                      <a:pt x="263" y="423"/>
                      <a:pt x="261" y="431"/>
                    </a:cubicBezTo>
                    <a:cubicBezTo>
                      <a:pt x="259" y="436"/>
                      <a:pt x="257" y="442"/>
                      <a:pt x="256" y="448"/>
                    </a:cubicBezTo>
                    <a:cubicBezTo>
                      <a:pt x="254" y="455"/>
                      <a:pt x="257" y="463"/>
                      <a:pt x="257" y="470"/>
                    </a:cubicBezTo>
                    <a:cubicBezTo>
                      <a:pt x="256" y="476"/>
                      <a:pt x="256" y="482"/>
                      <a:pt x="254" y="488"/>
                    </a:cubicBezTo>
                    <a:cubicBezTo>
                      <a:pt x="253" y="496"/>
                      <a:pt x="250" y="503"/>
                      <a:pt x="248" y="511"/>
                    </a:cubicBezTo>
                    <a:cubicBezTo>
                      <a:pt x="247" y="516"/>
                      <a:pt x="245" y="521"/>
                      <a:pt x="243" y="526"/>
                    </a:cubicBezTo>
                    <a:cubicBezTo>
                      <a:pt x="242" y="529"/>
                      <a:pt x="240" y="533"/>
                      <a:pt x="239" y="537"/>
                    </a:cubicBezTo>
                    <a:cubicBezTo>
                      <a:pt x="236" y="544"/>
                      <a:pt x="235" y="550"/>
                      <a:pt x="229" y="554"/>
                    </a:cubicBezTo>
                    <a:cubicBezTo>
                      <a:pt x="227" y="555"/>
                      <a:pt x="223" y="556"/>
                      <a:pt x="221" y="556"/>
                    </a:cubicBezTo>
                    <a:cubicBezTo>
                      <a:pt x="221" y="562"/>
                      <a:pt x="228" y="568"/>
                      <a:pt x="231" y="570"/>
                    </a:cubicBezTo>
                    <a:cubicBezTo>
                      <a:pt x="238" y="574"/>
                      <a:pt x="245" y="577"/>
                      <a:pt x="251" y="583"/>
                    </a:cubicBezTo>
                    <a:cubicBezTo>
                      <a:pt x="257" y="588"/>
                      <a:pt x="262" y="596"/>
                      <a:pt x="269" y="600"/>
                    </a:cubicBezTo>
                    <a:cubicBezTo>
                      <a:pt x="273" y="603"/>
                      <a:pt x="277" y="604"/>
                      <a:pt x="281" y="604"/>
                    </a:cubicBezTo>
                    <a:cubicBezTo>
                      <a:pt x="281" y="604"/>
                      <a:pt x="281" y="605"/>
                      <a:pt x="281" y="605"/>
                    </a:cubicBezTo>
                    <a:cubicBezTo>
                      <a:pt x="281" y="607"/>
                      <a:pt x="280" y="608"/>
                      <a:pt x="280" y="610"/>
                    </a:cubicBezTo>
                    <a:cubicBezTo>
                      <a:pt x="279" y="613"/>
                      <a:pt x="278" y="615"/>
                      <a:pt x="277" y="618"/>
                    </a:cubicBezTo>
                    <a:cubicBezTo>
                      <a:pt x="276" y="621"/>
                      <a:pt x="275" y="624"/>
                      <a:pt x="274" y="627"/>
                    </a:cubicBezTo>
                    <a:cubicBezTo>
                      <a:pt x="273" y="631"/>
                      <a:pt x="272" y="634"/>
                      <a:pt x="271" y="638"/>
                    </a:cubicBezTo>
                    <a:cubicBezTo>
                      <a:pt x="270" y="639"/>
                      <a:pt x="269" y="641"/>
                      <a:pt x="269" y="642"/>
                    </a:cubicBezTo>
                    <a:cubicBezTo>
                      <a:pt x="268" y="644"/>
                      <a:pt x="268" y="645"/>
                      <a:pt x="267" y="647"/>
                    </a:cubicBezTo>
                    <a:cubicBezTo>
                      <a:pt x="266" y="651"/>
                      <a:pt x="264" y="654"/>
                      <a:pt x="263" y="658"/>
                    </a:cubicBezTo>
                    <a:cubicBezTo>
                      <a:pt x="261" y="661"/>
                      <a:pt x="260" y="665"/>
                      <a:pt x="259" y="668"/>
                    </a:cubicBezTo>
                    <a:cubicBezTo>
                      <a:pt x="258" y="673"/>
                      <a:pt x="255" y="678"/>
                      <a:pt x="254" y="683"/>
                    </a:cubicBezTo>
                    <a:cubicBezTo>
                      <a:pt x="254" y="684"/>
                      <a:pt x="253" y="686"/>
                      <a:pt x="253" y="687"/>
                    </a:cubicBezTo>
                    <a:cubicBezTo>
                      <a:pt x="253" y="687"/>
                      <a:pt x="253" y="687"/>
                      <a:pt x="253" y="687"/>
                    </a:cubicBezTo>
                    <a:cubicBezTo>
                      <a:pt x="251" y="687"/>
                      <a:pt x="251" y="686"/>
                      <a:pt x="248" y="686"/>
                    </a:cubicBezTo>
                    <a:cubicBezTo>
                      <a:pt x="248" y="686"/>
                      <a:pt x="244" y="685"/>
                      <a:pt x="243" y="686"/>
                    </a:cubicBezTo>
                    <a:cubicBezTo>
                      <a:pt x="242" y="687"/>
                      <a:pt x="243" y="690"/>
                      <a:pt x="243" y="691"/>
                    </a:cubicBezTo>
                    <a:cubicBezTo>
                      <a:pt x="243" y="694"/>
                      <a:pt x="242" y="697"/>
                      <a:pt x="241" y="699"/>
                    </a:cubicBezTo>
                    <a:cubicBezTo>
                      <a:pt x="239" y="705"/>
                      <a:pt x="238" y="711"/>
                      <a:pt x="236" y="716"/>
                    </a:cubicBezTo>
                    <a:cubicBezTo>
                      <a:pt x="236" y="718"/>
                      <a:pt x="235" y="720"/>
                      <a:pt x="234" y="723"/>
                    </a:cubicBezTo>
                    <a:cubicBezTo>
                      <a:pt x="234" y="724"/>
                      <a:pt x="232" y="726"/>
                      <a:pt x="232" y="728"/>
                    </a:cubicBezTo>
                    <a:cubicBezTo>
                      <a:pt x="231" y="730"/>
                      <a:pt x="231" y="732"/>
                      <a:pt x="230" y="734"/>
                    </a:cubicBezTo>
                    <a:cubicBezTo>
                      <a:pt x="230" y="737"/>
                      <a:pt x="229" y="739"/>
                      <a:pt x="229" y="741"/>
                    </a:cubicBezTo>
                    <a:cubicBezTo>
                      <a:pt x="229" y="742"/>
                      <a:pt x="229" y="743"/>
                      <a:pt x="229" y="744"/>
                    </a:cubicBezTo>
                    <a:cubicBezTo>
                      <a:pt x="229" y="745"/>
                      <a:pt x="228" y="745"/>
                      <a:pt x="228" y="746"/>
                    </a:cubicBezTo>
                    <a:cubicBezTo>
                      <a:pt x="227" y="748"/>
                      <a:pt x="228" y="750"/>
                      <a:pt x="227" y="752"/>
                    </a:cubicBezTo>
                    <a:cubicBezTo>
                      <a:pt x="226" y="754"/>
                      <a:pt x="226" y="756"/>
                      <a:pt x="225" y="758"/>
                    </a:cubicBezTo>
                    <a:cubicBezTo>
                      <a:pt x="224" y="760"/>
                      <a:pt x="223" y="762"/>
                      <a:pt x="223" y="764"/>
                    </a:cubicBezTo>
                    <a:cubicBezTo>
                      <a:pt x="223" y="764"/>
                      <a:pt x="223" y="764"/>
                      <a:pt x="222" y="765"/>
                    </a:cubicBezTo>
                    <a:cubicBezTo>
                      <a:pt x="222" y="767"/>
                      <a:pt x="221" y="768"/>
                      <a:pt x="220" y="770"/>
                    </a:cubicBezTo>
                    <a:cubicBezTo>
                      <a:pt x="219" y="773"/>
                      <a:pt x="218" y="778"/>
                      <a:pt x="218" y="782"/>
                    </a:cubicBezTo>
                    <a:cubicBezTo>
                      <a:pt x="219" y="785"/>
                      <a:pt x="223" y="787"/>
                      <a:pt x="226" y="787"/>
                    </a:cubicBezTo>
                    <a:cubicBezTo>
                      <a:pt x="230" y="787"/>
                      <a:pt x="233" y="787"/>
                      <a:pt x="237" y="788"/>
                    </a:cubicBezTo>
                    <a:cubicBezTo>
                      <a:pt x="242" y="788"/>
                      <a:pt x="247" y="786"/>
                      <a:pt x="252" y="787"/>
                    </a:cubicBezTo>
                    <a:cubicBezTo>
                      <a:pt x="254" y="788"/>
                      <a:pt x="256" y="789"/>
                      <a:pt x="258" y="789"/>
                    </a:cubicBezTo>
                    <a:cubicBezTo>
                      <a:pt x="260" y="789"/>
                      <a:pt x="262" y="789"/>
                      <a:pt x="264" y="789"/>
                    </a:cubicBezTo>
                    <a:cubicBezTo>
                      <a:pt x="266" y="789"/>
                      <a:pt x="268" y="789"/>
                      <a:pt x="270" y="789"/>
                    </a:cubicBezTo>
                    <a:cubicBezTo>
                      <a:pt x="273" y="789"/>
                      <a:pt x="274" y="790"/>
                      <a:pt x="277" y="791"/>
                    </a:cubicBezTo>
                    <a:cubicBezTo>
                      <a:pt x="278" y="791"/>
                      <a:pt x="280" y="790"/>
                      <a:pt x="282" y="791"/>
                    </a:cubicBezTo>
                    <a:cubicBezTo>
                      <a:pt x="283" y="791"/>
                      <a:pt x="284" y="792"/>
                      <a:pt x="285" y="792"/>
                    </a:cubicBezTo>
                    <a:cubicBezTo>
                      <a:pt x="287" y="792"/>
                      <a:pt x="288" y="792"/>
                      <a:pt x="289" y="792"/>
                    </a:cubicBezTo>
                    <a:cubicBezTo>
                      <a:pt x="293" y="793"/>
                      <a:pt x="296" y="795"/>
                      <a:pt x="299" y="796"/>
                    </a:cubicBezTo>
                    <a:cubicBezTo>
                      <a:pt x="303" y="797"/>
                      <a:pt x="307" y="795"/>
                      <a:pt x="311" y="793"/>
                    </a:cubicBezTo>
                    <a:cubicBezTo>
                      <a:pt x="312" y="792"/>
                      <a:pt x="314" y="792"/>
                      <a:pt x="314" y="790"/>
                    </a:cubicBezTo>
                    <a:cubicBezTo>
                      <a:pt x="314" y="788"/>
                      <a:pt x="311" y="787"/>
                      <a:pt x="310" y="786"/>
                    </a:cubicBezTo>
                    <a:cubicBezTo>
                      <a:pt x="308" y="786"/>
                      <a:pt x="307" y="785"/>
                      <a:pt x="305" y="784"/>
                    </a:cubicBezTo>
                    <a:cubicBezTo>
                      <a:pt x="303" y="783"/>
                      <a:pt x="301" y="782"/>
                      <a:pt x="300" y="781"/>
                    </a:cubicBezTo>
                    <a:cubicBezTo>
                      <a:pt x="298" y="779"/>
                      <a:pt x="295" y="778"/>
                      <a:pt x="293" y="776"/>
                    </a:cubicBezTo>
                    <a:cubicBezTo>
                      <a:pt x="291" y="775"/>
                      <a:pt x="290" y="773"/>
                      <a:pt x="288" y="772"/>
                    </a:cubicBezTo>
                    <a:cubicBezTo>
                      <a:pt x="287" y="771"/>
                      <a:pt x="285" y="770"/>
                      <a:pt x="284" y="769"/>
                    </a:cubicBezTo>
                    <a:cubicBezTo>
                      <a:pt x="283" y="768"/>
                      <a:pt x="283" y="769"/>
                      <a:pt x="282" y="767"/>
                    </a:cubicBezTo>
                    <a:cubicBezTo>
                      <a:pt x="281" y="766"/>
                      <a:pt x="281" y="765"/>
                      <a:pt x="281" y="764"/>
                    </a:cubicBezTo>
                    <a:cubicBezTo>
                      <a:pt x="281" y="763"/>
                      <a:pt x="280" y="761"/>
                      <a:pt x="280" y="760"/>
                    </a:cubicBezTo>
                    <a:cubicBezTo>
                      <a:pt x="280" y="758"/>
                      <a:pt x="279" y="756"/>
                      <a:pt x="278" y="755"/>
                    </a:cubicBezTo>
                    <a:cubicBezTo>
                      <a:pt x="277" y="753"/>
                      <a:pt x="277" y="752"/>
                      <a:pt x="276" y="750"/>
                    </a:cubicBezTo>
                    <a:cubicBezTo>
                      <a:pt x="276" y="749"/>
                      <a:pt x="276" y="749"/>
                      <a:pt x="277" y="748"/>
                    </a:cubicBezTo>
                    <a:cubicBezTo>
                      <a:pt x="279" y="740"/>
                      <a:pt x="282" y="732"/>
                      <a:pt x="286" y="725"/>
                    </a:cubicBezTo>
                    <a:cubicBezTo>
                      <a:pt x="288" y="719"/>
                      <a:pt x="292" y="713"/>
                      <a:pt x="295" y="708"/>
                    </a:cubicBezTo>
                    <a:cubicBezTo>
                      <a:pt x="297" y="706"/>
                      <a:pt x="301" y="702"/>
                      <a:pt x="299" y="701"/>
                    </a:cubicBezTo>
                    <a:cubicBezTo>
                      <a:pt x="298" y="700"/>
                      <a:pt x="295" y="700"/>
                      <a:pt x="294" y="700"/>
                    </a:cubicBezTo>
                    <a:cubicBezTo>
                      <a:pt x="292" y="699"/>
                      <a:pt x="290" y="699"/>
                      <a:pt x="288" y="698"/>
                    </a:cubicBezTo>
                    <a:cubicBezTo>
                      <a:pt x="289" y="697"/>
                      <a:pt x="289" y="696"/>
                      <a:pt x="290" y="694"/>
                    </a:cubicBezTo>
                    <a:cubicBezTo>
                      <a:pt x="291" y="689"/>
                      <a:pt x="294" y="684"/>
                      <a:pt x="298" y="679"/>
                    </a:cubicBezTo>
                    <a:cubicBezTo>
                      <a:pt x="301" y="674"/>
                      <a:pt x="303" y="669"/>
                      <a:pt x="306" y="663"/>
                    </a:cubicBezTo>
                    <a:cubicBezTo>
                      <a:pt x="310" y="657"/>
                      <a:pt x="314" y="650"/>
                      <a:pt x="317" y="643"/>
                    </a:cubicBezTo>
                    <a:cubicBezTo>
                      <a:pt x="319" y="641"/>
                      <a:pt x="320" y="638"/>
                      <a:pt x="321" y="635"/>
                    </a:cubicBezTo>
                    <a:cubicBezTo>
                      <a:pt x="322" y="633"/>
                      <a:pt x="324" y="631"/>
                      <a:pt x="325" y="628"/>
                    </a:cubicBezTo>
                    <a:cubicBezTo>
                      <a:pt x="326" y="627"/>
                      <a:pt x="326" y="625"/>
                      <a:pt x="327" y="623"/>
                    </a:cubicBezTo>
                    <a:cubicBezTo>
                      <a:pt x="328" y="620"/>
                      <a:pt x="330" y="618"/>
                      <a:pt x="332" y="615"/>
                    </a:cubicBezTo>
                    <a:cubicBezTo>
                      <a:pt x="332" y="613"/>
                      <a:pt x="333" y="612"/>
                      <a:pt x="334" y="611"/>
                    </a:cubicBezTo>
                    <a:cubicBezTo>
                      <a:pt x="343" y="612"/>
                      <a:pt x="353" y="612"/>
                      <a:pt x="362" y="612"/>
                    </a:cubicBezTo>
                    <a:cubicBezTo>
                      <a:pt x="371" y="612"/>
                      <a:pt x="379" y="612"/>
                      <a:pt x="388" y="608"/>
                    </a:cubicBezTo>
                    <a:cubicBezTo>
                      <a:pt x="389" y="607"/>
                      <a:pt x="391" y="607"/>
                      <a:pt x="392" y="606"/>
                    </a:cubicBezTo>
                    <a:cubicBezTo>
                      <a:pt x="394" y="607"/>
                      <a:pt x="396" y="609"/>
                      <a:pt x="397" y="611"/>
                    </a:cubicBezTo>
                    <a:cubicBezTo>
                      <a:pt x="398" y="612"/>
                      <a:pt x="399" y="613"/>
                      <a:pt x="400" y="615"/>
                    </a:cubicBezTo>
                    <a:cubicBezTo>
                      <a:pt x="401" y="617"/>
                      <a:pt x="403" y="619"/>
                      <a:pt x="404" y="622"/>
                    </a:cubicBezTo>
                    <a:cubicBezTo>
                      <a:pt x="405" y="625"/>
                      <a:pt x="407" y="627"/>
                      <a:pt x="409" y="630"/>
                    </a:cubicBezTo>
                    <a:cubicBezTo>
                      <a:pt x="411" y="633"/>
                      <a:pt x="412" y="637"/>
                      <a:pt x="414" y="640"/>
                    </a:cubicBezTo>
                    <a:cubicBezTo>
                      <a:pt x="415" y="641"/>
                      <a:pt x="416" y="643"/>
                      <a:pt x="416" y="644"/>
                    </a:cubicBezTo>
                    <a:cubicBezTo>
                      <a:pt x="417" y="646"/>
                      <a:pt x="418" y="647"/>
                      <a:pt x="419" y="649"/>
                    </a:cubicBezTo>
                    <a:cubicBezTo>
                      <a:pt x="421" y="652"/>
                      <a:pt x="422" y="656"/>
                      <a:pt x="424" y="659"/>
                    </a:cubicBezTo>
                    <a:cubicBezTo>
                      <a:pt x="425" y="662"/>
                      <a:pt x="428" y="666"/>
                      <a:pt x="430" y="669"/>
                    </a:cubicBezTo>
                    <a:cubicBezTo>
                      <a:pt x="432" y="673"/>
                      <a:pt x="434" y="678"/>
                      <a:pt x="437" y="682"/>
                    </a:cubicBezTo>
                    <a:cubicBezTo>
                      <a:pt x="439" y="684"/>
                      <a:pt x="440" y="687"/>
                      <a:pt x="441" y="689"/>
                    </a:cubicBezTo>
                    <a:cubicBezTo>
                      <a:pt x="439" y="690"/>
                      <a:pt x="437" y="691"/>
                      <a:pt x="435" y="692"/>
                    </a:cubicBezTo>
                    <a:cubicBezTo>
                      <a:pt x="433" y="693"/>
                      <a:pt x="429" y="694"/>
                      <a:pt x="430" y="696"/>
                    </a:cubicBezTo>
                    <a:cubicBezTo>
                      <a:pt x="430" y="697"/>
                      <a:pt x="432" y="699"/>
                      <a:pt x="433" y="700"/>
                    </a:cubicBezTo>
                    <a:cubicBezTo>
                      <a:pt x="440" y="707"/>
                      <a:pt x="447" y="715"/>
                      <a:pt x="453" y="723"/>
                    </a:cubicBezTo>
                    <a:cubicBezTo>
                      <a:pt x="455" y="726"/>
                      <a:pt x="457" y="728"/>
                      <a:pt x="459" y="731"/>
                    </a:cubicBezTo>
                    <a:cubicBezTo>
                      <a:pt x="462" y="735"/>
                      <a:pt x="464" y="740"/>
                      <a:pt x="467" y="744"/>
                    </a:cubicBezTo>
                    <a:cubicBezTo>
                      <a:pt x="470" y="749"/>
                      <a:pt x="473" y="754"/>
                      <a:pt x="476" y="760"/>
                    </a:cubicBezTo>
                    <a:cubicBezTo>
                      <a:pt x="477" y="761"/>
                      <a:pt x="478" y="763"/>
                      <a:pt x="479" y="764"/>
                    </a:cubicBezTo>
                    <a:cubicBezTo>
                      <a:pt x="479" y="765"/>
                      <a:pt x="479" y="765"/>
                      <a:pt x="479" y="765"/>
                    </a:cubicBezTo>
                    <a:cubicBezTo>
                      <a:pt x="481" y="768"/>
                      <a:pt x="484" y="773"/>
                      <a:pt x="487" y="775"/>
                    </a:cubicBezTo>
                    <a:cubicBezTo>
                      <a:pt x="490" y="776"/>
                      <a:pt x="494" y="775"/>
                      <a:pt x="496" y="773"/>
                    </a:cubicBezTo>
                    <a:cubicBezTo>
                      <a:pt x="499" y="770"/>
                      <a:pt x="501" y="767"/>
                      <a:pt x="504" y="764"/>
                    </a:cubicBezTo>
                    <a:cubicBezTo>
                      <a:pt x="508" y="761"/>
                      <a:pt x="510" y="756"/>
                      <a:pt x="514" y="753"/>
                    </a:cubicBezTo>
                    <a:cubicBezTo>
                      <a:pt x="516" y="752"/>
                      <a:pt x="517" y="751"/>
                      <a:pt x="518" y="750"/>
                    </a:cubicBezTo>
                    <a:cubicBezTo>
                      <a:pt x="520" y="748"/>
                      <a:pt x="521" y="747"/>
                      <a:pt x="523" y="745"/>
                    </a:cubicBezTo>
                    <a:cubicBezTo>
                      <a:pt x="524" y="744"/>
                      <a:pt x="526" y="742"/>
                      <a:pt x="527" y="741"/>
                    </a:cubicBezTo>
                    <a:cubicBezTo>
                      <a:pt x="529" y="739"/>
                      <a:pt x="531" y="738"/>
                      <a:pt x="533" y="737"/>
                    </a:cubicBezTo>
                    <a:cubicBezTo>
                      <a:pt x="534" y="736"/>
                      <a:pt x="535" y="734"/>
                      <a:pt x="536" y="733"/>
                    </a:cubicBezTo>
                    <a:cubicBezTo>
                      <a:pt x="537" y="732"/>
                      <a:pt x="538" y="732"/>
                      <a:pt x="539" y="732"/>
                    </a:cubicBezTo>
                    <a:cubicBezTo>
                      <a:pt x="540" y="731"/>
                      <a:pt x="541" y="729"/>
                      <a:pt x="542" y="729"/>
                    </a:cubicBezTo>
                    <a:cubicBezTo>
                      <a:pt x="545" y="727"/>
                      <a:pt x="548" y="725"/>
                      <a:pt x="551" y="724"/>
                    </a:cubicBezTo>
                    <a:cubicBezTo>
                      <a:pt x="555" y="721"/>
                      <a:pt x="556" y="717"/>
                      <a:pt x="557" y="713"/>
                    </a:cubicBezTo>
                    <a:cubicBezTo>
                      <a:pt x="557" y="712"/>
                      <a:pt x="558" y="710"/>
                      <a:pt x="557" y="709"/>
                    </a:cubicBezTo>
                    <a:cubicBezTo>
                      <a:pt x="556" y="707"/>
                      <a:pt x="553" y="709"/>
                      <a:pt x="551" y="709"/>
                    </a:cubicBezTo>
                    <a:cubicBezTo>
                      <a:pt x="550" y="710"/>
                      <a:pt x="548" y="711"/>
                      <a:pt x="547" y="712"/>
                    </a:cubicBezTo>
                    <a:cubicBezTo>
                      <a:pt x="544" y="713"/>
                      <a:pt x="543" y="713"/>
                      <a:pt x="540" y="713"/>
                    </a:cubicBezTo>
                    <a:cubicBezTo>
                      <a:pt x="538" y="714"/>
                      <a:pt x="535" y="715"/>
                      <a:pt x="533" y="715"/>
                    </a:cubicBezTo>
                    <a:cubicBezTo>
                      <a:pt x="531" y="716"/>
                      <a:pt x="528" y="715"/>
                      <a:pt x="526" y="716"/>
                    </a:cubicBezTo>
                    <a:cubicBezTo>
                      <a:pt x="524" y="716"/>
                      <a:pt x="523" y="717"/>
                      <a:pt x="521" y="717"/>
                    </a:cubicBezTo>
                    <a:cubicBezTo>
                      <a:pt x="520" y="717"/>
                      <a:pt x="520" y="718"/>
                      <a:pt x="519" y="718"/>
                    </a:cubicBezTo>
                    <a:cubicBezTo>
                      <a:pt x="517" y="718"/>
                      <a:pt x="517" y="717"/>
                      <a:pt x="516" y="716"/>
                    </a:cubicBezTo>
                    <a:cubicBezTo>
                      <a:pt x="514" y="715"/>
                      <a:pt x="513" y="715"/>
                      <a:pt x="512" y="714"/>
                    </a:cubicBezTo>
                    <a:cubicBezTo>
                      <a:pt x="511" y="714"/>
                      <a:pt x="510" y="713"/>
                      <a:pt x="509" y="713"/>
                    </a:cubicBezTo>
                    <a:cubicBezTo>
                      <a:pt x="505" y="707"/>
                      <a:pt x="502" y="701"/>
                      <a:pt x="498" y="695"/>
                    </a:cubicBezTo>
                    <a:cubicBezTo>
                      <a:pt x="495" y="690"/>
                      <a:pt x="493" y="684"/>
                      <a:pt x="489" y="679"/>
                    </a:cubicBezTo>
                    <a:cubicBezTo>
                      <a:pt x="488" y="676"/>
                      <a:pt x="486" y="674"/>
                      <a:pt x="484" y="671"/>
                    </a:cubicBezTo>
                    <a:cubicBezTo>
                      <a:pt x="482" y="668"/>
                      <a:pt x="481" y="666"/>
                      <a:pt x="480" y="664"/>
                    </a:cubicBezTo>
                    <a:cubicBezTo>
                      <a:pt x="478" y="664"/>
                      <a:pt x="476" y="666"/>
                      <a:pt x="475" y="666"/>
                    </a:cubicBezTo>
                    <a:cubicBezTo>
                      <a:pt x="474" y="667"/>
                      <a:pt x="472" y="668"/>
                      <a:pt x="471" y="669"/>
                    </a:cubicBezTo>
                    <a:cubicBezTo>
                      <a:pt x="471" y="667"/>
                      <a:pt x="470" y="665"/>
                      <a:pt x="469" y="663"/>
                    </a:cubicBezTo>
                    <a:cubicBezTo>
                      <a:pt x="467" y="659"/>
                      <a:pt x="465" y="653"/>
                      <a:pt x="463" y="648"/>
                    </a:cubicBezTo>
                    <a:cubicBezTo>
                      <a:pt x="462" y="641"/>
                      <a:pt x="459" y="636"/>
                      <a:pt x="457" y="630"/>
                    </a:cubicBezTo>
                    <a:cubicBezTo>
                      <a:pt x="454" y="623"/>
                      <a:pt x="452" y="616"/>
                      <a:pt x="450" y="609"/>
                    </a:cubicBezTo>
                    <a:cubicBezTo>
                      <a:pt x="449" y="606"/>
                      <a:pt x="447" y="603"/>
                      <a:pt x="446" y="600"/>
                    </a:cubicBezTo>
                    <a:cubicBezTo>
                      <a:pt x="445" y="598"/>
                      <a:pt x="445" y="595"/>
                      <a:pt x="444" y="593"/>
                    </a:cubicBezTo>
                    <a:cubicBezTo>
                      <a:pt x="443" y="591"/>
                      <a:pt x="442" y="590"/>
                      <a:pt x="441" y="589"/>
                    </a:cubicBezTo>
                    <a:cubicBezTo>
                      <a:pt x="445" y="587"/>
                      <a:pt x="450" y="585"/>
                      <a:pt x="454" y="584"/>
                    </a:cubicBezTo>
                    <a:cubicBezTo>
                      <a:pt x="458" y="583"/>
                      <a:pt x="460" y="582"/>
                      <a:pt x="464" y="578"/>
                    </a:cubicBezTo>
                    <a:cubicBezTo>
                      <a:pt x="465" y="576"/>
                      <a:pt x="466" y="576"/>
                      <a:pt x="465" y="573"/>
                    </a:cubicBezTo>
                    <a:cubicBezTo>
                      <a:pt x="465" y="571"/>
                      <a:pt x="464" y="569"/>
                      <a:pt x="464" y="567"/>
                    </a:cubicBezTo>
                    <a:cubicBezTo>
                      <a:pt x="463" y="565"/>
                      <a:pt x="463" y="564"/>
                      <a:pt x="463" y="561"/>
                    </a:cubicBezTo>
                    <a:cubicBezTo>
                      <a:pt x="463" y="559"/>
                      <a:pt x="463" y="556"/>
                      <a:pt x="463" y="554"/>
                    </a:cubicBezTo>
                    <a:cubicBezTo>
                      <a:pt x="463" y="549"/>
                      <a:pt x="462" y="544"/>
                      <a:pt x="461" y="540"/>
                    </a:cubicBezTo>
                    <a:cubicBezTo>
                      <a:pt x="460" y="536"/>
                      <a:pt x="458" y="532"/>
                      <a:pt x="456" y="529"/>
                    </a:cubicBezTo>
                    <a:cubicBezTo>
                      <a:pt x="454" y="524"/>
                      <a:pt x="449" y="523"/>
                      <a:pt x="448" y="519"/>
                    </a:cubicBezTo>
                    <a:cubicBezTo>
                      <a:pt x="444" y="510"/>
                      <a:pt x="441" y="501"/>
                      <a:pt x="438" y="492"/>
                    </a:cubicBezTo>
                    <a:cubicBezTo>
                      <a:pt x="435" y="483"/>
                      <a:pt x="432" y="474"/>
                      <a:pt x="431" y="466"/>
                    </a:cubicBezTo>
                    <a:cubicBezTo>
                      <a:pt x="430" y="462"/>
                      <a:pt x="430" y="457"/>
                      <a:pt x="429" y="453"/>
                    </a:cubicBezTo>
                    <a:cubicBezTo>
                      <a:pt x="428" y="449"/>
                      <a:pt x="428" y="446"/>
                      <a:pt x="427" y="443"/>
                    </a:cubicBezTo>
                    <a:cubicBezTo>
                      <a:pt x="426" y="440"/>
                      <a:pt x="425" y="436"/>
                      <a:pt x="424" y="433"/>
                    </a:cubicBezTo>
                    <a:cubicBezTo>
                      <a:pt x="423" y="428"/>
                      <a:pt x="422" y="424"/>
                      <a:pt x="421" y="420"/>
                    </a:cubicBezTo>
                    <a:cubicBezTo>
                      <a:pt x="420" y="416"/>
                      <a:pt x="419" y="412"/>
                      <a:pt x="418" y="409"/>
                    </a:cubicBezTo>
                    <a:cubicBezTo>
                      <a:pt x="416" y="406"/>
                      <a:pt x="415" y="403"/>
                      <a:pt x="414" y="399"/>
                    </a:cubicBezTo>
                    <a:cubicBezTo>
                      <a:pt x="411" y="392"/>
                      <a:pt x="406" y="385"/>
                      <a:pt x="402" y="378"/>
                    </a:cubicBezTo>
                    <a:cubicBezTo>
                      <a:pt x="400" y="374"/>
                      <a:pt x="399" y="368"/>
                      <a:pt x="398" y="364"/>
                    </a:cubicBezTo>
                    <a:cubicBezTo>
                      <a:pt x="397" y="361"/>
                      <a:pt x="396" y="359"/>
                      <a:pt x="396" y="357"/>
                    </a:cubicBezTo>
                    <a:cubicBezTo>
                      <a:pt x="397" y="358"/>
                      <a:pt x="398" y="359"/>
                      <a:pt x="399" y="361"/>
                    </a:cubicBezTo>
                    <a:cubicBezTo>
                      <a:pt x="402" y="364"/>
                      <a:pt x="405" y="368"/>
                      <a:pt x="408" y="372"/>
                    </a:cubicBezTo>
                    <a:cubicBezTo>
                      <a:pt x="411" y="376"/>
                      <a:pt x="415" y="380"/>
                      <a:pt x="419" y="383"/>
                    </a:cubicBezTo>
                    <a:cubicBezTo>
                      <a:pt x="422" y="386"/>
                      <a:pt x="426" y="390"/>
                      <a:pt x="430" y="390"/>
                    </a:cubicBezTo>
                    <a:cubicBezTo>
                      <a:pt x="432" y="391"/>
                      <a:pt x="433" y="391"/>
                      <a:pt x="435" y="393"/>
                    </a:cubicBezTo>
                    <a:cubicBezTo>
                      <a:pt x="436" y="394"/>
                      <a:pt x="437" y="396"/>
                      <a:pt x="438" y="397"/>
                    </a:cubicBezTo>
                    <a:cubicBezTo>
                      <a:pt x="439" y="399"/>
                      <a:pt x="442" y="400"/>
                      <a:pt x="443" y="402"/>
                    </a:cubicBezTo>
                    <a:cubicBezTo>
                      <a:pt x="447" y="405"/>
                      <a:pt x="449" y="407"/>
                      <a:pt x="453" y="410"/>
                    </a:cubicBezTo>
                    <a:cubicBezTo>
                      <a:pt x="456" y="411"/>
                      <a:pt x="461" y="412"/>
                      <a:pt x="464" y="414"/>
                    </a:cubicBezTo>
                    <a:cubicBezTo>
                      <a:pt x="469" y="418"/>
                      <a:pt x="475" y="422"/>
                      <a:pt x="480" y="427"/>
                    </a:cubicBezTo>
                    <a:cubicBezTo>
                      <a:pt x="483" y="430"/>
                      <a:pt x="486" y="432"/>
                      <a:pt x="489" y="436"/>
                    </a:cubicBezTo>
                    <a:cubicBezTo>
                      <a:pt x="492" y="439"/>
                      <a:pt x="496" y="442"/>
                      <a:pt x="498" y="446"/>
                    </a:cubicBezTo>
                    <a:cubicBezTo>
                      <a:pt x="501" y="451"/>
                      <a:pt x="505" y="455"/>
                      <a:pt x="508" y="460"/>
                    </a:cubicBezTo>
                    <a:cubicBezTo>
                      <a:pt x="510" y="463"/>
                      <a:pt x="513" y="466"/>
                      <a:pt x="515" y="468"/>
                    </a:cubicBezTo>
                    <a:cubicBezTo>
                      <a:pt x="516" y="469"/>
                      <a:pt x="517" y="469"/>
                      <a:pt x="518" y="469"/>
                    </a:cubicBezTo>
                    <a:cubicBezTo>
                      <a:pt x="513" y="477"/>
                      <a:pt x="509" y="484"/>
                      <a:pt x="505" y="491"/>
                    </a:cubicBezTo>
                    <a:cubicBezTo>
                      <a:pt x="503" y="494"/>
                      <a:pt x="501" y="498"/>
                      <a:pt x="498" y="501"/>
                    </a:cubicBezTo>
                    <a:cubicBezTo>
                      <a:pt x="497" y="502"/>
                      <a:pt x="496" y="503"/>
                      <a:pt x="496" y="504"/>
                    </a:cubicBezTo>
                    <a:cubicBezTo>
                      <a:pt x="500" y="506"/>
                      <a:pt x="501" y="510"/>
                      <a:pt x="503" y="510"/>
                    </a:cubicBezTo>
                    <a:cubicBezTo>
                      <a:pt x="505" y="510"/>
                      <a:pt x="507" y="506"/>
                      <a:pt x="508" y="504"/>
                    </a:cubicBezTo>
                    <a:cubicBezTo>
                      <a:pt x="511" y="499"/>
                      <a:pt x="515" y="493"/>
                      <a:pt x="517" y="487"/>
                    </a:cubicBezTo>
                    <a:cubicBezTo>
                      <a:pt x="519" y="482"/>
                      <a:pt x="522" y="479"/>
                      <a:pt x="524" y="475"/>
                    </a:cubicBezTo>
                    <a:cubicBezTo>
                      <a:pt x="524" y="474"/>
                      <a:pt x="525" y="473"/>
                      <a:pt x="526" y="472"/>
                    </a:cubicBezTo>
                    <a:cubicBezTo>
                      <a:pt x="532" y="472"/>
                      <a:pt x="539" y="471"/>
                      <a:pt x="546" y="470"/>
                    </a:cubicBezTo>
                    <a:cubicBezTo>
                      <a:pt x="549" y="470"/>
                      <a:pt x="561" y="468"/>
                      <a:pt x="561" y="463"/>
                    </a:cubicBezTo>
                    <a:cubicBezTo>
                      <a:pt x="560" y="461"/>
                      <a:pt x="560" y="460"/>
                      <a:pt x="560" y="458"/>
                    </a:cubicBezTo>
                    <a:cubicBezTo>
                      <a:pt x="560" y="456"/>
                      <a:pt x="559" y="454"/>
                      <a:pt x="558" y="453"/>
                    </a:cubicBezTo>
                    <a:cubicBezTo>
                      <a:pt x="555" y="451"/>
                      <a:pt x="552" y="448"/>
                      <a:pt x="549" y="447"/>
                    </a:cubicBezTo>
                    <a:cubicBezTo>
                      <a:pt x="547" y="446"/>
                      <a:pt x="546" y="445"/>
                      <a:pt x="544" y="444"/>
                    </a:cubicBezTo>
                    <a:cubicBezTo>
                      <a:pt x="544" y="444"/>
                      <a:pt x="543" y="444"/>
                      <a:pt x="542" y="444"/>
                    </a:cubicBezTo>
                    <a:cubicBezTo>
                      <a:pt x="548" y="434"/>
                      <a:pt x="552" y="424"/>
                      <a:pt x="557" y="413"/>
                    </a:cubicBezTo>
                    <a:cubicBezTo>
                      <a:pt x="560" y="409"/>
                      <a:pt x="563" y="404"/>
                      <a:pt x="565" y="399"/>
                    </a:cubicBezTo>
                    <a:cubicBezTo>
                      <a:pt x="567" y="394"/>
                      <a:pt x="570" y="388"/>
                      <a:pt x="574" y="384"/>
                    </a:cubicBezTo>
                    <a:cubicBezTo>
                      <a:pt x="578" y="378"/>
                      <a:pt x="580" y="371"/>
                      <a:pt x="584" y="366"/>
                    </a:cubicBezTo>
                    <a:cubicBezTo>
                      <a:pt x="585" y="363"/>
                      <a:pt x="588" y="361"/>
                      <a:pt x="588" y="358"/>
                    </a:cubicBezTo>
                    <a:cubicBezTo>
                      <a:pt x="588" y="356"/>
                      <a:pt x="586" y="354"/>
                      <a:pt x="586" y="352"/>
                    </a:cubicBezTo>
                    <a:close/>
                    <a:moveTo>
                      <a:pt x="157" y="481"/>
                    </a:moveTo>
                    <a:cubicBezTo>
                      <a:pt x="156" y="488"/>
                      <a:pt x="156" y="495"/>
                      <a:pt x="155" y="502"/>
                    </a:cubicBezTo>
                    <a:cubicBezTo>
                      <a:pt x="154" y="505"/>
                      <a:pt x="152" y="508"/>
                      <a:pt x="152" y="512"/>
                    </a:cubicBezTo>
                    <a:cubicBezTo>
                      <a:pt x="152" y="513"/>
                      <a:pt x="152" y="515"/>
                      <a:pt x="152" y="517"/>
                    </a:cubicBezTo>
                    <a:cubicBezTo>
                      <a:pt x="152" y="518"/>
                      <a:pt x="151" y="519"/>
                      <a:pt x="151" y="520"/>
                    </a:cubicBezTo>
                    <a:cubicBezTo>
                      <a:pt x="150" y="521"/>
                      <a:pt x="151" y="522"/>
                      <a:pt x="150" y="524"/>
                    </a:cubicBezTo>
                    <a:cubicBezTo>
                      <a:pt x="150" y="524"/>
                      <a:pt x="150" y="525"/>
                      <a:pt x="149" y="525"/>
                    </a:cubicBezTo>
                    <a:cubicBezTo>
                      <a:pt x="149" y="527"/>
                      <a:pt x="148" y="528"/>
                      <a:pt x="148" y="530"/>
                    </a:cubicBezTo>
                    <a:cubicBezTo>
                      <a:pt x="148" y="531"/>
                      <a:pt x="147" y="532"/>
                      <a:pt x="147" y="534"/>
                    </a:cubicBezTo>
                    <a:cubicBezTo>
                      <a:pt x="146" y="534"/>
                      <a:pt x="146" y="535"/>
                      <a:pt x="146" y="535"/>
                    </a:cubicBezTo>
                    <a:cubicBezTo>
                      <a:pt x="145" y="536"/>
                      <a:pt x="146" y="537"/>
                      <a:pt x="145" y="538"/>
                    </a:cubicBezTo>
                    <a:cubicBezTo>
                      <a:pt x="145" y="538"/>
                      <a:pt x="145" y="538"/>
                      <a:pt x="145" y="539"/>
                    </a:cubicBezTo>
                    <a:cubicBezTo>
                      <a:pt x="145" y="538"/>
                      <a:pt x="144" y="538"/>
                      <a:pt x="144" y="538"/>
                    </a:cubicBezTo>
                    <a:cubicBezTo>
                      <a:pt x="141" y="536"/>
                      <a:pt x="137" y="535"/>
                      <a:pt x="134" y="533"/>
                    </a:cubicBezTo>
                    <a:cubicBezTo>
                      <a:pt x="133" y="532"/>
                      <a:pt x="132" y="531"/>
                      <a:pt x="131" y="531"/>
                    </a:cubicBezTo>
                    <a:cubicBezTo>
                      <a:pt x="132" y="530"/>
                      <a:pt x="133" y="529"/>
                      <a:pt x="133" y="527"/>
                    </a:cubicBezTo>
                    <a:cubicBezTo>
                      <a:pt x="134" y="523"/>
                      <a:pt x="134" y="519"/>
                      <a:pt x="133" y="515"/>
                    </a:cubicBezTo>
                    <a:cubicBezTo>
                      <a:pt x="133" y="512"/>
                      <a:pt x="132" y="508"/>
                      <a:pt x="129" y="506"/>
                    </a:cubicBezTo>
                    <a:cubicBezTo>
                      <a:pt x="126" y="504"/>
                      <a:pt x="122" y="507"/>
                      <a:pt x="119" y="508"/>
                    </a:cubicBezTo>
                    <a:cubicBezTo>
                      <a:pt x="119" y="506"/>
                      <a:pt x="120" y="503"/>
                      <a:pt x="119" y="501"/>
                    </a:cubicBezTo>
                    <a:cubicBezTo>
                      <a:pt x="118" y="499"/>
                      <a:pt x="115" y="498"/>
                      <a:pt x="113" y="498"/>
                    </a:cubicBezTo>
                    <a:cubicBezTo>
                      <a:pt x="109" y="499"/>
                      <a:pt x="107" y="503"/>
                      <a:pt x="104" y="504"/>
                    </a:cubicBezTo>
                    <a:cubicBezTo>
                      <a:pt x="103" y="501"/>
                      <a:pt x="103" y="497"/>
                      <a:pt x="101" y="494"/>
                    </a:cubicBezTo>
                    <a:cubicBezTo>
                      <a:pt x="98" y="491"/>
                      <a:pt x="96" y="489"/>
                      <a:pt x="92" y="489"/>
                    </a:cubicBezTo>
                    <a:cubicBezTo>
                      <a:pt x="90" y="489"/>
                      <a:pt x="88" y="489"/>
                      <a:pt x="87" y="489"/>
                    </a:cubicBezTo>
                    <a:cubicBezTo>
                      <a:pt x="85" y="490"/>
                      <a:pt x="82" y="491"/>
                      <a:pt x="80" y="492"/>
                    </a:cubicBezTo>
                    <a:cubicBezTo>
                      <a:pt x="79" y="494"/>
                      <a:pt x="77" y="495"/>
                      <a:pt x="76" y="496"/>
                    </a:cubicBezTo>
                    <a:cubicBezTo>
                      <a:pt x="73" y="494"/>
                      <a:pt x="71" y="492"/>
                      <a:pt x="68" y="489"/>
                    </a:cubicBezTo>
                    <a:cubicBezTo>
                      <a:pt x="68" y="489"/>
                      <a:pt x="67" y="488"/>
                      <a:pt x="67" y="488"/>
                    </a:cubicBezTo>
                    <a:cubicBezTo>
                      <a:pt x="69" y="485"/>
                      <a:pt x="72" y="481"/>
                      <a:pt x="74" y="478"/>
                    </a:cubicBezTo>
                    <a:cubicBezTo>
                      <a:pt x="77" y="475"/>
                      <a:pt x="79" y="472"/>
                      <a:pt x="82" y="468"/>
                    </a:cubicBezTo>
                    <a:cubicBezTo>
                      <a:pt x="84" y="464"/>
                      <a:pt x="88" y="462"/>
                      <a:pt x="91" y="460"/>
                    </a:cubicBezTo>
                    <a:cubicBezTo>
                      <a:pt x="101" y="456"/>
                      <a:pt x="113" y="449"/>
                      <a:pt x="124" y="450"/>
                    </a:cubicBezTo>
                    <a:cubicBezTo>
                      <a:pt x="124" y="451"/>
                      <a:pt x="124" y="452"/>
                      <a:pt x="125" y="453"/>
                    </a:cubicBezTo>
                    <a:cubicBezTo>
                      <a:pt x="127" y="456"/>
                      <a:pt x="134" y="457"/>
                      <a:pt x="137" y="458"/>
                    </a:cubicBezTo>
                    <a:cubicBezTo>
                      <a:pt x="140" y="459"/>
                      <a:pt x="142" y="460"/>
                      <a:pt x="144" y="460"/>
                    </a:cubicBezTo>
                    <a:cubicBezTo>
                      <a:pt x="146" y="462"/>
                      <a:pt x="148" y="463"/>
                      <a:pt x="149" y="465"/>
                    </a:cubicBezTo>
                    <a:cubicBezTo>
                      <a:pt x="151" y="467"/>
                      <a:pt x="154" y="469"/>
                      <a:pt x="156" y="472"/>
                    </a:cubicBezTo>
                    <a:cubicBezTo>
                      <a:pt x="157" y="474"/>
                      <a:pt x="157" y="478"/>
                      <a:pt x="157" y="4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7"/>
              <p:cNvSpPr/>
              <p:nvPr/>
            </p:nvSpPr>
            <p:spPr bwMode="auto">
              <a:xfrm>
                <a:off x="7907338" y="11790363"/>
                <a:ext cx="300038" cy="360363"/>
              </a:xfrm>
              <a:custGeom>
                <a:avLst/>
                <a:gdLst>
                  <a:gd name="T0" fmla="*/ 63 w 71"/>
                  <a:gd name="T1" fmla="*/ 14 h 85"/>
                  <a:gd name="T2" fmla="*/ 52 w 71"/>
                  <a:gd name="T3" fmla="*/ 4 h 85"/>
                  <a:gd name="T4" fmla="*/ 39 w 71"/>
                  <a:gd name="T5" fmla="*/ 0 h 85"/>
                  <a:gd name="T6" fmla="*/ 19 w 71"/>
                  <a:gd name="T7" fmla="*/ 35 h 85"/>
                  <a:gd name="T8" fmla="*/ 21 w 71"/>
                  <a:gd name="T9" fmla="*/ 39 h 85"/>
                  <a:gd name="T10" fmla="*/ 15 w 71"/>
                  <a:gd name="T11" fmla="*/ 41 h 85"/>
                  <a:gd name="T12" fmla="*/ 12 w 71"/>
                  <a:gd name="T13" fmla="*/ 41 h 85"/>
                  <a:gd name="T14" fmla="*/ 10 w 71"/>
                  <a:gd name="T15" fmla="*/ 42 h 85"/>
                  <a:gd name="T16" fmla="*/ 7 w 71"/>
                  <a:gd name="T17" fmla="*/ 44 h 85"/>
                  <a:gd name="T18" fmla="*/ 8 w 71"/>
                  <a:gd name="T19" fmla="*/ 48 h 85"/>
                  <a:gd name="T20" fmla="*/ 13 w 71"/>
                  <a:gd name="T21" fmla="*/ 48 h 85"/>
                  <a:gd name="T22" fmla="*/ 19 w 71"/>
                  <a:gd name="T23" fmla="*/ 46 h 85"/>
                  <a:gd name="T24" fmla="*/ 20 w 71"/>
                  <a:gd name="T25" fmla="*/ 45 h 85"/>
                  <a:gd name="T26" fmla="*/ 18 w 71"/>
                  <a:gd name="T27" fmla="*/ 50 h 85"/>
                  <a:gd name="T28" fmla="*/ 9 w 71"/>
                  <a:gd name="T29" fmla="*/ 64 h 85"/>
                  <a:gd name="T30" fmla="*/ 4 w 71"/>
                  <a:gd name="T31" fmla="*/ 72 h 85"/>
                  <a:gd name="T32" fmla="*/ 2 w 71"/>
                  <a:gd name="T33" fmla="*/ 76 h 85"/>
                  <a:gd name="T34" fmla="*/ 0 w 71"/>
                  <a:gd name="T35" fmla="*/ 80 h 85"/>
                  <a:gd name="T36" fmla="*/ 3 w 71"/>
                  <a:gd name="T37" fmla="*/ 82 h 85"/>
                  <a:gd name="T38" fmla="*/ 6 w 71"/>
                  <a:gd name="T39" fmla="*/ 84 h 85"/>
                  <a:gd name="T40" fmla="*/ 10 w 71"/>
                  <a:gd name="T41" fmla="*/ 78 h 85"/>
                  <a:gd name="T42" fmla="*/ 14 w 71"/>
                  <a:gd name="T43" fmla="*/ 68 h 85"/>
                  <a:gd name="T44" fmla="*/ 16 w 71"/>
                  <a:gd name="T45" fmla="*/ 64 h 85"/>
                  <a:gd name="T46" fmla="*/ 18 w 71"/>
                  <a:gd name="T47" fmla="*/ 60 h 85"/>
                  <a:gd name="T48" fmla="*/ 23 w 71"/>
                  <a:gd name="T49" fmla="*/ 49 h 85"/>
                  <a:gd name="T50" fmla="*/ 24 w 71"/>
                  <a:gd name="T51" fmla="*/ 50 h 85"/>
                  <a:gd name="T52" fmla="*/ 25 w 71"/>
                  <a:gd name="T53" fmla="*/ 52 h 85"/>
                  <a:gd name="T54" fmla="*/ 28 w 71"/>
                  <a:gd name="T55" fmla="*/ 57 h 85"/>
                  <a:gd name="T56" fmla="*/ 31 w 71"/>
                  <a:gd name="T57" fmla="*/ 55 h 85"/>
                  <a:gd name="T58" fmla="*/ 29 w 71"/>
                  <a:gd name="T59" fmla="*/ 45 h 85"/>
                  <a:gd name="T60" fmla="*/ 34 w 71"/>
                  <a:gd name="T61" fmla="*/ 48 h 85"/>
                  <a:gd name="T62" fmla="*/ 53 w 71"/>
                  <a:gd name="T63" fmla="*/ 46 h 85"/>
                  <a:gd name="T64" fmla="*/ 63 w 71"/>
                  <a:gd name="T65"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63" y="14"/>
                    </a:moveTo>
                    <a:cubicBezTo>
                      <a:pt x="60" y="10"/>
                      <a:pt x="56" y="6"/>
                      <a:pt x="52" y="4"/>
                    </a:cubicBezTo>
                    <a:cubicBezTo>
                      <a:pt x="48" y="2"/>
                      <a:pt x="43" y="0"/>
                      <a:pt x="39" y="0"/>
                    </a:cubicBezTo>
                    <a:cubicBezTo>
                      <a:pt x="21" y="0"/>
                      <a:pt x="11" y="20"/>
                      <a:pt x="19" y="35"/>
                    </a:cubicBezTo>
                    <a:cubicBezTo>
                      <a:pt x="19" y="37"/>
                      <a:pt x="20" y="38"/>
                      <a:pt x="21" y="39"/>
                    </a:cubicBezTo>
                    <a:cubicBezTo>
                      <a:pt x="19" y="40"/>
                      <a:pt x="17" y="41"/>
                      <a:pt x="15" y="41"/>
                    </a:cubicBezTo>
                    <a:cubicBezTo>
                      <a:pt x="14" y="41"/>
                      <a:pt x="13" y="41"/>
                      <a:pt x="12" y="41"/>
                    </a:cubicBezTo>
                    <a:cubicBezTo>
                      <a:pt x="11" y="41"/>
                      <a:pt x="11" y="41"/>
                      <a:pt x="10" y="42"/>
                    </a:cubicBezTo>
                    <a:cubicBezTo>
                      <a:pt x="9" y="42"/>
                      <a:pt x="8" y="43"/>
                      <a:pt x="7" y="44"/>
                    </a:cubicBezTo>
                    <a:cubicBezTo>
                      <a:pt x="6" y="45"/>
                      <a:pt x="6" y="47"/>
                      <a:pt x="8" y="48"/>
                    </a:cubicBezTo>
                    <a:cubicBezTo>
                      <a:pt x="9" y="48"/>
                      <a:pt x="12" y="48"/>
                      <a:pt x="13" y="48"/>
                    </a:cubicBezTo>
                    <a:cubicBezTo>
                      <a:pt x="15" y="48"/>
                      <a:pt x="17" y="47"/>
                      <a:pt x="19" y="46"/>
                    </a:cubicBezTo>
                    <a:cubicBezTo>
                      <a:pt x="19" y="46"/>
                      <a:pt x="20" y="46"/>
                      <a:pt x="20" y="45"/>
                    </a:cubicBezTo>
                    <a:cubicBezTo>
                      <a:pt x="20" y="47"/>
                      <a:pt x="19" y="49"/>
                      <a:pt x="18" y="50"/>
                    </a:cubicBezTo>
                    <a:cubicBezTo>
                      <a:pt x="16" y="55"/>
                      <a:pt x="12" y="59"/>
                      <a:pt x="9" y="64"/>
                    </a:cubicBezTo>
                    <a:cubicBezTo>
                      <a:pt x="7" y="66"/>
                      <a:pt x="6" y="69"/>
                      <a:pt x="4" y="72"/>
                    </a:cubicBezTo>
                    <a:cubicBezTo>
                      <a:pt x="3" y="73"/>
                      <a:pt x="2" y="75"/>
                      <a:pt x="2" y="76"/>
                    </a:cubicBezTo>
                    <a:cubicBezTo>
                      <a:pt x="1" y="77"/>
                      <a:pt x="0" y="78"/>
                      <a:pt x="0" y="80"/>
                    </a:cubicBezTo>
                    <a:cubicBezTo>
                      <a:pt x="1" y="81"/>
                      <a:pt x="2" y="82"/>
                      <a:pt x="3" y="82"/>
                    </a:cubicBezTo>
                    <a:cubicBezTo>
                      <a:pt x="4" y="83"/>
                      <a:pt x="5" y="84"/>
                      <a:pt x="6" y="84"/>
                    </a:cubicBezTo>
                    <a:cubicBezTo>
                      <a:pt x="8" y="85"/>
                      <a:pt x="9" y="80"/>
                      <a:pt x="10" y="78"/>
                    </a:cubicBezTo>
                    <a:cubicBezTo>
                      <a:pt x="11" y="75"/>
                      <a:pt x="12" y="71"/>
                      <a:pt x="14" y="68"/>
                    </a:cubicBezTo>
                    <a:cubicBezTo>
                      <a:pt x="15" y="67"/>
                      <a:pt x="15" y="66"/>
                      <a:pt x="16" y="64"/>
                    </a:cubicBezTo>
                    <a:cubicBezTo>
                      <a:pt x="17" y="63"/>
                      <a:pt x="17" y="62"/>
                      <a:pt x="18" y="60"/>
                    </a:cubicBezTo>
                    <a:cubicBezTo>
                      <a:pt x="20" y="56"/>
                      <a:pt x="22" y="52"/>
                      <a:pt x="23" y="49"/>
                    </a:cubicBezTo>
                    <a:cubicBezTo>
                      <a:pt x="24" y="49"/>
                      <a:pt x="24" y="49"/>
                      <a:pt x="24" y="50"/>
                    </a:cubicBezTo>
                    <a:cubicBezTo>
                      <a:pt x="25" y="51"/>
                      <a:pt x="25" y="52"/>
                      <a:pt x="25" y="52"/>
                    </a:cubicBezTo>
                    <a:cubicBezTo>
                      <a:pt x="26" y="54"/>
                      <a:pt x="27" y="56"/>
                      <a:pt x="28" y="57"/>
                    </a:cubicBezTo>
                    <a:cubicBezTo>
                      <a:pt x="30" y="58"/>
                      <a:pt x="31" y="56"/>
                      <a:pt x="31" y="55"/>
                    </a:cubicBezTo>
                    <a:cubicBezTo>
                      <a:pt x="30" y="51"/>
                      <a:pt x="29" y="49"/>
                      <a:pt x="29" y="45"/>
                    </a:cubicBezTo>
                    <a:cubicBezTo>
                      <a:pt x="31" y="46"/>
                      <a:pt x="32" y="47"/>
                      <a:pt x="34" y="48"/>
                    </a:cubicBezTo>
                    <a:cubicBezTo>
                      <a:pt x="40" y="49"/>
                      <a:pt x="47" y="48"/>
                      <a:pt x="53" y="46"/>
                    </a:cubicBezTo>
                    <a:cubicBezTo>
                      <a:pt x="65" y="41"/>
                      <a:pt x="71" y="26"/>
                      <a:pt x="63"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9"/>
              <p:cNvSpPr/>
              <p:nvPr/>
            </p:nvSpPr>
            <p:spPr bwMode="auto">
              <a:xfrm>
                <a:off x="7907338" y="12338050"/>
                <a:ext cx="0" cy="12700"/>
              </a:xfrm>
              <a:custGeom>
                <a:avLst/>
                <a:gdLst>
                  <a:gd name="T0" fmla="*/ 0 h 3"/>
                  <a:gd name="T1" fmla="*/ 3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2"/>
                      <a:pt x="0" y="1"/>
                      <a:pt x="0" y="3"/>
                    </a:cubicBezTo>
                    <a:cubicBezTo>
                      <a:pt x="0" y="3"/>
                      <a:pt x="0" y="3"/>
                      <a:pt x="0" y="3"/>
                    </a:cubicBezTo>
                    <a:cubicBezTo>
                      <a:pt x="0" y="3"/>
                      <a:pt x="0" y="3"/>
                      <a:pt x="0" y="3"/>
                    </a:cubicBezTo>
                    <a:cubicBezTo>
                      <a:pt x="0" y="2"/>
                      <a:pt x="0" y="1"/>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0"/>
              <p:cNvSpPr/>
              <p:nvPr/>
            </p:nvSpPr>
            <p:spPr bwMode="auto">
              <a:xfrm>
                <a:off x="7907338" y="12282488"/>
                <a:ext cx="68263" cy="73025"/>
              </a:xfrm>
              <a:custGeom>
                <a:avLst/>
                <a:gdLst>
                  <a:gd name="T0" fmla="*/ 13 w 16"/>
                  <a:gd name="T1" fmla="*/ 17 h 17"/>
                  <a:gd name="T2" fmla="*/ 15 w 16"/>
                  <a:gd name="T3" fmla="*/ 13 h 17"/>
                  <a:gd name="T4" fmla="*/ 13 w 16"/>
                  <a:gd name="T5" fmla="*/ 9 h 17"/>
                  <a:gd name="T6" fmla="*/ 9 w 16"/>
                  <a:gd name="T7" fmla="*/ 4 h 17"/>
                  <a:gd name="T8" fmla="*/ 5 w 16"/>
                  <a:gd name="T9" fmla="*/ 1 h 17"/>
                  <a:gd name="T10" fmla="*/ 4 w 16"/>
                  <a:gd name="T11" fmla="*/ 3 h 17"/>
                  <a:gd name="T12" fmla="*/ 2 w 16"/>
                  <a:gd name="T13" fmla="*/ 8 h 17"/>
                  <a:gd name="T14" fmla="*/ 0 w 16"/>
                  <a:gd name="T15" fmla="*/ 16 h 17"/>
                  <a:gd name="T16" fmla="*/ 1 w 16"/>
                  <a:gd name="T17" fmla="*/ 16 h 17"/>
                  <a:gd name="T18" fmla="*/ 1 w 16"/>
                  <a:gd name="T19" fmla="*/ 17 h 17"/>
                  <a:gd name="T20" fmla="*/ 1 w 16"/>
                  <a:gd name="T21" fmla="*/ 17 h 17"/>
                  <a:gd name="T22" fmla="*/ 1 w 16"/>
                  <a:gd name="T23" fmla="*/ 17 h 17"/>
                  <a:gd name="T24" fmla="*/ 0 w 16"/>
                  <a:gd name="T25" fmla="*/ 17 h 17"/>
                  <a:gd name="T26" fmla="*/ 0 w 16"/>
                  <a:gd name="T27" fmla="*/ 16 h 17"/>
                  <a:gd name="T28" fmla="*/ 0 w 16"/>
                  <a:gd name="T29" fmla="*/ 17 h 17"/>
                  <a:gd name="T30" fmla="*/ 1 w 16"/>
                  <a:gd name="T31" fmla="*/ 17 h 17"/>
                  <a:gd name="T32" fmla="*/ 1 w 16"/>
                  <a:gd name="T33" fmla="*/ 17 h 17"/>
                  <a:gd name="T34" fmla="*/ 1 w 16"/>
                  <a:gd name="T35" fmla="*/ 17 h 17"/>
                  <a:gd name="T36" fmla="*/ 4 w 16"/>
                  <a:gd name="T37" fmla="*/ 17 h 17"/>
                  <a:gd name="T38" fmla="*/ 1 w 16"/>
                  <a:gd name="T39" fmla="*/ 17 h 17"/>
                  <a:gd name="T40" fmla="*/ 7 w 16"/>
                  <a:gd name="T41" fmla="*/ 17 h 17"/>
                  <a:gd name="T42" fmla="*/ 13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13" y="17"/>
                    </a:moveTo>
                    <a:cubicBezTo>
                      <a:pt x="15" y="16"/>
                      <a:pt x="16" y="16"/>
                      <a:pt x="15" y="13"/>
                    </a:cubicBezTo>
                    <a:cubicBezTo>
                      <a:pt x="14" y="12"/>
                      <a:pt x="13" y="10"/>
                      <a:pt x="13" y="9"/>
                    </a:cubicBezTo>
                    <a:cubicBezTo>
                      <a:pt x="11" y="7"/>
                      <a:pt x="10" y="6"/>
                      <a:pt x="9" y="4"/>
                    </a:cubicBezTo>
                    <a:cubicBezTo>
                      <a:pt x="8" y="3"/>
                      <a:pt x="6" y="0"/>
                      <a:pt x="5" y="1"/>
                    </a:cubicBezTo>
                    <a:cubicBezTo>
                      <a:pt x="4" y="1"/>
                      <a:pt x="4" y="3"/>
                      <a:pt x="4" y="3"/>
                    </a:cubicBezTo>
                    <a:cubicBezTo>
                      <a:pt x="3" y="5"/>
                      <a:pt x="3" y="6"/>
                      <a:pt x="2" y="8"/>
                    </a:cubicBezTo>
                    <a:cubicBezTo>
                      <a:pt x="1" y="11"/>
                      <a:pt x="0" y="13"/>
                      <a:pt x="0" y="16"/>
                    </a:cubicBezTo>
                    <a:cubicBezTo>
                      <a:pt x="0" y="16"/>
                      <a:pt x="0" y="16"/>
                      <a:pt x="1" y="16"/>
                    </a:cubicBezTo>
                    <a:cubicBezTo>
                      <a:pt x="1" y="17"/>
                      <a:pt x="1" y="17"/>
                      <a:pt x="1" y="17"/>
                    </a:cubicBezTo>
                    <a:cubicBezTo>
                      <a:pt x="1" y="17"/>
                      <a:pt x="1" y="17"/>
                      <a:pt x="1" y="17"/>
                    </a:cubicBezTo>
                    <a:cubicBezTo>
                      <a:pt x="1" y="17"/>
                      <a:pt x="1" y="17"/>
                      <a:pt x="1" y="17"/>
                    </a:cubicBezTo>
                    <a:cubicBezTo>
                      <a:pt x="0" y="17"/>
                      <a:pt x="0" y="17"/>
                      <a:pt x="0" y="17"/>
                    </a:cubicBezTo>
                    <a:cubicBezTo>
                      <a:pt x="0" y="16"/>
                      <a:pt x="0" y="16"/>
                      <a:pt x="0" y="16"/>
                    </a:cubicBezTo>
                    <a:cubicBezTo>
                      <a:pt x="0" y="16"/>
                      <a:pt x="0" y="17"/>
                      <a:pt x="0" y="17"/>
                    </a:cubicBezTo>
                    <a:cubicBezTo>
                      <a:pt x="1" y="17"/>
                      <a:pt x="1" y="17"/>
                      <a:pt x="1" y="17"/>
                    </a:cubicBezTo>
                    <a:cubicBezTo>
                      <a:pt x="1" y="17"/>
                      <a:pt x="1" y="17"/>
                      <a:pt x="1" y="17"/>
                    </a:cubicBezTo>
                    <a:cubicBezTo>
                      <a:pt x="1" y="17"/>
                      <a:pt x="1" y="17"/>
                      <a:pt x="1" y="17"/>
                    </a:cubicBezTo>
                    <a:cubicBezTo>
                      <a:pt x="4" y="17"/>
                      <a:pt x="4" y="17"/>
                      <a:pt x="4" y="17"/>
                    </a:cubicBezTo>
                    <a:cubicBezTo>
                      <a:pt x="3" y="17"/>
                      <a:pt x="2" y="17"/>
                      <a:pt x="1" y="17"/>
                    </a:cubicBezTo>
                    <a:cubicBezTo>
                      <a:pt x="3" y="17"/>
                      <a:pt x="5" y="17"/>
                      <a:pt x="7" y="17"/>
                    </a:cubicBezTo>
                    <a:cubicBezTo>
                      <a:pt x="9" y="17"/>
                      <a:pt x="11" y="17"/>
                      <a:pt x="13"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1"/>
              <p:cNvSpPr/>
              <p:nvPr/>
            </p:nvSpPr>
            <p:spPr bwMode="auto">
              <a:xfrm>
                <a:off x="7907338" y="12350750"/>
                <a:ext cx="4763" cy="476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1" y="0"/>
                    </a:cubicBezTo>
                    <a:cubicBezTo>
                      <a:pt x="0" y="0"/>
                      <a:pt x="0" y="0"/>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2"/>
              <p:cNvSpPr/>
              <p:nvPr/>
            </p:nvSpPr>
            <p:spPr bwMode="auto">
              <a:xfrm>
                <a:off x="7912100" y="12355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3"/>
              <p:cNvSpPr/>
              <p:nvPr/>
            </p:nvSpPr>
            <p:spPr bwMode="auto">
              <a:xfrm>
                <a:off x="7932738" y="12460288"/>
                <a:ext cx="71438" cy="76200"/>
              </a:xfrm>
              <a:custGeom>
                <a:avLst/>
                <a:gdLst>
                  <a:gd name="T0" fmla="*/ 15 w 17"/>
                  <a:gd name="T1" fmla="*/ 0 h 18"/>
                  <a:gd name="T2" fmla="*/ 13 w 17"/>
                  <a:gd name="T3" fmla="*/ 1 h 18"/>
                  <a:gd name="T4" fmla="*/ 8 w 17"/>
                  <a:gd name="T5" fmla="*/ 2 h 18"/>
                  <a:gd name="T6" fmla="*/ 1 w 17"/>
                  <a:gd name="T7" fmla="*/ 5 h 18"/>
                  <a:gd name="T8" fmla="*/ 1 w 17"/>
                  <a:gd name="T9" fmla="*/ 6 h 18"/>
                  <a:gd name="T10" fmla="*/ 0 w 17"/>
                  <a:gd name="T11" fmla="*/ 6 h 18"/>
                  <a:gd name="T12" fmla="*/ 0 w 17"/>
                  <a:gd name="T13" fmla="*/ 6 h 18"/>
                  <a:gd name="T14" fmla="*/ 0 w 17"/>
                  <a:gd name="T15" fmla="*/ 6 h 18"/>
                  <a:gd name="T16" fmla="*/ 0 w 17"/>
                  <a:gd name="T17" fmla="*/ 6 h 18"/>
                  <a:gd name="T18" fmla="*/ 1 w 17"/>
                  <a:gd name="T19" fmla="*/ 6 h 18"/>
                  <a:gd name="T20" fmla="*/ 0 w 17"/>
                  <a:gd name="T21" fmla="*/ 6 h 18"/>
                  <a:gd name="T22" fmla="*/ 0 w 17"/>
                  <a:gd name="T23" fmla="*/ 7 h 18"/>
                  <a:gd name="T24" fmla="*/ 0 w 17"/>
                  <a:gd name="T25" fmla="*/ 7 h 18"/>
                  <a:gd name="T26" fmla="*/ 0 w 17"/>
                  <a:gd name="T27" fmla="*/ 7 h 18"/>
                  <a:gd name="T28" fmla="*/ 2 w 17"/>
                  <a:gd name="T29" fmla="*/ 9 h 18"/>
                  <a:gd name="T30" fmla="*/ 1 w 17"/>
                  <a:gd name="T31" fmla="*/ 7 h 18"/>
                  <a:gd name="T32" fmla="*/ 4 w 17"/>
                  <a:gd name="T33" fmla="*/ 12 h 18"/>
                  <a:gd name="T34" fmla="*/ 8 w 17"/>
                  <a:gd name="T35" fmla="*/ 16 h 18"/>
                  <a:gd name="T36" fmla="*/ 12 w 17"/>
                  <a:gd name="T37" fmla="*/ 16 h 18"/>
                  <a:gd name="T38" fmla="*/ 14 w 17"/>
                  <a:gd name="T39" fmla="*/ 11 h 18"/>
                  <a:gd name="T40" fmla="*/ 15 w 17"/>
                  <a:gd name="T41" fmla="*/ 6 h 18"/>
                  <a:gd name="T42" fmla="*/ 15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5" y="0"/>
                    </a:moveTo>
                    <a:cubicBezTo>
                      <a:pt x="15" y="0"/>
                      <a:pt x="13" y="1"/>
                      <a:pt x="13" y="1"/>
                    </a:cubicBezTo>
                    <a:cubicBezTo>
                      <a:pt x="11" y="1"/>
                      <a:pt x="10" y="2"/>
                      <a:pt x="8" y="2"/>
                    </a:cubicBezTo>
                    <a:cubicBezTo>
                      <a:pt x="5" y="3"/>
                      <a:pt x="3" y="4"/>
                      <a:pt x="1" y="5"/>
                    </a:cubicBezTo>
                    <a:cubicBezTo>
                      <a:pt x="1" y="6"/>
                      <a:pt x="1" y="6"/>
                      <a:pt x="1" y="6"/>
                    </a:cubicBezTo>
                    <a:cubicBezTo>
                      <a:pt x="1" y="7"/>
                      <a:pt x="0" y="7"/>
                      <a:pt x="0" y="6"/>
                    </a:cubicBezTo>
                    <a:cubicBezTo>
                      <a:pt x="0" y="6"/>
                      <a:pt x="0" y="6"/>
                      <a:pt x="0" y="6"/>
                    </a:cubicBezTo>
                    <a:cubicBezTo>
                      <a:pt x="0" y="6"/>
                      <a:pt x="0" y="6"/>
                      <a:pt x="0" y="6"/>
                    </a:cubicBezTo>
                    <a:cubicBezTo>
                      <a:pt x="0" y="6"/>
                      <a:pt x="0" y="6"/>
                      <a:pt x="0" y="6"/>
                    </a:cubicBezTo>
                    <a:cubicBezTo>
                      <a:pt x="0" y="6"/>
                      <a:pt x="0" y="6"/>
                      <a:pt x="1" y="6"/>
                    </a:cubicBezTo>
                    <a:cubicBezTo>
                      <a:pt x="0" y="6"/>
                      <a:pt x="0" y="6"/>
                      <a:pt x="0" y="6"/>
                    </a:cubicBezTo>
                    <a:cubicBezTo>
                      <a:pt x="0" y="7"/>
                      <a:pt x="0" y="7"/>
                      <a:pt x="0" y="7"/>
                    </a:cubicBezTo>
                    <a:cubicBezTo>
                      <a:pt x="0" y="7"/>
                      <a:pt x="0" y="7"/>
                      <a:pt x="0" y="7"/>
                    </a:cubicBezTo>
                    <a:cubicBezTo>
                      <a:pt x="0" y="7"/>
                      <a:pt x="0" y="7"/>
                      <a:pt x="0" y="7"/>
                    </a:cubicBezTo>
                    <a:cubicBezTo>
                      <a:pt x="2" y="9"/>
                      <a:pt x="2" y="9"/>
                      <a:pt x="2" y="9"/>
                    </a:cubicBezTo>
                    <a:cubicBezTo>
                      <a:pt x="2" y="9"/>
                      <a:pt x="1" y="8"/>
                      <a:pt x="1" y="7"/>
                    </a:cubicBezTo>
                    <a:cubicBezTo>
                      <a:pt x="1" y="9"/>
                      <a:pt x="3" y="10"/>
                      <a:pt x="4" y="12"/>
                    </a:cubicBezTo>
                    <a:cubicBezTo>
                      <a:pt x="5" y="14"/>
                      <a:pt x="6" y="15"/>
                      <a:pt x="8" y="16"/>
                    </a:cubicBezTo>
                    <a:cubicBezTo>
                      <a:pt x="10" y="17"/>
                      <a:pt x="11" y="18"/>
                      <a:pt x="12" y="16"/>
                    </a:cubicBezTo>
                    <a:cubicBezTo>
                      <a:pt x="13" y="14"/>
                      <a:pt x="13" y="13"/>
                      <a:pt x="14" y="11"/>
                    </a:cubicBezTo>
                    <a:cubicBezTo>
                      <a:pt x="14" y="9"/>
                      <a:pt x="15" y="7"/>
                      <a:pt x="15" y="6"/>
                    </a:cubicBezTo>
                    <a:cubicBezTo>
                      <a:pt x="15" y="4"/>
                      <a:pt x="17" y="1"/>
                      <a:pt x="15"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4"/>
              <p:cNvSpPr/>
              <p:nvPr/>
            </p:nvSpPr>
            <p:spPr bwMode="auto">
              <a:xfrm>
                <a:off x="7937500" y="12477750"/>
                <a:ext cx="7938" cy="7938"/>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0" y="1"/>
                      <a:pt x="1" y="0"/>
                      <a:pt x="0" y="1"/>
                    </a:cubicBezTo>
                    <a:cubicBezTo>
                      <a:pt x="0" y="2"/>
                      <a:pt x="0" y="2"/>
                      <a:pt x="0" y="2"/>
                    </a:cubicBezTo>
                    <a:cubicBezTo>
                      <a:pt x="0" y="2"/>
                      <a:pt x="0" y="2"/>
                      <a:pt x="0" y="1"/>
                    </a:cubicBezTo>
                    <a:cubicBezTo>
                      <a:pt x="0"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
              <p:cNvSpPr/>
              <p:nvPr/>
            </p:nvSpPr>
            <p:spPr bwMode="auto">
              <a:xfrm>
                <a:off x="7932738" y="1249045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6"/>
              <p:cNvSpPr/>
              <p:nvPr/>
            </p:nvSpPr>
            <p:spPr bwMode="auto">
              <a:xfrm>
                <a:off x="7932738" y="12485688"/>
                <a:ext cx="476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2487408" y="6567425"/>
              <a:ext cx="4316412" cy="3333749"/>
              <a:chOff x="3565525" y="9826625"/>
              <a:chExt cx="4316413" cy="3333750"/>
            </a:xfrm>
          </p:grpSpPr>
          <p:sp>
            <p:nvSpPr>
              <p:cNvPr id="29" name="Freeform 68"/>
              <p:cNvSpPr/>
              <p:nvPr/>
            </p:nvSpPr>
            <p:spPr bwMode="auto">
              <a:xfrm>
                <a:off x="7597775" y="11523663"/>
                <a:ext cx="284163" cy="190500"/>
              </a:xfrm>
              <a:custGeom>
                <a:avLst/>
                <a:gdLst>
                  <a:gd name="T0" fmla="*/ 59 w 67"/>
                  <a:gd name="T1" fmla="*/ 0 h 45"/>
                  <a:gd name="T2" fmla="*/ 48 w 67"/>
                  <a:gd name="T3" fmla="*/ 7 h 45"/>
                  <a:gd name="T4" fmla="*/ 42 w 67"/>
                  <a:gd name="T5" fmla="*/ 15 h 45"/>
                  <a:gd name="T6" fmla="*/ 24 w 67"/>
                  <a:gd name="T7" fmla="*/ 21 h 45"/>
                  <a:gd name="T8" fmla="*/ 22 w 67"/>
                  <a:gd name="T9" fmla="*/ 23 h 45"/>
                  <a:gd name="T10" fmla="*/ 14 w 67"/>
                  <a:gd name="T11" fmla="*/ 22 h 45"/>
                  <a:gd name="T12" fmla="*/ 7 w 67"/>
                  <a:gd name="T13" fmla="*/ 25 h 45"/>
                  <a:gd name="T14" fmla="*/ 2 w 67"/>
                  <a:gd name="T15" fmla="*/ 32 h 45"/>
                  <a:gd name="T16" fmla="*/ 12 w 67"/>
                  <a:gd name="T17" fmla="*/ 30 h 45"/>
                  <a:gd name="T18" fmla="*/ 8 w 67"/>
                  <a:gd name="T19" fmla="*/ 38 h 45"/>
                  <a:gd name="T20" fmla="*/ 16 w 67"/>
                  <a:gd name="T21" fmla="*/ 42 h 45"/>
                  <a:gd name="T22" fmla="*/ 23 w 67"/>
                  <a:gd name="T23" fmla="*/ 38 h 45"/>
                  <a:gd name="T24" fmla="*/ 25 w 67"/>
                  <a:gd name="T25" fmla="*/ 40 h 45"/>
                  <a:gd name="T26" fmla="*/ 38 w 67"/>
                  <a:gd name="T27" fmla="*/ 41 h 45"/>
                  <a:gd name="T28" fmla="*/ 46 w 67"/>
                  <a:gd name="T29" fmla="*/ 35 h 45"/>
                  <a:gd name="T30" fmla="*/ 50 w 67"/>
                  <a:gd name="T31" fmla="*/ 26 h 45"/>
                  <a:gd name="T32" fmla="*/ 64 w 67"/>
                  <a:gd name="T33" fmla="*/ 19 h 45"/>
                  <a:gd name="T34" fmla="*/ 57 w 67"/>
                  <a:gd name="T35" fmla="*/ 15 h 45"/>
                  <a:gd name="T36" fmla="*/ 65 w 67"/>
                  <a:gd name="T37" fmla="*/ 6 h 45"/>
                  <a:gd name="T38" fmla="*/ 59 w 67"/>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45">
                    <a:moveTo>
                      <a:pt x="59" y="0"/>
                    </a:moveTo>
                    <a:cubicBezTo>
                      <a:pt x="56" y="0"/>
                      <a:pt x="50" y="4"/>
                      <a:pt x="48" y="7"/>
                    </a:cubicBezTo>
                    <a:cubicBezTo>
                      <a:pt x="47" y="8"/>
                      <a:pt x="43" y="12"/>
                      <a:pt x="42" y="15"/>
                    </a:cubicBezTo>
                    <a:cubicBezTo>
                      <a:pt x="35" y="14"/>
                      <a:pt x="28" y="16"/>
                      <a:pt x="24" y="21"/>
                    </a:cubicBezTo>
                    <a:cubicBezTo>
                      <a:pt x="23" y="21"/>
                      <a:pt x="22" y="22"/>
                      <a:pt x="22" y="23"/>
                    </a:cubicBezTo>
                    <a:cubicBezTo>
                      <a:pt x="19" y="23"/>
                      <a:pt x="17" y="22"/>
                      <a:pt x="14" y="22"/>
                    </a:cubicBezTo>
                    <a:cubicBezTo>
                      <a:pt x="11" y="22"/>
                      <a:pt x="9" y="24"/>
                      <a:pt x="7" y="25"/>
                    </a:cubicBezTo>
                    <a:cubicBezTo>
                      <a:pt x="5" y="27"/>
                      <a:pt x="0" y="29"/>
                      <a:pt x="2" y="32"/>
                    </a:cubicBezTo>
                    <a:cubicBezTo>
                      <a:pt x="5" y="32"/>
                      <a:pt x="9" y="32"/>
                      <a:pt x="12" y="30"/>
                    </a:cubicBezTo>
                    <a:cubicBezTo>
                      <a:pt x="10" y="32"/>
                      <a:pt x="8" y="36"/>
                      <a:pt x="8" y="38"/>
                    </a:cubicBezTo>
                    <a:cubicBezTo>
                      <a:pt x="8" y="43"/>
                      <a:pt x="12" y="45"/>
                      <a:pt x="16" y="42"/>
                    </a:cubicBezTo>
                    <a:cubicBezTo>
                      <a:pt x="18" y="41"/>
                      <a:pt x="21" y="39"/>
                      <a:pt x="23" y="38"/>
                    </a:cubicBezTo>
                    <a:cubicBezTo>
                      <a:pt x="24" y="38"/>
                      <a:pt x="24" y="39"/>
                      <a:pt x="25" y="40"/>
                    </a:cubicBezTo>
                    <a:cubicBezTo>
                      <a:pt x="28" y="43"/>
                      <a:pt x="34" y="42"/>
                      <a:pt x="38" y="41"/>
                    </a:cubicBezTo>
                    <a:cubicBezTo>
                      <a:pt x="42" y="40"/>
                      <a:pt x="44" y="38"/>
                      <a:pt x="46" y="35"/>
                    </a:cubicBezTo>
                    <a:cubicBezTo>
                      <a:pt x="48" y="33"/>
                      <a:pt x="49" y="29"/>
                      <a:pt x="50" y="26"/>
                    </a:cubicBezTo>
                    <a:cubicBezTo>
                      <a:pt x="55" y="28"/>
                      <a:pt x="66" y="26"/>
                      <a:pt x="64" y="19"/>
                    </a:cubicBezTo>
                    <a:cubicBezTo>
                      <a:pt x="63" y="16"/>
                      <a:pt x="59" y="15"/>
                      <a:pt x="57" y="15"/>
                    </a:cubicBezTo>
                    <a:cubicBezTo>
                      <a:pt x="59" y="12"/>
                      <a:pt x="64" y="10"/>
                      <a:pt x="65" y="6"/>
                    </a:cubicBezTo>
                    <a:cubicBezTo>
                      <a:pt x="67" y="2"/>
                      <a:pt x="62" y="0"/>
                      <a:pt x="59"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7"/>
              <p:cNvSpPr>
                <a:spLocks noEditPoints="1"/>
              </p:cNvSpPr>
              <p:nvPr/>
            </p:nvSpPr>
            <p:spPr bwMode="auto">
              <a:xfrm>
                <a:off x="4365625" y="9826625"/>
                <a:ext cx="3275013" cy="3333750"/>
              </a:xfrm>
              <a:custGeom>
                <a:avLst/>
                <a:gdLst>
                  <a:gd name="T0" fmla="*/ 688 w 773"/>
                  <a:gd name="T1" fmla="*/ 652 h 786"/>
                  <a:gd name="T2" fmla="*/ 729 w 773"/>
                  <a:gd name="T3" fmla="*/ 669 h 786"/>
                  <a:gd name="T4" fmla="*/ 742 w 773"/>
                  <a:gd name="T5" fmla="*/ 613 h 786"/>
                  <a:gd name="T6" fmla="*/ 680 w 773"/>
                  <a:gd name="T7" fmla="*/ 498 h 786"/>
                  <a:gd name="T8" fmla="*/ 643 w 773"/>
                  <a:gd name="T9" fmla="*/ 401 h 786"/>
                  <a:gd name="T10" fmla="*/ 630 w 773"/>
                  <a:gd name="T11" fmla="*/ 304 h 786"/>
                  <a:gd name="T12" fmla="*/ 672 w 773"/>
                  <a:gd name="T13" fmla="*/ 246 h 786"/>
                  <a:gd name="T14" fmla="*/ 680 w 773"/>
                  <a:gd name="T15" fmla="*/ 346 h 786"/>
                  <a:gd name="T16" fmla="*/ 687 w 773"/>
                  <a:gd name="T17" fmla="*/ 329 h 786"/>
                  <a:gd name="T18" fmla="*/ 695 w 773"/>
                  <a:gd name="T19" fmla="*/ 283 h 786"/>
                  <a:gd name="T20" fmla="*/ 698 w 773"/>
                  <a:gd name="T21" fmla="*/ 316 h 786"/>
                  <a:gd name="T22" fmla="*/ 753 w 773"/>
                  <a:gd name="T23" fmla="*/ 229 h 786"/>
                  <a:gd name="T24" fmla="*/ 734 w 773"/>
                  <a:gd name="T25" fmla="*/ 152 h 786"/>
                  <a:gd name="T26" fmla="*/ 648 w 773"/>
                  <a:gd name="T27" fmla="*/ 169 h 786"/>
                  <a:gd name="T28" fmla="*/ 577 w 773"/>
                  <a:gd name="T29" fmla="*/ 174 h 786"/>
                  <a:gd name="T30" fmla="*/ 585 w 773"/>
                  <a:gd name="T31" fmla="*/ 140 h 786"/>
                  <a:gd name="T32" fmla="*/ 571 w 773"/>
                  <a:gd name="T33" fmla="*/ 94 h 786"/>
                  <a:gd name="T34" fmla="*/ 571 w 773"/>
                  <a:gd name="T35" fmla="*/ 67 h 786"/>
                  <a:gd name="T36" fmla="*/ 549 w 773"/>
                  <a:gd name="T37" fmla="*/ 16 h 786"/>
                  <a:gd name="T38" fmla="*/ 430 w 773"/>
                  <a:gd name="T39" fmla="*/ 65 h 786"/>
                  <a:gd name="T40" fmla="*/ 433 w 773"/>
                  <a:gd name="T41" fmla="*/ 121 h 786"/>
                  <a:gd name="T42" fmla="*/ 435 w 773"/>
                  <a:gd name="T43" fmla="*/ 183 h 786"/>
                  <a:gd name="T44" fmla="*/ 383 w 773"/>
                  <a:gd name="T45" fmla="*/ 200 h 786"/>
                  <a:gd name="T46" fmla="*/ 308 w 773"/>
                  <a:gd name="T47" fmla="*/ 204 h 786"/>
                  <a:gd name="T48" fmla="*/ 215 w 773"/>
                  <a:gd name="T49" fmla="*/ 200 h 786"/>
                  <a:gd name="T50" fmla="*/ 197 w 773"/>
                  <a:gd name="T51" fmla="*/ 229 h 786"/>
                  <a:gd name="T52" fmla="*/ 151 w 773"/>
                  <a:gd name="T53" fmla="*/ 241 h 786"/>
                  <a:gd name="T54" fmla="*/ 121 w 773"/>
                  <a:gd name="T55" fmla="*/ 276 h 786"/>
                  <a:gd name="T56" fmla="*/ 94 w 773"/>
                  <a:gd name="T57" fmla="*/ 277 h 786"/>
                  <a:gd name="T58" fmla="*/ 4 w 773"/>
                  <a:gd name="T59" fmla="*/ 384 h 786"/>
                  <a:gd name="T60" fmla="*/ 78 w 773"/>
                  <a:gd name="T61" fmla="*/ 479 h 786"/>
                  <a:gd name="T62" fmla="*/ 162 w 773"/>
                  <a:gd name="T63" fmla="*/ 443 h 786"/>
                  <a:gd name="T64" fmla="*/ 213 w 773"/>
                  <a:gd name="T65" fmla="*/ 393 h 786"/>
                  <a:gd name="T66" fmla="*/ 235 w 773"/>
                  <a:gd name="T67" fmla="*/ 327 h 786"/>
                  <a:gd name="T68" fmla="*/ 312 w 773"/>
                  <a:gd name="T69" fmla="*/ 329 h 786"/>
                  <a:gd name="T70" fmla="*/ 261 w 773"/>
                  <a:gd name="T71" fmla="*/ 373 h 786"/>
                  <a:gd name="T72" fmla="*/ 337 w 773"/>
                  <a:gd name="T73" fmla="*/ 347 h 786"/>
                  <a:gd name="T74" fmla="*/ 368 w 773"/>
                  <a:gd name="T75" fmla="*/ 370 h 786"/>
                  <a:gd name="T76" fmla="*/ 407 w 773"/>
                  <a:gd name="T77" fmla="*/ 385 h 786"/>
                  <a:gd name="T78" fmla="*/ 407 w 773"/>
                  <a:gd name="T79" fmla="*/ 414 h 786"/>
                  <a:gd name="T80" fmla="*/ 438 w 773"/>
                  <a:gd name="T81" fmla="*/ 461 h 786"/>
                  <a:gd name="T82" fmla="*/ 416 w 773"/>
                  <a:gd name="T83" fmla="*/ 522 h 786"/>
                  <a:gd name="T84" fmla="*/ 376 w 773"/>
                  <a:gd name="T85" fmla="*/ 580 h 786"/>
                  <a:gd name="T86" fmla="*/ 405 w 773"/>
                  <a:gd name="T87" fmla="*/ 615 h 786"/>
                  <a:gd name="T88" fmla="*/ 307 w 773"/>
                  <a:gd name="T89" fmla="*/ 673 h 786"/>
                  <a:gd name="T90" fmla="*/ 403 w 773"/>
                  <a:gd name="T91" fmla="*/ 772 h 786"/>
                  <a:gd name="T92" fmla="*/ 402 w 773"/>
                  <a:gd name="T93" fmla="*/ 673 h 786"/>
                  <a:gd name="T94" fmla="*/ 454 w 773"/>
                  <a:gd name="T95" fmla="*/ 676 h 786"/>
                  <a:gd name="T96" fmla="*/ 566 w 773"/>
                  <a:gd name="T97" fmla="*/ 601 h 786"/>
                  <a:gd name="T98" fmla="*/ 628 w 773"/>
                  <a:gd name="T99" fmla="*/ 622 h 786"/>
                  <a:gd name="T100" fmla="*/ 642 w 773"/>
                  <a:gd name="T101" fmla="*/ 752 h 786"/>
                  <a:gd name="T102" fmla="*/ 764 w 773"/>
                  <a:gd name="T103" fmla="*/ 765 h 786"/>
                  <a:gd name="T104" fmla="*/ 147 w 773"/>
                  <a:gd name="T105" fmla="*/ 294 h 786"/>
                  <a:gd name="T106" fmla="*/ 170 w 773"/>
                  <a:gd name="T107" fmla="*/ 241 h 786"/>
                  <a:gd name="T108" fmla="*/ 218 w 773"/>
                  <a:gd name="T109" fmla="*/ 322 h 786"/>
                  <a:gd name="T110" fmla="*/ 188 w 773"/>
                  <a:gd name="T111" fmla="*/ 346 h 786"/>
                  <a:gd name="T112" fmla="*/ 222 w 773"/>
                  <a:gd name="T113" fmla="*/ 307 h 786"/>
                  <a:gd name="T114" fmla="*/ 247 w 773"/>
                  <a:gd name="T115" fmla="*/ 302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786">
                    <a:moveTo>
                      <a:pt x="762" y="744"/>
                    </a:moveTo>
                    <a:cubicBezTo>
                      <a:pt x="751" y="739"/>
                      <a:pt x="740" y="734"/>
                      <a:pt x="729" y="728"/>
                    </a:cubicBezTo>
                    <a:cubicBezTo>
                      <a:pt x="719" y="722"/>
                      <a:pt x="713" y="711"/>
                      <a:pt x="705" y="703"/>
                    </a:cubicBezTo>
                    <a:cubicBezTo>
                      <a:pt x="701" y="699"/>
                      <a:pt x="696" y="695"/>
                      <a:pt x="693" y="690"/>
                    </a:cubicBezTo>
                    <a:cubicBezTo>
                      <a:pt x="691" y="686"/>
                      <a:pt x="690" y="680"/>
                      <a:pt x="688" y="675"/>
                    </a:cubicBezTo>
                    <a:cubicBezTo>
                      <a:pt x="686" y="668"/>
                      <a:pt x="687" y="660"/>
                      <a:pt x="688" y="652"/>
                    </a:cubicBezTo>
                    <a:cubicBezTo>
                      <a:pt x="688" y="645"/>
                      <a:pt x="689" y="637"/>
                      <a:pt x="690" y="629"/>
                    </a:cubicBezTo>
                    <a:cubicBezTo>
                      <a:pt x="694" y="632"/>
                      <a:pt x="698" y="637"/>
                      <a:pt x="703" y="640"/>
                    </a:cubicBezTo>
                    <a:cubicBezTo>
                      <a:pt x="706" y="642"/>
                      <a:pt x="709" y="644"/>
                      <a:pt x="712" y="646"/>
                    </a:cubicBezTo>
                    <a:cubicBezTo>
                      <a:pt x="714" y="648"/>
                      <a:pt x="716" y="648"/>
                      <a:pt x="719" y="651"/>
                    </a:cubicBezTo>
                    <a:cubicBezTo>
                      <a:pt x="721" y="654"/>
                      <a:pt x="723" y="658"/>
                      <a:pt x="725" y="662"/>
                    </a:cubicBezTo>
                    <a:cubicBezTo>
                      <a:pt x="726" y="664"/>
                      <a:pt x="726" y="670"/>
                      <a:pt x="729" y="669"/>
                    </a:cubicBezTo>
                    <a:cubicBezTo>
                      <a:pt x="734" y="665"/>
                      <a:pt x="734" y="652"/>
                      <a:pt x="733" y="646"/>
                    </a:cubicBezTo>
                    <a:cubicBezTo>
                      <a:pt x="732" y="640"/>
                      <a:pt x="732" y="630"/>
                      <a:pt x="728" y="626"/>
                    </a:cubicBezTo>
                    <a:cubicBezTo>
                      <a:pt x="731" y="631"/>
                      <a:pt x="735" y="634"/>
                      <a:pt x="740" y="637"/>
                    </a:cubicBezTo>
                    <a:cubicBezTo>
                      <a:pt x="743" y="639"/>
                      <a:pt x="748" y="643"/>
                      <a:pt x="752" y="643"/>
                    </a:cubicBezTo>
                    <a:cubicBezTo>
                      <a:pt x="753" y="638"/>
                      <a:pt x="749" y="632"/>
                      <a:pt x="748" y="628"/>
                    </a:cubicBezTo>
                    <a:cubicBezTo>
                      <a:pt x="746" y="623"/>
                      <a:pt x="744" y="618"/>
                      <a:pt x="742" y="613"/>
                    </a:cubicBezTo>
                    <a:cubicBezTo>
                      <a:pt x="738" y="603"/>
                      <a:pt x="735" y="593"/>
                      <a:pt x="733" y="583"/>
                    </a:cubicBezTo>
                    <a:cubicBezTo>
                      <a:pt x="732" y="574"/>
                      <a:pt x="734" y="566"/>
                      <a:pt x="734" y="557"/>
                    </a:cubicBezTo>
                    <a:cubicBezTo>
                      <a:pt x="735" y="551"/>
                      <a:pt x="736" y="540"/>
                      <a:pt x="730" y="535"/>
                    </a:cubicBezTo>
                    <a:cubicBezTo>
                      <a:pt x="724" y="530"/>
                      <a:pt x="717" y="527"/>
                      <a:pt x="711" y="522"/>
                    </a:cubicBezTo>
                    <a:cubicBezTo>
                      <a:pt x="706" y="519"/>
                      <a:pt x="704" y="513"/>
                      <a:pt x="699" y="509"/>
                    </a:cubicBezTo>
                    <a:cubicBezTo>
                      <a:pt x="693" y="505"/>
                      <a:pt x="687" y="502"/>
                      <a:pt x="680" y="498"/>
                    </a:cubicBezTo>
                    <a:cubicBezTo>
                      <a:pt x="673" y="493"/>
                      <a:pt x="669" y="487"/>
                      <a:pt x="665" y="481"/>
                    </a:cubicBezTo>
                    <a:cubicBezTo>
                      <a:pt x="661" y="473"/>
                      <a:pt x="657" y="466"/>
                      <a:pt x="652" y="459"/>
                    </a:cubicBezTo>
                    <a:cubicBezTo>
                      <a:pt x="649" y="454"/>
                      <a:pt x="646" y="448"/>
                      <a:pt x="644" y="443"/>
                    </a:cubicBezTo>
                    <a:cubicBezTo>
                      <a:pt x="642" y="439"/>
                      <a:pt x="641" y="433"/>
                      <a:pt x="641" y="429"/>
                    </a:cubicBezTo>
                    <a:cubicBezTo>
                      <a:pt x="641" y="423"/>
                      <a:pt x="643" y="418"/>
                      <a:pt x="644" y="413"/>
                    </a:cubicBezTo>
                    <a:cubicBezTo>
                      <a:pt x="644" y="409"/>
                      <a:pt x="643" y="405"/>
                      <a:pt x="643" y="401"/>
                    </a:cubicBezTo>
                    <a:cubicBezTo>
                      <a:pt x="644" y="396"/>
                      <a:pt x="643" y="392"/>
                      <a:pt x="643" y="387"/>
                    </a:cubicBezTo>
                    <a:cubicBezTo>
                      <a:pt x="641" y="374"/>
                      <a:pt x="640" y="361"/>
                      <a:pt x="637" y="347"/>
                    </a:cubicBezTo>
                    <a:cubicBezTo>
                      <a:pt x="635" y="343"/>
                      <a:pt x="634" y="338"/>
                      <a:pt x="633" y="333"/>
                    </a:cubicBezTo>
                    <a:cubicBezTo>
                      <a:pt x="632" y="329"/>
                      <a:pt x="630" y="326"/>
                      <a:pt x="628" y="323"/>
                    </a:cubicBezTo>
                    <a:cubicBezTo>
                      <a:pt x="627" y="319"/>
                      <a:pt x="625" y="314"/>
                      <a:pt x="626" y="310"/>
                    </a:cubicBezTo>
                    <a:cubicBezTo>
                      <a:pt x="626" y="307"/>
                      <a:pt x="628" y="306"/>
                      <a:pt x="630" y="304"/>
                    </a:cubicBezTo>
                    <a:cubicBezTo>
                      <a:pt x="633" y="308"/>
                      <a:pt x="637" y="309"/>
                      <a:pt x="640" y="303"/>
                    </a:cubicBezTo>
                    <a:cubicBezTo>
                      <a:pt x="643" y="297"/>
                      <a:pt x="646" y="291"/>
                      <a:pt x="648" y="285"/>
                    </a:cubicBezTo>
                    <a:cubicBezTo>
                      <a:pt x="649" y="283"/>
                      <a:pt x="651" y="275"/>
                      <a:pt x="653" y="274"/>
                    </a:cubicBezTo>
                    <a:cubicBezTo>
                      <a:pt x="655" y="273"/>
                      <a:pt x="655" y="277"/>
                      <a:pt x="657" y="277"/>
                    </a:cubicBezTo>
                    <a:cubicBezTo>
                      <a:pt x="659" y="277"/>
                      <a:pt x="659" y="273"/>
                      <a:pt x="660" y="271"/>
                    </a:cubicBezTo>
                    <a:cubicBezTo>
                      <a:pt x="663" y="263"/>
                      <a:pt x="665" y="251"/>
                      <a:pt x="672" y="246"/>
                    </a:cubicBezTo>
                    <a:cubicBezTo>
                      <a:pt x="678" y="253"/>
                      <a:pt x="661" y="274"/>
                      <a:pt x="675" y="273"/>
                    </a:cubicBezTo>
                    <a:cubicBezTo>
                      <a:pt x="678" y="278"/>
                      <a:pt x="677" y="285"/>
                      <a:pt x="676" y="290"/>
                    </a:cubicBezTo>
                    <a:cubicBezTo>
                      <a:pt x="676" y="297"/>
                      <a:pt x="675" y="303"/>
                      <a:pt x="675" y="309"/>
                    </a:cubicBezTo>
                    <a:cubicBezTo>
                      <a:pt x="674" y="317"/>
                      <a:pt x="676" y="324"/>
                      <a:pt x="673" y="332"/>
                    </a:cubicBezTo>
                    <a:cubicBezTo>
                      <a:pt x="672" y="335"/>
                      <a:pt x="669" y="339"/>
                      <a:pt x="671" y="342"/>
                    </a:cubicBezTo>
                    <a:cubicBezTo>
                      <a:pt x="674" y="345"/>
                      <a:pt x="677" y="343"/>
                      <a:pt x="680" y="346"/>
                    </a:cubicBezTo>
                    <a:cubicBezTo>
                      <a:pt x="682" y="349"/>
                      <a:pt x="682" y="353"/>
                      <a:pt x="682" y="357"/>
                    </a:cubicBezTo>
                    <a:cubicBezTo>
                      <a:pt x="682" y="359"/>
                      <a:pt x="683" y="362"/>
                      <a:pt x="683" y="363"/>
                    </a:cubicBezTo>
                    <a:cubicBezTo>
                      <a:pt x="683" y="365"/>
                      <a:pt x="682" y="367"/>
                      <a:pt x="682" y="369"/>
                    </a:cubicBezTo>
                    <a:cubicBezTo>
                      <a:pt x="685" y="368"/>
                      <a:pt x="690" y="362"/>
                      <a:pt x="691" y="359"/>
                    </a:cubicBezTo>
                    <a:cubicBezTo>
                      <a:pt x="692" y="354"/>
                      <a:pt x="690" y="347"/>
                      <a:pt x="690" y="342"/>
                    </a:cubicBezTo>
                    <a:cubicBezTo>
                      <a:pt x="689" y="337"/>
                      <a:pt x="689" y="332"/>
                      <a:pt x="687" y="329"/>
                    </a:cubicBezTo>
                    <a:cubicBezTo>
                      <a:pt x="686" y="327"/>
                      <a:pt x="685" y="327"/>
                      <a:pt x="684" y="324"/>
                    </a:cubicBezTo>
                    <a:cubicBezTo>
                      <a:pt x="684" y="322"/>
                      <a:pt x="684" y="319"/>
                      <a:pt x="684" y="317"/>
                    </a:cubicBezTo>
                    <a:cubicBezTo>
                      <a:pt x="683" y="314"/>
                      <a:pt x="684" y="312"/>
                      <a:pt x="684" y="309"/>
                    </a:cubicBezTo>
                    <a:cubicBezTo>
                      <a:pt x="685" y="307"/>
                      <a:pt x="684" y="304"/>
                      <a:pt x="684" y="302"/>
                    </a:cubicBezTo>
                    <a:cubicBezTo>
                      <a:pt x="684" y="296"/>
                      <a:pt x="685" y="288"/>
                      <a:pt x="690" y="285"/>
                    </a:cubicBezTo>
                    <a:cubicBezTo>
                      <a:pt x="691" y="284"/>
                      <a:pt x="693" y="284"/>
                      <a:pt x="695" y="283"/>
                    </a:cubicBezTo>
                    <a:cubicBezTo>
                      <a:pt x="698" y="281"/>
                      <a:pt x="701" y="279"/>
                      <a:pt x="703" y="276"/>
                    </a:cubicBezTo>
                    <a:cubicBezTo>
                      <a:pt x="706" y="272"/>
                      <a:pt x="709" y="267"/>
                      <a:pt x="711" y="262"/>
                    </a:cubicBezTo>
                    <a:cubicBezTo>
                      <a:pt x="712" y="259"/>
                      <a:pt x="714" y="257"/>
                      <a:pt x="715" y="254"/>
                    </a:cubicBezTo>
                    <a:cubicBezTo>
                      <a:pt x="715" y="267"/>
                      <a:pt x="711" y="278"/>
                      <a:pt x="709" y="290"/>
                    </a:cubicBezTo>
                    <a:cubicBezTo>
                      <a:pt x="707" y="297"/>
                      <a:pt x="705" y="302"/>
                      <a:pt x="703" y="308"/>
                    </a:cubicBezTo>
                    <a:cubicBezTo>
                      <a:pt x="701" y="311"/>
                      <a:pt x="700" y="314"/>
                      <a:pt x="698" y="316"/>
                    </a:cubicBezTo>
                    <a:cubicBezTo>
                      <a:pt x="700" y="315"/>
                      <a:pt x="703" y="314"/>
                      <a:pt x="704" y="313"/>
                    </a:cubicBezTo>
                    <a:cubicBezTo>
                      <a:pt x="708" y="311"/>
                      <a:pt x="712" y="307"/>
                      <a:pt x="715" y="304"/>
                    </a:cubicBezTo>
                    <a:cubicBezTo>
                      <a:pt x="723" y="296"/>
                      <a:pt x="730" y="285"/>
                      <a:pt x="734" y="274"/>
                    </a:cubicBezTo>
                    <a:cubicBezTo>
                      <a:pt x="736" y="269"/>
                      <a:pt x="739" y="265"/>
                      <a:pt x="740" y="260"/>
                    </a:cubicBezTo>
                    <a:cubicBezTo>
                      <a:pt x="742" y="256"/>
                      <a:pt x="743" y="252"/>
                      <a:pt x="744" y="249"/>
                    </a:cubicBezTo>
                    <a:cubicBezTo>
                      <a:pt x="748" y="242"/>
                      <a:pt x="749" y="235"/>
                      <a:pt x="753" y="229"/>
                    </a:cubicBezTo>
                    <a:cubicBezTo>
                      <a:pt x="758" y="222"/>
                      <a:pt x="764" y="218"/>
                      <a:pt x="768" y="212"/>
                    </a:cubicBezTo>
                    <a:cubicBezTo>
                      <a:pt x="773" y="206"/>
                      <a:pt x="773" y="196"/>
                      <a:pt x="771" y="188"/>
                    </a:cubicBezTo>
                    <a:cubicBezTo>
                      <a:pt x="770" y="180"/>
                      <a:pt x="769" y="172"/>
                      <a:pt x="767" y="164"/>
                    </a:cubicBezTo>
                    <a:cubicBezTo>
                      <a:pt x="766" y="160"/>
                      <a:pt x="765" y="155"/>
                      <a:pt x="761" y="153"/>
                    </a:cubicBezTo>
                    <a:cubicBezTo>
                      <a:pt x="758" y="151"/>
                      <a:pt x="753" y="150"/>
                      <a:pt x="749" y="150"/>
                    </a:cubicBezTo>
                    <a:cubicBezTo>
                      <a:pt x="744" y="150"/>
                      <a:pt x="739" y="152"/>
                      <a:pt x="734" y="152"/>
                    </a:cubicBezTo>
                    <a:cubicBezTo>
                      <a:pt x="730" y="152"/>
                      <a:pt x="727" y="150"/>
                      <a:pt x="723" y="151"/>
                    </a:cubicBezTo>
                    <a:cubicBezTo>
                      <a:pt x="710" y="152"/>
                      <a:pt x="695" y="151"/>
                      <a:pt x="685" y="159"/>
                    </a:cubicBezTo>
                    <a:cubicBezTo>
                      <a:pt x="682" y="161"/>
                      <a:pt x="679" y="164"/>
                      <a:pt x="676" y="166"/>
                    </a:cubicBezTo>
                    <a:cubicBezTo>
                      <a:pt x="675" y="166"/>
                      <a:pt x="672" y="166"/>
                      <a:pt x="671" y="166"/>
                    </a:cubicBezTo>
                    <a:cubicBezTo>
                      <a:pt x="669" y="166"/>
                      <a:pt x="669" y="165"/>
                      <a:pt x="667" y="165"/>
                    </a:cubicBezTo>
                    <a:cubicBezTo>
                      <a:pt x="661" y="164"/>
                      <a:pt x="653" y="166"/>
                      <a:pt x="648" y="169"/>
                    </a:cubicBezTo>
                    <a:cubicBezTo>
                      <a:pt x="643" y="171"/>
                      <a:pt x="637" y="175"/>
                      <a:pt x="632" y="178"/>
                    </a:cubicBezTo>
                    <a:cubicBezTo>
                      <a:pt x="629" y="180"/>
                      <a:pt x="626" y="182"/>
                      <a:pt x="623" y="183"/>
                    </a:cubicBezTo>
                    <a:cubicBezTo>
                      <a:pt x="621" y="183"/>
                      <a:pt x="617" y="183"/>
                      <a:pt x="614" y="184"/>
                    </a:cubicBezTo>
                    <a:cubicBezTo>
                      <a:pt x="608" y="184"/>
                      <a:pt x="602" y="185"/>
                      <a:pt x="596" y="186"/>
                    </a:cubicBezTo>
                    <a:cubicBezTo>
                      <a:pt x="595" y="185"/>
                      <a:pt x="594" y="185"/>
                      <a:pt x="593" y="185"/>
                    </a:cubicBezTo>
                    <a:cubicBezTo>
                      <a:pt x="586" y="183"/>
                      <a:pt x="580" y="181"/>
                      <a:pt x="577" y="174"/>
                    </a:cubicBezTo>
                    <a:cubicBezTo>
                      <a:pt x="577" y="172"/>
                      <a:pt x="577" y="170"/>
                      <a:pt x="577" y="169"/>
                    </a:cubicBezTo>
                    <a:cubicBezTo>
                      <a:pt x="576" y="167"/>
                      <a:pt x="575" y="166"/>
                      <a:pt x="575" y="164"/>
                    </a:cubicBezTo>
                    <a:cubicBezTo>
                      <a:pt x="575" y="164"/>
                      <a:pt x="574" y="163"/>
                      <a:pt x="574" y="162"/>
                    </a:cubicBezTo>
                    <a:cubicBezTo>
                      <a:pt x="576" y="160"/>
                      <a:pt x="577" y="158"/>
                      <a:pt x="578" y="156"/>
                    </a:cubicBezTo>
                    <a:cubicBezTo>
                      <a:pt x="579" y="152"/>
                      <a:pt x="582" y="149"/>
                      <a:pt x="583" y="145"/>
                    </a:cubicBezTo>
                    <a:cubicBezTo>
                      <a:pt x="584" y="144"/>
                      <a:pt x="585" y="141"/>
                      <a:pt x="585" y="140"/>
                    </a:cubicBezTo>
                    <a:cubicBezTo>
                      <a:pt x="586" y="137"/>
                      <a:pt x="585" y="134"/>
                      <a:pt x="584" y="131"/>
                    </a:cubicBezTo>
                    <a:cubicBezTo>
                      <a:pt x="584" y="129"/>
                      <a:pt x="584" y="126"/>
                      <a:pt x="584" y="123"/>
                    </a:cubicBezTo>
                    <a:cubicBezTo>
                      <a:pt x="583" y="122"/>
                      <a:pt x="581" y="120"/>
                      <a:pt x="580" y="119"/>
                    </a:cubicBezTo>
                    <a:cubicBezTo>
                      <a:pt x="579" y="117"/>
                      <a:pt x="579" y="115"/>
                      <a:pt x="578" y="113"/>
                    </a:cubicBezTo>
                    <a:cubicBezTo>
                      <a:pt x="577" y="111"/>
                      <a:pt x="576" y="109"/>
                      <a:pt x="575" y="107"/>
                    </a:cubicBezTo>
                    <a:cubicBezTo>
                      <a:pt x="574" y="102"/>
                      <a:pt x="572" y="98"/>
                      <a:pt x="571" y="94"/>
                    </a:cubicBezTo>
                    <a:cubicBezTo>
                      <a:pt x="571" y="90"/>
                      <a:pt x="570" y="85"/>
                      <a:pt x="569" y="81"/>
                    </a:cubicBezTo>
                    <a:cubicBezTo>
                      <a:pt x="569" y="79"/>
                      <a:pt x="570" y="77"/>
                      <a:pt x="570" y="75"/>
                    </a:cubicBezTo>
                    <a:cubicBezTo>
                      <a:pt x="570" y="75"/>
                      <a:pt x="570" y="74"/>
                      <a:pt x="570" y="73"/>
                    </a:cubicBezTo>
                    <a:cubicBezTo>
                      <a:pt x="570" y="73"/>
                      <a:pt x="570" y="72"/>
                      <a:pt x="570" y="72"/>
                    </a:cubicBezTo>
                    <a:cubicBezTo>
                      <a:pt x="570" y="71"/>
                      <a:pt x="570" y="69"/>
                      <a:pt x="571" y="68"/>
                    </a:cubicBezTo>
                    <a:cubicBezTo>
                      <a:pt x="571" y="68"/>
                      <a:pt x="571" y="68"/>
                      <a:pt x="571" y="67"/>
                    </a:cubicBezTo>
                    <a:cubicBezTo>
                      <a:pt x="571" y="67"/>
                      <a:pt x="571" y="66"/>
                      <a:pt x="571" y="66"/>
                    </a:cubicBezTo>
                    <a:cubicBezTo>
                      <a:pt x="571" y="64"/>
                      <a:pt x="571" y="63"/>
                      <a:pt x="572" y="62"/>
                    </a:cubicBezTo>
                    <a:cubicBezTo>
                      <a:pt x="573" y="58"/>
                      <a:pt x="574" y="56"/>
                      <a:pt x="573" y="52"/>
                    </a:cubicBezTo>
                    <a:cubicBezTo>
                      <a:pt x="572" y="50"/>
                      <a:pt x="572" y="48"/>
                      <a:pt x="571" y="46"/>
                    </a:cubicBezTo>
                    <a:cubicBezTo>
                      <a:pt x="569" y="39"/>
                      <a:pt x="565" y="33"/>
                      <a:pt x="560" y="28"/>
                    </a:cubicBezTo>
                    <a:cubicBezTo>
                      <a:pt x="556" y="24"/>
                      <a:pt x="554" y="19"/>
                      <a:pt x="549" y="16"/>
                    </a:cubicBezTo>
                    <a:cubicBezTo>
                      <a:pt x="543" y="10"/>
                      <a:pt x="538" y="7"/>
                      <a:pt x="530" y="5"/>
                    </a:cubicBezTo>
                    <a:cubicBezTo>
                      <a:pt x="516" y="1"/>
                      <a:pt x="498" y="0"/>
                      <a:pt x="483" y="4"/>
                    </a:cubicBezTo>
                    <a:cubicBezTo>
                      <a:pt x="470" y="8"/>
                      <a:pt x="458" y="11"/>
                      <a:pt x="449" y="22"/>
                    </a:cubicBezTo>
                    <a:cubicBezTo>
                      <a:pt x="444" y="27"/>
                      <a:pt x="441" y="32"/>
                      <a:pt x="439" y="38"/>
                    </a:cubicBezTo>
                    <a:cubicBezTo>
                      <a:pt x="434" y="44"/>
                      <a:pt x="429" y="51"/>
                      <a:pt x="430" y="58"/>
                    </a:cubicBezTo>
                    <a:cubicBezTo>
                      <a:pt x="430" y="60"/>
                      <a:pt x="430" y="62"/>
                      <a:pt x="430" y="65"/>
                    </a:cubicBezTo>
                    <a:cubicBezTo>
                      <a:pt x="430" y="67"/>
                      <a:pt x="429" y="69"/>
                      <a:pt x="430" y="72"/>
                    </a:cubicBezTo>
                    <a:cubicBezTo>
                      <a:pt x="430" y="77"/>
                      <a:pt x="431" y="82"/>
                      <a:pt x="431" y="87"/>
                    </a:cubicBezTo>
                    <a:cubicBezTo>
                      <a:pt x="432" y="92"/>
                      <a:pt x="432" y="96"/>
                      <a:pt x="433" y="101"/>
                    </a:cubicBezTo>
                    <a:cubicBezTo>
                      <a:pt x="433" y="103"/>
                      <a:pt x="433" y="105"/>
                      <a:pt x="434" y="108"/>
                    </a:cubicBezTo>
                    <a:cubicBezTo>
                      <a:pt x="434" y="111"/>
                      <a:pt x="433" y="112"/>
                      <a:pt x="433" y="115"/>
                    </a:cubicBezTo>
                    <a:cubicBezTo>
                      <a:pt x="433" y="117"/>
                      <a:pt x="434" y="119"/>
                      <a:pt x="433" y="121"/>
                    </a:cubicBezTo>
                    <a:cubicBezTo>
                      <a:pt x="433" y="123"/>
                      <a:pt x="432" y="126"/>
                      <a:pt x="432" y="129"/>
                    </a:cubicBezTo>
                    <a:cubicBezTo>
                      <a:pt x="431" y="133"/>
                      <a:pt x="432" y="138"/>
                      <a:pt x="433" y="142"/>
                    </a:cubicBezTo>
                    <a:cubicBezTo>
                      <a:pt x="433" y="147"/>
                      <a:pt x="434" y="151"/>
                      <a:pt x="434" y="156"/>
                    </a:cubicBezTo>
                    <a:cubicBezTo>
                      <a:pt x="435" y="158"/>
                      <a:pt x="436" y="161"/>
                      <a:pt x="435" y="163"/>
                    </a:cubicBezTo>
                    <a:cubicBezTo>
                      <a:pt x="435" y="166"/>
                      <a:pt x="434" y="166"/>
                      <a:pt x="434" y="169"/>
                    </a:cubicBezTo>
                    <a:cubicBezTo>
                      <a:pt x="435" y="174"/>
                      <a:pt x="435" y="178"/>
                      <a:pt x="435" y="183"/>
                    </a:cubicBezTo>
                    <a:cubicBezTo>
                      <a:pt x="434" y="188"/>
                      <a:pt x="434" y="190"/>
                      <a:pt x="430" y="193"/>
                    </a:cubicBezTo>
                    <a:cubicBezTo>
                      <a:pt x="425" y="195"/>
                      <a:pt x="421" y="197"/>
                      <a:pt x="416" y="198"/>
                    </a:cubicBezTo>
                    <a:cubicBezTo>
                      <a:pt x="414" y="198"/>
                      <a:pt x="412" y="199"/>
                      <a:pt x="409" y="200"/>
                    </a:cubicBezTo>
                    <a:cubicBezTo>
                      <a:pt x="406" y="200"/>
                      <a:pt x="404" y="200"/>
                      <a:pt x="401" y="201"/>
                    </a:cubicBezTo>
                    <a:cubicBezTo>
                      <a:pt x="397" y="201"/>
                      <a:pt x="392" y="202"/>
                      <a:pt x="388" y="201"/>
                    </a:cubicBezTo>
                    <a:cubicBezTo>
                      <a:pt x="386" y="200"/>
                      <a:pt x="385" y="200"/>
                      <a:pt x="383" y="200"/>
                    </a:cubicBezTo>
                    <a:cubicBezTo>
                      <a:pt x="382" y="200"/>
                      <a:pt x="380" y="200"/>
                      <a:pt x="379" y="200"/>
                    </a:cubicBezTo>
                    <a:cubicBezTo>
                      <a:pt x="378" y="200"/>
                      <a:pt x="377" y="199"/>
                      <a:pt x="376" y="199"/>
                    </a:cubicBezTo>
                    <a:cubicBezTo>
                      <a:pt x="364" y="198"/>
                      <a:pt x="355" y="209"/>
                      <a:pt x="343" y="209"/>
                    </a:cubicBezTo>
                    <a:cubicBezTo>
                      <a:pt x="338" y="209"/>
                      <a:pt x="332" y="207"/>
                      <a:pt x="327" y="206"/>
                    </a:cubicBezTo>
                    <a:cubicBezTo>
                      <a:pt x="325" y="206"/>
                      <a:pt x="323" y="205"/>
                      <a:pt x="321" y="204"/>
                    </a:cubicBezTo>
                    <a:cubicBezTo>
                      <a:pt x="316" y="203"/>
                      <a:pt x="312" y="204"/>
                      <a:pt x="308" y="204"/>
                    </a:cubicBezTo>
                    <a:cubicBezTo>
                      <a:pt x="302" y="204"/>
                      <a:pt x="296" y="202"/>
                      <a:pt x="290" y="203"/>
                    </a:cubicBezTo>
                    <a:cubicBezTo>
                      <a:pt x="286" y="203"/>
                      <a:pt x="283" y="202"/>
                      <a:pt x="280" y="202"/>
                    </a:cubicBezTo>
                    <a:cubicBezTo>
                      <a:pt x="277" y="202"/>
                      <a:pt x="274" y="203"/>
                      <a:pt x="272" y="203"/>
                    </a:cubicBezTo>
                    <a:cubicBezTo>
                      <a:pt x="260" y="205"/>
                      <a:pt x="249" y="207"/>
                      <a:pt x="237" y="204"/>
                    </a:cubicBezTo>
                    <a:cubicBezTo>
                      <a:pt x="233" y="203"/>
                      <a:pt x="228" y="202"/>
                      <a:pt x="223" y="201"/>
                    </a:cubicBezTo>
                    <a:cubicBezTo>
                      <a:pt x="220" y="201"/>
                      <a:pt x="217" y="199"/>
                      <a:pt x="215" y="200"/>
                    </a:cubicBezTo>
                    <a:cubicBezTo>
                      <a:pt x="212" y="202"/>
                      <a:pt x="213" y="203"/>
                      <a:pt x="212" y="205"/>
                    </a:cubicBezTo>
                    <a:cubicBezTo>
                      <a:pt x="211" y="207"/>
                      <a:pt x="210" y="207"/>
                      <a:pt x="210" y="209"/>
                    </a:cubicBezTo>
                    <a:cubicBezTo>
                      <a:pt x="209" y="211"/>
                      <a:pt x="209" y="213"/>
                      <a:pt x="209" y="215"/>
                    </a:cubicBezTo>
                    <a:cubicBezTo>
                      <a:pt x="208" y="218"/>
                      <a:pt x="205" y="221"/>
                      <a:pt x="202" y="224"/>
                    </a:cubicBezTo>
                    <a:cubicBezTo>
                      <a:pt x="201" y="226"/>
                      <a:pt x="199" y="227"/>
                      <a:pt x="198" y="229"/>
                    </a:cubicBezTo>
                    <a:cubicBezTo>
                      <a:pt x="198" y="229"/>
                      <a:pt x="197" y="229"/>
                      <a:pt x="197" y="229"/>
                    </a:cubicBezTo>
                    <a:cubicBezTo>
                      <a:pt x="193" y="228"/>
                      <a:pt x="188" y="229"/>
                      <a:pt x="184" y="230"/>
                    </a:cubicBezTo>
                    <a:cubicBezTo>
                      <a:pt x="181" y="230"/>
                      <a:pt x="179" y="231"/>
                      <a:pt x="177" y="231"/>
                    </a:cubicBezTo>
                    <a:cubicBezTo>
                      <a:pt x="175" y="232"/>
                      <a:pt x="173" y="232"/>
                      <a:pt x="171" y="233"/>
                    </a:cubicBezTo>
                    <a:cubicBezTo>
                      <a:pt x="169" y="233"/>
                      <a:pt x="169" y="234"/>
                      <a:pt x="167" y="235"/>
                    </a:cubicBezTo>
                    <a:cubicBezTo>
                      <a:pt x="165" y="236"/>
                      <a:pt x="163" y="236"/>
                      <a:pt x="161" y="237"/>
                    </a:cubicBezTo>
                    <a:cubicBezTo>
                      <a:pt x="158" y="239"/>
                      <a:pt x="154" y="239"/>
                      <a:pt x="151" y="241"/>
                    </a:cubicBezTo>
                    <a:cubicBezTo>
                      <a:pt x="148" y="244"/>
                      <a:pt x="144" y="246"/>
                      <a:pt x="141" y="249"/>
                    </a:cubicBezTo>
                    <a:cubicBezTo>
                      <a:pt x="139" y="251"/>
                      <a:pt x="138" y="253"/>
                      <a:pt x="136" y="255"/>
                    </a:cubicBezTo>
                    <a:cubicBezTo>
                      <a:pt x="135" y="256"/>
                      <a:pt x="133" y="258"/>
                      <a:pt x="132" y="259"/>
                    </a:cubicBezTo>
                    <a:cubicBezTo>
                      <a:pt x="130" y="261"/>
                      <a:pt x="129" y="262"/>
                      <a:pt x="128" y="264"/>
                    </a:cubicBezTo>
                    <a:cubicBezTo>
                      <a:pt x="127" y="266"/>
                      <a:pt x="127" y="267"/>
                      <a:pt x="125" y="269"/>
                    </a:cubicBezTo>
                    <a:cubicBezTo>
                      <a:pt x="123" y="271"/>
                      <a:pt x="123" y="274"/>
                      <a:pt x="121" y="276"/>
                    </a:cubicBezTo>
                    <a:cubicBezTo>
                      <a:pt x="121" y="276"/>
                      <a:pt x="121" y="277"/>
                      <a:pt x="121" y="277"/>
                    </a:cubicBezTo>
                    <a:cubicBezTo>
                      <a:pt x="119" y="277"/>
                      <a:pt x="118" y="276"/>
                      <a:pt x="117" y="276"/>
                    </a:cubicBezTo>
                    <a:cubicBezTo>
                      <a:pt x="115" y="276"/>
                      <a:pt x="113" y="276"/>
                      <a:pt x="111" y="276"/>
                    </a:cubicBezTo>
                    <a:cubicBezTo>
                      <a:pt x="109" y="275"/>
                      <a:pt x="106" y="275"/>
                      <a:pt x="104" y="275"/>
                    </a:cubicBezTo>
                    <a:cubicBezTo>
                      <a:pt x="102" y="275"/>
                      <a:pt x="97" y="274"/>
                      <a:pt x="94" y="277"/>
                    </a:cubicBezTo>
                    <a:cubicBezTo>
                      <a:pt x="94" y="277"/>
                      <a:pt x="94" y="277"/>
                      <a:pt x="94" y="277"/>
                    </a:cubicBezTo>
                    <a:cubicBezTo>
                      <a:pt x="87" y="276"/>
                      <a:pt x="82" y="288"/>
                      <a:pt x="79" y="293"/>
                    </a:cubicBezTo>
                    <a:cubicBezTo>
                      <a:pt x="75" y="299"/>
                      <a:pt x="71" y="304"/>
                      <a:pt x="67" y="310"/>
                    </a:cubicBezTo>
                    <a:cubicBezTo>
                      <a:pt x="59" y="323"/>
                      <a:pt x="50" y="335"/>
                      <a:pt x="41" y="346"/>
                    </a:cubicBezTo>
                    <a:cubicBezTo>
                      <a:pt x="36" y="352"/>
                      <a:pt x="32" y="358"/>
                      <a:pt x="27" y="364"/>
                    </a:cubicBezTo>
                    <a:cubicBezTo>
                      <a:pt x="22" y="369"/>
                      <a:pt x="17" y="373"/>
                      <a:pt x="12" y="377"/>
                    </a:cubicBezTo>
                    <a:cubicBezTo>
                      <a:pt x="9" y="380"/>
                      <a:pt x="6" y="382"/>
                      <a:pt x="4" y="384"/>
                    </a:cubicBezTo>
                    <a:cubicBezTo>
                      <a:pt x="0" y="387"/>
                      <a:pt x="1" y="390"/>
                      <a:pt x="2" y="394"/>
                    </a:cubicBezTo>
                    <a:cubicBezTo>
                      <a:pt x="2" y="398"/>
                      <a:pt x="3" y="402"/>
                      <a:pt x="4" y="405"/>
                    </a:cubicBezTo>
                    <a:cubicBezTo>
                      <a:pt x="7" y="411"/>
                      <a:pt x="10" y="417"/>
                      <a:pt x="13" y="423"/>
                    </a:cubicBezTo>
                    <a:cubicBezTo>
                      <a:pt x="19" y="433"/>
                      <a:pt x="28" y="443"/>
                      <a:pt x="36" y="451"/>
                    </a:cubicBezTo>
                    <a:cubicBezTo>
                      <a:pt x="43" y="457"/>
                      <a:pt x="50" y="464"/>
                      <a:pt x="58" y="468"/>
                    </a:cubicBezTo>
                    <a:cubicBezTo>
                      <a:pt x="65" y="472"/>
                      <a:pt x="71" y="475"/>
                      <a:pt x="78" y="479"/>
                    </a:cubicBezTo>
                    <a:cubicBezTo>
                      <a:pt x="80" y="480"/>
                      <a:pt x="82" y="481"/>
                      <a:pt x="85" y="483"/>
                    </a:cubicBezTo>
                    <a:cubicBezTo>
                      <a:pt x="89" y="484"/>
                      <a:pt x="91" y="483"/>
                      <a:pt x="95" y="481"/>
                    </a:cubicBezTo>
                    <a:cubicBezTo>
                      <a:pt x="101" y="478"/>
                      <a:pt x="106" y="476"/>
                      <a:pt x="112" y="473"/>
                    </a:cubicBezTo>
                    <a:cubicBezTo>
                      <a:pt x="119" y="470"/>
                      <a:pt x="126" y="466"/>
                      <a:pt x="133" y="462"/>
                    </a:cubicBezTo>
                    <a:cubicBezTo>
                      <a:pt x="139" y="459"/>
                      <a:pt x="144" y="456"/>
                      <a:pt x="149" y="452"/>
                    </a:cubicBezTo>
                    <a:cubicBezTo>
                      <a:pt x="154" y="449"/>
                      <a:pt x="157" y="446"/>
                      <a:pt x="162" y="443"/>
                    </a:cubicBezTo>
                    <a:cubicBezTo>
                      <a:pt x="165" y="441"/>
                      <a:pt x="169" y="439"/>
                      <a:pt x="172" y="437"/>
                    </a:cubicBezTo>
                    <a:cubicBezTo>
                      <a:pt x="176" y="433"/>
                      <a:pt x="180" y="430"/>
                      <a:pt x="184" y="427"/>
                    </a:cubicBezTo>
                    <a:cubicBezTo>
                      <a:pt x="191" y="422"/>
                      <a:pt x="197" y="418"/>
                      <a:pt x="203" y="413"/>
                    </a:cubicBezTo>
                    <a:cubicBezTo>
                      <a:pt x="205" y="411"/>
                      <a:pt x="207" y="409"/>
                      <a:pt x="209" y="406"/>
                    </a:cubicBezTo>
                    <a:cubicBezTo>
                      <a:pt x="210" y="406"/>
                      <a:pt x="211" y="406"/>
                      <a:pt x="212" y="405"/>
                    </a:cubicBezTo>
                    <a:cubicBezTo>
                      <a:pt x="215" y="403"/>
                      <a:pt x="213" y="397"/>
                      <a:pt x="213" y="393"/>
                    </a:cubicBezTo>
                    <a:cubicBezTo>
                      <a:pt x="212" y="386"/>
                      <a:pt x="208" y="379"/>
                      <a:pt x="204" y="372"/>
                    </a:cubicBezTo>
                    <a:cubicBezTo>
                      <a:pt x="208" y="370"/>
                      <a:pt x="211" y="367"/>
                      <a:pt x="214" y="364"/>
                    </a:cubicBezTo>
                    <a:cubicBezTo>
                      <a:pt x="216" y="361"/>
                      <a:pt x="218" y="357"/>
                      <a:pt x="220" y="354"/>
                    </a:cubicBezTo>
                    <a:cubicBezTo>
                      <a:pt x="222" y="352"/>
                      <a:pt x="224" y="350"/>
                      <a:pt x="226" y="348"/>
                    </a:cubicBezTo>
                    <a:cubicBezTo>
                      <a:pt x="229" y="343"/>
                      <a:pt x="233" y="336"/>
                      <a:pt x="234" y="329"/>
                    </a:cubicBezTo>
                    <a:cubicBezTo>
                      <a:pt x="234" y="328"/>
                      <a:pt x="235" y="327"/>
                      <a:pt x="235" y="327"/>
                    </a:cubicBezTo>
                    <a:cubicBezTo>
                      <a:pt x="237" y="324"/>
                      <a:pt x="241" y="321"/>
                      <a:pt x="245" y="321"/>
                    </a:cubicBezTo>
                    <a:cubicBezTo>
                      <a:pt x="250" y="320"/>
                      <a:pt x="255" y="322"/>
                      <a:pt x="261" y="322"/>
                    </a:cubicBezTo>
                    <a:cubicBezTo>
                      <a:pt x="276" y="322"/>
                      <a:pt x="287" y="307"/>
                      <a:pt x="297" y="298"/>
                    </a:cubicBezTo>
                    <a:cubicBezTo>
                      <a:pt x="300" y="295"/>
                      <a:pt x="304" y="290"/>
                      <a:pt x="309" y="291"/>
                    </a:cubicBezTo>
                    <a:cubicBezTo>
                      <a:pt x="314" y="291"/>
                      <a:pt x="316" y="297"/>
                      <a:pt x="317" y="301"/>
                    </a:cubicBezTo>
                    <a:cubicBezTo>
                      <a:pt x="318" y="311"/>
                      <a:pt x="316" y="319"/>
                      <a:pt x="312" y="329"/>
                    </a:cubicBezTo>
                    <a:cubicBezTo>
                      <a:pt x="311" y="332"/>
                      <a:pt x="309" y="336"/>
                      <a:pt x="307" y="338"/>
                    </a:cubicBezTo>
                    <a:cubicBezTo>
                      <a:pt x="304" y="341"/>
                      <a:pt x="302" y="344"/>
                      <a:pt x="299" y="347"/>
                    </a:cubicBezTo>
                    <a:cubicBezTo>
                      <a:pt x="298" y="348"/>
                      <a:pt x="295" y="349"/>
                      <a:pt x="293" y="351"/>
                    </a:cubicBezTo>
                    <a:cubicBezTo>
                      <a:pt x="291" y="353"/>
                      <a:pt x="290" y="355"/>
                      <a:pt x="288" y="357"/>
                    </a:cubicBezTo>
                    <a:cubicBezTo>
                      <a:pt x="283" y="361"/>
                      <a:pt x="278" y="362"/>
                      <a:pt x="272" y="364"/>
                    </a:cubicBezTo>
                    <a:cubicBezTo>
                      <a:pt x="268" y="366"/>
                      <a:pt x="265" y="369"/>
                      <a:pt x="261" y="373"/>
                    </a:cubicBezTo>
                    <a:cubicBezTo>
                      <a:pt x="259" y="376"/>
                      <a:pt x="256" y="377"/>
                      <a:pt x="254" y="381"/>
                    </a:cubicBezTo>
                    <a:cubicBezTo>
                      <a:pt x="260" y="382"/>
                      <a:pt x="265" y="375"/>
                      <a:pt x="270" y="372"/>
                    </a:cubicBezTo>
                    <a:cubicBezTo>
                      <a:pt x="275" y="368"/>
                      <a:pt x="280" y="367"/>
                      <a:pt x="286" y="366"/>
                    </a:cubicBezTo>
                    <a:cubicBezTo>
                      <a:pt x="294" y="366"/>
                      <a:pt x="301" y="370"/>
                      <a:pt x="308" y="366"/>
                    </a:cubicBezTo>
                    <a:cubicBezTo>
                      <a:pt x="314" y="362"/>
                      <a:pt x="319" y="359"/>
                      <a:pt x="325" y="354"/>
                    </a:cubicBezTo>
                    <a:cubicBezTo>
                      <a:pt x="328" y="351"/>
                      <a:pt x="332" y="346"/>
                      <a:pt x="337" y="347"/>
                    </a:cubicBezTo>
                    <a:cubicBezTo>
                      <a:pt x="340" y="347"/>
                      <a:pt x="345" y="349"/>
                      <a:pt x="347" y="351"/>
                    </a:cubicBezTo>
                    <a:cubicBezTo>
                      <a:pt x="349" y="353"/>
                      <a:pt x="350" y="360"/>
                      <a:pt x="349" y="363"/>
                    </a:cubicBezTo>
                    <a:cubicBezTo>
                      <a:pt x="348" y="366"/>
                      <a:pt x="341" y="370"/>
                      <a:pt x="342" y="374"/>
                    </a:cubicBezTo>
                    <a:cubicBezTo>
                      <a:pt x="348" y="375"/>
                      <a:pt x="351" y="368"/>
                      <a:pt x="355" y="365"/>
                    </a:cubicBezTo>
                    <a:cubicBezTo>
                      <a:pt x="358" y="363"/>
                      <a:pt x="360" y="362"/>
                      <a:pt x="362" y="363"/>
                    </a:cubicBezTo>
                    <a:cubicBezTo>
                      <a:pt x="365" y="365"/>
                      <a:pt x="366" y="369"/>
                      <a:pt x="368" y="370"/>
                    </a:cubicBezTo>
                    <a:cubicBezTo>
                      <a:pt x="371" y="370"/>
                      <a:pt x="375" y="369"/>
                      <a:pt x="378" y="368"/>
                    </a:cubicBezTo>
                    <a:cubicBezTo>
                      <a:pt x="383" y="365"/>
                      <a:pt x="386" y="362"/>
                      <a:pt x="389" y="357"/>
                    </a:cubicBezTo>
                    <a:cubicBezTo>
                      <a:pt x="395" y="349"/>
                      <a:pt x="399" y="332"/>
                      <a:pt x="410" y="331"/>
                    </a:cubicBezTo>
                    <a:cubicBezTo>
                      <a:pt x="419" y="330"/>
                      <a:pt x="415" y="347"/>
                      <a:pt x="415" y="352"/>
                    </a:cubicBezTo>
                    <a:cubicBezTo>
                      <a:pt x="415" y="356"/>
                      <a:pt x="415" y="360"/>
                      <a:pt x="415" y="364"/>
                    </a:cubicBezTo>
                    <a:cubicBezTo>
                      <a:pt x="416" y="371"/>
                      <a:pt x="410" y="379"/>
                      <a:pt x="407" y="385"/>
                    </a:cubicBezTo>
                    <a:cubicBezTo>
                      <a:pt x="404" y="391"/>
                      <a:pt x="400" y="397"/>
                      <a:pt x="395" y="401"/>
                    </a:cubicBezTo>
                    <a:cubicBezTo>
                      <a:pt x="390" y="405"/>
                      <a:pt x="385" y="409"/>
                      <a:pt x="380" y="414"/>
                    </a:cubicBezTo>
                    <a:cubicBezTo>
                      <a:pt x="374" y="420"/>
                      <a:pt x="363" y="426"/>
                      <a:pt x="362" y="435"/>
                    </a:cubicBezTo>
                    <a:cubicBezTo>
                      <a:pt x="367" y="432"/>
                      <a:pt x="372" y="431"/>
                      <a:pt x="377" y="430"/>
                    </a:cubicBezTo>
                    <a:cubicBezTo>
                      <a:pt x="384" y="428"/>
                      <a:pt x="389" y="425"/>
                      <a:pt x="394" y="420"/>
                    </a:cubicBezTo>
                    <a:cubicBezTo>
                      <a:pt x="399" y="416"/>
                      <a:pt x="401" y="415"/>
                      <a:pt x="407" y="414"/>
                    </a:cubicBezTo>
                    <a:cubicBezTo>
                      <a:pt x="409" y="414"/>
                      <a:pt x="411" y="414"/>
                      <a:pt x="413" y="412"/>
                    </a:cubicBezTo>
                    <a:cubicBezTo>
                      <a:pt x="415" y="412"/>
                      <a:pt x="416" y="410"/>
                      <a:pt x="418" y="409"/>
                    </a:cubicBezTo>
                    <a:cubicBezTo>
                      <a:pt x="422" y="407"/>
                      <a:pt x="423" y="411"/>
                      <a:pt x="425" y="414"/>
                    </a:cubicBezTo>
                    <a:cubicBezTo>
                      <a:pt x="428" y="418"/>
                      <a:pt x="432" y="419"/>
                      <a:pt x="435" y="422"/>
                    </a:cubicBezTo>
                    <a:cubicBezTo>
                      <a:pt x="441" y="426"/>
                      <a:pt x="447" y="430"/>
                      <a:pt x="448" y="438"/>
                    </a:cubicBezTo>
                    <a:cubicBezTo>
                      <a:pt x="449" y="447"/>
                      <a:pt x="441" y="453"/>
                      <a:pt x="438" y="461"/>
                    </a:cubicBezTo>
                    <a:cubicBezTo>
                      <a:pt x="436" y="466"/>
                      <a:pt x="434" y="472"/>
                      <a:pt x="434" y="477"/>
                    </a:cubicBezTo>
                    <a:cubicBezTo>
                      <a:pt x="434" y="480"/>
                      <a:pt x="435" y="483"/>
                      <a:pt x="436" y="487"/>
                    </a:cubicBezTo>
                    <a:cubicBezTo>
                      <a:pt x="436" y="494"/>
                      <a:pt x="431" y="502"/>
                      <a:pt x="427" y="506"/>
                    </a:cubicBezTo>
                    <a:cubicBezTo>
                      <a:pt x="425" y="509"/>
                      <a:pt x="422" y="511"/>
                      <a:pt x="420" y="512"/>
                    </a:cubicBezTo>
                    <a:cubicBezTo>
                      <a:pt x="419" y="513"/>
                      <a:pt x="417" y="513"/>
                      <a:pt x="416" y="514"/>
                    </a:cubicBezTo>
                    <a:cubicBezTo>
                      <a:pt x="415" y="516"/>
                      <a:pt x="416" y="520"/>
                      <a:pt x="416" y="522"/>
                    </a:cubicBezTo>
                    <a:cubicBezTo>
                      <a:pt x="415" y="526"/>
                      <a:pt x="414" y="530"/>
                      <a:pt x="414" y="534"/>
                    </a:cubicBezTo>
                    <a:cubicBezTo>
                      <a:pt x="415" y="535"/>
                      <a:pt x="417" y="534"/>
                      <a:pt x="418" y="535"/>
                    </a:cubicBezTo>
                    <a:cubicBezTo>
                      <a:pt x="422" y="537"/>
                      <a:pt x="422" y="539"/>
                      <a:pt x="422" y="542"/>
                    </a:cubicBezTo>
                    <a:cubicBezTo>
                      <a:pt x="422" y="547"/>
                      <a:pt x="424" y="551"/>
                      <a:pt x="420" y="555"/>
                    </a:cubicBezTo>
                    <a:cubicBezTo>
                      <a:pt x="415" y="562"/>
                      <a:pt x="407" y="569"/>
                      <a:pt x="399" y="573"/>
                    </a:cubicBezTo>
                    <a:cubicBezTo>
                      <a:pt x="392" y="576"/>
                      <a:pt x="383" y="576"/>
                      <a:pt x="376" y="580"/>
                    </a:cubicBezTo>
                    <a:cubicBezTo>
                      <a:pt x="377" y="587"/>
                      <a:pt x="364" y="587"/>
                      <a:pt x="368" y="594"/>
                    </a:cubicBezTo>
                    <a:cubicBezTo>
                      <a:pt x="370" y="598"/>
                      <a:pt x="373" y="597"/>
                      <a:pt x="369" y="601"/>
                    </a:cubicBezTo>
                    <a:cubicBezTo>
                      <a:pt x="364" y="605"/>
                      <a:pt x="357" y="609"/>
                      <a:pt x="350" y="612"/>
                    </a:cubicBezTo>
                    <a:cubicBezTo>
                      <a:pt x="358" y="610"/>
                      <a:pt x="366" y="610"/>
                      <a:pt x="375" y="609"/>
                    </a:cubicBezTo>
                    <a:cubicBezTo>
                      <a:pt x="381" y="608"/>
                      <a:pt x="389" y="606"/>
                      <a:pt x="395" y="607"/>
                    </a:cubicBezTo>
                    <a:cubicBezTo>
                      <a:pt x="401" y="608"/>
                      <a:pt x="403" y="611"/>
                      <a:pt x="405" y="615"/>
                    </a:cubicBezTo>
                    <a:cubicBezTo>
                      <a:pt x="401" y="618"/>
                      <a:pt x="397" y="622"/>
                      <a:pt x="392" y="625"/>
                    </a:cubicBezTo>
                    <a:cubicBezTo>
                      <a:pt x="386" y="631"/>
                      <a:pt x="378" y="636"/>
                      <a:pt x="370" y="640"/>
                    </a:cubicBezTo>
                    <a:cubicBezTo>
                      <a:pt x="367" y="641"/>
                      <a:pt x="364" y="644"/>
                      <a:pt x="361" y="645"/>
                    </a:cubicBezTo>
                    <a:cubicBezTo>
                      <a:pt x="359" y="645"/>
                      <a:pt x="356" y="646"/>
                      <a:pt x="354" y="647"/>
                    </a:cubicBezTo>
                    <a:cubicBezTo>
                      <a:pt x="348" y="650"/>
                      <a:pt x="343" y="651"/>
                      <a:pt x="337" y="655"/>
                    </a:cubicBezTo>
                    <a:cubicBezTo>
                      <a:pt x="328" y="662"/>
                      <a:pt x="317" y="668"/>
                      <a:pt x="307" y="673"/>
                    </a:cubicBezTo>
                    <a:cubicBezTo>
                      <a:pt x="304" y="674"/>
                      <a:pt x="302" y="675"/>
                      <a:pt x="301" y="678"/>
                    </a:cubicBezTo>
                    <a:cubicBezTo>
                      <a:pt x="300" y="680"/>
                      <a:pt x="302" y="683"/>
                      <a:pt x="303" y="685"/>
                    </a:cubicBezTo>
                    <a:cubicBezTo>
                      <a:pt x="305" y="690"/>
                      <a:pt x="309" y="694"/>
                      <a:pt x="312" y="699"/>
                    </a:cubicBezTo>
                    <a:cubicBezTo>
                      <a:pt x="315" y="704"/>
                      <a:pt x="317" y="709"/>
                      <a:pt x="319" y="714"/>
                    </a:cubicBezTo>
                    <a:cubicBezTo>
                      <a:pt x="326" y="728"/>
                      <a:pt x="346" y="737"/>
                      <a:pt x="357" y="748"/>
                    </a:cubicBezTo>
                    <a:cubicBezTo>
                      <a:pt x="365" y="756"/>
                      <a:pt x="390" y="786"/>
                      <a:pt x="403" y="772"/>
                    </a:cubicBezTo>
                    <a:cubicBezTo>
                      <a:pt x="414" y="761"/>
                      <a:pt x="398" y="750"/>
                      <a:pt x="395" y="740"/>
                    </a:cubicBezTo>
                    <a:cubicBezTo>
                      <a:pt x="393" y="732"/>
                      <a:pt x="394" y="724"/>
                      <a:pt x="393" y="716"/>
                    </a:cubicBezTo>
                    <a:cubicBezTo>
                      <a:pt x="392" y="711"/>
                      <a:pt x="391" y="707"/>
                      <a:pt x="391" y="702"/>
                    </a:cubicBezTo>
                    <a:cubicBezTo>
                      <a:pt x="390" y="697"/>
                      <a:pt x="391" y="692"/>
                      <a:pt x="390" y="687"/>
                    </a:cubicBezTo>
                    <a:cubicBezTo>
                      <a:pt x="390" y="682"/>
                      <a:pt x="391" y="681"/>
                      <a:pt x="394" y="678"/>
                    </a:cubicBezTo>
                    <a:cubicBezTo>
                      <a:pt x="397" y="676"/>
                      <a:pt x="399" y="674"/>
                      <a:pt x="402" y="673"/>
                    </a:cubicBezTo>
                    <a:cubicBezTo>
                      <a:pt x="406" y="671"/>
                      <a:pt x="411" y="670"/>
                      <a:pt x="415" y="668"/>
                    </a:cubicBezTo>
                    <a:cubicBezTo>
                      <a:pt x="419" y="665"/>
                      <a:pt x="423" y="663"/>
                      <a:pt x="428" y="661"/>
                    </a:cubicBezTo>
                    <a:cubicBezTo>
                      <a:pt x="435" y="657"/>
                      <a:pt x="442" y="653"/>
                      <a:pt x="448" y="650"/>
                    </a:cubicBezTo>
                    <a:cubicBezTo>
                      <a:pt x="449" y="650"/>
                      <a:pt x="449" y="651"/>
                      <a:pt x="450" y="652"/>
                    </a:cubicBezTo>
                    <a:cubicBezTo>
                      <a:pt x="452" y="656"/>
                      <a:pt x="454" y="662"/>
                      <a:pt x="455" y="667"/>
                    </a:cubicBezTo>
                    <a:cubicBezTo>
                      <a:pt x="456" y="671"/>
                      <a:pt x="454" y="672"/>
                      <a:pt x="454" y="676"/>
                    </a:cubicBezTo>
                    <a:cubicBezTo>
                      <a:pt x="461" y="677"/>
                      <a:pt x="467" y="673"/>
                      <a:pt x="473" y="669"/>
                    </a:cubicBezTo>
                    <a:cubicBezTo>
                      <a:pt x="483" y="663"/>
                      <a:pt x="492" y="657"/>
                      <a:pt x="500" y="649"/>
                    </a:cubicBezTo>
                    <a:cubicBezTo>
                      <a:pt x="506" y="644"/>
                      <a:pt x="513" y="641"/>
                      <a:pt x="522" y="641"/>
                    </a:cubicBezTo>
                    <a:cubicBezTo>
                      <a:pt x="527" y="641"/>
                      <a:pt x="532" y="644"/>
                      <a:pt x="538" y="642"/>
                    </a:cubicBezTo>
                    <a:cubicBezTo>
                      <a:pt x="543" y="641"/>
                      <a:pt x="546" y="637"/>
                      <a:pt x="549" y="633"/>
                    </a:cubicBezTo>
                    <a:cubicBezTo>
                      <a:pt x="556" y="623"/>
                      <a:pt x="558" y="611"/>
                      <a:pt x="566" y="601"/>
                    </a:cubicBezTo>
                    <a:cubicBezTo>
                      <a:pt x="570" y="596"/>
                      <a:pt x="574" y="594"/>
                      <a:pt x="581" y="593"/>
                    </a:cubicBezTo>
                    <a:cubicBezTo>
                      <a:pt x="589" y="591"/>
                      <a:pt x="588" y="595"/>
                      <a:pt x="591" y="602"/>
                    </a:cubicBezTo>
                    <a:cubicBezTo>
                      <a:pt x="592" y="604"/>
                      <a:pt x="594" y="611"/>
                      <a:pt x="597" y="611"/>
                    </a:cubicBezTo>
                    <a:cubicBezTo>
                      <a:pt x="599" y="611"/>
                      <a:pt x="601" y="604"/>
                      <a:pt x="602" y="602"/>
                    </a:cubicBezTo>
                    <a:cubicBezTo>
                      <a:pt x="605" y="597"/>
                      <a:pt x="611" y="590"/>
                      <a:pt x="616" y="597"/>
                    </a:cubicBezTo>
                    <a:cubicBezTo>
                      <a:pt x="621" y="604"/>
                      <a:pt x="622" y="615"/>
                      <a:pt x="628" y="622"/>
                    </a:cubicBezTo>
                    <a:cubicBezTo>
                      <a:pt x="630" y="624"/>
                      <a:pt x="633" y="625"/>
                      <a:pt x="636" y="625"/>
                    </a:cubicBezTo>
                    <a:cubicBezTo>
                      <a:pt x="640" y="645"/>
                      <a:pt x="643" y="665"/>
                      <a:pt x="644" y="686"/>
                    </a:cubicBezTo>
                    <a:cubicBezTo>
                      <a:pt x="645" y="694"/>
                      <a:pt x="645" y="703"/>
                      <a:pt x="643" y="711"/>
                    </a:cubicBezTo>
                    <a:cubicBezTo>
                      <a:pt x="642" y="717"/>
                      <a:pt x="639" y="723"/>
                      <a:pt x="638" y="729"/>
                    </a:cubicBezTo>
                    <a:cubicBezTo>
                      <a:pt x="637" y="732"/>
                      <a:pt x="636" y="737"/>
                      <a:pt x="636" y="740"/>
                    </a:cubicBezTo>
                    <a:cubicBezTo>
                      <a:pt x="636" y="745"/>
                      <a:pt x="639" y="749"/>
                      <a:pt x="642" y="752"/>
                    </a:cubicBezTo>
                    <a:cubicBezTo>
                      <a:pt x="648" y="758"/>
                      <a:pt x="657" y="760"/>
                      <a:pt x="664" y="762"/>
                    </a:cubicBezTo>
                    <a:cubicBezTo>
                      <a:pt x="674" y="764"/>
                      <a:pt x="683" y="764"/>
                      <a:pt x="692" y="764"/>
                    </a:cubicBezTo>
                    <a:cubicBezTo>
                      <a:pt x="703" y="764"/>
                      <a:pt x="714" y="765"/>
                      <a:pt x="725" y="764"/>
                    </a:cubicBezTo>
                    <a:cubicBezTo>
                      <a:pt x="731" y="763"/>
                      <a:pt x="736" y="763"/>
                      <a:pt x="742" y="763"/>
                    </a:cubicBezTo>
                    <a:cubicBezTo>
                      <a:pt x="747" y="763"/>
                      <a:pt x="752" y="764"/>
                      <a:pt x="757" y="765"/>
                    </a:cubicBezTo>
                    <a:cubicBezTo>
                      <a:pt x="759" y="765"/>
                      <a:pt x="762" y="766"/>
                      <a:pt x="764" y="765"/>
                    </a:cubicBezTo>
                    <a:cubicBezTo>
                      <a:pt x="768" y="765"/>
                      <a:pt x="771" y="757"/>
                      <a:pt x="771" y="753"/>
                    </a:cubicBezTo>
                    <a:cubicBezTo>
                      <a:pt x="771" y="748"/>
                      <a:pt x="766" y="746"/>
                      <a:pt x="762" y="744"/>
                    </a:cubicBezTo>
                    <a:close/>
                    <a:moveTo>
                      <a:pt x="169" y="264"/>
                    </a:moveTo>
                    <a:cubicBezTo>
                      <a:pt x="168" y="271"/>
                      <a:pt x="165" y="276"/>
                      <a:pt x="161" y="281"/>
                    </a:cubicBezTo>
                    <a:cubicBezTo>
                      <a:pt x="159" y="285"/>
                      <a:pt x="155" y="286"/>
                      <a:pt x="152" y="289"/>
                    </a:cubicBezTo>
                    <a:cubicBezTo>
                      <a:pt x="150" y="291"/>
                      <a:pt x="148" y="292"/>
                      <a:pt x="147" y="294"/>
                    </a:cubicBezTo>
                    <a:cubicBezTo>
                      <a:pt x="146" y="294"/>
                      <a:pt x="146" y="293"/>
                      <a:pt x="145" y="293"/>
                    </a:cubicBezTo>
                    <a:cubicBezTo>
                      <a:pt x="139" y="288"/>
                      <a:pt x="133" y="283"/>
                      <a:pt x="127" y="280"/>
                    </a:cubicBezTo>
                    <a:cubicBezTo>
                      <a:pt x="129" y="276"/>
                      <a:pt x="131" y="272"/>
                      <a:pt x="134" y="269"/>
                    </a:cubicBezTo>
                    <a:cubicBezTo>
                      <a:pt x="136" y="266"/>
                      <a:pt x="138" y="262"/>
                      <a:pt x="141" y="259"/>
                    </a:cubicBezTo>
                    <a:cubicBezTo>
                      <a:pt x="142" y="257"/>
                      <a:pt x="145" y="256"/>
                      <a:pt x="147" y="254"/>
                    </a:cubicBezTo>
                    <a:cubicBezTo>
                      <a:pt x="154" y="249"/>
                      <a:pt x="161" y="243"/>
                      <a:pt x="170" y="241"/>
                    </a:cubicBezTo>
                    <a:cubicBezTo>
                      <a:pt x="175" y="239"/>
                      <a:pt x="181" y="239"/>
                      <a:pt x="187" y="240"/>
                    </a:cubicBezTo>
                    <a:cubicBezTo>
                      <a:pt x="186" y="241"/>
                      <a:pt x="186" y="241"/>
                      <a:pt x="186" y="242"/>
                    </a:cubicBezTo>
                    <a:cubicBezTo>
                      <a:pt x="179" y="249"/>
                      <a:pt x="172" y="254"/>
                      <a:pt x="169" y="264"/>
                    </a:cubicBezTo>
                    <a:close/>
                    <a:moveTo>
                      <a:pt x="221" y="309"/>
                    </a:moveTo>
                    <a:cubicBezTo>
                      <a:pt x="220" y="311"/>
                      <a:pt x="219" y="313"/>
                      <a:pt x="219" y="315"/>
                    </a:cubicBezTo>
                    <a:cubicBezTo>
                      <a:pt x="218" y="318"/>
                      <a:pt x="218" y="320"/>
                      <a:pt x="218" y="322"/>
                    </a:cubicBezTo>
                    <a:cubicBezTo>
                      <a:pt x="217" y="327"/>
                      <a:pt x="216" y="332"/>
                      <a:pt x="214" y="336"/>
                    </a:cubicBezTo>
                    <a:cubicBezTo>
                      <a:pt x="213" y="336"/>
                      <a:pt x="212" y="337"/>
                      <a:pt x="212" y="337"/>
                    </a:cubicBezTo>
                    <a:cubicBezTo>
                      <a:pt x="212" y="338"/>
                      <a:pt x="212" y="338"/>
                      <a:pt x="213" y="338"/>
                    </a:cubicBezTo>
                    <a:cubicBezTo>
                      <a:pt x="211" y="341"/>
                      <a:pt x="209" y="345"/>
                      <a:pt x="208" y="348"/>
                    </a:cubicBezTo>
                    <a:cubicBezTo>
                      <a:pt x="205" y="353"/>
                      <a:pt x="201" y="357"/>
                      <a:pt x="197" y="360"/>
                    </a:cubicBezTo>
                    <a:cubicBezTo>
                      <a:pt x="194" y="355"/>
                      <a:pt x="191" y="350"/>
                      <a:pt x="188" y="346"/>
                    </a:cubicBezTo>
                    <a:cubicBezTo>
                      <a:pt x="183" y="339"/>
                      <a:pt x="180" y="330"/>
                      <a:pt x="174" y="323"/>
                    </a:cubicBezTo>
                    <a:cubicBezTo>
                      <a:pt x="174" y="323"/>
                      <a:pt x="173" y="322"/>
                      <a:pt x="173" y="322"/>
                    </a:cubicBezTo>
                    <a:cubicBezTo>
                      <a:pt x="175" y="322"/>
                      <a:pt x="176" y="323"/>
                      <a:pt x="178" y="322"/>
                    </a:cubicBezTo>
                    <a:cubicBezTo>
                      <a:pt x="185" y="322"/>
                      <a:pt x="192" y="318"/>
                      <a:pt x="198" y="315"/>
                    </a:cubicBezTo>
                    <a:cubicBezTo>
                      <a:pt x="206" y="312"/>
                      <a:pt x="214" y="310"/>
                      <a:pt x="221" y="307"/>
                    </a:cubicBezTo>
                    <a:cubicBezTo>
                      <a:pt x="221" y="307"/>
                      <a:pt x="221" y="307"/>
                      <a:pt x="222" y="307"/>
                    </a:cubicBezTo>
                    <a:cubicBezTo>
                      <a:pt x="221" y="308"/>
                      <a:pt x="221" y="309"/>
                      <a:pt x="221" y="309"/>
                    </a:cubicBezTo>
                    <a:close/>
                    <a:moveTo>
                      <a:pt x="241" y="309"/>
                    </a:moveTo>
                    <a:cubicBezTo>
                      <a:pt x="240" y="310"/>
                      <a:pt x="238" y="311"/>
                      <a:pt x="237" y="312"/>
                    </a:cubicBezTo>
                    <a:cubicBezTo>
                      <a:pt x="238" y="309"/>
                      <a:pt x="239" y="307"/>
                      <a:pt x="239" y="304"/>
                    </a:cubicBezTo>
                    <a:cubicBezTo>
                      <a:pt x="239" y="302"/>
                      <a:pt x="239" y="301"/>
                      <a:pt x="239" y="300"/>
                    </a:cubicBezTo>
                    <a:cubicBezTo>
                      <a:pt x="242" y="300"/>
                      <a:pt x="246" y="300"/>
                      <a:pt x="247" y="302"/>
                    </a:cubicBezTo>
                    <a:cubicBezTo>
                      <a:pt x="246" y="305"/>
                      <a:pt x="243" y="307"/>
                      <a:pt x="241" y="3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8"/>
              <p:cNvSpPr/>
              <p:nvPr/>
            </p:nvSpPr>
            <p:spPr bwMode="auto">
              <a:xfrm>
                <a:off x="4116388" y="10544175"/>
                <a:ext cx="376238" cy="266700"/>
              </a:xfrm>
              <a:custGeom>
                <a:avLst/>
                <a:gdLst>
                  <a:gd name="T0" fmla="*/ 63 w 89"/>
                  <a:gd name="T1" fmla="*/ 34 h 63"/>
                  <a:gd name="T2" fmla="*/ 64 w 89"/>
                  <a:gd name="T3" fmla="*/ 31 h 63"/>
                  <a:gd name="T4" fmla="*/ 60 w 89"/>
                  <a:gd name="T5" fmla="*/ 28 h 63"/>
                  <a:gd name="T6" fmla="*/ 55 w 89"/>
                  <a:gd name="T7" fmla="*/ 26 h 63"/>
                  <a:gd name="T8" fmla="*/ 53 w 89"/>
                  <a:gd name="T9" fmla="*/ 26 h 63"/>
                  <a:gd name="T10" fmla="*/ 57 w 89"/>
                  <a:gd name="T11" fmla="*/ 23 h 63"/>
                  <a:gd name="T12" fmla="*/ 72 w 89"/>
                  <a:gd name="T13" fmla="*/ 17 h 63"/>
                  <a:gd name="T14" fmla="*/ 81 w 89"/>
                  <a:gd name="T15" fmla="*/ 13 h 63"/>
                  <a:gd name="T16" fmla="*/ 85 w 89"/>
                  <a:gd name="T17" fmla="*/ 10 h 63"/>
                  <a:gd name="T18" fmla="*/ 89 w 89"/>
                  <a:gd name="T19" fmla="*/ 8 h 63"/>
                  <a:gd name="T20" fmla="*/ 88 w 89"/>
                  <a:gd name="T21" fmla="*/ 5 h 63"/>
                  <a:gd name="T22" fmla="*/ 87 w 89"/>
                  <a:gd name="T23" fmla="*/ 1 h 63"/>
                  <a:gd name="T24" fmla="*/ 80 w 89"/>
                  <a:gd name="T25" fmla="*/ 4 h 63"/>
                  <a:gd name="T26" fmla="*/ 71 w 89"/>
                  <a:gd name="T27" fmla="*/ 10 h 63"/>
                  <a:gd name="T28" fmla="*/ 67 w 89"/>
                  <a:gd name="T29" fmla="*/ 12 h 63"/>
                  <a:gd name="T30" fmla="*/ 63 w 89"/>
                  <a:gd name="T31" fmla="*/ 15 h 63"/>
                  <a:gd name="T32" fmla="*/ 52 w 89"/>
                  <a:gd name="T33" fmla="*/ 21 h 63"/>
                  <a:gd name="T34" fmla="*/ 52 w 89"/>
                  <a:gd name="T35" fmla="*/ 20 h 63"/>
                  <a:gd name="T36" fmla="*/ 53 w 89"/>
                  <a:gd name="T37" fmla="*/ 17 h 63"/>
                  <a:gd name="T38" fmla="*/ 53 w 89"/>
                  <a:gd name="T39" fmla="*/ 12 h 63"/>
                  <a:gd name="T40" fmla="*/ 49 w 89"/>
                  <a:gd name="T41" fmla="*/ 12 h 63"/>
                  <a:gd name="T42" fmla="*/ 46 w 89"/>
                  <a:gd name="T43" fmla="*/ 21 h 63"/>
                  <a:gd name="T44" fmla="*/ 42 w 89"/>
                  <a:gd name="T45" fmla="*/ 16 h 63"/>
                  <a:gd name="T46" fmla="*/ 26 w 89"/>
                  <a:gd name="T47" fmla="*/ 8 h 63"/>
                  <a:gd name="T48" fmla="*/ 0 w 89"/>
                  <a:gd name="T49" fmla="*/ 28 h 63"/>
                  <a:gd name="T50" fmla="*/ 3 w 89"/>
                  <a:gd name="T51" fmla="*/ 43 h 63"/>
                  <a:gd name="T52" fmla="*/ 12 w 89"/>
                  <a:gd name="T53" fmla="*/ 54 h 63"/>
                  <a:gd name="T54" fmla="*/ 49 w 89"/>
                  <a:gd name="T55" fmla="*/ 35 h 63"/>
                  <a:gd name="T56" fmla="*/ 49 w 89"/>
                  <a:gd name="T57" fmla="*/ 31 h 63"/>
                  <a:gd name="T58" fmla="*/ 55 w 89"/>
                  <a:gd name="T59" fmla="*/ 32 h 63"/>
                  <a:gd name="T60" fmla="*/ 57 w 89"/>
                  <a:gd name="T61" fmla="*/ 34 h 63"/>
                  <a:gd name="T62" fmla="*/ 59 w 89"/>
                  <a:gd name="T63" fmla="*/ 34 h 63"/>
                  <a:gd name="T64" fmla="*/ 63 w 89"/>
                  <a:gd name="T65"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63">
                    <a:moveTo>
                      <a:pt x="63" y="34"/>
                    </a:moveTo>
                    <a:cubicBezTo>
                      <a:pt x="64" y="34"/>
                      <a:pt x="66" y="32"/>
                      <a:pt x="64" y="31"/>
                    </a:cubicBezTo>
                    <a:cubicBezTo>
                      <a:pt x="64" y="30"/>
                      <a:pt x="61" y="28"/>
                      <a:pt x="60" y="28"/>
                    </a:cubicBezTo>
                    <a:cubicBezTo>
                      <a:pt x="59" y="27"/>
                      <a:pt x="56" y="26"/>
                      <a:pt x="55" y="26"/>
                    </a:cubicBezTo>
                    <a:cubicBezTo>
                      <a:pt x="54" y="26"/>
                      <a:pt x="53" y="26"/>
                      <a:pt x="53" y="26"/>
                    </a:cubicBezTo>
                    <a:cubicBezTo>
                      <a:pt x="54" y="25"/>
                      <a:pt x="56" y="24"/>
                      <a:pt x="57" y="23"/>
                    </a:cubicBezTo>
                    <a:cubicBezTo>
                      <a:pt x="62" y="20"/>
                      <a:pt x="67" y="19"/>
                      <a:pt x="72" y="17"/>
                    </a:cubicBezTo>
                    <a:cubicBezTo>
                      <a:pt x="75" y="15"/>
                      <a:pt x="78" y="14"/>
                      <a:pt x="81" y="13"/>
                    </a:cubicBezTo>
                    <a:cubicBezTo>
                      <a:pt x="83" y="12"/>
                      <a:pt x="84" y="11"/>
                      <a:pt x="85" y="10"/>
                    </a:cubicBezTo>
                    <a:cubicBezTo>
                      <a:pt x="87" y="10"/>
                      <a:pt x="88" y="10"/>
                      <a:pt x="89" y="8"/>
                    </a:cubicBezTo>
                    <a:cubicBezTo>
                      <a:pt x="89" y="7"/>
                      <a:pt x="88" y="6"/>
                      <a:pt x="88" y="5"/>
                    </a:cubicBezTo>
                    <a:cubicBezTo>
                      <a:pt x="88" y="4"/>
                      <a:pt x="87" y="2"/>
                      <a:pt x="87" y="1"/>
                    </a:cubicBezTo>
                    <a:cubicBezTo>
                      <a:pt x="85" y="0"/>
                      <a:pt x="82" y="3"/>
                      <a:pt x="80" y="4"/>
                    </a:cubicBezTo>
                    <a:cubicBezTo>
                      <a:pt x="77" y="6"/>
                      <a:pt x="74" y="8"/>
                      <a:pt x="71" y="10"/>
                    </a:cubicBezTo>
                    <a:cubicBezTo>
                      <a:pt x="69" y="11"/>
                      <a:pt x="68" y="12"/>
                      <a:pt x="67" y="12"/>
                    </a:cubicBezTo>
                    <a:cubicBezTo>
                      <a:pt x="66" y="13"/>
                      <a:pt x="64" y="14"/>
                      <a:pt x="63" y="15"/>
                    </a:cubicBezTo>
                    <a:cubicBezTo>
                      <a:pt x="59" y="17"/>
                      <a:pt x="56" y="19"/>
                      <a:pt x="52" y="21"/>
                    </a:cubicBezTo>
                    <a:cubicBezTo>
                      <a:pt x="52" y="21"/>
                      <a:pt x="52" y="20"/>
                      <a:pt x="52" y="20"/>
                    </a:cubicBezTo>
                    <a:cubicBezTo>
                      <a:pt x="52" y="19"/>
                      <a:pt x="52" y="18"/>
                      <a:pt x="53" y="17"/>
                    </a:cubicBezTo>
                    <a:cubicBezTo>
                      <a:pt x="53" y="16"/>
                      <a:pt x="53" y="13"/>
                      <a:pt x="53" y="12"/>
                    </a:cubicBezTo>
                    <a:cubicBezTo>
                      <a:pt x="52" y="9"/>
                      <a:pt x="50" y="11"/>
                      <a:pt x="49" y="12"/>
                    </a:cubicBezTo>
                    <a:cubicBezTo>
                      <a:pt x="48" y="15"/>
                      <a:pt x="47" y="18"/>
                      <a:pt x="46" y="21"/>
                    </a:cubicBezTo>
                    <a:cubicBezTo>
                      <a:pt x="45" y="19"/>
                      <a:pt x="44" y="18"/>
                      <a:pt x="42" y="16"/>
                    </a:cubicBezTo>
                    <a:cubicBezTo>
                      <a:pt x="38" y="12"/>
                      <a:pt x="32" y="9"/>
                      <a:pt x="26" y="8"/>
                    </a:cubicBezTo>
                    <a:cubicBezTo>
                      <a:pt x="13" y="5"/>
                      <a:pt x="0" y="14"/>
                      <a:pt x="0" y="28"/>
                    </a:cubicBezTo>
                    <a:cubicBezTo>
                      <a:pt x="0" y="33"/>
                      <a:pt x="1" y="38"/>
                      <a:pt x="3" y="43"/>
                    </a:cubicBezTo>
                    <a:cubicBezTo>
                      <a:pt x="5" y="47"/>
                      <a:pt x="8" y="51"/>
                      <a:pt x="12" y="54"/>
                    </a:cubicBezTo>
                    <a:cubicBezTo>
                      <a:pt x="27" y="63"/>
                      <a:pt x="47" y="52"/>
                      <a:pt x="49" y="35"/>
                    </a:cubicBezTo>
                    <a:cubicBezTo>
                      <a:pt x="49" y="34"/>
                      <a:pt x="49" y="32"/>
                      <a:pt x="49" y="31"/>
                    </a:cubicBezTo>
                    <a:cubicBezTo>
                      <a:pt x="51" y="31"/>
                      <a:pt x="53" y="31"/>
                      <a:pt x="55" y="32"/>
                    </a:cubicBezTo>
                    <a:cubicBezTo>
                      <a:pt x="55" y="33"/>
                      <a:pt x="56" y="34"/>
                      <a:pt x="57" y="34"/>
                    </a:cubicBezTo>
                    <a:cubicBezTo>
                      <a:pt x="58" y="34"/>
                      <a:pt x="58" y="34"/>
                      <a:pt x="59" y="34"/>
                    </a:cubicBezTo>
                    <a:cubicBezTo>
                      <a:pt x="60" y="34"/>
                      <a:pt x="62" y="35"/>
                      <a:pt x="63" y="3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
              <p:cNvSpPr/>
              <p:nvPr/>
            </p:nvSpPr>
            <p:spPr bwMode="auto">
              <a:xfrm>
                <a:off x="3565525" y="10455275"/>
                <a:ext cx="279400" cy="185738"/>
              </a:xfrm>
              <a:custGeom>
                <a:avLst/>
                <a:gdLst>
                  <a:gd name="T0" fmla="*/ 58 w 66"/>
                  <a:gd name="T1" fmla="*/ 0 h 44"/>
                  <a:gd name="T2" fmla="*/ 47 w 66"/>
                  <a:gd name="T3" fmla="*/ 6 h 44"/>
                  <a:gd name="T4" fmla="*/ 41 w 66"/>
                  <a:gd name="T5" fmla="*/ 14 h 44"/>
                  <a:gd name="T6" fmla="*/ 23 w 66"/>
                  <a:gd name="T7" fmla="*/ 21 h 44"/>
                  <a:gd name="T8" fmla="*/ 21 w 66"/>
                  <a:gd name="T9" fmla="*/ 23 h 44"/>
                  <a:gd name="T10" fmla="*/ 14 w 66"/>
                  <a:gd name="T11" fmla="*/ 22 h 44"/>
                  <a:gd name="T12" fmla="*/ 6 w 66"/>
                  <a:gd name="T13" fmla="*/ 25 h 44"/>
                  <a:gd name="T14" fmla="*/ 1 w 66"/>
                  <a:gd name="T15" fmla="*/ 32 h 44"/>
                  <a:gd name="T16" fmla="*/ 11 w 66"/>
                  <a:gd name="T17" fmla="*/ 30 h 44"/>
                  <a:gd name="T18" fmla="*/ 7 w 66"/>
                  <a:gd name="T19" fmla="*/ 38 h 44"/>
                  <a:gd name="T20" fmla="*/ 16 w 66"/>
                  <a:gd name="T21" fmla="*/ 42 h 44"/>
                  <a:gd name="T22" fmla="*/ 23 w 66"/>
                  <a:gd name="T23" fmla="*/ 37 h 44"/>
                  <a:gd name="T24" fmla="*/ 24 w 66"/>
                  <a:gd name="T25" fmla="*/ 40 h 44"/>
                  <a:gd name="T26" fmla="*/ 37 w 66"/>
                  <a:gd name="T27" fmla="*/ 41 h 44"/>
                  <a:gd name="T28" fmla="*/ 46 w 66"/>
                  <a:gd name="T29" fmla="*/ 34 h 44"/>
                  <a:gd name="T30" fmla="*/ 50 w 66"/>
                  <a:gd name="T31" fmla="*/ 26 h 44"/>
                  <a:gd name="T32" fmla="*/ 63 w 66"/>
                  <a:gd name="T33" fmla="*/ 19 h 44"/>
                  <a:gd name="T34" fmla="*/ 56 w 66"/>
                  <a:gd name="T35" fmla="*/ 14 h 44"/>
                  <a:gd name="T36" fmla="*/ 65 w 66"/>
                  <a:gd name="T37" fmla="*/ 6 h 44"/>
                  <a:gd name="T38" fmla="*/ 58 w 66"/>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44">
                    <a:moveTo>
                      <a:pt x="58" y="0"/>
                    </a:moveTo>
                    <a:cubicBezTo>
                      <a:pt x="55" y="0"/>
                      <a:pt x="50" y="4"/>
                      <a:pt x="47" y="6"/>
                    </a:cubicBezTo>
                    <a:cubicBezTo>
                      <a:pt x="46" y="8"/>
                      <a:pt x="42" y="11"/>
                      <a:pt x="41" y="14"/>
                    </a:cubicBezTo>
                    <a:cubicBezTo>
                      <a:pt x="35" y="13"/>
                      <a:pt x="28" y="16"/>
                      <a:pt x="23" y="21"/>
                    </a:cubicBezTo>
                    <a:cubicBezTo>
                      <a:pt x="22" y="21"/>
                      <a:pt x="22" y="22"/>
                      <a:pt x="21" y="23"/>
                    </a:cubicBezTo>
                    <a:cubicBezTo>
                      <a:pt x="19" y="22"/>
                      <a:pt x="16" y="22"/>
                      <a:pt x="14" y="22"/>
                    </a:cubicBezTo>
                    <a:cubicBezTo>
                      <a:pt x="10" y="22"/>
                      <a:pt x="9" y="23"/>
                      <a:pt x="6" y="25"/>
                    </a:cubicBezTo>
                    <a:cubicBezTo>
                      <a:pt x="4" y="27"/>
                      <a:pt x="0" y="29"/>
                      <a:pt x="1" y="32"/>
                    </a:cubicBezTo>
                    <a:cubicBezTo>
                      <a:pt x="4" y="32"/>
                      <a:pt x="8" y="32"/>
                      <a:pt x="11" y="30"/>
                    </a:cubicBezTo>
                    <a:cubicBezTo>
                      <a:pt x="9" y="32"/>
                      <a:pt x="7" y="36"/>
                      <a:pt x="7" y="38"/>
                    </a:cubicBezTo>
                    <a:cubicBezTo>
                      <a:pt x="7" y="43"/>
                      <a:pt x="12" y="44"/>
                      <a:pt x="16" y="42"/>
                    </a:cubicBezTo>
                    <a:cubicBezTo>
                      <a:pt x="18" y="41"/>
                      <a:pt x="20" y="39"/>
                      <a:pt x="23" y="37"/>
                    </a:cubicBezTo>
                    <a:cubicBezTo>
                      <a:pt x="23" y="38"/>
                      <a:pt x="24" y="39"/>
                      <a:pt x="24" y="40"/>
                    </a:cubicBezTo>
                    <a:cubicBezTo>
                      <a:pt x="27" y="43"/>
                      <a:pt x="33" y="42"/>
                      <a:pt x="37" y="41"/>
                    </a:cubicBezTo>
                    <a:cubicBezTo>
                      <a:pt x="41" y="40"/>
                      <a:pt x="44" y="38"/>
                      <a:pt x="46" y="34"/>
                    </a:cubicBezTo>
                    <a:cubicBezTo>
                      <a:pt x="47" y="32"/>
                      <a:pt x="49" y="29"/>
                      <a:pt x="50" y="26"/>
                    </a:cubicBezTo>
                    <a:cubicBezTo>
                      <a:pt x="54" y="28"/>
                      <a:pt x="65" y="25"/>
                      <a:pt x="63" y="19"/>
                    </a:cubicBezTo>
                    <a:cubicBezTo>
                      <a:pt x="62" y="16"/>
                      <a:pt x="59" y="15"/>
                      <a:pt x="56" y="14"/>
                    </a:cubicBezTo>
                    <a:cubicBezTo>
                      <a:pt x="59" y="12"/>
                      <a:pt x="64" y="10"/>
                      <a:pt x="65" y="6"/>
                    </a:cubicBezTo>
                    <a:cubicBezTo>
                      <a:pt x="66" y="2"/>
                      <a:pt x="61" y="0"/>
                      <a:pt x="58"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0"/>
              <p:cNvSpPr/>
              <p:nvPr/>
            </p:nvSpPr>
            <p:spPr bwMode="auto">
              <a:xfrm>
                <a:off x="4629150" y="10569575"/>
                <a:ext cx="165100" cy="241300"/>
              </a:xfrm>
              <a:custGeom>
                <a:avLst/>
                <a:gdLst>
                  <a:gd name="T0" fmla="*/ 6 w 39"/>
                  <a:gd name="T1" fmla="*/ 19 h 57"/>
                  <a:gd name="T2" fmla="*/ 5 w 39"/>
                  <a:gd name="T3" fmla="*/ 21 h 57"/>
                  <a:gd name="T4" fmla="*/ 4 w 39"/>
                  <a:gd name="T5" fmla="*/ 32 h 57"/>
                  <a:gd name="T6" fmla="*/ 9 w 39"/>
                  <a:gd name="T7" fmla="*/ 39 h 57"/>
                  <a:gd name="T8" fmla="*/ 16 w 39"/>
                  <a:gd name="T9" fmla="*/ 43 h 57"/>
                  <a:gd name="T10" fmla="*/ 23 w 39"/>
                  <a:gd name="T11" fmla="*/ 54 h 57"/>
                  <a:gd name="T12" fmla="*/ 27 w 39"/>
                  <a:gd name="T13" fmla="*/ 48 h 57"/>
                  <a:gd name="T14" fmla="*/ 34 w 39"/>
                  <a:gd name="T15" fmla="*/ 55 h 57"/>
                  <a:gd name="T16" fmla="*/ 39 w 39"/>
                  <a:gd name="T17" fmla="*/ 50 h 57"/>
                  <a:gd name="T18" fmla="*/ 34 w 39"/>
                  <a:gd name="T19" fmla="*/ 40 h 57"/>
                  <a:gd name="T20" fmla="*/ 26 w 39"/>
                  <a:gd name="T21" fmla="*/ 35 h 57"/>
                  <a:gd name="T22" fmla="*/ 21 w 39"/>
                  <a:gd name="T23" fmla="*/ 20 h 57"/>
                  <a:gd name="T24" fmla="*/ 19 w 39"/>
                  <a:gd name="T25" fmla="*/ 18 h 57"/>
                  <a:gd name="T26" fmla="*/ 20 w 39"/>
                  <a:gd name="T27" fmla="*/ 11 h 57"/>
                  <a:gd name="T28" fmla="*/ 17 w 39"/>
                  <a:gd name="T29" fmla="*/ 5 h 57"/>
                  <a:gd name="T30" fmla="*/ 11 w 39"/>
                  <a:gd name="T31" fmla="*/ 1 h 57"/>
                  <a:gd name="T32" fmla="*/ 13 w 39"/>
                  <a:gd name="T33" fmla="*/ 9 h 57"/>
                  <a:gd name="T34" fmla="*/ 6 w 39"/>
                  <a:gd name="T35" fmla="*/ 6 h 57"/>
                  <a:gd name="T36" fmla="*/ 2 w 39"/>
                  <a:gd name="T37" fmla="*/ 13 h 57"/>
                  <a:gd name="T38" fmla="*/ 6 w 39"/>
                  <a:gd name="T39"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7">
                    <a:moveTo>
                      <a:pt x="6" y="19"/>
                    </a:moveTo>
                    <a:cubicBezTo>
                      <a:pt x="6" y="20"/>
                      <a:pt x="5" y="20"/>
                      <a:pt x="5" y="21"/>
                    </a:cubicBezTo>
                    <a:cubicBezTo>
                      <a:pt x="2" y="24"/>
                      <a:pt x="2" y="29"/>
                      <a:pt x="4" y="32"/>
                    </a:cubicBezTo>
                    <a:cubicBezTo>
                      <a:pt x="5" y="36"/>
                      <a:pt x="6" y="37"/>
                      <a:pt x="9" y="39"/>
                    </a:cubicBezTo>
                    <a:cubicBezTo>
                      <a:pt x="11" y="40"/>
                      <a:pt x="14" y="42"/>
                      <a:pt x="16" y="43"/>
                    </a:cubicBezTo>
                    <a:cubicBezTo>
                      <a:pt x="15" y="46"/>
                      <a:pt x="17" y="56"/>
                      <a:pt x="23" y="54"/>
                    </a:cubicBezTo>
                    <a:cubicBezTo>
                      <a:pt x="25" y="53"/>
                      <a:pt x="26" y="50"/>
                      <a:pt x="27" y="48"/>
                    </a:cubicBezTo>
                    <a:cubicBezTo>
                      <a:pt x="29" y="50"/>
                      <a:pt x="31" y="54"/>
                      <a:pt x="34" y="55"/>
                    </a:cubicBezTo>
                    <a:cubicBezTo>
                      <a:pt x="37" y="57"/>
                      <a:pt x="39" y="52"/>
                      <a:pt x="39" y="50"/>
                    </a:cubicBezTo>
                    <a:cubicBezTo>
                      <a:pt x="39" y="47"/>
                      <a:pt x="36" y="42"/>
                      <a:pt x="34" y="40"/>
                    </a:cubicBezTo>
                    <a:cubicBezTo>
                      <a:pt x="32" y="39"/>
                      <a:pt x="29" y="36"/>
                      <a:pt x="26" y="35"/>
                    </a:cubicBezTo>
                    <a:cubicBezTo>
                      <a:pt x="27" y="29"/>
                      <a:pt x="25" y="24"/>
                      <a:pt x="21" y="20"/>
                    </a:cubicBezTo>
                    <a:cubicBezTo>
                      <a:pt x="20" y="19"/>
                      <a:pt x="20" y="18"/>
                      <a:pt x="19" y="18"/>
                    </a:cubicBezTo>
                    <a:cubicBezTo>
                      <a:pt x="19" y="16"/>
                      <a:pt x="20" y="14"/>
                      <a:pt x="20" y="11"/>
                    </a:cubicBezTo>
                    <a:cubicBezTo>
                      <a:pt x="20" y="9"/>
                      <a:pt x="18" y="7"/>
                      <a:pt x="17" y="5"/>
                    </a:cubicBezTo>
                    <a:cubicBezTo>
                      <a:pt x="16" y="3"/>
                      <a:pt x="14" y="0"/>
                      <a:pt x="11" y="1"/>
                    </a:cubicBezTo>
                    <a:cubicBezTo>
                      <a:pt x="11" y="4"/>
                      <a:pt x="11" y="7"/>
                      <a:pt x="13" y="9"/>
                    </a:cubicBezTo>
                    <a:cubicBezTo>
                      <a:pt x="11" y="8"/>
                      <a:pt x="8" y="6"/>
                      <a:pt x="6" y="6"/>
                    </a:cubicBezTo>
                    <a:cubicBezTo>
                      <a:pt x="1" y="6"/>
                      <a:pt x="0" y="10"/>
                      <a:pt x="2" y="13"/>
                    </a:cubicBezTo>
                    <a:cubicBezTo>
                      <a:pt x="3" y="15"/>
                      <a:pt x="5" y="18"/>
                      <a:pt x="6" y="1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1"/>
              <p:cNvSpPr/>
              <p:nvPr/>
            </p:nvSpPr>
            <p:spPr bwMode="auto">
              <a:xfrm>
                <a:off x="4837113" y="10602913"/>
                <a:ext cx="203200" cy="114300"/>
              </a:xfrm>
              <a:custGeom>
                <a:avLst/>
                <a:gdLst>
                  <a:gd name="T0" fmla="*/ 7 w 48"/>
                  <a:gd name="T1" fmla="*/ 17 h 27"/>
                  <a:gd name="T2" fmla="*/ 4 w 48"/>
                  <a:gd name="T3" fmla="*/ 22 h 27"/>
                  <a:gd name="T4" fmla="*/ 9 w 48"/>
                  <a:gd name="T5" fmla="*/ 26 h 27"/>
                  <a:gd name="T6" fmla="*/ 15 w 48"/>
                  <a:gd name="T7" fmla="*/ 23 h 27"/>
                  <a:gd name="T8" fmla="*/ 16 w 48"/>
                  <a:gd name="T9" fmla="*/ 25 h 27"/>
                  <a:gd name="T10" fmla="*/ 24 w 48"/>
                  <a:gd name="T11" fmla="*/ 27 h 27"/>
                  <a:gd name="T12" fmla="*/ 31 w 48"/>
                  <a:gd name="T13" fmla="*/ 23 h 27"/>
                  <a:gd name="T14" fmla="*/ 34 w 48"/>
                  <a:gd name="T15" fmla="*/ 18 h 27"/>
                  <a:gd name="T16" fmla="*/ 44 w 48"/>
                  <a:gd name="T17" fmla="*/ 14 h 27"/>
                  <a:gd name="T18" fmla="*/ 40 w 48"/>
                  <a:gd name="T19" fmla="*/ 10 h 27"/>
                  <a:gd name="T20" fmla="*/ 46 w 48"/>
                  <a:gd name="T21" fmla="*/ 6 h 27"/>
                  <a:gd name="T22" fmla="*/ 42 w 48"/>
                  <a:gd name="T23" fmla="*/ 1 h 27"/>
                  <a:gd name="T24" fmla="*/ 35 w 48"/>
                  <a:gd name="T25" fmla="*/ 4 h 27"/>
                  <a:gd name="T26" fmla="*/ 29 w 48"/>
                  <a:gd name="T27" fmla="*/ 9 h 27"/>
                  <a:gd name="T28" fmla="*/ 17 w 48"/>
                  <a:gd name="T29" fmla="*/ 12 h 27"/>
                  <a:gd name="T30" fmla="*/ 15 w 48"/>
                  <a:gd name="T31" fmla="*/ 13 h 27"/>
                  <a:gd name="T32" fmla="*/ 10 w 48"/>
                  <a:gd name="T33" fmla="*/ 12 h 27"/>
                  <a:gd name="T34" fmla="*/ 5 w 48"/>
                  <a:gd name="T35" fmla="*/ 13 h 27"/>
                  <a:gd name="T36" fmla="*/ 1 w 48"/>
                  <a:gd name="T37" fmla="*/ 17 h 27"/>
                  <a:gd name="T38" fmla="*/ 7 w 48"/>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27">
                    <a:moveTo>
                      <a:pt x="7" y="17"/>
                    </a:moveTo>
                    <a:cubicBezTo>
                      <a:pt x="6" y="18"/>
                      <a:pt x="4" y="20"/>
                      <a:pt x="4" y="22"/>
                    </a:cubicBezTo>
                    <a:cubicBezTo>
                      <a:pt x="3" y="26"/>
                      <a:pt x="7" y="27"/>
                      <a:pt x="9" y="26"/>
                    </a:cubicBezTo>
                    <a:cubicBezTo>
                      <a:pt x="11" y="25"/>
                      <a:pt x="13" y="24"/>
                      <a:pt x="15" y="23"/>
                    </a:cubicBezTo>
                    <a:cubicBezTo>
                      <a:pt x="15" y="24"/>
                      <a:pt x="15" y="24"/>
                      <a:pt x="16" y="25"/>
                    </a:cubicBezTo>
                    <a:cubicBezTo>
                      <a:pt x="17" y="27"/>
                      <a:pt x="22" y="27"/>
                      <a:pt x="24" y="27"/>
                    </a:cubicBezTo>
                    <a:cubicBezTo>
                      <a:pt x="27" y="26"/>
                      <a:pt x="29" y="25"/>
                      <a:pt x="31" y="23"/>
                    </a:cubicBezTo>
                    <a:cubicBezTo>
                      <a:pt x="32" y="22"/>
                      <a:pt x="33" y="20"/>
                      <a:pt x="34" y="18"/>
                    </a:cubicBezTo>
                    <a:cubicBezTo>
                      <a:pt x="37" y="19"/>
                      <a:pt x="45" y="19"/>
                      <a:pt x="44" y="14"/>
                    </a:cubicBezTo>
                    <a:cubicBezTo>
                      <a:pt x="44" y="12"/>
                      <a:pt x="41" y="11"/>
                      <a:pt x="40" y="10"/>
                    </a:cubicBezTo>
                    <a:cubicBezTo>
                      <a:pt x="42" y="9"/>
                      <a:pt x="45" y="8"/>
                      <a:pt x="46" y="6"/>
                    </a:cubicBezTo>
                    <a:cubicBezTo>
                      <a:pt x="48" y="3"/>
                      <a:pt x="45" y="1"/>
                      <a:pt x="42" y="1"/>
                    </a:cubicBezTo>
                    <a:cubicBezTo>
                      <a:pt x="40" y="0"/>
                      <a:pt x="36" y="3"/>
                      <a:pt x="35" y="4"/>
                    </a:cubicBezTo>
                    <a:cubicBezTo>
                      <a:pt x="33" y="5"/>
                      <a:pt x="31" y="7"/>
                      <a:pt x="29" y="9"/>
                    </a:cubicBezTo>
                    <a:cubicBezTo>
                      <a:pt x="25" y="8"/>
                      <a:pt x="20" y="9"/>
                      <a:pt x="17" y="12"/>
                    </a:cubicBezTo>
                    <a:cubicBezTo>
                      <a:pt x="16" y="12"/>
                      <a:pt x="15" y="12"/>
                      <a:pt x="15" y="13"/>
                    </a:cubicBezTo>
                    <a:cubicBezTo>
                      <a:pt x="13" y="12"/>
                      <a:pt x="12" y="12"/>
                      <a:pt x="10" y="12"/>
                    </a:cubicBezTo>
                    <a:cubicBezTo>
                      <a:pt x="8" y="11"/>
                      <a:pt x="7" y="12"/>
                      <a:pt x="5" y="13"/>
                    </a:cubicBezTo>
                    <a:cubicBezTo>
                      <a:pt x="3" y="14"/>
                      <a:pt x="0" y="15"/>
                      <a:pt x="1" y="17"/>
                    </a:cubicBezTo>
                    <a:cubicBezTo>
                      <a:pt x="3" y="17"/>
                      <a:pt x="6" y="18"/>
                      <a:pt x="7"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2"/>
              <p:cNvSpPr/>
              <p:nvPr/>
            </p:nvSpPr>
            <p:spPr bwMode="auto">
              <a:xfrm>
                <a:off x="4484688" y="10802938"/>
                <a:ext cx="4763" cy="12700"/>
              </a:xfrm>
              <a:custGeom>
                <a:avLst/>
                <a:gdLst>
                  <a:gd name="T0" fmla="*/ 1 w 1"/>
                  <a:gd name="T1" fmla="*/ 0 h 3"/>
                  <a:gd name="T2" fmla="*/ 1 w 1"/>
                  <a:gd name="T3" fmla="*/ 3 h 3"/>
                  <a:gd name="T4" fmla="*/ 1 w 1"/>
                  <a:gd name="T5" fmla="*/ 3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2"/>
                      <a:pt x="0" y="1"/>
                      <a:pt x="1" y="3"/>
                    </a:cubicBezTo>
                    <a:cubicBezTo>
                      <a:pt x="1" y="3"/>
                      <a:pt x="1" y="3"/>
                      <a:pt x="1" y="3"/>
                    </a:cubicBezTo>
                    <a:cubicBezTo>
                      <a:pt x="1" y="3"/>
                      <a:pt x="1" y="3"/>
                      <a:pt x="1" y="3"/>
                    </a:cubicBezTo>
                    <a:cubicBezTo>
                      <a:pt x="1" y="2"/>
                      <a:pt x="1" y="1"/>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3"/>
              <p:cNvSpPr/>
              <p:nvPr/>
            </p:nvSpPr>
            <p:spPr bwMode="auto">
              <a:xfrm>
                <a:off x="4489450" y="10747375"/>
                <a:ext cx="66675" cy="71438"/>
              </a:xfrm>
              <a:custGeom>
                <a:avLst/>
                <a:gdLst>
                  <a:gd name="T0" fmla="*/ 0 w 16"/>
                  <a:gd name="T1" fmla="*/ 16 h 17"/>
                  <a:gd name="T2" fmla="*/ 0 w 16"/>
                  <a:gd name="T3" fmla="*/ 17 h 17"/>
                  <a:gd name="T4" fmla="*/ 0 w 16"/>
                  <a:gd name="T5" fmla="*/ 17 h 17"/>
                  <a:gd name="T6" fmla="*/ 0 w 16"/>
                  <a:gd name="T7" fmla="*/ 17 h 17"/>
                  <a:gd name="T8" fmla="*/ 0 w 16"/>
                  <a:gd name="T9" fmla="*/ 16 h 17"/>
                  <a:gd name="T10" fmla="*/ 0 w 16"/>
                  <a:gd name="T11" fmla="*/ 16 h 17"/>
                  <a:gd name="T12" fmla="*/ 0 w 16"/>
                  <a:gd name="T13" fmla="*/ 17 h 17"/>
                  <a:gd name="T14" fmla="*/ 0 w 16"/>
                  <a:gd name="T15" fmla="*/ 17 h 17"/>
                  <a:gd name="T16" fmla="*/ 0 w 16"/>
                  <a:gd name="T17" fmla="*/ 17 h 17"/>
                  <a:gd name="T18" fmla="*/ 0 w 16"/>
                  <a:gd name="T19" fmla="*/ 17 h 17"/>
                  <a:gd name="T20" fmla="*/ 4 w 16"/>
                  <a:gd name="T21" fmla="*/ 16 h 17"/>
                  <a:gd name="T22" fmla="*/ 1 w 16"/>
                  <a:gd name="T23" fmla="*/ 17 h 17"/>
                  <a:gd name="T24" fmla="*/ 7 w 16"/>
                  <a:gd name="T25" fmla="*/ 17 h 17"/>
                  <a:gd name="T26" fmla="*/ 13 w 16"/>
                  <a:gd name="T27" fmla="*/ 16 h 17"/>
                  <a:gd name="T28" fmla="*/ 15 w 16"/>
                  <a:gd name="T29" fmla="*/ 13 h 17"/>
                  <a:gd name="T30" fmla="*/ 12 w 16"/>
                  <a:gd name="T31" fmla="*/ 9 h 17"/>
                  <a:gd name="T32" fmla="*/ 9 w 16"/>
                  <a:gd name="T33" fmla="*/ 4 h 17"/>
                  <a:gd name="T34" fmla="*/ 4 w 16"/>
                  <a:gd name="T35" fmla="*/ 1 h 17"/>
                  <a:gd name="T36" fmla="*/ 3 w 16"/>
                  <a:gd name="T37" fmla="*/ 3 h 17"/>
                  <a:gd name="T38" fmla="*/ 2 w 16"/>
                  <a:gd name="T39" fmla="*/ 8 h 17"/>
                  <a:gd name="T40" fmla="*/ 0 w 16"/>
                  <a:gd name="T41" fmla="*/ 16 h 17"/>
                  <a:gd name="T42" fmla="*/ 0 w 16"/>
                  <a:gd name="T4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0" y="16"/>
                    </a:moveTo>
                    <a:cubicBezTo>
                      <a:pt x="1" y="17"/>
                      <a:pt x="0" y="17"/>
                      <a:pt x="0" y="17"/>
                    </a:cubicBezTo>
                    <a:cubicBezTo>
                      <a:pt x="0" y="17"/>
                      <a:pt x="0" y="17"/>
                      <a:pt x="0" y="17"/>
                    </a:cubicBezTo>
                    <a:cubicBezTo>
                      <a:pt x="0" y="17"/>
                      <a:pt x="0" y="17"/>
                      <a:pt x="0" y="17"/>
                    </a:cubicBezTo>
                    <a:cubicBezTo>
                      <a:pt x="0" y="17"/>
                      <a:pt x="0" y="17"/>
                      <a:pt x="0" y="16"/>
                    </a:cubicBezTo>
                    <a:cubicBezTo>
                      <a:pt x="0" y="16"/>
                      <a:pt x="0" y="16"/>
                      <a:pt x="0" y="16"/>
                    </a:cubicBezTo>
                    <a:cubicBezTo>
                      <a:pt x="0" y="16"/>
                      <a:pt x="0" y="16"/>
                      <a:pt x="0" y="17"/>
                    </a:cubicBezTo>
                    <a:cubicBezTo>
                      <a:pt x="0" y="17"/>
                      <a:pt x="0" y="17"/>
                      <a:pt x="0" y="17"/>
                    </a:cubicBezTo>
                    <a:cubicBezTo>
                      <a:pt x="0" y="17"/>
                      <a:pt x="0" y="17"/>
                      <a:pt x="0" y="17"/>
                    </a:cubicBezTo>
                    <a:cubicBezTo>
                      <a:pt x="0" y="17"/>
                      <a:pt x="0" y="17"/>
                      <a:pt x="0" y="17"/>
                    </a:cubicBezTo>
                    <a:cubicBezTo>
                      <a:pt x="4" y="16"/>
                      <a:pt x="4" y="16"/>
                      <a:pt x="4" y="16"/>
                    </a:cubicBezTo>
                    <a:cubicBezTo>
                      <a:pt x="3" y="17"/>
                      <a:pt x="2" y="17"/>
                      <a:pt x="1" y="17"/>
                    </a:cubicBezTo>
                    <a:cubicBezTo>
                      <a:pt x="3" y="17"/>
                      <a:pt x="5" y="17"/>
                      <a:pt x="7" y="17"/>
                    </a:cubicBezTo>
                    <a:cubicBezTo>
                      <a:pt x="9" y="17"/>
                      <a:pt x="11" y="17"/>
                      <a:pt x="13" y="16"/>
                    </a:cubicBezTo>
                    <a:cubicBezTo>
                      <a:pt x="15" y="16"/>
                      <a:pt x="16" y="15"/>
                      <a:pt x="15" y="13"/>
                    </a:cubicBezTo>
                    <a:cubicBezTo>
                      <a:pt x="14" y="12"/>
                      <a:pt x="13" y="10"/>
                      <a:pt x="12" y="9"/>
                    </a:cubicBezTo>
                    <a:cubicBezTo>
                      <a:pt x="11" y="7"/>
                      <a:pt x="10" y="6"/>
                      <a:pt x="9" y="4"/>
                    </a:cubicBezTo>
                    <a:cubicBezTo>
                      <a:pt x="8" y="3"/>
                      <a:pt x="6" y="0"/>
                      <a:pt x="4" y="1"/>
                    </a:cubicBezTo>
                    <a:cubicBezTo>
                      <a:pt x="4" y="1"/>
                      <a:pt x="4" y="3"/>
                      <a:pt x="3" y="3"/>
                    </a:cubicBezTo>
                    <a:cubicBezTo>
                      <a:pt x="3" y="5"/>
                      <a:pt x="2" y="6"/>
                      <a:pt x="2" y="8"/>
                    </a:cubicBezTo>
                    <a:cubicBezTo>
                      <a:pt x="1" y="10"/>
                      <a:pt x="0" y="13"/>
                      <a:pt x="0" y="16"/>
                    </a:cubicBezTo>
                    <a:cubicBezTo>
                      <a:pt x="0" y="16"/>
                      <a:pt x="0" y="16"/>
                      <a:pt x="0" y="1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4"/>
              <p:cNvSpPr/>
              <p:nvPr/>
            </p:nvSpPr>
            <p:spPr bwMode="auto">
              <a:xfrm>
                <a:off x="4489450" y="10815638"/>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5"/>
              <p:cNvSpPr/>
              <p:nvPr/>
            </p:nvSpPr>
            <p:spPr bwMode="auto">
              <a:xfrm>
                <a:off x="4514850" y="10950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6"/>
              <p:cNvSpPr/>
              <p:nvPr/>
            </p:nvSpPr>
            <p:spPr bwMode="auto">
              <a:xfrm>
                <a:off x="4514850" y="10925175"/>
                <a:ext cx="71438" cy="76200"/>
              </a:xfrm>
              <a:custGeom>
                <a:avLst/>
                <a:gdLst>
                  <a:gd name="T0" fmla="*/ 1 w 17"/>
                  <a:gd name="T1" fmla="*/ 5 h 18"/>
                  <a:gd name="T2" fmla="*/ 0 w 17"/>
                  <a:gd name="T3" fmla="*/ 6 h 18"/>
                  <a:gd name="T4" fmla="*/ 0 w 17"/>
                  <a:gd name="T5" fmla="*/ 6 h 18"/>
                  <a:gd name="T6" fmla="*/ 0 w 17"/>
                  <a:gd name="T7" fmla="*/ 6 h 18"/>
                  <a:gd name="T8" fmla="*/ 0 w 17"/>
                  <a:gd name="T9" fmla="*/ 6 h 18"/>
                  <a:gd name="T10" fmla="*/ 0 w 17"/>
                  <a:gd name="T11" fmla="*/ 6 h 18"/>
                  <a:gd name="T12" fmla="*/ 0 w 17"/>
                  <a:gd name="T13" fmla="*/ 6 h 18"/>
                  <a:gd name="T14" fmla="*/ 0 w 17"/>
                  <a:gd name="T15" fmla="*/ 6 h 18"/>
                  <a:gd name="T16" fmla="*/ 0 w 17"/>
                  <a:gd name="T17" fmla="*/ 6 h 18"/>
                  <a:gd name="T18" fmla="*/ 0 w 17"/>
                  <a:gd name="T19" fmla="*/ 6 h 18"/>
                  <a:gd name="T20" fmla="*/ 0 w 17"/>
                  <a:gd name="T21" fmla="*/ 6 h 18"/>
                  <a:gd name="T22" fmla="*/ 2 w 17"/>
                  <a:gd name="T23" fmla="*/ 9 h 18"/>
                  <a:gd name="T24" fmla="*/ 0 w 17"/>
                  <a:gd name="T25" fmla="*/ 7 h 18"/>
                  <a:gd name="T26" fmla="*/ 3 w 17"/>
                  <a:gd name="T27" fmla="*/ 12 h 18"/>
                  <a:gd name="T28" fmla="*/ 8 w 17"/>
                  <a:gd name="T29" fmla="*/ 16 h 18"/>
                  <a:gd name="T30" fmla="*/ 11 w 17"/>
                  <a:gd name="T31" fmla="*/ 16 h 18"/>
                  <a:gd name="T32" fmla="*/ 13 w 17"/>
                  <a:gd name="T33" fmla="*/ 11 h 18"/>
                  <a:gd name="T34" fmla="*/ 15 w 17"/>
                  <a:gd name="T35" fmla="*/ 6 h 18"/>
                  <a:gd name="T36" fmla="*/ 15 w 17"/>
                  <a:gd name="T37" fmla="*/ 0 h 18"/>
                  <a:gd name="T38" fmla="*/ 12 w 17"/>
                  <a:gd name="T39" fmla="*/ 1 h 18"/>
                  <a:gd name="T40" fmla="*/ 8 w 17"/>
                  <a:gd name="T41" fmla="*/ 2 h 18"/>
                  <a:gd name="T42" fmla="*/ 1 w 17"/>
                  <a:gd name="T4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 y="5"/>
                    </a:move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9"/>
                      <a:pt x="2" y="9"/>
                      <a:pt x="2" y="9"/>
                    </a:cubicBezTo>
                    <a:cubicBezTo>
                      <a:pt x="2" y="8"/>
                      <a:pt x="1" y="8"/>
                      <a:pt x="0" y="7"/>
                    </a:cubicBezTo>
                    <a:cubicBezTo>
                      <a:pt x="1" y="9"/>
                      <a:pt x="3" y="10"/>
                      <a:pt x="3" y="12"/>
                    </a:cubicBezTo>
                    <a:cubicBezTo>
                      <a:pt x="5" y="13"/>
                      <a:pt x="6" y="15"/>
                      <a:pt x="8" y="16"/>
                    </a:cubicBezTo>
                    <a:cubicBezTo>
                      <a:pt x="9" y="17"/>
                      <a:pt x="10" y="18"/>
                      <a:pt x="11" y="16"/>
                    </a:cubicBezTo>
                    <a:cubicBezTo>
                      <a:pt x="12" y="14"/>
                      <a:pt x="13" y="13"/>
                      <a:pt x="13" y="11"/>
                    </a:cubicBezTo>
                    <a:cubicBezTo>
                      <a:pt x="14" y="9"/>
                      <a:pt x="14" y="7"/>
                      <a:pt x="15" y="6"/>
                    </a:cubicBezTo>
                    <a:cubicBezTo>
                      <a:pt x="15" y="4"/>
                      <a:pt x="17" y="1"/>
                      <a:pt x="15" y="0"/>
                    </a:cubicBezTo>
                    <a:cubicBezTo>
                      <a:pt x="14" y="0"/>
                      <a:pt x="13" y="0"/>
                      <a:pt x="12" y="1"/>
                    </a:cubicBezTo>
                    <a:cubicBezTo>
                      <a:pt x="11" y="1"/>
                      <a:pt x="9" y="2"/>
                      <a:pt x="8" y="2"/>
                    </a:cubicBezTo>
                    <a:cubicBezTo>
                      <a:pt x="5" y="3"/>
                      <a:pt x="3" y="4"/>
                      <a:pt x="1" y="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7"/>
              <p:cNvSpPr/>
              <p:nvPr/>
            </p:nvSpPr>
            <p:spPr bwMode="auto">
              <a:xfrm>
                <a:off x="4514850" y="10942638"/>
                <a:ext cx="7938" cy="7938"/>
              </a:xfrm>
              <a:custGeom>
                <a:avLst/>
                <a:gdLst>
                  <a:gd name="T0" fmla="*/ 2 w 2"/>
                  <a:gd name="T1" fmla="*/ 0 h 2"/>
                  <a:gd name="T2" fmla="*/ 0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1"/>
                      <a:pt x="0" y="2"/>
                      <a:pt x="0" y="2"/>
                    </a:cubicBezTo>
                    <a:cubicBezTo>
                      <a:pt x="0" y="1"/>
                      <a:pt x="0" y="1"/>
                      <a:pt x="1" y="1"/>
                    </a:cubicBezTo>
                    <a:cubicBezTo>
                      <a:pt x="1" y="1"/>
                      <a:pt x="2" y="0"/>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8"/>
              <p:cNvSpPr/>
              <p:nvPr/>
            </p:nvSpPr>
            <p:spPr bwMode="auto">
              <a:xfrm>
                <a:off x="7310438" y="11166475"/>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1" y="1"/>
                      <a:pt x="0"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9797846" y="6240401"/>
              <a:ext cx="2397125" cy="3457574"/>
              <a:chOff x="10875963" y="9499600"/>
              <a:chExt cx="2397125" cy="3457575"/>
            </a:xfrm>
          </p:grpSpPr>
          <p:sp>
            <p:nvSpPr>
              <p:cNvPr id="25" name="Freeform 89"/>
              <p:cNvSpPr>
                <a:spLocks noEditPoints="1"/>
              </p:cNvSpPr>
              <p:nvPr/>
            </p:nvSpPr>
            <p:spPr bwMode="auto">
              <a:xfrm>
                <a:off x="10875963" y="9499600"/>
                <a:ext cx="2397125" cy="3457575"/>
              </a:xfrm>
              <a:custGeom>
                <a:avLst/>
                <a:gdLst>
                  <a:gd name="T0" fmla="*/ 458 w 566"/>
                  <a:gd name="T1" fmla="*/ 688 h 815"/>
                  <a:gd name="T2" fmla="*/ 422 w 566"/>
                  <a:gd name="T3" fmla="*/ 624 h 815"/>
                  <a:gd name="T4" fmla="*/ 406 w 566"/>
                  <a:gd name="T5" fmla="*/ 560 h 815"/>
                  <a:gd name="T6" fmla="*/ 373 w 566"/>
                  <a:gd name="T7" fmla="*/ 492 h 815"/>
                  <a:gd name="T8" fmla="*/ 356 w 566"/>
                  <a:gd name="T9" fmla="*/ 438 h 815"/>
                  <a:gd name="T10" fmla="*/ 316 w 566"/>
                  <a:gd name="T11" fmla="*/ 316 h 815"/>
                  <a:gd name="T12" fmla="*/ 300 w 566"/>
                  <a:gd name="T13" fmla="*/ 283 h 815"/>
                  <a:gd name="T14" fmla="*/ 265 w 566"/>
                  <a:gd name="T15" fmla="*/ 207 h 815"/>
                  <a:gd name="T16" fmla="*/ 349 w 566"/>
                  <a:gd name="T17" fmla="*/ 287 h 815"/>
                  <a:gd name="T18" fmla="*/ 363 w 566"/>
                  <a:gd name="T19" fmla="*/ 217 h 815"/>
                  <a:gd name="T20" fmla="*/ 392 w 566"/>
                  <a:gd name="T21" fmla="*/ 211 h 815"/>
                  <a:gd name="T22" fmla="*/ 410 w 566"/>
                  <a:gd name="T23" fmla="*/ 277 h 815"/>
                  <a:gd name="T24" fmla="*/ 431 w 566"/>
                  <a:gd name="T25" fmla="*/ 411 h 815"/>
                  <a:gd name="T26" fmla="*/ 518 w 566"/>
                  <a:gd name="T27" fmla="*/ 271 h 815"/>
                  <a:gd name="T28" fmla="*/ 462 w 566"/>
                  <a:gd name="T29" fmla="*/ 200 h 815"/>
                  <a:gd name="T30" fmla="*/ 377 w 566"/>
                  <a:gd name="T31" fmla="*/ 168 h 815"/>
                  <a:gd name="T32" fmla="*/ 328 w 566"/>
                  <a:gd name="T33" fmla="*/ 153 h 815"/>
                  <a:gd name="T34" fmla="*/ 271 w 566"/>
                  <a:gd name="T35" fmla="*/ 156 h 815"/>
                  <a:gd name="T36" fmla="*/ 295 w 566"/>
                  <a:gd name="T37" fmla="*/ 134 h 815"/>
                  <a:gd name="T38" fmla="*/ 363 w 566"/>
                  <a:gd name="T39" fmla="*/ 105 h 815"/>
                  <a:gd name="T40" fmla="*/ 405 w 566"/>
                  <a:gd name="T41" fmla="*/ 103 h 815"/>
                  <a:gd name="T42" fmla="*/ 453 w 566"/>
                  <a:gd name="T43" fmla="*/ 126 h 815"/>
                  <a:gd name="T44" fmla="*/ 431 w 566"/>
                  <a:gd name="T45" fmla="*/ 83 h 815"/>
                  <a:gd name="T46" fmla="*/ 355 w 566"/>
                  <a:gd name="T47" fmla="*/ 68 h 815"/>
                  <a:gd name="T48" fmla="*/ 335 w 566"/>
                  <a:gd name="T49" fmla="*/ 80 h 815"/>
                  <a:gd name="T50" fmla="*/ 261 w 566"/>
                  <a:gd name="T51" fmla="*/ 94 h 815"/>
                  <a:gd name="T52" fmla="*/ 208 w 566"/>
                  <a:gd name="T53" fmla="*/ 137 h 815"/>
                  <a:gd name="T54" fmla="*/ 171 w 566"/>
                  <a:gd name="T55" fmla="*/ 158 h 815"/>
                  <a:gd name="T56" fmla="*/ 178 w 566"/>
                  <a:gd name="T57" fmla="*/ 114 h 815"/>
                  <a:gd name="T58" fmla="*/ 163 w 566"/>
                  <a:gd name="T59" fmla="*/ 59 h 815"/>
                  <a:gd name="T60" fmla="*/ 120 w 566"/>
                  <a:gd name="T61" fmla="*/ 11 h 815"/>
                  <a:gd name="T62" fmla="*/ 60 w 566"/>
                  <a:gd name="T63" fmla="*/ 7 h 815"/>
                  <a:gd name="T64" fmla="*/ 6 w 566"/>
                  <a:gd name="T65" fmla="*/ 52 h 815"/>
                  <a:gd name="T66" fmla="*/ 13 w 566"/>
                  <a:gd name="T67" fmla="*/ 123 h 815"/>
                  <a:gd name="T68" fmla="*/ 60 w 566"/>
                  <a:gd name="T69" fmla="*/ 155 h 815"/>
                  <a:gd name="T70" fmla="*/ 86 w 566"/>
                  <a:gd name="T71" fmla="*/ 183 h 815"/>
                  <a:gd name="T72" fmla="*/ 97 w 566"/>
                  <a:gd name="T73" fmla="*/ 248 h 815"/>
                  <a:gd name="T74" fmla="*/ 119 w 566"/>
                  <a:gd name="T75" fmla="*/ 291 h 815"/>
                  <a:gd name="T76" fmla="*/ 137 w 566"/>
                  <a:gd name="T77" fmla="*/ 348 h 815"/>
                  <a:gd name="T78" fmla="*/ 148 w 566"/>
                  <a:gd name="T79" fmla="*/ 385 h 815"/>
                  <a:gd name="T80" fmla="*/ 171 w 566"/>
                  <a:gd name="T81" fmla="*/ 432 h 815"/>
                  <a:gd name="T82" fmla="*/ 163 w 566"/>
                  <a:gd name="T83" fmla="*/ 489 h 815"/>
                  <a:gd name="T84" fmla="*/ 202 w 566"/>
                  <a:gd name="T85" fmla="*/ 505 h 815"/>
                  <a:gd name="T86" fmla="*/ 262 w 566"/>
                  <a:gd name="T87" fmla="*/ 547 h 815"/>
                  <a:gd name="T88" fmla="*/ 245 w 566"/>
                  <a:gd name="T89" fmla="*/ 637 h 815"/>
                  <a:gd name="T90" fmla="*/ 197 w 566"/>
                  <a:gd name="T91" fmla="*/ 760 h 815"/>
                  <a:gd name="T92" fmla="*/ 243 w 566"/>
                  <a:gd name="T93" fmla="*/ 814 h 815"/>
                  <a:gd name="T94" fmla="*/ 327 w 566"/>
                  <a:gd name="T95" fmla="*/ 775 h 815"/>
                  <a:gd name="T96" fmla="*/ 268 w 566"/>
                  <a:gd name="T97" fmla="*/ 728 h 815"/>
                  <a:gd name="T98" fmla="*/ 327 w 566"/>
                  <a:gd name="T99" fmla="*/ 681 h 815"/>
                  <a:gd name="T100" fmla="*/ 329 w 566"/>
                  <a:gd name="T101" fmla="*/ 567 h 815"/>
                  <a:gd name="T102" fmla="*/ 339 w 566"/>
                  <a:gd name="T103" fmla="*/ 550 h 815"/>
                  <a:gd name="T104" fmla="*/ 361 w 566"/>
                  <a:gd name="T105" fmla="*/ 661 h 815"/>
                  <a:gd name="T106" fmla="*/ 377 w 566"/>
                  <a:gd name="T107" fmla="*/ 749 h 815"/>
                  <a:gd name="T108" fmla="*/ 467 w 566"/>
                  <a:gd name="T109" fmla="*/ 779 h 815"/>
                  <a:gd name="T110" fmla="*/ 446 w 566"/>
                  <a:gd name="T111" fmla="*/ 238 h 815"/>
                  <a:gd name="T112" fmla="*/ 508 w 566"/>
                  <a:gd name="T113" fmla="*/ 270 h 815"/>
                  <a:gd name="T114" fmla="*/ 490 w 566"/>
                  <a:gd name="T115" fmla="*/ 278 h 815"/>
                  <a:gd name="T116" fmla="*/ 424 w 566"/>
                  <a:gd name="T117" fmla="*/ 313 h 815"/>
                  <a:gd name="T118" fmla="*/ 336 w 566"/>
                  <a:gd name="T119" fmla="*/ 229 h 815"/>
                  <a:gd name="T120" fmla="*/ 314 w 566"/>
                  <a:gd name="T121" fmla="*/ 241 h 815"/>
                  <a:gd name="T122" fmla="*/ 316 w 566"/>
                  <a:gd name="T123" fmla="*/ 699 h 815"/>
                  <a:gd name="T124" fmla="*/ 309 w 566"/>
                  <a:gd name="T125" fmla="*/ 616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815">
                    <a:moveTo>
                      <a:pt x="544" y="732"/>
                    </a:moveTo>
                    <a:cubicBezTo>
                      <a:pt x="540" y="730"/>
                      <a:pt x="535" y="730"/>
                      <a:pt x="530" y="729"/>
                    </a:cubicBezTo>
                    <a:cubicBezTo>
                      <a:pt x="525" y="728"/>
                      <a:pt x="520" y="728"/>
                      <a:pt x="515" y="726"/>
                    </a:cubicBezTo>
                    <a:cubicBezTo>
                      <a:pt x="512" y="724"/>
                      <a:pt x="509" y="724"/>
                      <a:pt x="506" y="723"/>
                    </a:cubicBezTo>
                    <a:cubicBezTo>
                      <a:pt x="503" y="723"/>
                      <a:pt x="500" y="721"/>
                      <a:pt x="497" y="720"/>
                    </a:cubicBezTo>
                    <a:cubicBezTo>
                      <a:pt x="490" y="719"/>
                      <a:pt x="483" y="717"/>
                      <a:pt x="477" y="714"/>
                    </a:cubicBezTo>
                    <a:cubicBezTo>
                      <a:pt x="472" y="711"/>
                      <a:pt x="466" y="710"/>
                      <a:pt x="461" y="708"/>
                    </a:cubicBezTo>
                    <a:cubicBezTo>
                      <a:pt x="457" y="707"/>
                      <a:pt x="455" y="705"/>
                      <a:pt x="453" y="703"/>
                    </a:cubicBezTo>
                    <a:cubicBezTo>
                      <a:pt x="455" y="701"/>
                      <a:pt x="458" y="699"/>
                      <a:pt x="460" y="697"/>
                    </a:cubicBezTo>
                    <a:cubicBezTo>
                      <a:pt x="462" y="695"/>
                      <a:pt x="463" y="694"/>
                      <a:pt x="462" y="692"/>
                    </a:cubicBezTo>
                    <a:cubicBezTo>
                      <a:pt x="461" y="691"/>
                      <a:pt x="459" y="689"/>
                      <a:pt x="458" y="688"/>
                    </a:cubicBezTo>
                    <a:cubicBezTo>
                      <a:pt x="456" y="685"/>
                      <a:pt x="453" y="682"/>
                      <a:pt x="452" y="679"/>
                    </a:cubicBezTo>
                    <a:cubicBezTo>
                      <a:pt x="449" y="681"/>
                      <a:pt x="444" y="684"/>
                      <a:pt x="440" y="685"/>
                    </a:cubicBezTo>
                    <a:cubicBezTo>
                      <a:pt x="437" y="685"/>
                      <a:pt x="434" y="686"/>
                      <a:pt x="431" y="686"/>
                    </a:cubicBezTo>
                    <a:cubicBezTo>
                      <a:pt x="431" y="685"/>
                      <a:pt x="430" y="685"/>
                      <a:pt x="430" y="683"/>
                    </a:cubicBezTo>
                    <a:cubicBezTo>
                      <a:pt x="428" y="678"/>
                      <a:pt x="426" y="674"/>
                      <a:pt x="424" y="669"/>
                    </a:cubicBezTo>
                    <a:cubicBezTo>
                      <a:pt x="423" y="666"/>
                      <a:pt x="424" y="663"/>
                      <a:pt x="422" y="660"/>
                    </a:cubicBezTo>
                    <a:cubicBezTo>
                      <a:pt x="421" y="657"/>
                      <a:pt x="421" y="655"/>
                      <a:pt x="421" y="652"/>
                    </a:cubicBezTo>
                    <a:cubicBezTo>
                      <a:pt x="420" y="648"/>
                      <a:pt x="419" y="645"/>
                      <a:pt x="418" y="641"/>
                    </a:cubicBezTo>
                    <a:cubicBezTo>
                      <a:pt x="418" y="641"/>
                      <a:pt x="418" y="640"/>
                      <a:pt x="417" y="639"/>
                    </a:cubicBezTo>
                    <a:cubicBezTo>
                      <a:pt x="419" y="637"/>
                      <a:pt x="419" y="635"/>
                      <a:pt x="421" y="633"/>
                    </a:cubicBezTo>
                    <a:cubicBezTo>
                      <a:pt x="423" y="629"/>
                      <a:pt x="424" y="628"/>
                      <a:pt x="422" y="624"/>
                    </a:cubicBezTo>
                    <a:cubicBezTo>
                      <a:pt x="421" y="623"/>
                      <a:pt x="421" y="621"/>
                      <a:pt x="420" y="620"/>
                    </a:cubicBezTo>
                    <a:cubicBezTo>
                      <a:pt x="421" y="619"/>
                      <a:pt x="422" y="618"/>
                      <a:pt x="423" y="617"/>
                    </a:cubicBezTo>
                    <a:cubicBezTo>
                      <a:pt x="425" y="615"/>
                      <a:pt x="425" y="612"/>
                      <a:pt x="424" y="608"/>
                    </a:cubicBezTo>
                    <a:cubicBezTo>
                      <a:pt x="423" y="607"/>
                      <a:pt x="422" y="607"/>
                      <a:pt x="422" y="605"/>
                    </a:cubicBezTo>
                    <a:cubicBezTo>
                      <a:pt x="421" y="604"/>
                      <a:pt x="422" y="602"/>
                      <a:pt x="421" y="601"/>
                    </a:cubicBezTo>
                    <a:cubicBezTo>
                      <a:pt x="420" y="597"/>
                      <a:pt x="418" y="593"/>
                      <a:pt x="416" y="590"/>
                    </a:cubicBezTo>
                    <a:cubicBezTo>
                      <a:pt x="415" y="587"/>
                      <a:pt x="416" y="583"/>
                      <a:pt x="413" y="584"/>
                    </a:cubicBezTo>
                    <a:cubicBezTo>
                      <a:pt x="411" y="585"/>
                      <a:pt x="410" y="586"/>
                      <a:pt x="408" y="587"/>
                    </a:cubicBezTo>
                    <a:cubicBezTo>
                      <a:pt x="408" y="585"/>
                      <a:pt x="408" y="583"/>
                      <a:pt x="407" y="581"/>
                    </a:cubicBezTo>
                    <a:cubicBezTo>
                      <a:pt x="407" y="577"/>
                      <a:pt x="407" y="573"/>
                      <a:pt x="406" y="570"/>
                    </a:cubicBezTo>
                    <a:cubicBezTo>
                      <a:pt x="406" y="567"/>
                      <a:pt x="406" y="563"/>
                      <a:pt x="406" y="560"/>
                    </a:cubicBezTo>
                    <a:cubicBezTo>
                      <a:pt x="405" y="559"/>
                      <a:pt x="405" y="558"/>
                      <a:pt x="404" y="557"/>
                    </a:cubicBezTo>
                    <a:cubicBezTo>
                      <a:pt x="404" y="555"/>
                      <a:pt x="404" y="553"/>
                      <a:pt x="404" y="551"/>
                    </a:cubicBezTo>
                    <a:cubicBezTo>
                      <a:pt x="403" y="550"/>
                      <a:pt x="403" y="549"/>
                      <a:pt x="403" y="548"/>
                    </a:cubicBezTo>
                    <a:cubicBezTo>
                      <a:pt x="404" y="544"/>
                      <a:pt x="405" y="540"/>
                      <a:pt x="406" y="536"/>
                    </a:cubicBezTo>
                    <a:cubicBezTo>
                      <a:pt x="406" y="535"/>
                      <a:pt x="408" y="534"/>
                      <a:pt x="408" y="533"/>
                    </a:cubicBezTo>
                    <a:cubicBezTo>
                      <a:pt x="408" y="531"/>
                      <a:pt x="406" y="530"/>
                      <a:pt x="406" y="529"/>
                    </a:cubicBezTo>
                    <a:cubicBezTo>
                      <a:pt x="404" y="527"/>
                      <a:pt x="402" y="526"/>
                      <a:pt x="401" y="524"/>
                    </a:cubicBezTo>
                    <a:cubicBezTo>
                      <a:pt x="398" y="520"/>
                      <a:pt x="395" y="515"/>
                      <a:pt x="393" y="511"/>
                    </a:cubicBezTo>
                    <a:cubicBezTo>
                      <a:pt x="392" y="512"/>
                      <a:pt x="391" y="514"/>
                      <a:pt x="391" y="515"/>
                    </a:cubicBezTo>
                    <a:cubicBezTo>
                      <a:pt x="389" y="511"/>
                      <a:pt x="386" y="508"/>
                      <a:pt x="383" y="504"/>
                    </a:cubicBezTo>
                    <a:cubicBezTo>
                      <a:pt x="379" y="500"/>
                      <a:pt x="376" y="496"/>
                      <a:pt x="373" y="492"/>
                    </a:cubicBezTo>
                    <a:cubicBezTo>
                      <a:pt x="370" y="489"/>
                      <a:pt x="368" y="487"/>
                      <a:pt x="365" y="485"/>
                    </a:cubicBezTo>
                    <a:cubicBezTo>
                      <a:pt x="366" y="484"/>
                      <a:pt x="367" y="484"/>
                      <a:pt x="368" y="483"/>
                    </a:cubicBezTo>
                    <a:cubicBezTo>
                      <a:pt x="369" y="483"/>
                      <a:pt x="370" y="482"/>
                      <a:pt x="371" y="481"/>
                    </a:cubicBezTo>
                    <a:cubicBezTo>
                      <a:pt x="372" y="480"/>
                      <a:pt x="374" y="481"/>
                      <a:pt x="375" y="479"/>
                    </a:cubicBezTo>
                    <a:cubicBezTo>
                      <a:pt x="375" y="478"/>
                      <a:pt x="374" y="476"/>
                      <a:pt x="373" y="474"/>
                    </a:cubicBezTo>
                    <a:cubicBezTo>
                      <a:pt x="371" y="471"/>
                      <a:pt x="370" y="468"/>
                      <a:pt x="368" y="464"/>
                    </a:cubicBezTo>
                    <a:cubicBezTo>
                      <a:pt x="367" y="461"/>
                      <a:pt x="366" y="459"/>
                      <a:pt x="364" y="457"/>
                    </a:cubicBezTo>
                    <a:cubicBezTo>
                      <a:pt x="362" y="454"/>
                      <a:pt x="361" y="451"/>
                      <a:pt x="359" y="448"/>
                    </a:cubicBezTo>
                    <a:cubicBezTo>
                      <a:pt x="358" y="446"/>
                      <a:pt x="356" y="444"/>
                      <a:pt x="355" y="442"/>
                    </a:cubicBezTo>
                    <a:cubicBezTo>
                      <a:pt x="354" y="442"/>
                      <a:pt x="353" y="441"/>
                      <a:pt x="353" y="440"/>
                    </a:cubicBezTo>
                    <a:cubicBezTo>
                      <a:pt x="353" y="439"/>
                      <a:pt x="355" y="439"/>
                      <a:pt x="356" y="438"/>
                    </a:cubicBezTo>
                    <a:cubicBezTo>
                      <a:pt x="360" y="437"/>
                      <a:pt x="358" y="434"/>
                      <a:pt x="357" y="431"/>
                    </a:cubicBezTo>
                    <a:cubicBezTo>
                      <a:pt x="354" y="424"/>
                      <a:pt x="352" y="417"/>
                      <a:pt x="349" y="410"/>
                    </a:cubicBezTo>
                    <a:cubicBezTo>
                      <a:pt x="347" y="403"/>
                      <a:pt x="345" y="396"/>
                      <a:pt x="342" y="390"/>
                    </a:cubicBezTo>
                    <a:cubicBezTo>
                      <a:pt x="339" y="384"/>
                      <a:pt x="334" y="379"/>
                      <a:pt x="334" y="372"/>
                    </a:cubicBezTo>
                    <a:cubicBezTo>
                      <a:pt x="334" y="369"/>
                      <a:pt x="334" y="366"/>
                      <a:pt x="333" y="363"/>
                    </a:cubicBezTo>
                    <a:cubicBezTo>
                      <a:pt x="331" y="357"/>
                      <a:pt x="329" y="352"/>
                      <a:pt x="325" y="349"/>
                    </a:cubicBezTo>
                    <a:cubicBezTo>
                      <a:pt x="327" y="348"/>
                      <a:pt x="329" y="347"/>
                      <a:pt x="330" y="345"/>
                    </a:cubicBezTo>
                    <a:cubicBezTo>
                      <a:pt x="327" y="342"/>
                      <a:pt x="326" y="338"/>
                      <a:pt x="325" y="333"/>
                    </a:cubicBezTo>
                    <a:cubicBezTo>
                      <a:pt x="325" y="330"/>
                      <a:pt x="325" y="329"/>
                      <a:pt x="322" y="328"/>
                    </a:cubicBezTo>
                    <a:cubicBezTo>
                      <a:pt x="321" y="328"/>
                      <a:pt x="319" y="330"/>
                      <a:pt x="318" y="327"/>
                    </a:cubicBezTo>
                    <a:cubicBezTo>
                      <a:pt x="321" y="323"/>
                      <a:pt x="318" y="320"/>
                      <a:pt x="316" y="316"/>
                    </a:cubicBezTo>
                    <a:cubicBezTo>
                      <a:pt x="315" y="314"/>
                      <a:pt x="313" y="311"/>
                      <a:pt x="312" y="309"/>
                    </a:cubicBezTo>
                    <a:cubicBezTo>
                      <a:pt x="312" y="307"/>
                      <a:pt x="312" y="305"/>
                      <a:pt x="311" y="304"/>
                    </a:cubicBezTo>
                    <a:cubicBezTo>
                      <a:pt x="309" y="306"/>
                      <a:pt x="307" y="307"/>
                      <a:pt x="305" y="307"/>
                    </a:cubicBezTo>
                    <a:cubicBezTo>
                      <a:pt x="304" y="305"/>
                      <a:pt x="303" y="304"/>
                      <a:pt x="301" y="302"/>
                    </a:cubicBezTo>
                    <a:cubicBezTo>
                      <a:pt x="300" y="300"/>
                      <a:pt x="300" y="299"/>
                      <a:pt x="299" y="298"/>
                    </a:cubicBezTo>
                    <a:cubicBezTo>
                      <a:pt x="299" y="298"/>
                      <a:pt x="299" y="298"/>
                      <a:pt x="299" y="298"/>
                    </a:cubicBezTo>
                    <a:cubicBezTo>
                      <a:pt x="299" y="298"/>
                      <a:pt x="299" y="298"/>
                      <a:pt x="299" y="298"/>
                    </a:cubicBezTo>
                    <a:cubicBezTo>
                      <a:pt x="298" y="296"/>
                      <a:pt x="297" y="294"/>
                      <a:pt x="296" y="292"/>
                    </a:cubicBezTo>
                    <a:cubicBezTo>
                      <a:pt x="298" y="292"/>
                      <a:pt x="302" y="291"/>
                      <a:pt x="302" y="290"/>
                    </a:cubicBezTo>
                    <a:cubicBezTo>
                      <a:pt x="302" y="288"/>
                      <a:pt x="301" y="289"/>
                      <a:pt x="301" y="288"/>
                    </a:cubicBezTo>
                    <a:cubicBezTo>
                      <a:pt x="300" y="286"/>
                      <a:pt x="300" y="285"/>
                      <a:pt x="300" y="283"/>
                    </a:cubicBezTo>
                    <a:cubicBezTo>
                      <a:pt x="299" y="282"/>
                      <a:pt x="299" y="280"/>
                      <a:pt x="299" y="279"/>
                    </a:cubicBezTo>
                    <a:cubicBezTo>
                      <a:pt x="299" y="278"/>
                      <a:pt x="300" y="277"/>
                      <a:pt x="300" y="276"/>
                    </a:cubicBezTo>
                    <a:cubicBezTo>
                      <a:pt x="299" y="274"/>
                      <a:pt x="294" y="274"/>
                      <a:pt x="292" y="273"/>
                    </a:cubicBezTo>
                    <a:cubicBezTo>
                      <a:pt x="290" y="271"/>
                      <a:pt x="290" y="269"/>
                      <a:pt x="287" y="268"/>
                    </a:cubicBezTo>
                    <a:cubicBezTo>
                      <a:pt x="286" y="267"/>
                      <a:pt x="285" y="267"/>
                      <a:pt x="283" y="268"/>
                    </a:cubicBezTo>
                    <a:cubicBezTo>
                      <a:pt x="281" y="262"/>
                      <a:pt x="278" y="256"/>
                      <a:pt x="276" y="250"/>
                    </a:cubicBezTo>
                    <a:cubicBezTo>
                      <a:pt x="275" y="246"/>
                      <a:pt x="272" y="243"/>
                      <a:pt x="270" y="239"/>
                    </a:cubicBezTo>
                    <a:cubicBezTo>
                      <a:pt x="268" y="235"/>
                      <a:pt x="266" y="231"/>
                      <a:pt x="264" y="227"/>
                    </a:cubicBezTo>
                    <a:cubicBezTo>
                      <a:pt x="267" y="227"/>
                      <a:pt x="270" y="227"/>
                      <a:pt x="272" y="227"/>
                    </a:cubicBezTo>
                    <a:cubicBezTo>
                      <a:pt x="276" y="226"/>
                      <a:pt x="275" y="224"/>
                      <a:pt x="274" y="221"/>
                    </a:cubicBezTo>
                    <a:cubicBezTo>
                      <a:pt x="273" y="217"/>
                      <a:pt x="269" y="209"/>
                      <a:pt x="265" y="207"/>
                    </a:cubicBezTo>
                    <a:cubicBezTo>
                      <a:pt x="265" y="207"/>
                      <a:pt x="265" y="207"/>
                      <a:pt x="264" y="207"/>
                    </a:cubicBezTo>
                    <a:cubicBezTo>
                      <a:pt x="268" y="206"/>
                      <a:pt x="271" y="205"/>
                      <a:pt x="275" y="205"/>
                    </a:cubicBezTo>
                    <a:cubicBezTo>
                      <a:pt x="278" y="204"/>
                      <a:pt x="281" y="203"/>
                      <a:pt x="285" y="202"/>
                    </a:cubicBezTo>
                    <a:cubicBezTo>
                      <a:pt x="286" y="203"/>
                      <a:pt x="286" y="204"/>
                      <a:pt x="287" y="205"/>
                    </a:cubicBezTo>
                    <a:cubicBezTo>
                      <a:pt x="288" y="208"/>
                      <a:pt x="290" y="211"/>
                      <a:pt x="290" y="214"/>
                    </a:cubicBezTo>
                    <a:cubicBezTo>
                      <a:pt x="291" y="217"/>
                      <a:pt x="291" y="221"/>
                      <a:pt x="292" y="224"/>
                    </a:cubicBezTo>
                    <a:cubicBezTo>
                      <a:pt x="296" y="237"/>
                      <a:pt x="303" y="250"/>
                      <a:pt x="309" y="263"/>
                    </a:cubicBezTo>
                    <a:cubicBezTo>
                      <a:pt x="312" y="272"/>
                      <a:pt x="319" y="280"/>
                      <a:pt x="326" y="287"/>
                    </a:cubicBezTo>
                    <a:cubicBezTo>
                      <a:pt x="330" y="291"/>
                      <a:pt x="333" y="294"/>
                      <a:pt x="339" y="293"/>
                    </a:cubicBezTo>
                    <a:cubicBezTo>
                      <a:pt x="342" y="292"/>
                      <a:pt x="344" y="292"/>
                      <a:pt x="346" y="290"/>
                    </a:cubicBezTo>
                    <a:cubicBezTo>
                      <a:pt x="347" y="290"/>
                      <a:pt x="348" y="288"/>
                      <a:pt x="349" y="287"/>
                    </a:cubicBezTo>
                    <a:cubicBezTo>
                      <a:pt x="350" y="287"/>
                      <a:pt x="351" y="286"/>
                      <a:pt x="352" y="285"/>
                    </a:cubicBezTo>
                    <a:cubicBezTo>
                      <a:pt x="356" y="282"/>
                      <a:pt x="354" y="277"/>
                      <a:pt x="354" y="273"/>
                    </a:cubicBezTo>
                    <a:cubicBezTo>
                      <a:pt x="354" y="265"/>
                      <a:pt x="352" y="257"/>
                      <a:pt x="351" y="250"/>
                    </a:cubicBezTo>
                    <a:cubicBezTo>
                      <a:pt x="350" y="246"/>
                      <a:pt x="350" y="243"/>
                      <a:pt x="350" y="239"/>
                    </a:cubicBezTo>
                    <a:cubicBezTo>
                      <a:pt x="350" y="235"/>
                      <a:pt x="348" y="230"/>
                      <a:pt x="347" y="225"/>
                    </a:cubicBezTo>
                    <a:cubicBezTo>
                      <a:pt x="347" y="221"/>
                      <a:pt x="346" y="217"/>
                      <a:pt x="345" y="213"/>
                    </a:cubicBezTo>
                    <a:cubicBezTo>
                      <a:pt x="347" y="213"/>
                      <a:pt x="348" y="214"/>
                      <a:pt x="350" y="213"/>
                    </a:cubicBezTo>
                    <a:cubicBezTo>
                      <a:pt x="352" y="213"/>
                      <a:pt x="354" y="213"/>
                      <a:pt x="355" y="211"/>
                    </a:cubicBezTo>
                    <a:cubicBezTo>
                      <a:pt x="356" y="210"/>
                      <a:pt x="357" y="207"/>
                      <a:pt x="357" y="206"/>
                    </a:cubicBezTo>
                    <a:cubicBezTo>
                      <a:pt x="358" y="209"/>
                      <a:pt x="358" y="212"/>
                      <a:pt x="359" y="216"/>
                    </a:cubicBezTo>
                    <a:cubicBezTo>
                      <a:pt x="363" y="216"/>
                      <a:pt x="363" y="217"/>
                      <a:pt x="363" y="217"/>
                    </a:cubicBezTo>
                    <a:cubicBezTo>
                      <a:pt x="365" y="217"/>
                      <a:pt x="366" y="218"/>
                      <a:pt x="367" y="218"/>
                    </a:cubicBezTo>
                    <a:cubicBezTo>
                      <a:pt x="369" y="218"/>
                      <a:pt x="370" y="217"/>
                      <a:pt x="371" y="217"/>
                    </a:cubicBezTo>
                    <a:cubicBezTo>
                      <a:pt x="373" y="218"/>
                      <a:pt x="378" y="219"/>
                      <a:pt x="379" y="218"/>
                    </a:cubicBezTo>
                    <a:cubicBezTo>
                      <a:pt x="380" y="218"/>
                      <a:pt x="379" y="215"/>
                      <a:pt x="379" y="214"/>
                    </a:cubicBezTo>
                    <a:cubicBezTo>
                      <a:pt x="379" y="213"/>
                      <a:pt x="379" y="212"/>
                      <a:pt x="379" y="211"/>
                    </a:cubicBezTo>
                    <a:cubicBezTo>
                      <a:pt x="379" y="208"/>
                      <a:pt x="378" y="205"/>
                      <a:pt x="378" y="203"/>
                    </a:cubicBezTo>
                    <a:cubicBezTo>
                      <a:pt x="378" y="202"/>
                      <a:pt x="378" y="201"/>
                      <a:pt x="378" y="200"/>
                    </a:cubicBezTo>
                    <a:cubicBezTo>
                      <a:pt x="379" y="200"/>
                      <a:pt x="380" y="199"/>
                      <a:pt x="381" y="199"/>
                    </a:cubicBezTo>
                    <a:cubicBezTo>
                      <a:pt x="382" y="199"/>
                      <a:pt x="385" y="197"/>
                      <a:pt x="386" y="197"/>
                    </a:cubicBezTo>
                    <a:cubicBezTo>
                      <a:pt x="388" y="197"/>
                      <a:pt x="388" y="199"/>
                      <a:pt x="388" y="200"/>
                    </a:cubicBezTo>
                    <a:cubicBezTo>
                      <a:pt x="389" y="204"/>
                      <a:pt x="390" y="208"/>
                      <a:pt x="392" y="211"/>
                    </a:cubicBezTo>
                    <a:cubicBezTo>
                      <a:pt x="394" y="215"/>
                      <a:pt x="397" y="216"/>
                      <a:pt x="401" y="217"/>
                    </a:cubicBezTo>
                    <a:cubicBezTo>
                      <a:pt x="403" y="217"/>
                      <a:pt x="404" y="219"/>
                      <a:pt x="406" y="220"/>
                    </a:cubicBezTo>
                    <a:cubicBezTo>
                      <a:pt x="408" y="221"/>
                      <a:pt x="410" y="221"/>
                      <a:pt x="412" y="221"/>
                    </a:cubicBezTo>
                    <a:cubicBezTo>
                      <a:pt x="415" y="221"/>
                      <a:pt x="418" y="221"/>
                      <a:pt x="421" y="222"/>
                    </a:cubicBezTo>
                    <a:cubicBezTo>
                      <a:pt x="424" y="223"/>
                      <a:pt x="426" y="225"/>
                      <a:pt x="428" y="227"/>
                    </a:cubicBezTo>
                    <a:cubicBezTo>
                      <a:pt x="428" y="228"/>
                      <a:pt x="429" y="229"/>
                      <a:pt x="429" y="230"/>
                    </a:cubicBezTo>
                    <a:cubicBezTo>
                      <a:pt x="426" y="233"/>
                      <a:pt x="424" y="236"/>
                      <a:pt x="422" y="239"/>
                    </a:cubicBezTo>
                    <a:cubicBezTo>
                      <a:pt x="421" y="241"/>
                      <a:pt x="420" y="243"/>
                      <a:pt x="419" y="245"/>
                    </a:cubicBezTo>
                    <a:cubicBezTo>
                      <a:pt x="418" y="247"/>
                      <a:pt x="418" y="247"/>
                      <a:pt x="417" y="249"/>
                    </a:cubicBezTo>
                    <a:cubicBezTo>
                      <a:pt x="416" y="252"/>
                      <a:pt x="415" y="255"/>
                      <a:pt x="414" y="259"/>
                    </a:cubicBezTo>
                    <a:cubicBezTo>
                      <a:pt x="412" y="265"/>
                      <a:pt x="410" y="271"/>
                      <a:pt x="410" y="277"/>
                    </a:cubicBezTo>
                    <a:cubicBezTo>
                      <a:pt x="410" y="284"/>
                      <a:pt x="411" y="290"/>
                      <a:pt x="412" y="296"/>
                    </a:cubicBezTo>
                    <a:cubicBezTo>
                      <a:pt x="413" y="300"/>
                      <a:pt x="414" y="304"/>
                      <a:pt x="415" y="308"/>
                    </a:cubicBezTo>
                    <a:cubicBezTo>
                      <a:pt x="415" y="310"/>
                      <a:pt x="415" y="313"/>
                      <a:pt x="416" y="315"/>
                    </a:cubicBezTo>
                    <a:cubicBezTo>
                      <a:pt x="411" y="316"/>
                      <a:pt x="407" y="317"/>
                      <a:pt x="403" y="316"/>
                    </a:cubicBezTo>
                    <a:cubicBezTo>
                      <a:pt x="403" y="316"/>
                      <a:pt x="403" y="316"/>
                      <a:pt x="402" y="316"/>
                    </a:cubicBezTo>
                    <a:cubicBezTo>
                      <a:pt x="402" y="316"/>
                      <a:pt x="401" y="316"/>
                      <a:pt x="401" y="315"/>
                    </a:cubicBezTo>
                    <a:cubicBezTo>
                      <a:pt x="400" y="317"/>
                      <a:pt x="399" y="322"/>
                      <a:pt x="400" y="324"/>
                    </a:cubicBezTo>
                    <a:cubicBezTo>
                      <a:pt x="401" y="325"/>
                      <a:pt x="403" y="326"/>
                      <a:pt x="404" y="326"/>
                    </a:cubicBezTo>
                    <a:cubicBezTo>
                      <a:pt x="405" y="327"/>
                      <a:pt x="407" y="327"/>
                      <a:pt x="408" y="327"/>
                    </a:cubicBezTo>
                    <a:cubicBezTo>
                      <a:pt x="408" y="327"/>
                      <a:pt x="408" y="328"/>
                      <a:pt x="408" y="328"/>
                    </a:cubicBezTo>
                    <a:cubicBezTo>
                      <a:pt x="397" y="357"/>
                      <a:pt x="406" y="393"/>
                      <a:pt x="431" y="411"/>
                    </a:cubicBezTo>
                    <a:cubicBezTo>
                      <a:pt x="467" y="437"/>
                      <a:pt x="515" y="433"/>
                      <a:pt x="541" y="403"/>
                    </a:cubicBezTo>
                    <a:cubicBezTo>
                      <a:pt x="554" y="388"/>
                      <a:pt x="566" y="362"/>
                      <a:pt x="564" y="341"/>
                    </a:cubicBezTo>
                    <a:cubicBezTo>
                      <a:pt x="562" y="328"/>
                      <a:pt x="548" y="292"/>
                      <a:pt x="531" y="287"/>
                    </a:cubicBezTo>
                    <a:cubicBezTo>
                      <a:pt x="532" y="286"/>
                      <a:pt x="533" y="286"/>
                      <a:pt x="535" y="285"/>
                    </a:cubicBezTo>
                    <a:cubicBezTo>
                      <a:pt x="536" y="284"/>
                      <a:pt x="538" y="283"/>
                      <a:pt x="539" y="282"/>
                    </a:cubicBezTo>
                    <a:cubicBezTo>
                      <a:pt x="542" y="281"/>
                      <a:pt x="545" y="277"/>
                      <a:pt x="541" y="275"/>
                    </a:cubicBezTo>
                    <a:cubicBezTo>
                      <a:pt x="538" y="274"/>
                      <a:pt x="535" y="276"/>
                      <a:pt x="533" y="277"/>
                    </a:cubicBezTo>
                    <a:cubicBezTo>
                      <a:pt x="530" y="278"/>
                      <a:pt x="528" y="280"/>
                      <a:pt x="525" y="281"/>
                    </a:cubicBezTo>
                    <a:cubicBezTo>
                      <a:pt x="525" y="281"/>
                      <a:pt x="524" y="281"/>
                      <a:pt x="524" y="282"/>
                    </a:cubicBezTo>
                    <a:cubicBezTo>
                      <a:pt x="523" y="278"/>
                      <a:pt x="522" y="276"/>
                      <a:pt x="520" y="273"/>
                    </a:cubicBezTo>
                    <a:cubicBezTo>
                      <a:pt x="520" y="272"/>
                      <a:pt x="519" y="272"/>
                      <a:pt x="518" y="271"/>
                    </a:cubicBezTo>
                    <a:cubicBezTo>
                      <a:pt x="518" y="271"/>
                      <a:pt x="518" y="270"/>
                      <a:pt x="518" y="269"/>
                    </a:cubicBezTo>
                    <a:cubicBezTo>
                      <a:pt x="517" y="269"/>
                      <a:pt x="516" y="268"/>
                      <a:pt x="516" y="267"/>
                    </a:cubicBezTo>
                    <a:cubicBezTo>
                      <a:pt x="515" y="267"/>
                      <a:pt x="515" y="266"/>
                      <a:pt x="514" y="265"/>
                    </a:cubicBezTo>
                    <a:cubicBezTo>
                      <a:pt x="510" y="258"/>
                      <a:pt x="505" y="249"/>
                      <a:pt x="499" y="243"/>
                    </a:cubicBezTo>
                    <a:cubicBezTo>
                      <a:pt x="496" y="239"/>
                      <a:pt x="492" y="236"/>
                      <a:pt x="488" y="233"/>
                    </a:cubicBezTo>
                    <a:cubicBezTo>
                      <a:pt x="487" y="232"/>
                      <a:pt x="485" y="230"/>
                      <a:pt x="483" y="229"/>
                    </a:cubicBezTo>
                    <a:cubicBezTo>
                      <a:pt x="482" y="228"/>
                      <a:pt x="481" y="227"/>
                      <a:pt x="480" y="226"/>
                    </a:cubicBezTo>
                    <a:cubicBezTo>
                      <a:pt x="479" y="226"/>
                      <a:pt x="479" y="225"/>
                      <a:pt x="479" y="224"/>
                    </a:cubicBezTo>
                    <a:cubicBezTo>
                      <a:pt x="478" y="221"/>
                      <a:pt x="477" y="221"/>
                      <a:pt x="476" y="219"/>
                    </a:cubicBezTo>
                    <a:cubicBezTo>
                      <a:pt x="475" y="217"/>
                      <a:pt x="474" y="214"/>
                      <a:pt x="473" y="211"/>
                    </a:cubicBezTo>
                    <a:cubicBezTo>
                      <a:pt x="470" y="206"/>
                      <a:pt x="467" y="203"/>
                      <a:pt x="462" y="200"/>
                    </a:cubicBezTo>
                    <a:cubicBezTo>
                      <a:pt x="460" y="199"/>
                      <a:pt x="459" y="198"/>
                      <a:pt x="458" y="197"/>
                    </a:cubicBezTo>
                    <a:cubicBezTo>
                      <a:pt x="456" y="196"/>
                      <a:pt x="454" y="195"/>
                      <a:pt x="453" y="194"/>
                    </a:cubicBezTo>
                    <a:cubicBezTo>
                      <a:pt x="450" y="192"/>
                      <a:pt x="448" y="192"/>
                      <a:pt x="445" y="190"/>
                    </a:cubicBezTo>
                    <a:cubicBezTo>
                      <a:pt x="440" y="188"/>
                      <a:pt x="435" y="186"/>
                      <a:pt x="429" y="184"/>
                    </a:cubicBezTo>
                    <a:cubicBezTo>
                      <a:pt x="427" y="183"/>
                      <a:pt x="424" y="183"/>
                      <a:pt x="421" y="182"/>
                    </a:cubicBezTo>
                    <a:cubicBezTo>
                      <a:pt x="420" y="181"/>
                      <a:pt x="418" y="180"/>
                      <a:pt x="417" y="180"/>
                    </a:cubicBezTo>
                    <a:cubicBezTo>
                      <a:pt x="416" y="179"/>
                      <a:pt x="414" y="180"/>
                      <a:pt x="412" y="179"/>
                    </a:cubicBezTo>
                    <a:cubicBezTo>
                      <a:pt x="406" y="177"/>
                      <a:pt x="399" y="175"/>
                      <a:pt x="392" y="173"/>
                    </a:cubicBezTo>
                    <a:cubicBezTo>
                      <a:pt x="390" y="172"/>
                      <a:pt x="387" y="172"/>
                      <a:pt x="385" y="172"/>
                    </a:cubicBezTo>
                    <a:cubicBezTo>
                      <a:pt x="382" y="171"/>
                      <a:pt x="380" y="169"/>
                      <a:pt x="377" y="169"/>
                    </a:cubicBezTo>
                    <a:cubicBezTo>
                      <a:pt x="377" y="169"/>
                      <a:pt x="377" y="168"/>
                      <a:pt x="377" y="168"/>
                    </a:cubicBezTo>
                    <a:cubicBezTo>
                      <a:pt x="377" y="166"/>
                      <a:pt x="378" y="161"/>
                      <a:pt x="376" y="159"/>
                    </a:cubicBezTo>
                    <a:cubicBezTo>
                      <a:pt x="374" y="158"/>
                      <a:pt x="371" y="160"/>
                      <a:pt x="368" y="160"/>
                    </a:cubicBezTo>
                    <a:cubicBezTo>
                      <a:pt x="367" y="160"/>
                      <a:pt x="365" y="159"/>
                      <a:pt x="364" y="159"/>
                    </a:cubicBezTo>
                    <a:cubicBezTo>
                      <a:pt x="364" y="156"/>
                      <a:pt x="364" y="153"/>
                      <a:pt x="364" y="150"/>
                    </a:cubicBezTo>
                    <a:cubicBezTo>
                      <a:pt x="363" y="147"/>
                      <a:pt x="363" y="146"/>
                      <a:pt x="359" y="146"/>
                    </a:cubicBezTo>
                    <a:cubicBezTo>
                      <a:pt x="355" y="146"/>
                      <a:pt x="355" y="148"/>
                      <a:pt x="354" y="151"/>
                    </a:cubicBezTo>
                    <a:cubicBezTo>
                      <a:pt x="352" y="155"/>
                      <a:pt x="351" y="158"/>
                      <a:pt x="349" y="163"/>
                    </a:cubicBezTo>
                    <a:cubicBezTo>
                      <a:pt x="348" y="162"/>
                      <a:pt x="346" y="162"/>
                      <a:pt x="344" y="161"/>
                    </a:cubicBezTo>
                    <a:cubicBezTo>
                      <a:pt x="341" y="160"/>
                      <a:pt x="338" y="159"/>
                      <a:pt x="335" y="159"/>
                    </a:cubicBezTo>
                    <a:cubicBezTo>
                      <a:pt x="335" y="157"/>
                      <a:pt x="334" y="155"/>
                      <a:pt x="334" y="155"/>
                    </a:cubicBezTo>
                    <a:cubicBezTo>
                      <a:pt x="333" y="154"/>
                      <a:pt x="330" y="154"/>
                      <a:pt x="328" y="153"/>
                    </a:cubicBezTo>
                    <a:cubicBezTo>
                      <a:pt x="326" y="153"/>
                      <a:pt x="325" y="153"/>
                      <a:pt x="324" y="155"/>
                    </a:cubicBezTo>
                    <a:cubicBezTo>
                      <a:pt x="324" y="156"/>
                      <a:pt x="324" y="156"/>
                      <a:pt x="324" y="157"/>
                    </a:cubicBezTo>
                    <a:cubicBezTo>
                      <a:pt x="322" y="157"/>
                      <a:pt x="319" y="156"/>
                      <a:pt x="317" y="157"/>
                    </a:cubicBezTo>
                    <a:cubicBezTo>
                      <a:pt x="313" y="157"/>
                      <a:pt x="309" y="156"/>
                      <a:pt x="305" y="155"/>
                    </a:cubicBezTo>
                    <a:cubicBezTo>
                      <a:pt x="302" y="154"/>
                      <a:pt x="297" y="155"/>
                      <a:pt x="293" y="155"/>
                    </a:cubicBezTo>
                    <a:cubicBezTo>
                      <a:pt x="293" y="155"/>
                      <a:pt x="293" y="155"/>
                      <a:pt x="292" y="155"/>
                    </a:cubicBezTo>
                    <a:cubicBezTo>
                      <a:pt x="292" y="154"/>
                      <a:pt x="292" y="153"/>
                      <a:pt x="292" y="152"/>
                    </a:cubicBezTo>
                    <a:cubicBezTo>
                      <a:pt x="292" y="151"/>
                      <a:pt x="294" y="149"/>
                      <a:pt x="292" y="147"/>
                    </a:cubicBezTo>
                    <a:cubicBezTo>
                      <a:pt x="291" y="146"/>
                      <a:pt x="289" y="147"/>
                      <a:pt x="288" y="148"/>
                    </a:cubicBezTo>
                    <a:cubicBezTo>
                      <a:pt x="284" y="148"/>
                      <a:pt x="280" y="149"/>
                      <a:pt x="277" y="150"/>
                    </a:cubicBezTo>
                    <a:cubicBezTo>
                      <a:pt x="273" y="150"/>
                      <a:pt x="272" y="153"/>
                      <a:pt x="271" y="156"/>
                    </a:cubicBezTo>
                    <a:cubicBezTo>
                      <a:pt x="270" y="156"/>
                      <a:pt x="270" y="156"/>
                      <a:pt x="269" y="156"/>
                    </a:cubicBezTo>
                    <a:cubicBezTo>
                      <a:pt x="268" y="156"/>
                      <a:pt x="267" y="156"/>
                      <a:pt x="267" y="157"/>
                    </a:cubicBezTo>
                    <a:cubicBezTo>
                      <a:pt x="266" y="157"/>
                      <a:pt x="265" y="157"/>
                      <a:pt x="265" y="156"/>
                    </a:cubicBezTo>
                    <a:cubicBezTo>
                      <a:pt x="262" y="157"/>
                      <a:pt x="259" y="157"/>
                      <a:pt x="256" y="158"/>
                    </a:cubicBezTo>
                    <a:cubicBezTo>
                      <a:pt x="254" y="158"/>
                      <a:pt x="252" y="158"/>
                      <a:pt x="250" y="158"/>
                    </a:cubicBezTo>
                    <a:cubicBezTo>
                      <a:pt x="251" y="157"/>
                      <a:pt x="253" y="156"/>
                      <a:pt x="254" y="155"/>
                    </a:cubicBezTo>
                    <a:cubicBezTo>
                      <a:pt x="258" y="153"/>
                      <a:pt x="261" y="150"/>
                      <a:pt x="264" y="147"/>
                    </a:cubicBezTo>
                    <a:cubicBezTo>
                      <a:pt x="266" y="144"/>
                      <a:pt x="269" y="143"/>
                      <a:pt x="272" y="142"/>
                    </a:cubicBezTo>
                    <a:cubicBezTo>
                      <a:pt x="273" y="142"/>
                      <a:pt x="274" y="142"/>
                      <a:pt x="276" y="142"/>
                    </a:cubicBezTo>
                    <a:cubicBezTo>
                      <a:pt x="278" y="142"/>
                      <a:pt x="280" y="141"/>
                      <a:pt x="282" y="140"/>
                    </a:cubicBezTo>
                    <a:cubicBezTo>
                      <a:pt x="286" y="138"/>
                      <a:pt x="290" y="136"/>
                      <a:pt x="295" y="134"/>
                    </a:cubicBezTo>
                    <a:cubicBezTo>
                      <a:pt x="299" y="132"/>
                      <a:pt x="304" y="131"/>
                      <a:pt x="307" y="129"/>
                    </a:cubicBezTo>
                    <a:cubicBezTo>
                      <a:pt x="312" y="125"/>
                      <a:pt x="318" y="122"/>
                      <a:pt x="324" y="119"/>
                    </a:cubicBezTo>
                    <a:cubicBezTo>
                      <a:pt x="327" y="117"/>
                      <a:pt x="331" y="117"/>
                      <a:pt x="335" y="116"/>
                    </a:cubicBezTo>
                    <a:cubicBezTo>
                      <a:pt x="337" y="116"/>
                      <a:pt x="340" y="114"/>
                      <a:pt x="342" y="113"/>
                    </a:cubicBezTo>
                    <a:cubicBezTo>
                      <a:pt x="342" y="114"/>
                      <a:pt x="342" y="114"/>
                      <a:pt x="342" y="114"/>
                    </a:cubicBezTo>
                    <a:cubicBezTo>
                      <a:pt x="342" y="116"/>
                      <a:pt x="343" y="121"/>
                      <a:pt x="344" y="122"/>
                    </a:cubicBezTo>
                    <a:cubicBezTo>
                      <a:pt x="345" y="123"/>
                      <a:pt x="351" y="121"/>
                      <a:pt x="352" y="120"/>
                    </a:cubicBezTo>
                    <a:cubicBezTo>
                      <a:pt x="353" y="120"/>
                      <a:pt x="359" y="120"/>
                      <a:pt x="360" y="119"/>
                    </a:cubicBezTo>
                    <a:cubicBezTo>
                      <a:pt x="361" y="118"/>
                      <a:pt x="359" y="112"/>
                      <a:pt x="359" y="111"/>
                    </a:cubicBezTo>
                    <a:cubicBezTo>
                      <a:pt x="359" y="110"/>
                      <a:pt x="358" y="108"/>
                      <a:pt x="358" y="106"/>
                    </a:cubicBezTo>
                    <a:cubicBezTo>
                      <a:pt x="360" y="106"/>
                      <a:pt x="361" y="105"/>
                      <a:pt x="363" y="105"/>
                    </a:cubicBezTo>
                    <a:cubicBezTo>
                      <a:pt x="364" y="104"/>
                      <a:pt x="366" y="104"/>
                      <a:pt x="367" y="103"/>
                    </a:cubicBezTo>
                    <a:cubicBezTo>
                      <a:pt x="369" y="106"/>
                      <a:pt x="371" y="109"/>
                      <a:pt x="373" y="112"/>
                    </a:cubicBezTo>
                    <a:cubicBezTo>
                      <a:pt x="375" y="117"/>
                      <a:pt x="379" y="122"/>
                      <a:pt x="383" y="126"/>
                    </a:cubicBezTo>
                    <a:cubicBezTo>
                      <a:pt x="386" y="129"/>
                      <a:pt x="386" y="129"/>
                      <a:pt x="389" y="126"/>
                    </a:cubicBezTo>
                    <a:cubicBezTo>
                      <a:pt x="391" y="125"/>
                      <a:pt x="393" y="123"/>
                      <a:pt x="396" y="123"/>
                    </a:cubicBezTo>
                    <a:cubicBezTo>
                      <a:pt x="396" y="119"/>
                      <a:pt x="394" y="116"/>
                      <a:pt x="392" y="113"/>
                    </a:cubicBezTo>
                    <a:cubicBezTo>
                      <a:pt x="390" y="110"/>
                      <a:pt x="389" y="107"/>
                      <a:pt x="387" y="104"/>
                    </a:cubicBezTo>
                    <a:cubicBezTo>
                      <a:pt x="386" y="102"/>
                      <a:pt x="384" y="99"/>
                      <a:pt x="383" y="97"/>
                    </a:cubicBezTo>
                    <a:cubicBezTo>
                      <a:pt x="384" y="98"/>
                      <a:pt x="385" y="100"/>
                      <a:pt x="387" y="101"/>
                    </a:cubicBezTo>
                    <a:cubicBezTo>
                      <a:pt x="389" y="102"/>
                      <a:pt x="392" y="102"/>
                      <a:pt x="394" y="103"/>
                    </a:cubicBezTo>
                    <a:cubicBezTo>
                      <a:pt x="398" y="103"/>
                      <a:pt x="401" y="103"/>
                      <a:pt x="405" y="103"/>
                    </a:cubicBezTo>
                    <a:cubicBezTo>
                      <a:pt x="409" y="103"/>
                      <a:pt x="411" y="105"/>
                      <a:pt x="415" y="107"/>
                    </a:cubicBezTo>
                    <a:cubicBezTo>
                      <a:pt x="419" y="109"/>
                      <a:pt x="423" y="111"/>
                      <a:pt x="426" y="114"/>
                    </a:cubicBezTo>
                    <a:cubicBezTo>
                      <a:pt x="429" y="116"/>
                      <a:pt x="430" y="120"/>
                      <a:pt x="432" y="121"/>
                    </a:cubicBezTo>
                    <a:cubicBezTo>
                      <a:pt x="433" y="123"/>
                      <a:pt x="438" y="124"/>
                      <a:pt x="439" y="121"/>
                    </a:cubicBezTo>
                    <a:cubicBezTo>
                      <a:pt x="440" y="118"/>
                      <a:pt x="437" y="115"/>
                      <a:pt x="435" y="113"/>
                    </a:cubicBezTo>
                    <a:cubicBezTo>
                      <a:pt x="434" y="111"/>
                      <a:pt x="434" y="109"/>
                      <a:pt x="434" y="106"/>
                    </a:cubicBezTo>
                    <a:cubicBezTo>
                      <a:pt x="434" y="100"/>
                      <a:pt x="441" y="107"/>
                      <a:pt x="443" y="110"/>
                    </a:cubicBezTo>
                    <a:cubicBezTo>
                      <a:pt x="444" y="112"/>
                      <a:pt x="445" y="116"/>
                      <a:pt x="446" y="118"/>
                    </a:cubicBezTo>
                    <a:cubicBezTo>
                      <a:pt x="447" y="121"/>
                      <a:pt x="446" y="122"/>
                      <a:pt x="445" y="125"/>
                    </a:cubicBezTo>
                    <a:cubicBezTo>
                      <a:pt x="445" y="128"/>
                      <a:pt x="447" y="130"/>
                      <a:pt x="450" y="128"/>
                    </a:cubicBezTo>
                    <a:cubicBezTo>
                      <a:pt x="451" y="128"/>
                      <a:pt x="452" y="126"/>
                      <a:pt x="453" y="126"/>
                    </a:cubicBezTo>
                    <a:cubicBezTo>
                      <a:pt x="454" y="127"/>
                      <a:pt x="454" y="129"/>
                      <a:pt x="455" y="129"/>
                    </a:cubicBezTo>
                    <a:cubicBezTo>
                      <a:pt x="457" y="130"/>
                      <a:pt x="460" y="129"/>
                      <a:pt x="461" y="127"/>
                    </a:cubicBezTo>
                    <a:cubicBezTo>
                      <a:pt x="462" y="126"/>
                      <a:pt x="462" y="122"/>
                      <a:pt x="461" y="120"/>
                    </a:cubicBezTo>
                    <a:cubicBezTo>
                      <a:pt x="462" y="121"/>
                      <a:pt x="462" y="122"/>
                      <a:pt x="464" y="122"/>
                    </a:cubicBezTo>
                    <a:cubicBezTo>
                      <a:pt x="465" y="122"/>
                      <a:pt x="466" y="121"/>
                      <a:pt x="466" y="120"/>
                    </a:cubicBezTo>
                    <a:cubicBezTo>
                      <a:pt x="467" y="118"/>
                      <a:pt x="466" y="113"/>
                      <a:pt x="465" y="111"/>
                    </a:cubicBezTo>
                    <a:cubicBezTo>
                      <a:pt x="464" y="110"/>
                      <a:pt x="463" y="110"/>
                      <a:pt x="462" y="108"/>
                    </a:cubicBezTo>
                    <a:cubicBezTo>
                      <a:pt x="461" y="106"/>
                      <a:pt x="461" y="105"/>
                      <a:pt x="459" y="103"/>
                    </a:cubicBezTo>
                    <a:cubicBezTo>
                      <a:pt x="458" y="100"/>
                      <a:pt x="456" y="97"/>
                      <a:pt x="454" y="95"/>
                    </a:cubicBezTo>
                    <a:cubicBezTo>
                      <a:pt x="450" y="92"/>
                      <a:pt x="446" y="92"/>
                      <a:pt x="443" y="90"/>
                    </a:cubicBezTo>
                    <a:cubicBezTo>
                      <a:pt x="439" y="87"/>
                      <a:pt x="436" y="85"/>
                      <a:pt x="431" y="83"/>
                    </a:cubicBezTo>
                    <a:cubicBezTo>
                      <a:pt x="428" y="82"/>
                      <a:pt x="424" y="81"/>
                      <a:pt x="421" y="79"/>
                    </a:cubicBezTo>
                    <a:cubicBezTo>
                      <a:pt x="418" y="78"/>
                      <a:pt x="415" y="77"/>
                      <a:pt x="412" y="76"/>
                    </a:cubicBezTo>
                    <a:cubicBezTo>
                      <a:pt x="408" y="74"/>
                      <a:pt x="403" y="72"/>
                      <a:pt x="397" y="71"/>
                    </a:cubicBezTo>
                    <a:cubicBezTo>
                      <a:pt x="394" y="70"/>
                      <a:pt x="392" y="71"/>
                      <a:pt x="389" y="70"/>
                    </a:cubicBezTo>
                    <a:cubicBezTo>
                      <a:pt x="386" y="70"/>
                      <a:pt x="384" y="70"/>
                      <a:pt x="381" y="70"/>
                    </a:cubicBezTo>
                    <a:cubicBezTo>
                      <a:pt x="379" y="70"/>
                      <a:pt x="376" y="70"/>
                      <a:pt x="373" y="71"/>
                    </a:cubicBezTo>
                    <a:cubicBezTo>
                      <a:pt x="372" y="71"/>
                      <a:pt x="371" y="71"/>
                      <a:pt x="371" y="72"/>
                    </a:cubicBezTo>
                    <a:cubicBezTo>
                      <a:pt x="370" y="70"/>
                      <a:pt x="370" y="69"/>
                      <a:pt x="369" y="68"/>
                    </a:cubicBezTo>
                    <a:cubicBezTo>
                      <a:pt x="368" y="64"/>
                      <a:pt x="367" y="64"/>
                      <a:pt x="363" y="65"/>
                    </a:cubicBezTo>
                    <a:cubicBezTo>
                      <a:pt x="360" y="65"/>
                      <a:pt x="358" y="66"/>
                      <a:pt x="356" y="65"/>
                    </a:cubicBezTo>
                    <a:cubicBezTo>
                      <a:pt x="356" y="65"/>
                      <a:pt x="356" y="66"/>
                      <a:pt x="355" y="68"/>
                    </a:cubicBezTo>
                    <a:cubicBezTo>
                      <a:pt x="355" y="69"/>
                      <a:pt x="355" y="70"/>
                      <a:pt x="355" y="70"/>
                    </a:cubicBezTo>
                    <a:cubicBezTo>
                      <a:pt x="355" y="70"/>
                      <a:pt x="355" y="70"/>
                      <a:pt x="355" y="70"/>
                    </a:cubicBezTo>
                    <a:cubicBezTo>
                      <a:pt x="355" y="70"/>
                      <a:pt x="355" y="70"/>
                      <a:pt x="355" y="70"/>
                    </a:cubicBezTo>
                    <a:cubicBezTo>
                      <a:pt x="356" y="72"/>
                      <a:pt x="356" y="73"/>
                      <a:pt x="357" y="75"/>
                    </a:cubicBezTo>
                    <a:cubicBezTo>
                      <a:pt x="357" y="75"/>
                      <a:pt x="356" y="75"/>
                      <a:pt x="356" y="75"/>
                    </a:cubicBezTo>
                    <a:cubicBezTo>
                      <a:pt x="356" y="74"/>
                      <a:pt x="355" y="72"/>
                      <a:pt x="355" y="70"/>
                    </a:cubicBezTo>
                    <a:cubicBezTo>
                      <a:pt x="355" y="70"/>
                      <a:pt x="354" y="70"/>
                      <a:pt x="354" y="69"/>
                    </a:cubicBezTo>
                    <a:cubicBezTo>
                      <a:pt x="352" y="69"/>
                      <a:pt x="347" y="70"/>
                      <a:pt x="346" y="71"/>
                    </a:cubicBezTo>
                    <a:cubicBezTo>
                      <a:pt x="343" y="72"/>
                      <a:pt x="341" y="73"/>
                      <a:pt x="338" y="74"/>
                    </a:cubicBezTo>
                    <a:cubicBezTo>
                      <a:pt x="334" y="74"/>
                      <a:pt x="335" y="74"/>
                      <a:pt x="335" y="78"/>
                    </a:cubicBezTo>
                    <a:cubicBezTo>
                      <a:pt x="335" y="79"/>
                      <a:pt x="335" y="80"/>
                      <a:pt x="335" y="80"/>
                    </a:cubicBezTo>
                    <a:cubicBezTo>
                      <a:pt x="334" y="80"/>
                      <a:pt x="334" y="80"/>
                      <a:pt x="333" y="81"/>
                    </a:cubicBezTo>
                    <a:cubicBezTo>
                      <a:pt x="331" y="81"/>
                      <a:pt x="329" y="81"/>
                      <a:pt x="328" y="81"/>
                    </a:cubicBezTo>
                    <a:cubicBezTo>
                      <a:pt x="326" y="82"/>
                      <a:pt x="325" y="82"/>
                      <a:pt x="323" y="82"/>
                    </a:cubicBezTo>
                    <a:cubicBezTo>
                      <a:pt x="321" y="82"/>
                      <a:pt x="320" y="83"/>
                      <a:pt x="318" y="83"/>
                    </a:cubicBezTo>
                    <a:cubicBezTo>
                      <a:pt x="314" y="84"/>
                      <a:pt x="311" y="84"/>
                      <a:pt x="307" y="84"/>
                    </a:cubicBezTo>
                    <a:cubicBezTo>
                      <a:pt x="305" y="84"/>
                      <a:pt x="303" y="84"/>
                      <a:pt x="300" y="84"/>
                    </a:cubicBezTo>
                    <a:cubicBezTo>
                      <a:pt x="299" y="84"/>
                      <a:pt x="297" y="84"/>
                      <a:pt x="296" y="84"/>
                    </a:cubicBezTo>
                    <a:cubicBezTo>
                      <a:pt x="292" y="84"/>
                      <a:pt x="288" y="85"/>
                      <a:pt x="285" y="86"/>
                    </a:cubicBezTo>
                    <a:cubicBezTo>
                      <a:pt x="281" y="87"/>
                      <a:pt x="277" y="87"/>
                      <a:pt x="274" y="89"/>
                    </a:cubicBezTo>
                    <a:cubicBezTo>
                      <a:pt x="271" y="90"/>
                      <a:pt x="268" y="91"/>
                      <a:pt x="266" y="92"/>
                    </a:cubicBezTo>
                    <a:cubicBezTo>
                      <a:pt x="264" y="92"/>
                      <a:pt x="263" y="93"/>
                      <a:pt x="261" y="94"/>
                    </a:cubicBezTo>
                    <a:cubicBezTo>
                      <a:pt x="260" y="95"/>
                      <a:pt x="259" y="95"/>
                      <a:pt x="257" y="96"/>
                    </a:cubicBezTo>
                    <a:cubicBezTo>
                      <a:pt x="257" y="96"/>
                      <a:pt x="256" y="97"/>
                      <a:pt x="255" y="98"/>
                    </a:cubicBezTo>
                    <a:cubicBezTo>
                      <a:pt x="254" y="99"/>
                      <a:pt x="253" y="100"/>
                      <a:pt x="251" y="101"/>
                    </a:cubicBezTo>
                    <a:cubicBezTo>
                      <a:pt x="247" y="104"/>
                      <a:pt x="243" y="108"/>
                      <a:pt x="239" y="112"/>
                    </a:cubicBezTo>
                    <a:cubicBezTo>
                      <a:pt x="235" y="117"/>
                      <a:pt x="232" y="122"/>
                      <a:pt x="226" y="125"/>
                    </a:cubicBezTo>
                    <a:cubicBezTo>
                      <a:pt x="225" y="126"/>
                      <a:pt x="224" y="127"/>
                      <a:pt x="222" y="128"/>
                    </a:cubicBezTo>
                    <a:cubicBezTo>
                      <a:pt x="221" y="125"/>
                      <a:pt x="219" y="122"/>
                      <a:pt x="217" y="120"/>
                    </a:cubicBezTo>
                    <a:cubicBezTo>
                      <a:pt x="216" y="120"/>
                      <a:pt x="214" y="123"/>
                      <a:pt x="212" y="124"/>
                    </a:cubicBezTo>
                    <a:cubicBezTo>
                      <a:pt x="211" y="124"/>
                      <a:pt x="210" y="126"/>
                      <a:pt x="209" y="126"/>
                    </a:cubicBezTo>
                    <a:cubicBezTo>
                      <a:pt x="206" y="128"/>
                      <a:pt x="204" y="128"/>
                      <a:pt x="205" y="132"/>
                    </a:cubicBezTo>
                    <a:cubicBezTo>
                      <a:pt x="205" y="134"/>
                      <a:pt x="207" y="136"/>
                      <a:pt x="208" y="137"/>
                    </a:cubicBezTo>
                    <a:cubicBezTo>
                      <a:pt x="207" y="138"/>
                      <a:pt x="206" y="139"/>
                      <a:pt x="205" y="140"/>
                    </a:cubicBezTo>
                    <a:cubicBezTo>
                      <a:pt x="204" y="141"/>
                      <a:pt x="202" y="141"/>
                      <a:pt x="201" y="141"/>
                    </a:cubicBezTo>
                    <a:cubicBezTo>
                      <a:pt x="200" y="142"/>
                      <a:pt x="199" y="143"/>
                      <a:pt x="198" y="143"/>
                    </a:cubicBezTo>
                    <a:cubicBezTo>
                      <a:pt x="198" y="144"/>
                      <a:pt x="197" y="144"/>
                      <a:pt x="197" y="144"/>
                    </a:cubicBezTo>
                    <a:cubicBezTo>
                      <a:pt x="197" y="144"/>
                      <a:pt x="197" y="144"/>
                      <a:pt x="197" y="144"/>
                    </a:cubicBezTo>
                    <a:cubicBezTo>
                      <a:pt x="195" y="142"/>
                      <a:pt x="195" y="138"/>
                      <a:pt x="192" y="137"/>
                    </a:cubicBezTo>
                    <a:cubicBezTo>
                      <a:pt x="190" y="138"/>
                      <a:pt x="188" y="140"/>
                      <a:pt x="185" y="141"/>
                    </a:cubicBezTo>
                    <a:cubicBezTo>
                      <a:pt x="183" y="142"/>
                      <a:pt x="179" y="143"/>
                      <a:pt x="178" y="145"/>
                    </a:cubicBezTo>
                    <a:cubicBezTo>
                      <a:pt x="178" y="147"/>
                      <a:pt x="179" y="151"/>
                      <a:pt x="180" y="153"/>
                    </a:cubicBezTo>
                    <a:cubicBezTo>
                      <a:pt x="178" y="154"/>
                      <a:pt x="176" y="155"/>
                      <a:pt x="175" y="156"/>
                    </a:cubicBezTo>
                    <a:cubicBezTo>
                      <a:pt x="174" y="157"/>
                      <a:pt x="172" y="158"/>
                      <a:pt x="171" y="158"/>
                    </a:cubicBezTo>
                    <a:cubicBezTo>
                      <a:pt x="170" y="158"/>
                      <a:pt x="169" y="157"/>
                      <a:pt x="168" y="156"/>
                    </a:cubicBezTo>
                    <a:cubicBezTo>
                      <a:pt x="166" y="156"/>
                      <a:pt x="165" y="154"/>
                      <a:pt x="164" y="154"/>
                    </a:cubicBezTo>
                    <a:cubicBezTo>
                      <a:pt x="163" y="154"/>
                      <a:pt x="163" y="154"/>
                      <a:pt x="162" y="154"/>
                    </a:cubicBezTo>
                    <a:cubicBezTo>
                      <a:pt x="161" y="153"/>
                      <a:pt x="161" y="155"/>
                      <a:pt x="158" y="154"/>
                    </a:cubicBezTo>
                    <a:cubicBezTo>
                      <a:pt x="156" y="154"/>
                      <a:pt x="156" y="151"/>
                      <a:pt x="156" y="149"/>
                    </a:cubicBezTo>
                    <a:cubicBezTo>
                      <a:pt x="155" y="147"/>
                      <a:pt x="154" y="146"/>
                      <a:pt x="156" y="145"/>
                    </a:cubicBezTo>
                    <a:cubicBezTo>
                      <a:pt x="158" y="143"/>
                      <a:pt x="160" y="142"/>
                      <a:pt x="162" y="141"/>
                    </a:cubicBezTo>
                    <a:cubicBezTo>
                      <a:pt x="163" y="140"/>
                      <a:pt x="163" y="138"/>
                      <a:pt x="164" y="138"/>
                    </a:cubicBezTo>
                    <a:cubicBezTo>
                      <a:pt x="166" y="137"/>
                      <a:pt x="168" y="136"/>
                      <a:pt x="170" y="135"/>
                    </a:cubicBezTo>
                    <a:cubicBezTo>
                      <a:pt x="172" y="133"/>
                      <a:pt x="174" y="131"/>
                      <a:pt x="175" y="128"/>
                    </a:cubicBezTo>
                    <a:cubicBezTo>
                      <a:pt x="176" y="123"/>
                      <a:pt x="179" y="119"/>
                      <a:pt x="178" y="114"/>
                    </a:cubicBezTo>
                    <a:cubicBezTo>
                      <a:pt x="177" y="110"/>
                      <a:pt x="175" y="108"/>
                      <a:pt x="176" y="105"/>
                    </a:cubicBezTo>
                    <a:cubicBezTo>
                      <a:pt x="177" y="101"/>
                      <a:pt x="179" y="98"/>
                      <a:pt x="180" y="95"/>
                    </a:cubicBezTo>
                    <a:cubicBezTo>
                      <a:pt x="180" y="93"/>
                      <a:pt x="181" y="92"/>
                      <a:pt x="180" y="90"/>
                    </a:cubicBezTo>
                    <a:cubicBezTo>
                      <a:pt x="178" y="88"/>
                      <a:pt x="177" y="90"/>
                      <a:pt x="175" y="89"/>
                    </a:cubicBezTo>
                    <a:cubicBezTo>
                      <a:pt x="174" y="88"/>
                      <a:pt x="175" y="86"/>
                      <a:pt x="174" y="84"/>
                    </a:cubicBezTo>
                    <a:cubicBezTo>
                      <a:pt x="173" y="83"/>
                      <a:pt x="172" y="82"/>
                      <a:pt x="171" y="81"/>
                    </a:cubicBezTo>
                    <a:cubicBezTo>
                      <a:pt x="170" y="80"/>
                      <a:pt x="168" y="79"/>
                      <a:pt x="167" y="78"/>
                    </a:cubicBezTo>
                    <a:cubicBezTo>
                      <a:pt x="166" y="76"/>
                      <a:pt x="166" y="76"/>
                      <a:pt x="167" y="74"/>
                    </a:cubicBezTo>
                    <a:cubicBezTo>
                      <a:pt x="168" y="71"/>
                      <a:pt x="170" y="69"/>
                      <a:pt x="171" y="67"/>
                    </a:cubicBezTo>
                    <a:cubicBezTo>
                      <a:pt x="173" y="65"/>
                      <a:pt x="174" y="64"/>
                      <a:pt x="172" y="62"/>
                    </a:cubicBezTo>
                    <a:cubicBezTo>
                      <a:pt x="171" y="60"/>
                      <a:pt x="165" y="60"/>
                      <a:pt x="163" y="59"/>
                    </a:cubicBezTo>
                    <a:cubicBezTo>
                      <a:pt x="161" y="58"/>
                      <a:pt x="159" y="57"/>
                      <a:pt x="157" y="57"/>
                    </a:cubicBezTo>
                    <a:cubicBezTo>
                      <a:pt x="155" y="56"/>
                      <a:pt x="154" y="55"/>
                      <a:pt x="152" y="55"/>
                    </a:cubicBezTo>
                    <a:cubicBezTo>
                      <a:pt x="149" y="53"/>
                      <a:pt x="148" y="51"/>
                      <a:pt x="147" y="48"/>
                    </a:cubicBezTo>
                    <a:cubicBezTo>
                      <a:pt x="145" y="45"/>
                      <a:pt x="144" y="41"/>
                      <a:pt x="143" y="38"/>
                    </a:cubicBezTo>
                    <a:cubicBezTo>
                      <a:pt x="144" y="37"/>
                      <a:pt x="146" y="35"/>
                      <a:pt x="147" y="34"/>
                    </a:cubicBezTo>
                    <a:cubicBezTo>
                      <a:pt x="146" y="32"/>
                      <a:pt x="144" y="30"/>
                      <a:pt x="143" y="28"/>
                    </a:cubicBezTo>
                    <a:cubicBezTo>
                      <a:pt x="142" y="26"/>
                      <a:pt x="140" y="23"/>
                      <a:pt x="138" y="21"/>
                    </a:cubicBezTo>
                    <a:cubicBezTo>
                      <a:pt x="135" y="19"/>
                      <a:pt x="133" y="20"/>
                      <a:pt x="131" y="22"/>
                    </a:cubicBezTo>
                    <a:cubicBezTo>
                      <a:pt x="130" y="21"/>
                      <a:pt x="130" y="21"/>
                      <a:pt x="130" y="21"/>
                    </a:cubicBezTo>
                    <a:cubicBezTo>
                      <a:pt x="128" y="19"/>
                      <a:pt x="124" y="19"/>
                      <a:pt x="123" y="16"/>
                    </a:cubicBezTo>
                    <a:cubicBezTo>
                      <a:pt x="119" y="18"/>
                      <a:pt x="121" y="13"/>
                      <a:pt x="120" y="11"/>
                    </a:cubicBezTo>
                    <a:cubicBezTo>
                      <a:pt x="120" y="9"/>
                      <a:pt x="117" y="9"/>
                      <a:pt x="115" y="9"/>
                    </a:cubicBezTo>
                    <a:cubicBezTo>
                      <a:pt x="113" y="9"/>
                      <a:pt x="110" y="10"/>
                      <a:pt x="108" y="11"/>
                    </a:cubicBezTo>
                    <a:cubicBezTo>
                      <a:pt x="104" y="11"/>
                      <a:pt x="106" y="8"/>
                      <a:pt x="105" y="6"/>
                    </a:cubicBezTo>
                    <a:cubicBezTo>
                      <a:pt x="102" y="6"/>
                      <a:pt x="100" y="7"/>
                      <a:pt x="98" y="5"/>
                    </a:cubicBezTo>
                    <a:cubicBezTo>
                      <a:pt x="97" y="4"/>
                      <a:pt x="97" y="1"/>
                      <a:pt x="95" y="2"/>
                    </a:cubicBezTo>
                    <a:cubicBezTo>
                      <a:pt x="94" y="2"/>
                      <a:pt x="94" y="3"/>
                      <a:pt x="94" y="4"/>
                    </a:cubicBezTo>
                    <a:cubicBezTo>
                      <a:pt x="92" y="5"/>
                      <a:pt x="87" y="6"/>
                      <a:pt x="86" y="5"/>
                    </a:cubicBezTo>
                    <a:cubicBezTo>
                      <a:pt x="83" y="3"/>
                      <a:pt x="87" y="0"/>
                      <a:pt x="84" y="0"/>
                    </a:cubicBezTo>
                    <a:cubicBezTo>
                      <a:pt x="82" y="0"/>
                      <a:pt x="78" y="2"/>
                      <a:pt x="76" y="3"/>
                    </a:cubicBezTo>
                    <a:cubicBezTo>
                      <a:pt x="74" y="4"/>
                      <a:pt x="71" y="4"/>
                      <a:pt x="69" y="5"/>
                    </a:cubicBezTo>
                    <a:cubicBezTo>
                      <a:pt x="66" y="6"/>
                      <a:pt x="63" y="6"/>
                      <a:pt x="60" y="7"/>
                    </a:cubicBezTo>
                    <a:cubicBezTo>
                      <a:pt x="57" y="8"/>
                      <a:pt x="55" y="10"/>
                      <a:pt x="52" y="11"/>
                    </a:cubicBezTo>
                    <a:cubicBezTo>
                      <a:pt x="48" y="14"/>
                      <a:pt x="44" y="16"/>
                      <a:pt x="39" y="17"/>
                    </a:cubicBezTo>
                    <a:cubicBezTo>
                      <a:pt x="37" y="18"/>
                      <a:pt x="35" y="20"/>
                      <a:pt x="33" y="21"/>
                    </a:cubicBezTo>
                    <a:cubicBezTo>
                      <a:pt x="30" y="22"/>
                      <a:pt x="29" y="23"/>
                      <a:pt x="26" y="24"/>
                    </a:cubicBezTo>
                    <a:cubicBezTo>
                      <a:pt x="25" y="25"/>
                      <a:pt x="24" y="25"/>
                      <a:pt x="22" y="26"/>
                    </a:cubicBezTo>
                    <a:cubicBezTo>
                      <a:pt x="21" y="27"/>
                      <a:pt x="20" y="28"/>
                      <a:pt x="20" y="29"/>
                    </a:cubicBezTo>
                    <a:cubicBezTo>
                      <a:pt x="19" y="30"/>
                      <a:pt x="18" y="31"/>
                      <a:pt x="17" y="32"/>
                    </a:cubicBezTo>
                    <a:cubicBezTo>
                      <a:pt x="16" y="34"/>
                      <a:pt x="15" y="34"/>
                      <a:pt x="14" y="36"/>
                    </a:cubicBezTo>
                    <a:cubicBezTo>
                      <a:pt x="13" y="38"/>
                      <a:pt x="12" y="41"/>
                      <a:pt x="11" y="43"/>
                    </a:cubicBezTo>
                    <a:cubicBezTo>
                      <a:pt x="10" y="45"/>
                      <a:pt x="8" y="46"/>
                      <a:pt x="8" y="48"/>
                    </a:cubicBezTo>
                    <a:cubicBezTo>
                      <a:pt x="7" y="49"/>
                      <a:pt x="7" y="51"/>
                      <a:pt x="6" y="52"/>
                    </a:cubicBezTo>
                    <a:cubicBezTo>
                      <a:pt x="4" y="56"/>
                      <a:pt x="1" y="60"/>
                      <a:pt x="1" y="66"/>
                    </a:cubicBezTo>
                    <a:cubicBezTo>
                      <a:pt x="2" y="70"/>
                      <a:pt x="0" y="74"/>
                      <a:pt x="1" y="79"/>
                    </a:cubicBezTo>
                    <a:cubicBezTo>
                      <a:pt x="1" y="80"/>
                      <a:pt x="2" y="82"/>
                      <a:pt x="2" y="83"/>
                    </a:cubicBezTo>
                    <a:cubicBezTo>
                      <a:pt x="2" y="85"/>
                      <a:pt x="2" y="86"/>
                      <a:pt x="2" y="87"/>
                    </a:cubicBezTo>
                    <a:cubicBezTo>
                      <a:pt x="3" y="90"/>
                      <a:pt x="4" y="93"/>
                      <a:pt x="4" y="96"/>
                    </a:cubicBezTo>
                    <a:cubicBezTo>
                      <a:pt x="5" y="99"/>
                      <a:pt x="5" y="101"/>
                      <a:pt x="6" y="104"/>
                    </a:cubicBezTo>
                    <a:cubicBezTo>
                      <a:pt x="6" y="105"/>
                      <a:pt x="7" y="107"/>
                      <a:pt x="7" y="108"/>
                    </a:cubicBezTo>
                    <a:cubicBezTo>
                      <a:pt x="8" y="109"/>
                      <a:pt x="7" y="109"/>
                      <a:pt x="7" y="110"/>
                    </a:cubicBezTo>
                    <a:cubicBezTo>
                      <a:pt x="7" y="113"/>
                      <a:pt x="9" y="116"/>
                      <a:pt x="10" y="118"/>
                    </a:cubicBezTo>
                    <a:cubicBezTo>
                      <a:pt x="10" y="118"/>
                      <a:pt x="11" y="119"/>
                      <a:pt x="12" y="120"/>
                    </a:cubicBezTo>
                    <a:cubicBezTo>
                      <a:pt x="12" y="121"/>
                      <a:pt x="12" y="122"/>
                      <a:pt x="13" y="123"/>
                    </a:cubicBezTo>
                    <a:cubicBezTo>
                      <a:pt x="14" y="125"/>
                      <a:pt x="16" y="127"/>
                      <a:pt x="17" y="128"/>
                    </a:cubicBezTo>
                    <a:cubicBezTo>
                      <a:pt x="19" y="130"/>
                      <a:pt x="20" y="131"/>
                      <a:pt x="22" y="132"/>
                    </a:cubicBezTo>
                    <a:cubicBezTo>
                      <a:pt x="26" y="135"/>
                      <a:pt x="30" y="137"/>
                      <a:pt x="35" y="140"/>
                    </a:cubicBezTo>
                    <a:cubicBezTo>
                      <a:pt x="35" y="140"/>
                      <a:pt x="35" y="140"/>
                      <a:pt x="35" y="140"/>
                    </a:cubicBezTo>
                    <a:cubicBezTo>
                      <a:pt x="34" y="141"/>
                      <a:pt x="34" y="142"/>
                      <a:pt x="34" y="142"/>
                    </a:cubicBezTo>
                    <a:cubicBezTo>
                      <a:pt x="32" y="144"/>
                      <a:pt x="29" y="148"/>
                      <a:pt x="30" y="150"/>
                    </a:cubicBezTo>
                    <a:cubicBezTo>
                      <a:pt x="34" y="153"/>
                      <a:pt x="37" y="153"/>
                      <a:pt x="39" y="154"/>
                    </a:cubicBezTo>
                    <a:cubicBezTo>
                      <a:pt x="41" y="155"/>
                      <a:pt x="42" y="157"/>
                      <a:pt x="44" y="158"/>
                    </a:cubicBezTo>
                    <a:cubicBezTo>
                      <a:pt x="47" y="159"/>
                      <a:pt x="49" y="160"/>
                      <a:pt x="51" y="162"/>
                    </a:cubicBezTo>
                    <a:cubicBezTo>
                      <a:pt x="53" y="164"/>
                      <a:pt x="54" y="165"/>
                      <a:pt x="56" y="162"/>
                    </a:cubicBezTo>
                    <a:cubicBezTo>
                      <a:pt x="57" y="160"/>
                      <a:pt x="58" y="157"/>
                      <a:pt x="60" y="155"/>
                    </a:cubicBezTo>
                    <a:cubicBezTo>
                      <a:pt x="60" y="154"/>
                      <a:pt x="61" y="153"/>
                      <a:pt x="62" y="152"/>
                    </a:cubicBezTo>
                    <a:cubicBezTo>
                      <a:pt x="62" y="152"/>
                      <a:pt x="62" y="152"/>
                      <a:pt x="62" y="152"/>
                    </a:cubicBezTo>
                    <a:cubicBezTo>
                      <a:pt x="65" y="152"/>
                      <a:pt x="69" y="153"/>
                      <a:pt x="72" y="153"/>
                    </a:cubicBezTo>
                    <a:cubicBezTo>
                      <a:pt x="76" y="153"/>
                      <a:pt x="81" y="154"/>
                      <a:pt x="85" y="155"/>
                    </a:cubicBezTo>
                    <a:cubicBezTo>
                      <a:pt x="87" y="156"/>
                      <a:pt x="88" y="157"/>
                      <a:pt x="89" y="159"/>
                    </a:cubicBezTo>
                    <a:cubicBezTo>
                      <a:pt x="91" y="162"/>
                      <a:pt x="93" y="164"/>
                      <a:pt x="95" y="167"/>
                    </a:cubicBezTo>
                    <a:cubicBezTo>
                      <a:pt x="95" y="169"/>
                      <a:pt x="96" y="171"/>
                      <a:pt x="96" y="172"/>
                    </a:cubicBezTo>
                    <a:cubicBezTo>
                      <a:pt x="95" y="172"/>
                      <a:pt x="94" y="173"/>
                      <a:pt x="93" y="173"/>
                    </a:cubicBezTo>
                    <a:cubicBezTo>
                      <a:pt x="92" y="174"/>
                      <a:pt x="90" y="174"/>
                      <a:pt x="89" y="175"/>
                    </a:cubicBezTo>
                    <a:cubicBezTo>
                      <a:pt x="88" y="175"/>
                      <a:pt x="86" y="174"/>
                      <a:pt x="85" y="175"/>
                    </a:cubicBezTo>
                    <a:cubicBezTo>
                      <a:pt x="83" y="177"/>
                      <a:pt x="86" y="181"/>
                      <a:pt x="86" y="183"/>
                    </a:cubicBezTo>
                    <a:cubicBezTo>
                      <a:pt x="86" y="184"/>
                      <a:pt x="85" y="184"/>
                      <a:pt x="86" y="185"/>
                    </a:cubicBezTo>
                    <a:cubicBezTo>
                      <a:pt x="86" y="187"/>
                      <a:pt x="87" y="188"/>
                      <a:pt x="87" y="190"/>
                    </a:cubicBezTo>
                    <a:cubicBezTo>
                      <a:pt x="88" y="192"/>
                      <a:pt x="89" y="195"/>
                      <a:pt x="90" y="197"/>
                    </a:cubicBezTo>
                    <a:cubicBezTo>
                      <a:pt x="90" y="200"/>
                      <a:pt x="90" y="203"/>
                      <a:pt x="91" y="206"/>
                    </a:cubicBezTo>
                    <a:cubicBezTo>
                      <a:pt x="92" y="211"/>
                      <a:pt x="94" y="216"/>
                      <a:pt x="96" y="221"/>
                    </a:cubicBezTo>
                    <a:cubicBezTo>
                      <a:pt x="97" y="224"/>
                      <a:pt x="99" y="226"/>
                      <a:pt x="100" y="228"/>
                    </a:cubicBezTo>
                    <a:cubicBezTo>
                      <a:pt x="101" y="230"/>
                      <a:pt x="101" y="230"/>
                      <a:pt x="102" y="232"/>
                    </a:cubicBezTo>
                    <a:cubicBezTo>
                      <a:pt x="103" y="233"/>
                      <a:pt x="103" y="234"/>
                      <a:pt x="104" y="236"/>
                    </a:cubicBezTo>
                    <a:cubicBezTo>
                      <a:pt x="105" y="238"/>
                      <a:pt x="107" y="240"/>
                      <a:pt x="107" y="242"/>
                    </a:cubicBezTo>
                    <a:cubicBezTo>
                      <a:pt x="108" y="243"/>
                      <a:pt x="108" y="244"/>
                      <a:pt x="109" y="245"/>
                    </a:cubicBezTo>
                    <a:cubicBezTo>
                      <a:pt x="103" y="247"/>
                      <a:pt x="99" y="248"/>
                      <a:pt x="97" y="248"/>
                    </a:cubicBezTo>
                    <a:cubicBezTo>
                      <a:pt x="95" y="249"/>
                      <a:pt x="93" y="249"/>
                      <a:pt x="94" y="252"/>
                    </a:cubicBezTo>
                    <a:cubicBezTo>
                      <a:pt x="94" y="254"/>
                      <a:pt x="97" y="256"/>
                      <a:pt x="98" y="258"/>
                    </a:cubicBezTo>
                    <a:cubicBezTo>
                      <a:pt x="101" y="262"/>
                      <a:pt x="102" y="268"/>
                      <a:pt x="106" y="272"/>
                    </a:cubicBezTo>
                    <a:cubicBezTo>
                      <a:pt x="109" y="277"/>
                      <a:pt x="112" y="275"/>
                      <a:pt x="116" y="273"/>
                    </a:cubicBezTo>
                    <a:cubicBezTo>
                      <a:pt x="118" y="272"/>
                      <a:pt x="119" y="272"/>
                      <a:pt x="120" y="271"/>
                    </a:cubicBezTo>
                    <a:cubicBezTo>
                      <a:pt x="120" y="272"/>
                      <a:pt x="121" y="272"/>
                      <a:pt x="121" y="272"/>
                    </a:cubicBezTo>
                    <a:cubicBezTo>
                      <a:pt x="121" y="274"/>
                      <a:pt x="121" y="275"/>
                      <a:pt x="121" y="277"/>
                    </a:cubicBezTo>
                    <a:cubicBezTo>
                      <a:pt x="122" y="281"/>
                      <a:pt x="124" y="285"/>
                      <a:pt x="125" y="288"/>
                    </a:cubicBezTo>
                    <a:cubicBezTo>
                      <a:pt x="126" y="290"/>
                      <a:pt x="126" y="291"/>
                      <a:pt x="127" y="292"/>
                    </a:cubicBezTo>
                    <a:cubicBezTo>
                      <a:pt x="126" y="292"/>
                      <a:pt x="125" y="292"/>
                      <a:pt x="125" y="293"/>
                    </a:cubicBezTo>
                    <a:cubicBezTo>
                      <a:pt x="123" y="293"/>
                      <a:pt x="121" y="292"/>
                      <a:pt x="119" y="291"/>
                    </a:cubicBezTo>
                    <a:cubicBezTo>
                      <a:pt x="118" y="292"/>
                      <a:pt x="116" y="291"/>
                      <a:pt x="117" y="293"/>
                    </a:cubicBezTo>
                    <a:cubicBezTo>
                      <a:pt x="117" y="299"/>
                      <a:pt x="117" y="299"/>
                      <a:pt x="116" y="299"/>
                    </a:cubicBezTo>
                    <a:cubicBezTo>
                      <a:pt x="117" y="302"/>
                      <a:pt x="117" y="304"/>
                      <a:pt x="119" y="307"/>
                    </a:cubicBezTo>
                    <a:cubicBezTo>
                      <a:pt x="121" y="309"/>
                      <a:pt x="121" y="310"/>
                      <a:pt x="124" y="310"/>
                    </a:cubicBezTo>
                    <a:cubicBezTo>
                      <a:pt x="128" y="310"/>
                      <a:pt x="132" y="309"/>
                      <a:pt x="135" y="308"/>
                    </a:cubicBezTo>
                    <a:cubicBezTo>
                      <a:pt x="136" y="309"/>
                      <a:pt x="136" y="309"/>
                      <a:pt x="136" y="310"/>
                    </a:cubicBezTo>
                    <a:cubicBezTo>
                      <a:pt x="138" y="313"/>
                      <a:pt x="140" y="316"/>
                      <a:pt x="142" y="320"/>
                    </a:cubicBezTo>
                    <a:cubicBezTo>
                      <a:pt x="143" y="321"/>
                      <a:pt x="143" y="322"/>
                      <a:pt x="144" y="324"/>
                    </a:cubicBezTo>
                    <a:cubicBezTo>
                      <a:pt x="144" y="325"/>
                      <a:pt x="145" y="326"/>
                      <a:pt x="146" y="327"/>
                    </a:cubicBezTo>
                    <a:cubicBezTo>
                      <a:pt x="144" y="330"/>
                      <a:pt x="142" y="333"/>
                      <a:pt x="140" y="337"/>
                    </a:cubicBezTo>
                    <a:cubicBezTo>
                      <a:pt x="139" y="339"/>
                      <a:pt x="136" y="346"/>
                      <a:pt x="137" y="348"/>
                    </a:cubicBezTo>
                    <a:cubicBezTo>
                      <a:pt x="139" y="348"/>
                      <a:pt x="142" y="346"/>
                      <a:pt x="145" y="346"/>
                    </a:cubicBezTo>
                    <a:cubicBezTo>
                      <a:pt x="146" y="347"/>
                      <a:pt x="146" y="348"/>
                      <a:pt x="147" y="349"/>
                    </a:cubicBezTo>
                    <a:cubicBezTo>
                      <a:pt x="149" y="350"/>
                      <a:pt x="150" y="350"/>
                      <a:pt x="152" y="351"/>
                    </a:cubicBezTo>
                    <a:cubicBezTo>
                      <a:pt x="151" y="352"/>
                      <a:pt x="151" y="353"/>
                      <a:pt x="151" y="354"/>
                    </a:cubicBezTo>
                    <a:cubicBezTo>
                      <a:pt x="151" y="355"/>
                      <a:pt x="152" y="356"/>
                      <a:pt x="152" y="357"/>
                    </a:cubicBezTo>
                    <a:cubicBezTo>
                      <a:pt x="149" y="360"/>
                      <a:pt x="145" y="363"/>
                      <a:pt x="142" y="364"/>
                    </a:cubicBezTo>
                    <a:cubicBezTo>
                      <a:pt x="140" y="365"/>
                      <a:pt x="138" y="365"/>
                      <a:pt x="139" y="368"/>
                    </a:cubicBezTo>
                    <a:cubicBezTo>
                      <a:pt x="139" y="369"/>
                      <a:pt x="140" y="369"/>
                      <a:pt x="140" y="369"/>
                    </a:cubicBezTo>
                    <a:cubicBezTo>
                      <a:pt x="142" y="372"/>
                      <a:pt x="143" y="374"/>
                      <a:pt x="145" y="377"/>
                    </a:cubicBezTo>
                    <a:cubicBezTo>
                      <a:pt x="146" y="379"/>
                      <a:pt x="147" y="382"/>
                      <a:pt x="148" y="384"/>
                    </a:cubicBezTo>
                    <a:cubicBezTo>
                      <a:pt x="148" y="385"/>
                      <a:pt x="148" y="385"/>
                      <a:pt x="148" y="385"/>
                    </a:cubicBezTo>
                    <a:cubicBezTo>
                      <a:pt x="147" y="388"/>
                      <a:pt x="147" y="395"/>
                      <a:pt x="149" y="398"/>
                    </a:cubicBezTo>
                    <a:cubicBezTo>
                      <a:pt x="150" y="400"/>
                      <a:pt x="151" y="401"/>
                      <a:pt x="152" y="403"/>
                    </a:cubicBezTo>
                    <a:cubicBezTo>
                      <a:pt x="154" y="404"/>
                      <a:pt x="154" y="406"/>
                      <a:pt x="155" y="408"/>
                    </a:cubicBezTo>
                    <a:cubicBezTo>
                      <a:pt x="155" y="409"/>
                      <a:pt x="156" y="409"/>
                      <a:pt x="156" y="409"/>
                    </a:cubicBezTo>
                    <a:cubicBezTo>
                      <a:pt x="154" y="410"/>
                      <a:pt x="153" y="411"/>
                      <a:pt x="152" y="412"/>
                    </a:cubicBezTo>
                    <a:cubicBezTo>
                      <a:pt x="149" y="414"/>
                      <a:pt x="145" y="416"/>
                      <a:pt x="147" y="420"/>
                    </a:cubicBezTo>
                    <a:cubicBezTo>
                      <a:pt x="148" y="423"/>
                      <a:pt x="151" y="426"/>
                      <a:pt x="153" y="430"/>
                    </a:cubicBezTo>
                    <a:cubicBezTo>
                      <a:pt x="154" y="433"/>
                      <a:pt x="156" y="439"/>
                      <a:pt x="159" y="441"/>
                    </a:cubicBezTo>
                    <a:cubicBezTo>
                      <a:pt x="161" y="440"/>
                      <a:pt x="164" y="438"/>
                      <a:pt x="166" y="436"/>
                    </a:cubicBezTo>
                    <a:cubicBezTo>
                      <a:pt x="168" y="435"/>
                      <a:pt x="169" y="433"/>
                      <a:pt x="171" y="431"/>
                    </a:cubicBezTo>
                    <a:cubicBezTo>
                      <a:pt x="171" y="432"/>
                      <a:pt x="171" y="432"/>
                      <a:pt x="171" y="432"/>
                    </a:cubicBezTo>
                    <a:cubicBezTo>
                      <a:pt x="172" y="433"/>
                      <a:pt x="172" y="435"/>
                      <a:pt x="172" y="436"/>
                    </a:cubicBezTo>
                    <a:cubicBezTo>
                      <a:pt x="173" y="438"/>
                      <a:pt x="173" y="439"/>
                      <a:pt x="173" y="440"/>
                    </a:cubicBezTo>
                    <a:cubicBezTo>
                      <a:pt x="173" y="442"/>
                      <a:pt x="174" y="444"/>
                      <a:pt x="174" y="446"/>
                    </a:cubicBezTo>
                    <a:cubicBezTo>
                      <a:pt x="174" y="450"/>
                      <a:pt x="174" y="452"/>
                      <a:pt x="177" y="455"/>
                    </a:cubicBezTo>
                    <a:cubicBezTo>
                      <a:pt x="177" y="455"/>
                      <a:pt x="177" y="455"/>
                      <a:pt x="177" y="455"/>
                    </a:cubicBezTo>
                    <a:cubicBezTo>
                      <a:pt x="176" y="456"/>
                      <a:pt x="176" y="458"/>
                      <a:pt x="176" y="459"/>
                    </a:cubicBezTo>
                    <a:cubicBezTo>
                      <a:pt x="175" y="461"/>
                      <a:pt x="173" y="463"/>
                      <a:pt x="172" y="464"/>
                    </a:cubicBezTo>
                    <a:cubicBezTo>
                      <a:pt x="170" y="468"/>
                      <a:pt x="166" y="471"/>
                      <a:pt x="164" y="474"/>
                    </a:cubicBezTo>
                    <a:cubicBezTo>
                      <a:pt x="161" y="476"/>
                      <a:pt x="159" y="477"/>
                      <a:pt x="160" y="480"/>
                    </a:cubicBezTo>
                    <a:cubicBezTo>
                      <a:pt x="160" y="481"/>
                      <a:pt x="161" y="482"/>
                      <a:pt x="161" y="483"/>
                    </a:cubicBezTo>
                    <a:cubicBezTo>
                      <a:pt x="162" y="485"/>
                      <a:pt x="162" y="487"/>
                      <a:pt x="163" y="489"/>
                    </a:cubicBezTo>
                    <a:cubicBezTo>
                      <a:pt x="163" y="493"/>
                      <a:pt x="164" y="497"/>
                      <a:pt x="165" y="500"/>
                    </a:cubicBezTo>
                    <a:cubicBezTo>
                      <a:pt x="167" y="497"/>
                      <a:pt x="167" y="493"/>
                      <a:pt x="170" y="489"/>
                    </a:cubicBezTo>
                    <a:cubicBezTo>
                      <a:pt x="172" y="486"/>
                      <a:pt x="175" y="484"/>
                      <a:pt x="178" y="481"/>
                    </a:cubicBezTo>
                    <a:cubicBezTo>
                      <a:pt x="181" y="478"/>
                      <a:pt x="184" y="475"/>
                      <a:pt x="187" y="472"/>
                    </a:cubicBezTo>
                    <a:cubicBezTo>
                      <a:pt x="188" y="471"/>
                      <a:pt x="190" y="469"/>
                      <a:pt x="192" y="468"/>
                    </a:cubicBezTo>
                    <a:cubicBezTo>
                      <a:pt x="192" y="468"/>
                      <a:pt x="193" y="468"/>
                      <a:pt x="193" y="467"/>
                    </a:cubicBezTo>
                    <a:cubicBezTo>
                      <a:pt x="193" y="470"/>
                      <a:pt x="192" y="473"/>
                      <a:pt x="192" y="475"/>
                    </a:cubicBezTo>
                    <a:cubicBezTo>
                      <a:pt x="192" y="479"/>
                      <a:pt x="193" y="482"/>
                      <a:pt x="194" y="486"/>
                    </a:cubicBezTo>
                    <a:cubicBezTo>
                      <a:pt x="195" y="490"/>
                      <a:pt x="197" y="493"/>
                      <a:pt x="198" y="497"/>
                    </a:cubicBezTo>
                    <a:cubicBezTo>
                      <a:pt x="198" y="498"/>
                      <a:pt x="199" y="501"/>
                      <a:pt x="200" y="502"/>
                    </a:cubicBezTo>
                    <a:cubicBezTo>
                      <a:pt x="200" y="503"/>
                      <a:pt x="202" y="504"/>
                      <a:pt x="202" y="505"/>
                    </a:cubicBezTo>
                    <a:cubicBezTo>
                      <a:pt x="203" y="507"/>
                      <a:pt x="204" y="510"/>
                      <a:pt x="205" y="513"/>
                    </a:cubicBezTo>
                    <a:cubicBezTo>
                      <a:pt x="205" y="515"/>
                      <a:pt x="205" y="517"/>
                      <a:pt x="206" y="519"/>
                    </a:cubicBezTo>
                    <a:cubicBezTo>
                      <a:pt x="206" y="520"/>
                      <a:pt x="207" y="522"/>
                      <a:pt x="208" y="524"/>
                    </a:cubicBezTo>
                    <a:cubicBezTo>
                      <a:pt x="208" y="526"/>
                      <a:pt x="207" y="528"/>
                      <a:pt x="208" y="530"/>
                    </a:cubicBezTo>
                    <a:cubicBezTo>
                      <a:pt x="208" y="532"/>
                      <a:pt x="208" y="535"/>
                      <a:pt x="208" y="537"/>
                    </a:cubicBezTo>
                    <a:cubicBezTo>
                      <a:pt x="213" y="537"/>
                      <a:pt x="219" y="536"/>
                      <a:pt x="225" y="535"/>
                    </a:cubicBezTo>
                    <a:cubicBezTo>
                      <a:pt x="228" y="534"/>
                      <a:pt x="232" y="533"/>
                      <a:pt x="236" y="533"/>
                    </a:cubicBezTo>
                    <a:cubicBezTo>
                      <a:pt x="241" y="533"/>
                      <a:pt x="247" y="533"/>
                      <a:pt x="252" y="533"/>
                    </a:cubicBezTo>
                    <a:cubicBezTo>
                      <a:pt x="254" y="533"/>
                      <a:pt x="256" y="532"/>
                      <a:pt x="259" y="532"/>
                    </a:cubicBezTo>
                    <a:cubicBezTo>
                      <a:pt x="259" y="533"/>
                      <a:pt x="259" y="535"/>
                      <a:pt x="259" y="536"/>
                    </a:cubicBezTo>
                    <a:cubicBezTo>
                      <a:pt x="260" y="540"/>
                      <a:pt x="262" y="543"/>
                      <a:pt x="262" y="547"/>
                    </a:cubicBezTo>
                    <a:cubicBezTo>
                      <a:pt x="263" y="554"/>
                      <a:pt x="264" y="561"/>
                      <a:pt x="265" y="567"/>
                    </a:cubicBezTo>
                    <a:cubicBezTo>
                      <a:pt x="263" y="567"/>
                      <a:pt x="262" y="567"/>
                      <a:pt x="260" y="567"/>
                    </a:cubicBezTo>
                    <a:cubicBezTo>
                      <a:pt x="257" y="566"/>
                      <a:pt x="254" y="566"/>
                      <a:pt x="251" y="566"/>
                    </a:cubicBezTo>
                    <a:cubicBezTo>
                      <a:pt x="252" y="572"/>
                      <a:pt x="252" y="573"/>
                      <a:pt x="252" y="576"/>
                    </a:cubicBezTo>
                    <a:cubicBezTo>
                      <a:pt x="252" y="578"/>
                      <a:pt x="253" y="579"/>
                      <a:pt x="253" y="581"/>
                    </a:cubicBezTo>
                    <a:cubicBezTo>
                      <a:pt x="253" y="583"/>
                      <a:pt x="251" y="585"/>
                      <a:pt x="252" y="587"/>
                    </a:cubicBezTo>
                    <a:cubicBezTo>
                      <a:pt x="253" y="589"/>
                      <a:pt x="257" y="590"/>
                      <a:pt x="258" y="591"/>
                    </a:cubicBezTo>
                    <a:cubicBezTo>
                      <a:pt x="260" y="592"/>
                      <a:pt x="262" y="593"/>
                      <a:pt x="264" y="594"/>
                    </a:cubicBezTo>
                    <a:cubicBezTo>
                      <a:pt x="260" y="601"/>
                      <a:pt x="256" y="609"/>
                      <a:pt x="253" y="616"/>
                    </a:cubicBezTo>
                    <a:cubicBezTo>
                      <a:pt x="251" y="620"/>
                      <a:pt x="250" y="624"/>
                      <a:pt x="249" y="627"/>
                    </a:cubicBezTo>
                    <a:cubicBezTo>
                      <a:pt x="247" y="630"/>
                      <a:pt x="246" y="634"/>
                      <a:pt x="245" y="637"/>
                    </a:cubicBezTo>
                    <a:cubicBezTo>
                      <a:pt x="241" y="646"/>
                      <a:pt x="239" y="655"/>
                      <a:pt x="237" y="663"/>
                    </a:cubicBezTo>
                    <a:cubicBezTo>
                      <a:pt x="236" y="670"/>
                      <a:pt x="233" y="677"/>
                      <a:pt x="231" y="683"/>
                    </a:cubicBezTo>
                    <a:cubicBezTo>
                      <a:pt x="230" y="687"/>
                      <a:pt x="230" y="691"/>
                      <a:pt x="230" y="694"/>
                    </a:cubicBezTo>
                    <a:cubicBezTo>
                      <a:pt x="229" y="698"/>
                      <a:pt x="228" y="700"/>
                      <a:pt x="228" y="704"/>
                    </a:cubicBezTo>
                    <a:cubicBezTo>
                      <a:pt x="227" y="710"/>
                      <a:pt x="226" y="716"/>
                      <a:pt x="225" y="722"/>
                    </a:cubicBezTo>
                    <a:cubicBezTo>
                      <a:pt x="225" y="725"/>
                      <a:pt x="225" y="727"/>
                      <a:pt x="224" y="729"/>
                    </a:cubicBezTo>
                    <a:cubicBezTo>
                      <a:pt x="223" y="732"/>
                      <a:pt x="221" y="735"/>
                      <a:pt x="220" y="739"/>
                    </a:cubicBezTo>
                    <a:cubicBezTo>
                      <a:pt x="218" y="743"/>
                      <a:pt x="216" y="747"/>
                      <a:pt x="213" y="751"/>
                    </a:cubicBezTo>
                    <a:cubicBezTo>
                      <a:pt x="209" y="755"/>
                      <a:pt x="208" y="752"/>
                      <a:pt x="204" y="750"/>
                    </a:cubicBezTo>
                    <a:cubicBezTo>
                      <a:pt x="202" y="749"/>
                      <a:pt x="199" y="750"/>
                      <a:pt x="198" y="753"/>
                    </a:cubicBezTo>
                    <a:cubicBezTo>
                      <a:pt x="197" y="754"/>
                      <a:pt x="197" y="758"/>
                      <a:pt x="197" y="760"/>
                    </a:cubicBezTo>
                    <a:cubicBezTo>
                      <a:pt x="197" y="761"/>
                      <a:pt x="197" y="763"/>
                      <a:pt x="197" y="765"/>
                    </a:cubicBezTo>
                    <a:cubicBezTo>
                      <a:pt x="197" y="767"/>
                      <a:pt x="196" y="768"/>
                      <a:pt x="196" y="770"/>
                    </a:cubicBezTo>
                    <a:cubicBezTo>
                      <a:pt x="195" y="773"/>
                      <a:pt x="195" y="776"/>
                      <a:pt x="195" y="779"/>
                    </a:cubicBezTo>
                    <a:cubicBezTo>
                      <a:pt x="194" y="784"/>
                      <a:pt x="194" y="789"/>
                      <a:pt x="192" y="795"/>
                    </a:cubicBezTo>
                    <a:cubicBezTo>
                      <a:pt x="192" y="798"/>
                      <a:pt x="190" y="803"/>
                      <a:pt x="192" y="806"/>
                    </a:cubicBezTo>
                    <a:cubicBezTo>
                      <a:pt x="193" y="808"/>
                      <a:pt x="198" y="810"/>
                      <a:pt x="201" y="811"/>
                    </a:cubicBezTo>
                    <a:cubicBezTo>
                      <a:pt x="202" y="811"/>
                      <a:pt x="204" y="812"/>
                      <a:pt x="206" y="813"/>
                    </a:cubicBezTo>
                    <a:cubicBezTo>
                      <a:pt x="207" y="813"/>
                      <a:pt x="209" y="813"/>
                      <a:pt x="211" y="813"/>
                    </a:cubicBezTo>
                    <a:cubicBezTo>
                      <a:pt x="216" y="814"/>
                      <a:pt x="221" y="815"/>
                      <a:pt x="226" y="815"/>
                    </a:cubicBezTo>
                    <a:cubicBezTo>
                      <a:pt x="228" y="815"/>
                      <a:pt x="231" y="815"/>
                      <a:pt x="234" y="814"/>
                    </a:cubicBezTo>
                    <a:cubicBezTo>
                      <a:pt x="237" y="814"/>
                      <a:pt x="240" y="814"/>
                      <a:pt x="243" y="814"/>
                    </a:cubicBezTo>
                    <a:cubicBezTo>
                      <a:pt x="248" y="813"/>
                      <a:pt x="252" y="810"/>
                      <a:pt x="257" y="809"/>
                    </a:cubicBezTo>
                    <a:cubicBezTo>
                      <a:pt x="259" y="808"/>
                      <a:pt x="262" y="809"/>
                      <a:pt x="265" y="809"/>
                    </a:cubicBezTo>
                    <a:cubicBezTo>
                      <a:pt x="268" y="809"/>
                      <a:pt x="270" y="809"/>
                      <a:pt x="273" y="810"/>
                    </a:cubicBezTo>
                    <a:cubicBezTo>
                      <a:pt x="274" y="810"/>
                      <a:pt x="276" y="811"/>
                      <a:pt x="278" y="811"/>
                    </a:cubicBezTo>
                    <a:cubicBezTo>
                      <a:pt x="281" y="811"/>
                      <a:pt x="284" y="812"/>
                      <a:pt x="287" y="811"/>
                    </a:cubicBezTo>
                    <a:cubicBezTo>
                      <a:pt x="295" y="810"/>
                      <a:pt x="304" y="810"/>
                      <a:pt x="312" y="807"/>
                    </a:cubicBezTo>
                    <a:cubicBezTo>
                      <a:pt x="318" y="805"/>
                      <a:pt x="326" y="804"/>
                      <a:pt x="333" y="801"/>
                    </a:cubicBezTo>
                    <a:cubicBezTo>
                      <a:pt x="337" y="800"/>
                      <a:pt x="340" y="798"/>
                      <a:pt x="344" y="797"/>
                    </a:cubicBezTo>
                    <a:cubicBezTo>
                      <a:pt x="351" y="795"/>
                      <a:pt x="350" y="790"/>
                      <a:pt x="346" y="785"/>
                    </a:cubicBezTo>
                    <a:cubicBezTo>
                      <a:pt x="343" y="781"/>
                      <a:pt x="342" y="776"/>
                      <a:pt x="335" y="775"/>
                    </a:cubicBezTo>
                    <a:cubicBezTo>
                      <a:pt x="333" y="775"/>
                      <a:pt x="330" y="775"/>
                      <a:pt x="327" y="775"/>
                    </a:cubicBezTo>
                    <a:cubicBezTo>
                      <a:pt x="325" y="775"/>
                      <a:pt x="322" y="774"/>
                      <a:pt x="320" y="773"/>
                    </a:cubicBezTo>
                    <a:cubicBezTo>
                      <a:pt x="316" y="771"/>
                      <a:pt x="314" y="768"/>
                      <a:pt x="311" y="767"/>
                    </a:cubicBezTo>
                    <a:cubicBezTo>
                      <a:pt x="308" y="766"/>
                      <a:pt x="305" y="767"/>
                      <a:pt x="301" y="766"/>
                    </a:cubicBezTo>
                    <a:cubicBezTo>
                      <a:pt x="298" y="765"/>
                      <a:pt x="297" y="764"/>
                      <a:pt x="296" y="761"/>
                    </a:cubicBezTo>
                    <a:cubicBezTo>
                      <a:pt x="295" y="759"/>
                      <a:pt x="293" y="757"/>
                      <a:pt x="291" y="757"/>
                    </a:cubicBezTo>
                    <a:cubicBezTo>
                      <a:pt x="288" y="757"/>
                      <a:pt x="287" y="759"/>
                      <a:pt x="285" y="755"/>
                    </a:cubicBezTo>
                    <a:cubicBezTo>
                      <a:pt x="284" y="752"/>
                      <a:pt x="283" y="751"/>
                      <a:pt x="280" y="751"/>
                    </a:cubicBezTo>
                    <a:cubicBezTo>
                      <a:pt x="277" y="752"/>
                      <a:pt x="277" y="754"/>
                      <a:pt x="275" y="751"/>
                    </a:cubicBezTo>
                    <a:cubicBezTo>
                      <a:pt x="273" y="750"/>
                      <a:pt x="272" y="748"/>
                      <a:pt x="271" y="746"/>
                    </a:cubicBezTo>
                    <a:cubicBezTo>
                      <a:pt x="269" y="744"/>
                      <a:pt x="265" y="738"/>
                      <a:pt x="266" y="734"/>
                    </a:cubicBezTo>
                    <a:cubicBezTo>
                      <a:pt x="266" y="732"/>
                      <a:pt x="267" y="730"/>
                      <a:pt x="268" y="728"/>
                    </a:cubicBezTo>
                    <a:cubicBezTo>
                      <a:pt x="268" y="726"/>
                      <a:pt x="269" y="725"/>
                      <a:pt x="269" y="723"/>
                    </a:cubicBezTo>
                    <a:cubicBezTo>
                      <a:pt x="271" y="718"/>
                      <a:pt x="272" y="714"/>
                      <a:pt x="274" y="709"/>
                    </a:cubicBezTo>
                    <a:cubicBezTo>
                      <a:pt x="277" y="699"/>
                      <a:pt x="281" y="689"/>
                      <a:pt x="284" y="680"/>
                    </a:cubicBezTo>
                    <a:cubicBezTo>
                      <a:pt x="288" y="685"/>
                      <a:pt x="292" y="690"/>
                      <a:pt x="296" y="694"/>
                    </a:cubicBezTo>
                    <a:cubicBezTo>
                      <a:pt x="299" y="698"/>
                      <a:pt x="303" y="702"/>
                      <a:pt x="306" y="705"/>
                    </a:cubicBezTo>
                    <a:cubicBezTo>
                      <a:pt x="309" y="708"/>
                      <a:pt x="311" y="711"/>
                      <a:pt x="316" y="710"/>
                    </a:cubicBezTo>
                    <a:cubicBezTo>
                      <a:pt x="319" y="709"/>
                      <a:pt x="320" y="707"/>
                      <a:pt x="322" y="705"/>
                    </a:cubicBezTo>
                    <a:cubicBezTo>
                      <a:pt x="324" y="703"/>
                      <a:pt x="327" y="703"/>
                      <a:pt x="328" y="700"/>
                    </a:cubicBezTo>
                    <a:cubicBezTo>
                      <a:pt x="328" y="698"/>
                      <a:pt x="327" y="697"/>
                      <a:pt x="327" y="695"/>
                    </a:cubicBezTo>
                    <a:cubicBezTo>
                      <a:pt x="326" y="693"/>
                      <a:pt x="327" y="693"/>
                      <a:pt x="327" y="691"/>
                    </a:cubicBezTo>
                    <a:cubicBezTo>
                      <a:pt x="327" y="688"/>
                      <a:pt x="327" y="684"/>
                      <a:pt x="327" y="681"/>
                    </a:cubicBezTo>
                    <a:cubicBezTo>
                      <a:pt x="326" y="677"/>
                      <a:pt x="327" y="673"/>
                      <a:pt x="327" y="669"/>
                    </a:cubicBezTo>
                    <a:cubicBezTo>
                      <a:pt x="327" y="665"/>
                      <a:pt x="326" y="662"/>
                      <a:pt x="326" y="658"/>
                    </a:cubicBezTo>
                    <a:cubicBezTo>
                      <a:pt x="326" y="655"/>
                      <a:pt x="327" y="652"/>
                      <a:pt x="327" y="649"/>
                    </a:cubicBezTo>
                    <a:cubicBezTo>
                      <a:pt x="327" y="644"/>
                      <a:pt x="327" y="640"/>
                      <a:pt x="328" y="635"/>
                    </a:cubicBezTo>
                    <a:cubicBezTo>
                      <a:pt x="328" y="632"/>
                      <a:pt x="329" y="628"/>
                      <a:pt x="329" y="624"/>
                    </a:cubicBezTo>
                    <a:cubicBezTo>
                      <a:pt x="329" y="618"/>
                      <a:pt x="327" y="611"/>
                      <a:pt x="325" y="605"/>
                    </a:cubicBezTo>
                    <a:cubicBezTo>
                      <a:pt x="325" y="602"/>
                      <a:pt x="325" y="597"/>
                      <a:pt x="323" y="595"/>
                    </a:cubicBezTo>
                    <a:cubicBezTo>
                      <a:pt x="323" y="595"/>
                      <a:pt x="323" y="595"/>
                      <a:pt x="323" y="594"/>
                    </a:cubicBezTo>
                    <a:cubicBezTo>
                      <a:pt x="324" y="592"/>
                      <a:pt x="325" y="589"/>
                      <a:pt x="326" y="586"/>
                    </a:cubicBezTo>
                    <a:cubicBezTo>
                      <a:pt x="327" y="581"/>
                      <a:pt x="329" y="577"/>
                      <a:pt x="329" y="572"/>
                    </a:cubicBezTo>
                    <a:cubicBezTo>
                      <a:pt x="330" y="570"/>
                      <a:pt x="329" y="569"/>
                      <a:pt x="329" y="567"/>
                    </a:cubicBezTo>
                    <a:cubicBezTo>
                      <a:pt x="329" y="566"/>
                      <a:pt x="329" y="565"/>
                      <a:pt x="329" y="564"/>
                    </a:cubicBezTo>
                    <a:cubicBezTo>
                      <a:pt x="329" y="562"/>
                      <a:pt x="327" y="560"/>
                      <a:pt x="327" y="558"/>
                    </a:cubicBezTo>
                    <a:cubicBezTo>
                      <a:pt x="325" y="553"/>
                      <a:pt x="323" y="548"/>
                      <a:pt x="322" y="544"/>
                    </a:cubicBezTo>
                    <a:cubicBezTo>
                      <a:pt x="320" y="539"/>
                      <a:pt x="318" y="533"/>
                      <a:pt x="316" y="528"/>
                    </a:cubicBezTo>
                    <a:cubicBezTo>
                      <a:pt x="315" y="526"/>
                      <a:pt x="314" y="524"/>
                      <a:pt x="313" y="522"/>
                    </a:cubicBezTo>
                    <a:cubicBezTo>
                      <a:pt x="313" y="522"/>
                      <a:pt x="314" y="522"/>
                      <a:pt x="314" y="522"/>
                    </a:cubicBezTo>
                    <a:cubicBezTo>
                      <a:pt x="316" y="522"/>
                      <a:pt x="318" y="522"/>
                      <a:pt x="320" y="521"/>
                    </a:cubicBezTo>
                    <a:cubicBezTo>
                      <a:pt x="321" y="522"/>
                      <a:pt x="321" y="523"/>
                      <a:pt x="322" y="524"/>
                    </a:cubicBezTo>
                    <a:cubicBezTo>
                      <a:pt x="323" y="526"/>
                      <a:pt x="323" y="528"/>
                      <a:pt x="325" y="530"/>
                    </a:cubicBezTo>
                    <a:cubicBezTo>
                      <a:pt x="327" y="532"/>
                      <a:pt x="328" y="533"/>
                      <a:pt x="330" y="536"/>
                    </a:cubicBezTo>
                    <a:cubicBezTo>
                      <a:pt x="333" y="541"/>
                      <a:pt x="337" y="545"/>
                      <a:pt x="339" y="550"/>
                    </a:cubicBezTo>
                    <a:cubicBezTo>
                      <a:pt x="343" y="558"/>
                      <a:pt x="346" y="567"/>
                      <a:pt x="347" y="575"/>
                    </a:cubicBezTo>
                    <a:cubicBezTo>
                      <a:pt x="347" y="577"/>
                      <a:pt x="348" y="579"/>
                      <a:pt x="348" y="581"/>
                    </a:cubicBezTo>
                    <a:cubicBezTo>
                      <a:pt x="348" y="584"/>
                      <a:pt x="347" y="586"/>
                      <a:pt x="347" y="588"/>
                    </a:cubicBezTo>
                    <a:cubicBezTo>
                      <a:pt x="348" y="590"/>
                      <a:pt x="349" y="592"/>
                      <a:pt x="349" y="594"/>
                    </a:cubicBezTo>
                    <a:cubicBezTo>
                      <a:pt x="349" y="596"/>
                      <a:pt x="349" y="598"/>
                      <a:pt x="350" y="600"/>
                    </a:cubicBezTo>
                    <a:cubicBezTo>
                      <a:pt x="351" y="611"/>
                      <a:pt x="355" y="620"/>
                      <a:pt x="359" y="630"/>
                    </a:cubicBezTo>
                    <a:cubicBezTo>
                      <a:pt x="359" y="631"/>
                      <a:pt x="359" y="632"/>
                      <a:pt x="360" y="633"/>
                    </a:cubicBezTo>
                    <a:cubicBezTo>
                      <a:pt x="358" y="637"/>
                      <a:pt x="356" y="640"/>
                      <a:pt x="353" y="644"/>
                    </a:cubicBezTo>
                    <a:cubicBezTo>
                      <a:pt x="352" y="645"/>
                      <a:pt x="349" y="648"/>
                      <a:pt x="349" y="650"/>
                    </a:cubicBezTo>
                    <a:cubicBezTo>
                      <a:pt x="354" y="654"/>
                      <a:pt x="358" y="660"/>
                      <a:pt x="358" y="665"/>
                    </a:cubicBezTo>
                    <a:cubicBezTo>
                      <a:pt x="359" y="664"/>
                      <a:pt x="360" y="663"/>
                      <a:pt x="361" y="661"/>
                    </a:cubicBezTo>
                    <a:cubicBezTo>
                      <a:pt x="362" y="663"/>
                      <a:pt x="362" y="665"/>
                      <a:pt x="363" y="666"/>
                    </a:cubicBezTo>
                    <a:cubicBezTo>
                      <a:pt x="363" y="670"/>
                      <a:pt x="363" y="675"/>
                      <a:pt x="365" y="679"/>
                    </a:cubicBezTo>
                    <a:cubicBezTo>
                      <a:pt x="367" y="679"/>
                      <a:pt x="369" y="676"/>
                      <a:pt x="371" y="675"/>
                    </a:cubicBezTo>
                    <a:cubicBezTo>
                      <a:pt x="372" y="675"/>
                      <a:pt x="373" y="674"/>
                      <a:pt x="374" y="673"/>
                    </a:cubicBezTo>
                    <a:cubicBezTo>
                      <a:pt x="378" y="683"/>
                      <a:pt x="381" y="693"/>
                      <a:pt x="385" y="703"/>
                    </a:cubicBezTo>
                    <a:cubicBezTo>
                      <a:pt x="387" y="707"/>
                      <a:pt x="386" y="711"/>
                      <a:pt x="386" y="715"/>
                    </a:cubicBezTo>
                    <a:cubicBezTo>
                      <a:pt x="384" y="718"/>
                      <a:pt x="382" y="721"/>
                      <a:pt x="380" y="723"/>
                    </a:cubicBezTo>
                    <a:cubicBezTo>
                      <a:pt x="378" y="727"/>
                      <a:pt x="375" y="731"/>
                      <a:pt x="370" y="733"/>
                    </a:cubicBezTo>
                    <a:cubicBezTo>
                      <a:pt x="372" y="735"/>
                      <a:pt x="373" y="738"/>
                      <a:pt x="374" y="741"/>
                    </a:cubicBezTo>
                    <a:cubicBezTo>
                      <a:pt x="375" y="742"/>
                      <a:pt x="375" y="744"/>
                      <a:pt x="375" y="745"/>
                    </a:cubicBezTo>
                    <a:cubicBezTo>
                      <a:pt x="376" y="746"/>
                      <a:pt x="377" y="747"/>
                      <a:pt x="377" y="749"/>
                    </a:cubicBezTo>
                    <a:cubicBezTo>
                      <a:pt x="380" y="749"/>
                      <a:pt x="382" y="748"/>
                      <a:pt x="385" y="747"/>
                    </a:cubicBezTo>
                    <a:cubicBezTo>
                      <a:pt x="384" y="748"/>
                      <a:pt x="384" y="750"/>
                      <a:pt x="384" y="751"/>
                    </a:cubicBezTo>
                    <a:cubicBezTo>
                      <a:pt x="384" y="755"/>
                      <a:pt x="383" y="759"/>
                      <a:pt x="385" y="762"/>
                    </a:cubicBezTo>
                    <a:cubicBezTo>
                      <a:pt x="386" y="766"/>
                      <a:pt x="388" y="770"/>
                      <a:pt x="389" y="774"/>
                    </a:cubicBezTo>
                    <a:cubicBezTo>
                      <a:pt x="390" y="775"/>
                      <a:pt x="390" y="777"/>
                      <a:pt x="390" y="778"/>
                    </a:cubicBezTo>
                    <a:cubicBezTo>
                      <a:pt x="389" y="779"/>
                      <a:pt x="388" y="779"/>
                      <a:pt x="388" y="781"/>
                    </a:cubicBezTo>
                    <a:cubicBezTo>
                      <a:pt x="388" y="782"/>
                      <a:pt x="389" y="786"/>
                      <a:pt x="390" y="787"/>
                    </a:cubicBezTo>
                    <a:cubicBezTo>
                      <a:pt x="394" y="794"/>
                      <a:pt x="397" y="792"/>
                      <a:pt x="403" y="792"/>
                    </a:cubicBezTo>
                    <a:cubicBezTo>
                      <a:pt x="410" y="793"/>
                      <a:pt x="417" y="791"/>
                      <a:pt x="424" y="790"/>
                    </a:cubicBezTo>
                    <a:cubicBezTo>
                      <a:pt x="436" y="789"/>
                      <a:pt x="446" y="787"/>
                      <a:pt x="457" y="783"/>
                    </a:cubicBezTo>
                    <a:cubicBezTo>
                      <a:pt x="460" y="781"/>
                      <a:pt x="463" y="780"/>
                      <a:pt x="467" y="779"/>
                    </a:cubicBezTo>
                    <a:cubicBezTo>
                      <a:pt x="470" y="778"/>
                      <a:pt x="473" y="778"/>
                      <a:pt x="476" y="777"/>
                    </a:cubicBezTo>
                    <a:cubicBezTo>
                      <a:pt x="482" y="775"/>
                      <a:pt x="488" y="772"/>
                      <a:pt x="495" y="770"/>
                    </a:cubicBezTo>
                    <a:cubicBezTo>
                      <a:pt x="500" y="768"/>
                      <a:pt x="505" y="766"/>
                      <a:pt x="511" y="764"/>
                    </a:cubicBezTo>
                    <a:cubicBezTo>
                      <a:pt x="515" y="763"/>
                      <a:pt x="519" y="760"/>
                      <a:pt x="524" y="758"/>
                    </a:cubicBezTo>
                    <a:cubicBezTo>
                      <a:pt x="528" y="757"/>
                      <a:pt x="531" y="755"/>
                      <a:pt x="535" y="753"/>
                    </a:cubicBezTo>
                    <a:cubicBezTo>
                      <a:pt x="539" y="752"/>
                      <a:pt x="540" y="749"/>
                      <a:pt x="543" y="746"/>
                    </a:cubicBezTo>
                    <a:cubicBezTo>
                      <a:pt x="545" y="744"/>
                      <a:pt x="548" y="741"/>
                      <a:pt x="548" y="737"/>
                    </a:cubicBezTo>
                    <a:cubicBezTo>
                      <a:pt x="547" y="735"/>
                      <a:pt x="546" y="733"/>
                      <a:pt x="544" y="732"/>
                    </a:cubicBezTo>
                    <a:close/>
                    <a:moveTo>
                      <a:pt x="433" y="238"/>
                    </a:moveTo>
                    <a:cubicBezTo>
                      <a:pt x="435" y="240"/>
                      <a:pt x="436" y="242"/>
                      <a:pt x="438" y="242"/>
                    </a:cubicBezTo>
                    <a:cubicBezTo>
                      <a:pt x="441" y="243"/>
                      <a:pt x="444" y="240"/>
                      <a:pt x="446" y="238"/>
                    </a:cubicBezTo>
                    <a:cubicBezTo>
                      <a:pt x="447" y="240"/>
                      <a:pt x="447" y="243"/>
                      <a:pt x="450" y="244"/>
                    </a:cubicBezTo>
                    <a:cubicBezTo>
                      <a:pt x="452" y="245"/>
                      <a:pt x="454" y="243"/>
                      <a:pt x="455" y="242"/>
                    </a:cubicBezTo>
                    <a:cubicBezTo>
                      <a:pt x="457" y="246"/>
                      <a:pt x="461" y="244"/>
                      <a:pt x="464" y="242"/>
                    </a:cubicBezTo>
                    <a:cubicBezTo>
                      <a:pt x="465" y="240"/>
                      <a:pt x="469" y="233"/>
                      <a:pt x="471" y="238"/>
                    </a:cubicBezTo>
                    <a:cubicBezTo>
                      <a:pt x="473" y="238"/>
                      <a:pt x="476" y="237"/>
                      <a:pt x="478" y="236"/>
                    </a:cubicBezTo>
                    <a:cubicBezTo>
                      <a:pt x="478" y="236"/>
                      <a:pt x="478" y="236"/>
                      <a:pt x="478" y="236"/>
                    </a:cubicBezTo>
                    <a:cubicBezTo>
                      <a:pt x="484" y="241"/>
                      <a:pt x="489" y="246"/>
                      <a:pt x="494" y="252"/>
                    </a:cubicBezTo>
                    <a:cubicBezTo>
                      <a:pt x="496" y="255"/>
                      <a:pt x="497" y="258"/>
                      <a:pt x="500" y="261"/>
                    </a:cubicBezTo>
                    <a:cubicBezTo>
                      <a:pt x="501" y="262"/>
                      <a:pt x="502" y="263"/>
                      <a:pt x="504" y="264"/>
                    </a:cubicBezTo>
                    <a:cubicBezTo>
                      <a:pt x="505" y="265"/>
                      <a:pt x="505" y="266"/>
                      <a:pt x="506" y="267"/>
                    </a:cubicBezTo>
                    <a:cubicBezTo>
                      <a:pt x="506" y="268"/>
                      <a:pt x="508" y="269"/>
                      <a:pt x="508" y="270"/>
                    </a:cubicBezTo>
                    <a:cubicBezTo>
                      <a:pt x="509" y="271"/>
                      <a:pt x="509" y="271"/>
                      <a:pt x="509" y="272"/>
                    </a:cubicBezTo>
                    <a:cubicBezTo>
                      <a:pt x="510" y="274"/>
                      <a:pt x="511" y="275"/>
                      <a:pt x="512" y="276"/>
                    </a:cubicBezTo>
                    <a:cubicBezTo>
                      <a:pt x="512" y="277"/>
                      <a:pt x="513" y="279"/>
                      <a:pt x="514" y="280"/>
                    </a:cubicBezTo>
                    <a:cubicBezTo>
                      <a:pt x="514" y="280"/>
                      <a:pt x="514" y="281"/>
                      <a:pt x="515" y="282"/>
                    </a:cubicBezTo>
                    <a:cubicBezTo>
                      <a:pt x="515" y="283"/>
                      <a:pt x="516" y="283"/>
                      <a:pt x="516" y="284"/>
                    </a:cubicBezTo>
                    <a:cubicBezTo>
                      <a:pt x="517" y="284"/>
                      <a:pt x="517" y="284"/>
                      <a:pt x="517" y="284"/>
                    </a:cubicBezTo>
                    <a:cubicBezTo>
                      <a:pt x="516" y="285"/>
                      <a:pt x="516" y="285"/>
                      <a:pt x="515" y="285"/>
                    </a:cubicBezTo>
                    <a:cubicBezTo>
                      <a:pt x="512" y="286"/>
                      <a:pt x="508" y="288"/>
                      <a:pt x="505" y="289"/>
                    </a:cubicBezTo>
                    <a:cubicBezTo>
                      <a:pt x="504" y="290"/>
                      <a:pt x="502" y="290"/>
                      <a:pt x="501" y="290"/>
                    </a:cubicBezTo>
                    <a:cubicBezTo>
                      <a:pt x="501" y="289"/>
                      <a:pt x="501" y="288"/>
                      <a:pt x="499" y="286"/>
                    </a:cubicBezTo>
                    <a:cubicBezTo>
                      <a:pt x="497" y="283"/>
                      <a:pt x="493" y="280"/>
                      <a:pt x="490" y="278"/>
                    </a:cubicBezTo>
                    <a:cubicBezTo>
                      <a:pt x="487" y="277"/>
                      <a:pt x="483" y="274"/>
                      <a:pt x="479" y="275"/>
                    </a:cubicBezTo>
                    <a:cubicBezTo>
                      <a:pt x="476" y="276"/>
                      <a:pt x="476" y="282"/>
                      <a:pt x="475" y="285"/>
                    </a:cubicBezTo>
                    <a:cubicBezTo>
                      <a:pt x="472" y="283"/>
                      <a:pt x="471" y="280"/>
                      <a:pt x="468" y="280"/>
                    </a:cubicBezTo>
                    <a:cubicBezTo>
                      <a:pt x="466" y="280"/>
                      <a:pt x="463" y="281"/>
                      <a:pt x="462" y="283"/>
                    </a:cubicBezTo>
                    <a:cubicBezTo>
                      <a:pt x="460" y="287"/>
                      <a:pt x="462" y="291"/>
                      <a:pt x="461" y="295"/>
                    </a:cubicBezTo>
                    <a:cubicBezTo>
                      <a:pt x="457" y="293"/>
                      <a:pt x="454" y="291"/>
                      <a:pt x="450" y="290"/>
                    </a:cubicBezTo>
                    <a:cubicBezTo>
                      <a:pt x="446" y="290"/>
                      <a:pt x="443" y="291"/>
                      <a:pt x="440" y="294"/>
                    </a:cubicBezTo>
                    <a:cubicBezTo>
                      <a:pt x="439" y="296"/>
                      <a:pt x="438" y="296"/>
                      <a:pt x="437" y="298"/>
                    </a:cubicBezTo>
                    <a:cubicBezTo>
                      <a:pt x="436" y="301"/>
                      <a:pt x="436" y="303"/>
                      <a:pt x="435" y="306"/>
                    </a:cubicBezTo>
                    <a:cubicBezTo>
                      <a:pt x="435" y="308"/>
                      <a:pt x="435" y="310"/>
                      <a:pt x="436" y="312"/>
                    </a:cubicBezTo>
                    <a:cubicBezTo>
                      <a:pt x="432" y="313"/>
                      <a:pt x="428" y="313"/>
                      <a:pt x="424" y="313"/>
                    </a:cubicBezTo>
                    <a:cubicBezTo>
                      <a:pt x="424" y="314"/>
                      <a:pt x="423" y="314"/>
                      <a:pt x="423" y="314"/>
                    </a:cubicBezTo>
                    <a:cubicBezTo>
                      <a:pt x="421" y="310"/>
                      <a:pt x="421" y="305"/>
                      <a:pt x="420" y="301"/>
                    </a:cubicBezTo>
                    <a:cubicBezTo>
                      <a:pt x="419" y="297"/>
                      <a:pt x="418" y="292"/>
                      <a:pt x="416" y="288"/>
                    </a:cubicBezTo>
                    <a:cubicBezTo>
                      <a:pt x="415" y="284"/>
                      <a:pt x="416" y="279"/>
                      <a:pt x="417" y="275"/>
                    </a:cubicBezTo>
                    <a:cubicBezTo>
                      <a:pt x="420" y="263"/>
                      <a:pt x="423" y="246"/>
                      <a:pt x="433" y="238"/>
                    </a:cubicBezTo>
                    <a:close/>
                    <a:moveTo>
                      <a:pt x="306" y="196"/>
                    </a:moveTo>
                    <a:cubicBezTo>
                      <a:pt x="309" y="196"/>
                      <a:pt x="313" y="196"/>
                      <a:pt x="316" y="197"/>
                    </a:cubicBezTo>
                    <a:cubicBezTo>
                      <a:pt x="319" y="197"/>
                      <a:pt x="322" y="196"/>
                      <a:pt x="326" y="197"/>
                    </a:cubicBezTo>
                    <a:cubicBezTo>
                      <a:pt x="327" y="197"/>
                      <a:pt x="329" y="197"/>
                      <a:pt x="330" y="197"/>
                    </a:cubicBezTo>
                    <a:cubicBezTo>
                      <a:pt x="331" y="201"/>
                      <a:pt x="331" y="204"/>
                      <a:pt x="332" y="208"/>
                    </a:cubicBezTo>
                    <a:cubicBezTo>
                      <a:pt x="333" y="215"/>
                      <a:pt x="335" y="222"/>
                      <a:pt x="336" y="229"/>
                    </a:cubicBezTo>
                    <a:cubicBezTo>
                      <a:pt x="337" y="232"/>
                      <a:pt x="337" y="235"/>
                      <a:pt x="338" y="238"/>
                    </a:cubicBezTo>
                    <a:cubicBezTo>
                      <a:pt x="338" y="241"/>
                      <a:pt x="338" y="244"/>
                      <a:pt x="338" y="246"/>
                    </a:cubicBezTo>
                    <a:cubicBezTo>
                      <a:pt x="338" y="252"/>
                      <a:pt x="340" y="257"/>
                      <a:pt x="340" y="262"/>
                    </a:cubicBezTo>
                    <a:cubicBezTo>
                      <a:pt x="340" y="264"/>
                      <a:pt x="341" y="266"/>
                      <a:pt x="341" y="269"/>
                    </a:cubicBezTo>
                    <a:cubicBezTo>
                      <a:pt x="341" y="270"/>
                      <a:pt x="341" y="273"/>
                      <a:pt x="341" y="275"/>
                    </a:cubicBezTo>
                    <a:cubicBezTo>
                      <a:pt x="340" y="277"/>
                      <a:pt x="340" y="282"/>
                      <a:pt x="336" y="281"/>
                    </a:cubicBezTo>
                    <a:cubicBezTo>
                      <a:pt x="334" y="279"/>
                      <a:pt x="331" y="275"/>
                      <a:pt x="330" y="273"/>
                    </a:cubicBezTo>
                    <a:cubicBezTo>
                      <a:pt x="328" y="269"/>
                      <a:pt x="326" y="266"/>
                      <a:pt x="324" y="262"/>
                    </a:cubicBezTo>
                    <a:cubicBezTo>
                      <a:pt x="323" y="260"/>
                      <a:pt x="322" y="258"/>
                      <a:pt x="321" y="256"/>
                    </a:cubicBezTo>
                    <a:cubicBezTo>
                      <a:pt x="320" y="255"/>
                      <a:pt x="319" y="253"/>
                      <a:pt x="318" y="252"/>
                    </a:cubicBezTo>
                    <a:cubicBezTo>
                      <a:pt x="317" y="249"/>
                      <a:pt x="316" y="245"/>
                      <a:pt x="314" y="241"/>
                    </a:cubicBezTo>
                    <a:cubicBezTo>
                      <a:pt x="313" y="238"/>
                      <a:pt x="312" y="237"/>
                      <a:pt x="312" y="234"/>
                    </a:cubicBezTo>
                    <a:cubicBezTo>
                      <a:pt x="311" y="232"/>
                      <a:pt x="310" y="231"/>
                      <a:pt x="309" y="228"/>
                    </a:cubicBezTo>
                    <a:cubicBezTo>
                      <a:pt x="308" y="224"/>
                      <a:pt x="307" y="220"/>
                      <a:pt x="305" y="216"/>
                    </a:cubicBezTo>
                    <a:cubicBezTo>
                      <a:pt x="303" y="212"/>
                      <a:pt x="302" y="207"/>
                      <a:pt x="302" y="203"/>
                    </a:cubicBezTo>
                    <a:cubicBezTo>
                      <a:pt x="301" y="201"/>
                      <a:pt x="301" y="199"/>
                      <a:pt x="301" y="198"/>
                    </a:cubicBezTo>
                    <a:cubicBezTo>
                      <a:pt x="302" y="197"/>
                      <a:pt x="304" y="197"/>
                      <a:pt x="306" y="196"/>
                    </a:cubicBezTo>
                    <a:close/>
                    <a:moveTo>
                      <a:pt x="314" y="638"/>
                    </a:moveTo>
                    <a:cubicBezTo>
                      <a:pt x="315" y="644"/>
                      <a:pt x="317" y="650"/>
                      <a:pt x="317" y="656"/>
                    </a:cubicBezTo>
                    <a:cubicBezTo>
                      <a:pt x="317" y="661"/>
                      <a:pt x="318" y="667"/>
                      <a:pt x="318" y="672"/>
                    </a:cubicBezTo>
                    <a:cubicBezTo>
                      <a:pt x="317" y="677"/>
                      <a:pt x="319" y="682"/>
                      <a:pt x="318" y="687"/>
                    </a:cubicBezTo>
                    <a:cubicBezTo>
                      <a:pt x="318" y="689"/>
                      <a:pt x="318" y="698"/>
                      <a:pt x="316" y="699"/>
                    </a:cubicBezTo>
                    <a:cubicBezTo>
                      <a:pt x="314" y="701"/>
                      <a:pt x="311" y="697"/>
                      <a:pt x="310" y="696"/>
                    </a:cubicBezTo>
                    <a:cubicBezTo>
                      <a:pt x="302" y="689"/>
                      <a:pt x="294" y="681"/>
                      <a:pt x="289" y="672"/>
                    </a:cubicBezTo>
                    <a:cubicBezTo>
                      <a:pt x="289" y="671"/>
                      <a:pt x="289" y="670"/>
                      <a:pt x="288" y="669"/>
                    </a:cubicBezTo>
                    <a:cubicBezTo>
                      <a:pt x="289" y="668"/>
                      <a:pt x="289" y="667"/>
                      <a:pt x="289" y="667"/>
                    </a:cubicBezTo>
                    <a:cubicBezTo>
                      <a:pt x="290" y="664"/>
                      <a:pt x="291" y="661"/>
                      <a:pt x="292" y="658"/>
                    </a:cubicBezTo>
                    <a:cubicBezTo>
                      <a:pt x="293" y="655"/>
                      <a:pt x="295" y="652"/>
                      <a:pt x="296" y="649"/>
                    </a:cubicBezTo>
                    <a:cubicBezTo>
                      <a:pt x="297" y="646"/>
                      <a:pt x="296" y="644"/>
                      <a:pt x="298" y="641"/>
                    </a:cubicBezTo>
                    <a:cubicBezTo>
                      <a:pt x="298" y="639"/>
                      <a:pt x="299" y="637"/>
                      <a:pt x="300" y="635"/>
                    </a:cubicBezTo>
                    <a:cubicBezTo>
                      <a:pt x="301" y="632"/>
                      <a:pt x="303" y="629"/>
                      <a:pt x="304" y="626"/>
                    </a:cubicBezTo>
                    <a:cubicBezTo>
                      <a:pt x="306" y="623"/>
                      <a:pt x="307" y="619"/>
                      <a:pt x="309" y="616"/>
                    </a:cubicBezTo>
                    <a:cubicBezTo>
                      <a:pt x="309" y="616"/>
                      <a:pt x="309" y="616"/>
                      <a:pt x="309" y="616"/>
                    </a:cubicBezTo>
                    <a:cubicBezTo>
                      <a:pt x="310" y="617"/>
                      <a:pt x="310" y="618"/>
                      <a:pt x="311" y="620"/>
                    </a:cubicBezTo>
                    <a:cubicBezTo>
                      <a:pt x="312" y="626"/>
                      <a:pt x="313" y="632"/>
                      <a:pt x="314" y="6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0"/>
              <p:cNvSpPr/>
              <p:nvPr/>
            </p:nvSpPr>
            <p:spPr bwMode="auto">
              <a:xfrm>
                <a:off x="12858750" y="11460163"/>
                <a:ext cx="300038" cy="360363"/>
              </a:xfrm>
              <a:custGeom>
                <a:avLst/>
                <a:gdLst>
                  <a:gd name="T0" fmla="*/ 53 w 71"/>
                  <a:gd name="T1" fmla="*/ 46 h 85"/>
                  <a:gd name="T2" fmla="*/ 63 w 71"/>
                  <a:gd name="T3" fmla="*/ 15 h 85"/>
                  <a:gd name="T4" fmla="*/ 52 w 71"/>
                  <a:gd name="T5" fmla="*/ 4 h 85"/>
                  <a:gd name="T6" fmla="*/ 39 w 71"/>
                  <a:gd name="T7" fmla="*/ 0 h 85"/>
                  <a:gd name="T8" fmla="*/ 19 w 71"/>
                  <a:gd name="T9" fmla="*/ 36 h 85"/>
                  <a:gd name="T10" fmla="*/ 21 w 71"/>
                  <a:gd name="T11" fmla="*/ 40 h 85"/>
                  <a:gd name="T12" fmla="*/ 15 w 71"/>
                  <a:gd name="T13" fmla="*/ 41 h 85"/>
                  <a:gd name="T14" fmla="*/ 12 w 71"/>
                  <a:gd name="T15" fmla="*/ 41 h 85"/>
                  <a:gd name="T16" fmla="*/ 11 w 71"/>
                  <a:gd name="T17" fmla="*/ 42 h 85"/>
                  <a:gd name="T18" fmla="*/ 7 w 71"/>
                  <a:gd name="T19" fmla="*/ 44 h 85"/>
                  <a:gd name="T20" fmla="*/ 8 w 71"/>
                  <a:gd name="T21" fmla="*/ 48 h 85"/>
                  <a:gd name="T22" fmla="*/ 13 w 71"/>
                  <a:gd name="T23" fmla="*/ 48 h 85"/>
                  <a:gd name="T24" fmla="*/ 19 w 71"/>
                  <a:gd name="T25" fmla="*/ 47 h 85"/>
                  <a:gd name="T26" fmla="*/ 21 w 71"/>
                  <a:gd name="T27" fmla="*/ 46 h 85"/>
                  <a:gd name="T28" fmla="*/ 18 w 71"/>
                  <a:gd name="T29" fmla="*/ 51 h 85"/>
                  <a:gd name="T30" fmla="*/ 9 w 71"/>
                  <a:gd name="T31" fmla="*/ 64 h 85"/>
                  <a:gd name="T32" fmla="*/ 4 w 71"/>
                  <a:gd name="T33" fmla="*/ 72 h 85"/>
                  <a:gd name="T34" fmla="*/ 2 w 71"/>
                  <a:gd name="T35" fmla="*/ 77 h 85"/>
                  <a:gd name="T36" fmla="*/ 0 w 71"/>
                  <a:gd name="T37" fmla="*/ 80 h 85"/>
                  <a:gd name="T38" fmla="*/ 3 w 71"/>
                  <a:gd name="T39" fmla="*/ 83 h 85"/>
                  <a:gd name="T40" fmla="*/ 6 w 71"/>
                  <a:gd name="T41" fmla="*/ 85 h 85"/>
                  <a:gd name="T42" fmla="*/ 10 w 71"/>
                  <a:gd name="T43" fmla="*/ 79 h 85"/>
                  <a:gd name="T44" fmla="*/ 14 w 71"/>
                  <a:gd name="T45" fmla="*/ 68 h 85"/>
                  <a:gd name="T46" fmla="*/ 16 w 71"/>
                  <a:gd name="T47" fmla="*/ 65 h 85"/>
                  <a:gd name="T48" fmla="*/ 18 w 71"/>
                  <a:gd name="T49" fmla="*/ 61 h 85"/>
                  <a:gd name="T50" fmla="*/ 24 w 71"/>
                  <a:gd name="T51" fmla="*/ 49 h 85"/>
                  <a:gd name="T52" fmla="*/ 24 w 71"/>
                  <a:gd name="T53" fmla="*/ 50 h 85"/>
                  <a:gd name="T54" fmla="*/ 25 w 71"/>
                  <a:gd name="T55" fmla="*/ 53 h 85"/>
                  <a:gd name="T56" fmla="*/ 28 w 71"/>
                  <a:gd name="T57" fmla="*/ 57 h 85"/>
                  <a:gd name="T58" fmla="*/ 31 w 71"/>
                  <a:gd name="T59" fmla="*/ 55 h 85"/>
                  <a:gd name="T60" fmla="*/ 29 w 71"/>
                  <a:gd name="T61" fmla="*/ 46 h 85"/>
                  <a:gd name="T62" fmla="*/ 34 w 71"/>
                  <a:gd name="T63" fmla="*/ 48 h 85"/>
                  <a:gd name="T64" fmla="*/ 53 w 71"/>
                  <a:gd name="T65" fmla="*/ 4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53" y="46"/>
                    </a:moveTo>
                    <a:cubicBezTo>
                      <a:pt x="65" y="41"/>
                      <a:pt x="71" y="26"/>
                      <a:pt x="63" y="15"/>
                    </a:cubicBezTo>
                    <a:cubicBezTo>
                      <a:pt x="60" y="11"/>
                      <a:pt x="56" y="7"/>
                      <a:pt x="52" y="4"/>
                    </a:cubicBezTo>
                    <a:cubicBezTo>
                      <a:pt x="48" y="2"/>
                      <a:pt x="43" y="0"/>
                      <a:pt x="39" y="0"/>
                    </a:cubicBezTo>
                    <a:cubicBezTo>
                      <a:pt x="21" y="0"/>
                      <a:pt x="11" y="21"/>
                      <a:pt x="19" y="36"/>
                    </a:cubicBezTo>
                    <a:cubicBezTo>
                      <a:pt x="19" y="37"/>
                      <a:pt x="20" y="38"/>
                      <a:pt x="21" y="40"/>
                    </a:cubicBezTo>
                    <a:cubicBezTo>
                      <a:pt x="19" y="40"/>
                      <a:pt x="17" y="41"/>
                      <a:pt x="15" y="41"/>
                    </a:cubicBezTo>
                    <a:cubicBezTo>
                      <a:pt x="14" y="42"/>
                      <a:pt x="13" y="41"/>
                      <a:pt x="12" y="41"/>
                    </a:cubicBezTo>
                    <a:cubicBezTo>
                      <a:pt x="11" y="42"/>
                      <a:pt x="11" y="42"/>
                      <a:pt x="11" y="42"/>
                    </a:cubicBezTo>
                    <a:cubicBezTo>
                      <a:pt x="9" y="43"/>
                      <a:pt x="8" y="43"/>
                      <a:pt x="7" y="44"/>
                    </a:cubicBezTo>
                    <a:cubicBezTo>
                      <a:pt x="6" y="46"/>
                      <a:pt x="6" y="48"/>
                      <a:pt x="8" y="48"/>
                    </a:cubicBezTo>
                    <a:cubicBezTo>
                      <a:pt x="9" y="48"/>
                      <a:pt x="12" y="49"/>
                      <a:pt x="13" y="48"/>
                    </a:cubicBezTo>
                    <a:cubicBezTo>
                      <a:pt x="15" y="48"/>
                      <a:pt x="17" y="47"/>
                      <a:pt x="19" y="47"/>
                    </a:cubicBezTo>
                    <a:cubicBezTo>
                      <a:pt x="19" y="47"/>
                      <a:pt x="20" y="46"/>
                      <a:pt x="21" y="46"/>
                    </a:cubicBezTo>
                    <a:cubicBezTo>
                      <a:pt x="20" y="48"/>
                      <a:pt x="19" y="49"/>
                      <a:pt x="18" y="51"/>
                    </a:cubicBezTo>
                    <a:cubicBezTo>
                      <a:pt x="16" y="56"/>
                      <a:pt x="12" y="60"/>
                      <a:pt x="9" y="64"/>
                    </a:cubicBezTo>
                    <a:cubicBezTo>
                      <a:pt x="7" y="67"/>
                      <a:pt x="6" y="70"/>
                      <a:pt x="4" y="72"/>
                    </a:cubicBezTo>
                    <a:cubicBezTo>
                      <a:pt x="3" y="74"/>
                      <a:pt x="2" y="75"/>
                      <a:pt x="2" y="77"/>
                    </a:cubicBezTo>
                    <a:cubicBezTo>
                      <a:pt x="1" y="78"/>
                      <a:pt x="0" y="79"/>
                      <a:pt x="0" y="80"/>
                    </a:cubicBezTo>
                    <a:cubicBezTo>
                      <a:pt x="1" y="82"/>
                      <a:pt x="2" y="82"/>
                      <a:pt x="3" y="83"/>
                    </a:cubicBezTo>
                    <a:cubicBezTo>
                      <a:pt x="4" y="83"/>
                      <a:pt x="5" y="85"/>
                      <a:pt x="6" y="85"/>
                    </a:cubicBezTo>
                    <a:cubicBezTo>
                      <a:pt x="8" y="85"/>
                      <a:pt x="9" y="81"/>
                      <a:pt x="10" y="79"/>
                    </a:cubicBezTo>
                    <a:cubicBezTo>
                      <a:pt x="11" y="76"/>
                      <a:pt x="13" y="72"/>
                      <a:pt x="14" y="68"/>
                    </a:cubicBezTo>
                    <a:cubicBezTo>
                      <a:pt x="15" y="67"/>
                      <a:pt x="15" y="66"/>
                      <a:pt x="16" y="65"/>
                    </a:cubicBezTo>
                    <a:cubicBezTo>
                      <a:pt x="17" y="64"/>
                      <a:pt x="17" y="62"/>
                      <a:pt x="18" y="61"/>
                    </a:cubicBezTo>
                    <a:cubicBezTo>
                      <a:pt x="20" y="57"/>
                      <a:pt x="22" y="53"/>
                      <a:pt x="24" y="49"/>
                    </a:cubicBezTo>
                    <a:cubicBezTo>
                      <a:pt x="24" y="50"/>
                      <a:pt x="24" y="50"/>
                      <a:pt x="24" y="50"/>
                    </a:cubicBezTo>
                    <a:cubicBezTo>
                      <a:pt x="25" y="51"/>
                      <a:pt x="25" y="52"/>
                      <a:pt x="25" y="53"/>
                    </a:cubicBezTo>
                    <a:cubicBezTo>
                      <a:pt x="26" y="54"/>
                      <a:pt x="27" y="57"/>
                      <a:pt x="28" y="57"/>
                    </a:cubicBezTo>
                    <a:cubicBezTo>
                      <a:pt x="31" y="59"/>
                      <a:pt x="31" y="57"/>
                      <a:pt x="31" y="55"/>
                    </a:cubicBezTo>
                    <a:cubicBezTo>
                      <a:pt x="30" y="52"/>
                      <a:pt x="29" y="49"/>
                      <a:pt x="29" y="46"/>
                    </a:cubicBezTo>
                    <a:cubicBezTo>
                      <a:pt x="31" y="47"/>
                      <a:pt x="32" y="48"/>
                      <a:pt x="34" y="48"/>
                    </a:cubicBezTo>
                    <a:cubicBezTo>
                      <a:pt x="40" y="50"/>
                      <a:pt x="47" y="49"/>
                      <a:pt x="53" y="4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1"/>
              <p:cNvSpPr/>
              <p:nvPr/>
            </p:nvSpPr>
            <p:spPr bwMode="auto">
              <a:xfrm>
                <a:off x="12596813" y="11437938"/>
                <a:ext cx="155575" cy="80963"/>
              </a:xfrm>
              <a:custGeom>
                <a:avLst/>
                <a:gdLst>
                  <a:gd name="T0" fmla="*/ 36 w 37"/>
                  <a:gd name="T1" fmla="*/ 11 h 19"/>
                  <a:gd name="T2" fmla="*/ 35 w 37"/>
                  <a:gd name="T3" fmla="*/ 6 h 19"/>
                  <a:gd name="T4" fmla="*/ 28 w 37"/>
                  <a:gd name="T5" fmla="*/ 5 h 19"/>
                  <a:gd name="T6" fmla="*/ 23 w 37"/>
                  <a:gd name="T7" fmla="*/ 7 h 19"/>
                  <a:gd name="T8" fmla="*/ 14 w 37"/>
                  <a:gd name="T9" fmla="*/ 3 h 19"/>
                  <a:gd name="T10" fmla="*/ 12 w 37"/>
                  <a:gd name="T11" fmla="*/ 4 h 19"/>
                  <a:gd name="T12" fmla="*/ 10 w 37"/>
                  <a:gd name="T13" fmla="*/ 1 h 19"/>
                  <a:gd name="T14" fmla="*/ 5 w 37"/>
                  <a:gd name="T15" fmla="*/ 0 h 19"/>
                  <a:gd name="T16" fmla="*/ 1 w 37"/>
                  <a:gd name="T17" fmla="*/ 1 h 19"/>
                  <a:gd name="T18" fmla="*/ 6 w 37"/>
                  <a:gd name="T19" fmla="*/ 4 h 19"/>
                  <a:gd name="T20" fmla="*/ 2 w 37"/>
                  <a:gd name="T21" fmla="*/ 6 h 19"/>
                  <a:gd name="T22" fmla="*/ 4 w 37"/>
                  <a:gd name="T23" fmla="*/ 10 h 19"/>
                  <a:gd name="T24" fmla="*/ 8 w 37"/>
                  <a:gd name="T25" fmla="*/ 10 h 19"/>
                  <a:gd name="T26" fmla="*/ 8 w 37"/>
                  <a:gd name="T27" fmla="*/ 12 h 19"/>
                  <a:gd name="T28" fmla="*/ 13 w 37"/>
                  <a:gd name="T29" fmla="*/ 16 h 19"/>
                  <a:gd name="T30" fmla="*/ 19 w 37"/>
                  <a:gd name="T31" fmla="*/ 16 h 19"/>
                  <a:gd name="T32" fmla="*/ 23 w 37"/>
                  <a:gd name="T33" fmla="*/ 14 h 19"/>
                  <a:gd name="T34" fmla="*/ 31 w 37"/>
                  <a:gd name="T35" fmla="*/ 15 h 19"/>
                  <a:gd name="T36" fmla="*/ 29 w 37"/>
                  <a:gd name="T37" fmla="*/ 11 h 19"/>
                  <a:gd name="T38" fmla="*/ 36 w 37"/>
                  <a:gd name="T3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19">
                    <a:moveTo>
                      <a:pt x="36" y="11"/>
                    </a:moveTo>
                    <a:cubicBezTo>
                      <a:pt x="37" y="9"/>
                      <a:pt x="36" y="7"/>
                      <a:pt x="35" y="6"/>
                    </a:cubicBezTo>
                    <a:cubicBezTo>
                      <a:pt x="34" y="5"/>
                      <a:pt x="30" y="5"/>
                      <a:pt x="28" y="5"/>
                    </a:cubicBezTo>
                    <a:cubicBezTo>
                      <a:pt x="27" y="5"/>
                      <a:pt x="25" y="6"/>
                      <a:pt x="23" y="7"/>
                    </a:cubicBezTo>
                    <a:cubicBezTo>
                      <a:pt x="21" y="4"/>
                      <a:pt x="17" y="3"/>
                      <a:pt x="14" y="3"/>
                    </a:cubicBezTo>
                    <a:cubicBezTo>
                      <a:pt x="13" y="4"/>
                      <a:pt x="13" y="4"/>
                      <a:pt x="12" y="4"/>
                    </a:cubicBezTo>
                    <a:cubicBezTo>
                      <a:pt x="12" y="3"/>
                      <a:pt x="11" y="2"/>
                      <a:pt x="10" y="1"/>
                    </a:cubicBezTo>
                    <a:cubicBezTo>
                      <a:pt x="8" y="0"/>
                      <a:pt x="7" y="0"/>
                      <a:pt x="5" y="0"/>
                    </a:cubicBezTo>
                    <a:cubicBezTo>
                      <a:pt x="4" y="0"/>
                      <a:pt x="2" y="0"/>
                      <a:pt x="1" y="1"/>
                    </a:cubicBezTo>
                    <a:cubicBezTo>
                      <a:pt x="3" y="2"/>
                      <a:pt x="4" y="4"/>
                      <a:pt x="6" y="4"/>
                    </a:cubicBezTo>
                    <a:cubicBezTo>
                      <a:pt x="5" y="4"/>
                      <a:pt x="3" y="5"/>
                      <a:pt x="2" y="6"/>
                    </a:cubicBezTo>
                    <a:cubicBezTo>
                      <a:pt x="0" y="8"/>
                      <a:pt x="2" y="10"/>
                      <a:pt x="4" y="10"/>
                    </a:cubicBezTo>
                    <a:cubicBezTo>
                      <a:pt x="5" y="10"/>
                      <a:pt x="7" y="10"/>
                      <a:pt x="8" y="10"/>
                    </a:cubicBezTo>
                    <a:cubicBezTo>
                      <a:pt x="8" y="11"/>
                      <a:pt x="8" y="11"/>
                      <a:pt x="8" y="12"/>
                    </a:cubicBezTo>
                    <a:cubicBezTo>
                      <a:pt x="9" y="14"/>
                      <a:pt x="11" y="16"/>
                      <a:pt x="13" y="16"/>
                    </a:cubicBezTo>
                    <a:cubicBezTo>
                      <a:pt x="15" y="17"/>
                      <a:pt x="17" y="17"/>
                      <a:pt x="19" y="16"/>
                    </a:cubicBezTo>
                    <a:cubicBezTo>
                      <a:pt x="20" y="16"/>
                      <a:pt x="22" y="15"/>
                      <a:pt x="23" y="14"/>
                    </a:cubicBezTo>
                    <a:cubicBezTo>
                      <a:pt x="24" y="16"/>
                      <a:pt x="30" y="19"/>
                      <a:pt x="31" y="15"/>
                    </a:cubicBezTo>
                    <a:cubicBezTo>
                      <a:pt x="31" y="14"/>
                      <a:pt x="30" y="12"/>
                      <a:pt x="29" y="11"/>
                    </a:cubicBezTo>
                    <a:cubicBezTo>
                      <a:pt x="31" y="11"/>
                      <a:pt x="34" y="12"/>
                      <a:pt x="36" y="1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2"/>
              <p:cNvSpPr/>
              <p:nvPr/>
            </p:nvSpPr>
            <p:spPr bwMode="auto">
              <a:xfrm>
                <a:off x="12401550" y="10815638"/>
                <a:ext cx="114300" cy="236538"/>
              </a:xfrm>
              <a:custGeom>
                <a:avLst/>
                <a:gdLst>
                  <a:gd name="T0" fmla="*/ 26 w 27"/>
                  <a:gd name="T1" fmla="*/ 31 h 56"/>
                  <a:gd name="T2" fmla="*/ 24 w 27"/>
                  <a:gd name="T3" fmla="*/ 23 h 56"/>
                  <a:gd name="T4" fmla="*/ 19 w 27"/>
                  <a:gd name="T5" fmla="*/ 18 h 56"/>
                  <a:gd name="T6" fmla="*/ 16 w 27"/>
                  <a:gd name="T7" fmla="*/ 6 h 56"/>
                  <a:gd name="T8" fmla="*/ 12 w 27"/>
                  <a:gd name="T9" fmla="*/ 10 h 56"/>
                  <a:gd name="T10" fmla="*/ 8 w 27"/>
                  <a:gd name="T11" fmla="*/ 2 h 56"/>
                  <a:gd name="T12" fmla="*/ 1 w 27"/>
                  <a:gd name="T13" fmla="*/ 5 h 56"/>
                  <a:gd name="T14" fmla="*/ 3 w 27"/>
                  <a:gd name="T15" fmla="*/ 15 h 56"/>
                  <a:gd name="T16" fmla="*/ 8 w 27"/>
                  <a:gd name="T17" fmla="*/ 22 h 56"/>
                  <a:gd name="T18" fmla="*/ 8 w 27"/>
                  <a:gd name="T19" fmla="*/ 36 h 56"/>
                  <a:gd name="T20" fmla="*/ 9 w 27"/>
                  <a:gd name="T21" fmla="*/ 38 h 56"/>
                  <a:gd name="T22" fmla="*/ 7 w 27"/>
                  <a:gd name="T23" fmla="*/ 44 h 56"/>
                  <a:gd name="T24" fmla="*/ 7 w 27"/>
                  <a:gd name="T25" fmla="*/ 50 h 56"/>
                  <a:gd name="T26" fmla="*/ 11 w 27"/>
                  <a:gd name="T27" fmla="*/ 55 h 56"/>
                  <a:gd name="T28" fmla="*/ 12 w 27"/>
                  <a:gd name="T29" fmla="*/ 47 h 56"/>
                  <a:gd name="T30" fmla="*/ 17 w 27"/>
                  <a:gd name="T31" fmla="*/ 53 h 56"/>
                  <a:gd name="T32" fmla="*/ 22 w 27"/>
                  <a:gd name="T33" fmla="*/ 47 h 56"/>
                  <a:gd name="T34" fmla="*/ 20 w 27"/>
                  <a:gd name="T35" fmla="*/ 41 h 56"/>
                  <a:gd name="T36" fmla="*/ 22 w 27"/>
                  <a:gd name="T37" fmla="*/ 40 h 56"/>
                  <a:gd name="T38" fmla="*/ 26 w 27"/>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6">
                    <a:moveTo>
                      <a:pt x="26" y="31"/>
                    </a:moveTo>
                    <a:cubicBezTo>
                      <a:pt x="27" y="27"/>
                      <a:pt x="26" y="26"/>
                      <a:pt x="24" y="23"/>
                    </a:cubicBezTo>
                    <a:cubicBezTo>
                      <a:pt x="23" y="22"/>
                      <a:pt x="21" y="20"/>
                      <a:pt x="19" y="18"/>
                    </a:cubicBezTo>
                    <a:cubicBezTo>
                      <a:pt x="21" y="15"/>
                      <a:pt x="22" y="7"/>
                      <a:pt x="16" y="6"/>
                    </a:cubicBezTo>
                    <a:cubicBezTo>
                      <a:pt x="14" y="6"/>
                      <a:pt x="12" y="9"/>
                      <a:pt x="12" y="10"/>
                    </a:cubicBezTo>
                    <a:cubicBezTo>
                      <a:pt x="11" y="8"/>
                      <a:pt x="10" y="4"/>
                      <a:pt x="8" y="2"/>
                    </a:cubicBezTo>
                    <a:cubicBezTo>
                      <a:pt x="5" y="0"/>
                      <a:pt x="2" y="3"/>
                      <a:pt x="1" y="5"/>
                    </a:cubicBezTo>
                    <a:cubicBezTo>
                      <a:pt x="0" y="8"/>
                      <a:pt x="2" y="13"/>
                      <a:pt x="3" y="15"/>
                    </a:cubicBezTo>
                    <a:cubicBezTo>
                      <a:pt x="4" y="16"/>
                      <a:pt x="6" y="20"/>
                      <a:pt x="8" y="22"/>
                    </a:cubicBezTo>
                    <a:cubicBezTo>
                      <a:pt x="6" y="26"/>
                      <a:pt x="6" y="32"/>
                      <a:pt x="8" y="36"/>
                    </a:cubicBezTo>
                    <a:cubicBezTo>
                      <a:pt x="8" y="37"/>
                      <a:pt x="9" y="38"/>
                      <a:pt x="9" y="38"/>
                    </a:cubicBezTo>
                    <a:cubicBezTo>
                      <a:pt x="8" y="40"/>
                      <a:pt x="8" y="42"/>
                      <a:pt x="7" y="44"/>
                    </a:cubicBezTo>
                    <a:cubicBezTo>
                      <a:pt x="6" y="46"/>
                      <a:pt x="7" y="48"/>
                      <a:pt x="7" y="50"/>
                    </a:cubicBezTo>
                    <a:cubicBezTo>
                      <a:pt x="8" y="52"/>
                      <a:pt x="8" y="56"/>
                      <a:pt x="11" y="55"/>
                    </a:cubicBezTo>
                    <a:cubicBezTo>
                      <a:pt x="12" y="53"/>
                      <a:pt x="13" y="50"/>
                      <a:pt x="12" y="47"/>
                    </a:cubicBezTo>
                    <a:cubicBezTo>
                      <a:pt x="13" y="49"/>
                      <a:pt x="15" y="52"/>
                      <a:pt x="17" y="53"/>
                    </a:cubicBezTo>
                    <a:cubicBezTo>
                      <a:pt x="21" y="54"/>
                      <a:pt x="23" y="50"/>
                      <a:pt x="22" y="47"/>
                    </a:cubicBezTo>
                    <a:cubicBezTo>
                      <a:pt x="22" y="45"/>
                      <a:pt x="21" y="43"/>
                      <a:pt x="20" y="41"/>
                    </a:cubicBezTo>
                    <a:cubicBezTo>
                      <a:pt x="21" y="41"/>
                      <a:pt x="22" y="40"/>
                      <a:pt x="22" y="40"/>
                    </a:cubicBezTo>
                    <a:cubicBezTo>
                      <a:pt x="26" y="39"/>
                      <a:pt x="26" y="34"/>
                      <a:pt x="26"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Freeform 93"/>
            <p:cNvSpPr/>
            <p:nvPr/>
          </p:nvSpPr>
          <p:spPr bwMode="auto">
            <a:xfrm>
              <a:off x="-1946478" y="8191437"/>
              <a:ext cx="20331110" cy="3105150"/>
            </a:xfrm>
            <a:custGeom>
              <a:avLst/>
              <a:gdLst>
                <a:gd name="T0" fmla="*/ 4603 w 4800"/>
                <a:gd name="T1" fmla="*/ 20 h 732"/>
                <a:gd name="T2" fmla="*/ 2659 w 4800"/>
                <a:gd name="T3" fmla="*/ 374 h 732"/>
                <a:gd name="T4" fmla="*/ 1033 w 4800"/>
                <a:gd name="T5" fmla="*/ 283 h 732"/>
                <a:gd name="T6" fmla="*/ 0 w 4800"/>
                <a:gd name="T7" fmla="*/ 111 h 732"/>
                <a:gd name="T8" fmla="*/ 0 w 4800"/>
                <a:gd name="T9" fmla="*/ 732 h 732"/>
                <a:gd name="T10" fmla="*/ 4800 w 4800"/>
                <a:gd name="T11" fmla="*/ 732 h 732"/>
                <a:gd name="T12" fmla="*/ 4800 w 4800"/>
                <a:gd name="T13" fmla="*/ 0 h 732"/>
                <a:gd name="T14" fmla="*/ 4603 w 4800"/>
                <a:gd name="T15" fmla="*/ 20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0" h="732">
                  <a:moveTo>
                    <a:pt x="4603" y="20"/>
                  </a:moveTo>
                  <a:cubicBezTo>
                    <a:pt x="3925" y="111"/>
                    <a:pt x="3362" y="319"/>
                    <a:pt x="2659" y="374"/>
                  </a:cubicBezTo>
                  <a:cubicBezTo>
                    <a:pt x="2123" y="415"/>
                    <a:pt x="1559" y="362"/>
                    <a:pt x="1033" y="283"/>
                  </a:cubicBezTo>
                  <a:cubicBezTo>
                    <a:pt x="685" y="231"/>
                    <a:pt x="345" y="168"/>
                    <a:pt x="0" y="111"/>
                  </a:cubicBezTo>
                  <a:cubicBezTo>
                    <a:pt x="0" y="732"/>
                    <a:pt x="0" y="732"/>
                    <a:pt x="0" y="732"/>
                  </a:cubicBezTo>
                  <a:cubicBezTo>
                    <a:pt x="4800" y="732"/>
                    <a:pt x="4800" y="732"/>
                    <a:pt x="4800" y="732"/>
                  </a:cubicBezTo>
                  <a:cubicBezTo>
                    <a:pt x="4800" y="0"/>
                    <a:pt x="4800" y="0"/>
                    <a:pt x="4800" y="0"/>
                  </a:cubicBezTo>
                  <a:cubicBezTo>
                    <a:pt x="4732" y="4"/>
                    <a:pt x="4666" y="11"/>
                    <a:pt x="4603"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p:nvPr/>
          </p:nvSpPr>
          <p:spPr bwMode="auto">
            <a:xfrm>
              <a:off x="12928395" y="7034150"/>
              <a:ext cx="1096964" cy="2257424"/>
            </a:xfrm>
            <a:custGeom>
              <a:avLst/>
              <a:gdLst>
                <a:gd name="T0" fmla="*/ 37 w 259"/>
                <a:gd name="T1" fmla="*/ 474 h 532"/>
                <a:gd name="T2" fmla="*/ 36 w 259"/>
                <a:gd name="T3" fmla="*/ 456 h 532"/>
                <a:gd name="T4" fmla="*/ 48 w 259"/>
                <a:gd name="T5" fmla="*/ 436 h 532"/>
                <a:gd name="T6" fmla="*/ 54 w 259"/>
                <a:gd name="T7" fmla="*/ 411 h 532"/>
                <a:gd name="T8" fmla="*/ 49 w 259"/>
                <a:gd name="T9" fmla="*/ 370 h 532"/>
                <a:gd name="T10" fmla="*/ 47 w 259"/>
                <a:gd name="T11" fmla="*/ 345 h 532"/>
                <a:gd name="T12" fmla="*/ 44 w 259"/>
                <a:gd name="T13" fmla="*/ 320 h 532"/>
                <a:gd name="T14" fmla="*/ 45 w 259"/>
                <a:gd name="T15" fmla="*/ 284 h 532"/>
                <a:gd name="T16" fmla="*/ 54 w 259"/>
                <a:gd name="T17" fmla="*/ 260 h 532"/>
                <a:gd name="T18" fmla="*/ 86 w 259"/>
                <a:gd name="T19" fmla="*/ 236 h 532"/>
                <a:gd name="T20" fmla="*/ 72 w 259"/>
                <a:gd name="T21" fmla="*/ 219 h 532"/>
                <a:gd name="T22" fmla="*/ 79 w 259"/>
                <a:gd name="T23" fmla="*/ 197 h 532"/>
                <a:gd name="T24" fmla="*/ 35 w 259"/>
                <a:gd name="T25" fmla="*/ 101 h 532"/>
                <a:gd name="T26" fmla="*/ 3 w 259"/>
                <a:gd name="T27" fmla="*/ 98 h 532"/>
                <a:gd name="T28" fmla="*/ 15 w 259"/>
                <a:gd name="T29" fmla="*/ 68 h 532"/>
                <a:gd name="T30" fmla="*/ 58 w 259"/>
                <a:gd name="T31" fmla="*/ 72 h 532"/>
                <a:gd name="T32" fmla="*/ 38 w 259"/>
                <a:gd name="T33" fmla="*/ 23 h 532"/>
                <a:gd name="T34" fmla="*/ 54 w 259"/>
                <a:gd name="T35" fmla="*/ 3 h 532"/>
                <a:gd name="T36" fmla="*/ 85 w 259"/>
                <a:gd name="T37" fmla="*/ 15 h 532"/>
                <a:gd name="T38" fmla="*/ 76 w 259"/>
                <a:gd name="T39" fmla="*/ 31 h 532"/>
                <a:gd name="T40" fmla="*/ 107 w 259"/>
                <a:gd name="T41" fmla="*/ 63 h 532"/>
                <a:gd name="T42" fmla="*/ 139 w 259"/>
                <a:gd name="T43" fmla="*/ 66 h 532"/>
                <a:gd name="T44" fmla="*/ 128 w 259"/>
                <a:gd name="T45" fmla="*/ 96 h 532"/>
                <a:gd name="T46" fmla="*/ 86 w 259"/>
                <a:gd name="T47" fmla="*/ 92 h 532"/>
                <a:gd name="T48" fmla="*/ 117 w 259"/>
                <a:gd name="T49" fmla="*/ 205 h 532"/>
                <a:gd name="T50" fmla="*/ 109 w 259"/>
                <a:gd name="T51" fmla="*/ 223 h 532"/>
                <a:gd name="T52" fmla="*/ 115 w 259"/>
                <a:gd name="T53" fmla="*/ 229 h 532"/>
                <a:gd name="T54" fmla="*/ 131 w 259"/>
                <a:gd name="T55" fmla="*/ 232 h 532"/>
                <a:gd name="T56" fmla="*/ 157 w 259"/>
                <a:gd name="T57" fmla="*/ 254 h 532"/>
                <a:gd name="T58" fmla="*/ 164 w 259"/>
                <a:gd name="T59" fmla="*/ 261 h 532"/>
                <a:gd name="T60" fmla="*/ 176 w 259"/>
                <a:gd name="T61" fmla="*/ 278 h 532"/>
                <a:gd name="T62" fmla="*/ 181 w 259"/>
                <a:gd name="T63" fmla="*/ 307 h 532"/>
                <a:gd name="T64" fmla="*/ 181 w 259"/>
                <a:gd name="T65" fmla="*/ 329 h 532"/>
                <a:gd name="T66" fmla="*/ 183 w 259"/>
                <a:gd name="T67" fmla="*/ 338 h 532"/>
                <a:gd name="T68" fmla="*/ 189 w 259"/>
                <a:gd name="T69" fmla="*/ 375 h 532"/>
                <a:gd name="T70" fmla="*/ 197 w 259"/>
                <a:gd name="T71" fmla="*/ 405 h 532"/>
                <a:gd name="T72" fmla="*/ 216 w 259"/>
                <a:gd name="T73" fmla="*/ 410 h 532"/>
                <a:gd name="T74" fmla="*/ 221 w 259"/>
                <a:gd name="T75" fmla="*/ 418 h 532"/>
                <a:gd name="T76" fmla="*/ 225 w 259"/>
                <a:gd name="T77" fmla="*/ 429 h 532"/>
                <a:gd name="T78" fmla="*/ 235 w 259"/>
                <a:gd name="T79" fmla="*/ 430 h 532"/>
                <a:gd name="T80" fmla="*/ 240 w 259"/>
                <a:gd name="T81" fmla="*/ 438 h 532"/>
                <a:gd name="T82" fmla="*/ 250 w 259"/>
                <a:gd name="T83" fmla="*/ 450 h 532"/>
                <a:gd name="T84" fmla="*/ 251 w 259"/>
                <a:gd name="T85" fmla="*/ 460 h 532"/>
                <a:gd name="T86" fmla="*/ 253 w 259"/>
                <a:gd name="T87" fmla="*/ 468 h 532"/>
                <a:gd name="T88" fmla="*/ 257 w 259"/>
                <a:gd name="T89" fmla="*/ 480 h 532"/>
                <a:gd name="T90" fmla="*/ 253 w 259"/>
                <a:gd name="T91" fmla="*/ 488 h 532"/>
                <a:gd name="T92" fmla="*/ 228 w 259"/>
                <a:gd name="T93" fmla="*/ 492 h 532"/>
                <a:gd name="T94" fmla="*/ 166 w 259"/>
                <a:gd name="T95" fmla="*/ 506 h 532"/>
                <a:gd name="T96" fmla="*/ 87 w 259"/>
                <a:gd name="T97" fmla="*/ 525 h 532"/>
                <a:gd name="T98" fmla="*/ 43 w 259"/>
                <a:gd name="T99"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 h="532">
                  <a:moveTo>
                    <a:pt x="39" y="506"/>
                  </a:moveTo>
                  <a:cubicBezTo>
                    <a:pt x="39" y="495"/>
                    <a:pt x="39" y="485"/>
                    <a:pt x="37" y="474"/>
                  </a:cubicBezTo>
                  <a:cubicBezTo>
                    <a:pt x="37" y="471"/>
                    <a:pt x="37" y="469"/>
                    <a:pt x="38" y="466"/>
                  </a:cubicBezTo>
                  <a:cubicBezTo>
                    <a:pt x="38" y="463"/>
                    <a:pt x="36" y="459"/>
                    <a:pt x="36" y="456"/>
                  </a:cubicBezTo>
                  <a:cubicBezTo>
                    <a:pt x="36" y="450"/>
                    <a:pt x="42" y="450"/>
                    <a:pt x="46" y="448"/>
                  </a:cubicBezTo>
                  <a:cubicBezTo>
                    <a:pt x="46" y="444"/>
                    <a:pt x="45" y="439"/>
                    <a:pt x="48" y="436"/>
                  </a:cubicBezTo>
                  <a:cubicBezTo>
                    <a:pt x="49" y="433"/>
                    <a:pt x="54" y="432"/>
                    <a:pt x="57" y="430"/>
                  </a:cubicBezTo>
                  <a:cubicBezTo>
                    <a:pt x="58" y="425"/>
                    <a:pt x="55" y="417"/>
                    <a:pt x="54" y="411"/>
                  </a:cubicBezTo>
                  <a:cubicBezTo>
                    <a:pt x="53" y="405"/>
                    <a:pt x="50" y="398"/>
                    <a:pt x="54" y="393"/>
                  </a:cubicBezTo>
                  <a:cubicBezTo>
                    <a:pt x="51" y="387"/>
                    <a:pt x="49" y="377"/>
                    <a:pt x="49" y="370"/>
                  </a:cubicBezTo>
                  <a:cubicBezTo>
                    <a:pt x="49" y="364"/>
                    <a:pt x="49" y="360"/>
                    <a:pt x="48" y="355"/>
                  </a:cubicBezTo>
                  <a:cubicBezTo>
                    <a:pt x="48" y="351"/>
                    <a:pt x="48" y="348"/>
                    <a:pt x="47" y="345"/>
                  </a:cubicBezTo>
                  <a:cubicBezTo>
                    <a:pt x="46" y="342"/>
                    <a:pt x="45" y="338"/>
                    <a:pt x="44" y="334"/>
                  </a:cubicBezTo>
                  <a:cubicBezTo>
                    <a:pt x="44" y="329"/>
                    <a:pt x="45" y="325"/>
                    <a:pt x="44" y="320"/>
                  </a:cubicBezTo>
                  <a:cubicBezTo>
                    <a:pt x="43" y="315"/>
                    <a:pt x="36" y="294"/>
                    <a:pt x="44" y="294"/>
                  </a:cubicBezTo>
                  <a:cubicBezTo>
                    <a:pt x="44" y="290"/>
                    <a:pt x="45" y="288"/>
                    <a:pt x="45" y="284"/>
                  </a:cubicBezTo>
                  <a:cubicBezTo>
                    <a:pt x="44" y="282"/>
                    <a:pt x="43" y="279"/>
                    <a:pt x="44" y="277"/>
                  </a:cubicBezTo>
                  <a:cubicBezTo>
                    <a:pt x="45" y="271"/>
                    <a:pt x="50" y="265"/>
                    <a:pt x="54" y="260"/>
                  </a:cubicBezTo>
                  <a:cubicBezTo>
                    <a:pt x="58" y="255"/>
                    <a:pt x="62" y="247"/>
                    <a:pt x="68" y="244"/>
                  </a:cubicBezTo>
                  <a:cubicBezTo>
                    <a:pt x="74" y="240"/>
                    <a:pt x="80" y="238"/>
                    <a:pt x="86" y="236"/>
                  </a:cubicBezTo>
                  <a:cubicBezTo>
                    <a:pt x="84" y="228"/>
                    <a:pt x="84" y="228"/>
                    <a:pt x="84" y="228"/>
                  </a:cubicBezTo>
                  <a:cubicBezTo>
                    <a:pt x="79" y="227"/>
                    <a:pt x="74" y="224"/>
                    <a:pt x="72" y="219"/>
                  </a:cubicBezTo>
                  <a:cubicBezTo>
                    <a:pt x="71" y="213"/>
                    <a:pt x="71" y="213"/>
                    <a:pt x="71" y="213"/>
                  </a:cubicBezTo>
                  <a:cubicBezTo>
                    <a:pt x="68" y="206"/>
                    <a:pt x="72" y="199"/>
                    <a:pt x="79" y="197"/>
                  </a:cubicBezTo>
                  <a:cubicBezTo>
                    <a:pt x="62" y="96"/>
                    <a:pt x="62" y="96"/>
                    <a:pt x="62" y="96"/>
                  </a:cubicBezTo>
                  <a:cubicBezTo>
                    <a:pt x="35" y="101"/>
                    <a:pt x="35" y="101"/>
                    <a:pt x="35" y="101"/>
                  </a:cubicBezTo>
                  <a:cubicBezTo>
                    <a:pt x="36" y="108"/>
                    <a:pt x="30" y="114"/>
                    <a:pt x="23" y="114"/>
                  </a:cubicBezTo>
                  <a:cubicBezTo>
                    <a:pt x="13" y="114"/>
                    <a:pt x="5" y="107"/>
                    <a:pt x="3" y="98"/>
                  </a:cubicBezTo>
                  <a:cubicBezTo>
                    <a:pt x="2" y="90"/>
                    <a:pt x="2" y="90"/>
                    <a:pt x="2" y="90"/>
                  </a:cubicBezTo>
                  <a:cubicBezTo>
                    <a:pt x="0" y="80"/>
                    <a:pt x="6" y="71"/>
                    <a:pt x="15" y="68"/>
                  </a:cubicBezTo>
                  <a:cubicBezTo>
                    <a:pt x="22" y="65"/>
                    <a:pt x="29" y="69"/>
                    <a:pt x="31" y="76"/>
                  </a:cubicBezTo>
                  <a:cubicBezTo>
                    <a:pt x="58" y="72"/>
                    <a:pt x="58" y="72"/>
                    <a:pt x="58" y="72"/>
                  </a:cubicBezTo>
                  <a:cubicBezTo>
                    <a:pt x="51" y="36"/>
                    <a:pt x="51" y="36"/>
                    <a:pt x="51" y="36"/>
                  </a:cubicBezTo>
                  <a:cubicBezTo>
                    <a:pt x="44" y="36"/>
                    <a:pt x="38" y="30"/>
                    <a:pt x="38" y="23"/>
                  </a:cubicBezTo>
                  <a:cubicBezTo>
                    <a:pt x="38" y="23"/>
                    <a:pt x="38" y="23"/>
                    <a:pt x="38" y="23"/>
                  </a:cubicBezTo>
                  <a:cubicBezTo>
                    <a:pt x="38" y="13"/>
                    <a:pt x="45" y="5"/>
                    <a:pt x="54" y="3"/>
                  </a:cubicBezTo>
                  <a:cubicBezTo>
                    <a:pt x="62" y="2"/>
                    <a:pt x="62" y="2"/>
                    <a:pt x="62" y="2"/>
                  </a:cubicBezTo>
                  <a:cubicBezTo>
                    <a:pt x="72" y="0"/>
                    <a:pt x="81" y="6"/>
                    <a:pt x="85" y="15"/>
                  </a:cubicBezTo>
                  <a:cubicBezTo>
                    <a:pt x="85" y="15"/>
                    <a:pt x="85" y="15"/>
                    <a:pt x="85" y="15"/>
                  </a:cubicBezTo>
                  <a:cubicBezTo>
                    <a:pt x="87" y="22"/>
                    <a:pt x="83" y="29"/>
                    <a:pt x="76" y="31"/>
                  </a:cubicBezTo>
                  <a:cubicBezTo>
                    <a:pt x="82" y="67"/>
                    <a:pt x="82" y="67"/>
                    <a:pt x="82" y="67"/>
                  </a:cubicBezTo>
                  <a:cubicBezTo>
                    <a:pt x="107" y="63"/>
                    <a:pt x="107" y="63"/>
                    <a:pt x="107" y="63"/>
                  </a:cubicBezTo>
                  <a:cubicBezTo>
                    <a:pt x="106" y="56"/>
                    <a:pt x="112" y="50"/>
                    <a:pt x="120" y="50"/>
                  </a:cubicBezTo>
                  <a:cubicBezTo>
                    <a:pt x="129" y="49"/>
                    <a:pt x="138" y="56"/>
                    <a:pt x="139" y="66"/>
                  </a:cubicBezTo>
                  <a:cubicBezTo>
                    <a:pt x="141" y="74"/>
                    <a:pt x="141" y="74"/>
                    <a:pt x="141" y="74"/>
                  </a:cubicBezTo>
                  <a:cubicBezTo>
                    <a:pt x="142" y="84"/>
                    <a:pt x="137" y="93"/>
                    <a:pt x="128" y="96"/>
                  </a:cubicBezTo>
                  <a:cubicBezTo>
                    <a:pt x="120" y="99"/>
                    <a:pt x="113" y="95"/>
                    <a:pt x="111" y="88"/>
                  </a:cubicBezTo>
                  <a:cubicBezTo>
                    <a:pt x="86" y="92"/>
                    <a:pt x="86" y="92"/>
                    <a:pt x="86" y="92"/>
                  </a:cubicBezTo>
                  <a:cubicBezTo>
                    <a:pt x="104" y="193"/>
                    <a:pt x="104" y="193"/>
                    <a:pt x="104" y="193"/>
                  </a:cubicBezTo>
                  <a:cubicBezTo>
                    <a:pt x="111" y="192"/>
                    <a:pt x="117" y="198"/>
                    <a:pt x="117" y="205"/>
                  </a:cubicBezTo>
                  <a:cubicBezTo>
                    <a:pt x="117" y="211"/>
                    <a:pt x="117" y="211"/>
                    <a:pt x="117" y="211"/>
                  </a:cubicBezTo>
                  <a:cubicBezTo>
                    <a:pt x="117" y="217"/>
                    <a:pt x="114" y="221"/>
                    <a:pt x="109" y="223"/>
                  </a:cubicBezTo>
                  <a:cubicBezTo>
                    <a:pt x="110" y="230"/>
                    <a:pt x="110" y="230"/>
                    <a:pt x="110" y="230"/>
                  </a:cubicBezTo>
                  <a:cubicBezTo>
                    <a:pt x="112" y="230"/>
                    <a:pt x="113" y="230"/>
                    <a:pt x="115" y="229"/>
                  </a:cubicBezTo>
                  <a:cubicBezTo>
                    <a:pt x="118" y="229"/>
                    <a:pt x="121" y="228"/>
                    <a:pt x="123" y="228"/>
                  </a:cubicBezTo>
                  <a:cubicBezTo>
                    <a:pt x="125" y="229"/>
                    <a:pt x="128" y="231"/>
                    <a:pt x="131" y="232"/>
                  </a:cubicBezTo>
                  <a:cubicBezTo>
                    <a:pt x="137" y="235"/>
                    <a:pt x="142" y="239"/>
                    <a:pt x="147" y="244"/>
                  </a:cubicBezTo>
                  <a:cubicBezTo>
                    <a:pt x="150" y="247"/>
                    <a:pt x="155" y="250"/>
                    <a:pt x="157" y="254"/>
                  </a:cubicBezTo>
                  <a:cubicBezTo>
                    <a:pt x="159" y="257"/>
                    <a:pt x="158" y="260"/>
                    <a:pt x="161" y="263"/>
                  </a:cubicBezTo>
                  <a:cubicBezTo>
                    <a:pt x="162" y="262"/>
                    <a:pt x="163" y="262"/>
                    <a:pt x="164" y="261"/>
                  </a:cubicBezTo>
                  <a:cubicBezTo>
                    <a:pt x="165" y="266"/>
                    <a:pt x="169" y="266"/>
                    <a:pt x="172" y="268"/>
                  </a:cubicBezTo>
                  <a:cubicBezTo>
                    <a:pt x="175" y="270"/>
                    <a:pt x="175" y="275"/>
                    <a:pt x="176" y="278"/>
                  </a:cubicBezTo>
                  <a:cubicBezTo>
                    <a:pt x="176" y="283"/>
                    <a:pt x="178" y="287"/>
                    <a:pt x="180" y="291"/>
                  </a:cubicBezTo>
                  <a:cubicBezTo>
                    <a:pt x="181" y="296"/>
                    <a:pt x="180" y="302"/>
                    <a:pt x="181" y="307"/>
                  </a:cubicBezTo>
                  <a:cubicBezTo>
                    <a:pt x="181" y="311"/>
                    <a:pt x="180" y="315"/>
                    <a:pt x="181" y="319"/>
                  </a:cubicBezTo>
                  <a:cubicBezTo>
                    <a:pt x="182" y="323"/>
                    <a:pt x="183" y="326"/>
                    <a:pt x="181" y="329"/>
                  </a:cubicBezTo>
                  <a:cubicBezTo>
                    <a:pt x="179" y="331"/>
                    <a:pt x="177" y="330"/>
                    <a:pt x="178" y="333"/>
                  </a:cubicBezTo>
                  <a:cubicBezTo>
                    <a:pt x="179" y="336"/>
                    <a:pt x="181" y="336"/>
                    <a:pt x="183" y="338"/>
                  </a:cubicBezTo>
                  <a:cubicBezTo>
                    <a:pt x="184" y="341"/>
                    <a:pt x="184" y="347"/>
                    <a:pt x="184" y="350"/>
                  </a:cubicBezTo>
                  <a:cubicBezTo>
                    <a:pt x="186" y="358"/>
                    <a:pt x="187" y="367"/>
                    <a:pt x="189" y="375"/>
                  </a:cubicBezTo>
                  <a:cubicBezTo>
                    <a:pt x="190" y="380"/>
                    <a:pt x="192" y="384"/>
                    <a:pt x="193" y="389"/>
                  </a:cubicBezTo>
                  <a:cubicBezTo>
                    <a:pt x="194" y="394"/>
                    <a:pt x="196" y="399"/>
                    <a:pt x="197" y="405"/>
                  </a:cubicBezTo>
                  <a:cubicBezTo>
                    <a:pt x="199" y="411"/>
                    <a:pt x="197" y="414"/>
                    <a:pt x="204" y="412"/>
                  </a:cubicBezTo>
                  <a:cubicBezTo>
                    <a:pt x="207" y="412"/>
                    <a:pt x="213" y="410"/>
                    <a:pt x="216" y="410"/>
                  </a:cubicBezTo>
                  <a:cubicBezTo>
                    <a:pt x="219" y="411"/>
                    <a:pt x="217" y="413"/>
                    <a:pt x="218" y="415"/>
                  </a:cubicBezTo>
                  <a:cubicBezTo>
                    <a:pt x="219" y="417"/>
                    <a:pt x="220" y="417"/>
                    <a:pt x="221" y="418"/>
                  </a:cubicBezTo>
                  <a:cubicBezTo>
                    <a:pt x="221" y="420"/>
                    <a:pt x="221" y="423"/>
                    <a:pt x="222" y="425"/>
                  </a:cubicBezTo>
                  <a:cubicBezTo>
                    <a:pt x="223" y="426"/>
                    <a:pt x="224" y="428"/>
                    <a:pt x="225" y="429"/>
                  </a:cubicBezTo>
                  <a:cubicBezTo>
                    <a:pt x="227" y="429"/>
                    <a:pt x="228" y="431"/>
                    <a:pt x="230" y="431"/>
                  </a:cubicBezTo>
                  <a:cubicBezTo>
                    <a:pt x="231" y="431"/>
                    <a:pt x="233" y="430"/>
                    <a:pt x="235" y="430"/>
                  </a:cubicBezTo>
                  <a:cubicBezTo>
                    <a:pt x="238" y="430"/>
                    <a:pt x="237" y="429"/>
                    <a:pt x="239" y="432"/>
                  </a:cubicBezTo>
                  <a:cubicBezTo>
                    <a:pt x="239" y="433"/>
                    <a:pt x="239" y="436"/>
                    <a:pt x="240" y="438"/>
                  </a:cubicBezTo>
                  <a:cubicBezTo>
                    <a:pt x="240" y="441"/>
                    <a:pt x="240" y="445"/>
                    <a:pt x="243" y="446"/>
                  </a:cubicBezTo>
                  <a:cubicBezTo>
                    <a:pt x="249" y="446"/>
                    <a:pt x="249" y="443"/>
                    <a:pt x="250" y="450"/>
                  </a:cubicBezTo>
                  <a:cubicBezTo>
                    <a:pt x="251" y="451"/>
                    <a:pt x="251" y="453"/>
                    <a:pt x="251" y="455"/>
                  </a:cubicBezTo>
                  <a:cubicBezTo>
                    <a:pt x="252" y="457"/>
                    <a:pt x="251" y="458"/>
                    <a:pt x="251" y="460"/>
                  </a:cubicBezTo>
                  <a:cubicBezTo>
                    <a:pt x="251" y="462"/>
                    <a:pt x="251" y="464"/>
                    <a:pt x="251" y="465"/>
                  </a:cubicBezTo>
                  <a:cubicBezTo>
                    <a:pt x="252" y="468"/>
                    <a:pt x="252" y="467"/>
                    <a:pt x="253" y="468"/>
                  </a:cubicBezTo>
                  <a:cubicBezTo>
                    <a:pt x="257" y="470"/>
                    <a:pt x="259" y="471"/>
                    <a:pt x="258" y="476"/>
                  </a:cubicBezTo>
                  <a:cubicBezTo>
                    <a:pt x="258" y="478"/>
                    <a:pt x="257" y="478"/>
                    <a:pt x="257" y="480"/>
                  </a:cubicBezTo>
                  <a:cubicBezTo>
                    <a:pt x="257" y="482"/>
                    <a:pt x="258" y="484"/>
                    <a:pt x="258" y="487"/>
                  </a:cubicBezTo>
                  <a:cubicBezTo>
                    <a:pt x="253" y="488"/>
                    <a:pt x="253" y="488"/>
                    <a:pt x="253" y="488"/>
                  </a:cubicBezTo>
                  <a:cubicBezTo>
                    <a:pt x="253" y="488"/>
                    <a:pt x="253" y="489"/>
                    <a:pt x="253" y="489"/>
                  </a:cubicBezTo>
                  <a:cubicBezTo>
                    <a:pt x="247" y="492"/>
                    <a:pt x="236" y="492"/>
                    <a:pt x="228" y="492"/>
                  </a:cubicBezTo>
                  <a:cubicBezTo>
                    <a:pt x="219" y="493"/>
                    <a:pt x="209" y="495"/>
                    <a:pt x="200" y="496"/>
                  </a:cubicBezTo>
                  <a:cubicBezTo>
                    <a:pt x="189" y="499"/>
                    <a:pt x="178" y="504"/>
                    <a:pt x="166" y="506"/>
                  </a:cubicBezTo>
                  <a:cubicBezTo>
                    <a:pt x="154" y="509"/>
                    <a:pt x="141" y="512"/>
                    <a:pt x="129" y="516"/>
                  </a:cubicBezTo>
                  <a:cubicBezTo>
                    <a:pt x="115" y="520"/>
                    <a:pt x="101" y="522"/>
                    <a:pt x="87" y="525"/>
                  </a:cubicBezTo>
                  <a:cubicBezTo>
                    <a:pt x="76" y="527"/>
                    <a:pt x="65" y="527"/>
                    <a:pt x="54" y="528"/>
                  </a:cubicBezTo>
                  <a:cubicBezTo>
                    <a:pt x="50" y="529"/>
                    <a:pt x="45" y="532"/>
                    <a:pt x="43" y="528"/>
                  </a:cubicBezTo>
                  <a:cubicBezTo>
                    <a:pt x="40" y="522"/>
                    <a:pt x="40" y="512"/>
                    <a:pt x="39" y="50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5"/>
            <p:cNvSpPr>
              <a:spLocks noEditPoints="1"/>
            </p:cNvSpPr>
            <p:nvPr/>
          </p:nvSpPr>
          <p:spPr bwMode="auto">
            <a:xfrm>
              <a:off x="15728744" y="5765738"/>
              <a:ext cx="1223963" cy="2006599"/>
            </a:xfrm>
            <a:custGeom>
              <a:avLst/>
              <a:gdLst>
                <a:gd name="T0" fmla="*/ 7 w 289"/>
                <a:gd name="T1" fmla="*/ 188 h 473"/>
                <a:gd name="T2" fmla="*/ 52 w 289"/>
                <a:gd name="T3" fmla="*/ 183 h 473"/>
                <a:gd name="T4" fmla="*/ 129 w 289"/>
                <a:gd name="T5" fmla="*/ 246 h 473"/>
                <a:gd name="T6" fmla="*/ 146 w 289"/>
                <a:gd name="T7" fmla="*/ 473 h 473"/>
                <a:gd name="T8" fmla="*/ 195 w 289"/>
                <a:gd name="T9" fmla="*/ 454 h 473"/>
                <a:gd name="T10" fmla="*/ 177 w 289"/>
                <a:gd name="T11" fmla="*/ 242 h 473"/>
                <a:gd name="T12" fmla="*/ 243 w 289"/>
                <a:gd name="T13" fmla="*/ 165 h 473"/>
                <a:gd name="T14" fmla="*/ 289 w 289"/>
                <a:gd name="T15" fmla="*/ 160 h 473"/>
                <a:gd name="T16" fmla="*/ 282 w 289"/>
                <a:gd name="T17" fmla="*/ 112 h 473"/>
                <a:gd name="T18" fmla="*/ 239 w 289"/>
                <a:gd name="T19" fmla="*/ 117 h 473"/>
                <a:gd name="T20" fmla="*/ 161 w 289"/>
                <a:gd name="T21" fmla="*/ 50 h 473"/>
                <a:gd name="T22" fmla="*/ 156 w 289"/>
                <a:gd name="T23" fmla="*/ 0 h 473"/>
                <a:gd name="T24" fmla="*/ 110 w 289"/>
                <a:gd name="T25" fmla="*/ 7 h 473"/>
                <a:gd name="T26" fmla="*/ 114 w 289"/>
                <a:gd name="T27" fmla="*/ 53 h 473"/>
                <a:gd name="T28" fmla="*/ 46 w 289"/>
                <a:gd name="T29" fmla="*/ 136 h 473"/>
                <a:gd name="T30" fmla="*/ 0 w 289"/>
                <a:gd name="T31" fmla="*/ 140 h 473"/>
                <a:gd name="T32" fmla="*/ 7 w 289"/>
                <a:gd name="T33" fmla="*/ 188 h 473"/>
                <a:gd name="T34" fmla="*/ 116 w 289"/>
                <a:gd name="T35" fmla="*/ 80 h 473"/>
                <a:gd name="T36" fmla="*/ 120 w 289"/>
                <a:gd name="T37" fmla="*/ 128 h 473"/>
                <a:gd name="T38" fmla="*/ 72 w 289"/>
                <a:gd name="T39" fmla="*/ 133 h 473"/>
                <a:gd name="T40" fmla="*/ 116 w 289"/>
                <a:gd name="T41" fmla="*/ 80 h 473"/>
                <a:gd name="T42" fmla="*/ 212 w 289"/>
                <a:gd name="T43" fmla="*/ 119 h 473"/>
                <a:gd name="T44" fmla="*/ 167 w 289"/>
                <a:gd name="T45" fmla="*/ 124 h 473"/>
                <a:gd name="T46" fmla="*/ 163 w 289"/>
                <a:gd name="T47" fmla="*/ 77 h 473"/>
                <a:gd name="T48" fmla="*/ 212 w 289"/>
                <a:gd name="T49" fmla="*/ 119 h 473"/>
                <a:gd name="T50" fmla="*/ 175 w 289"/>
                <a:gd name="T51" fmla="*/ 215 h 473"/>
                <a:gd name="T52" fmla="*/ 171 w 289"/>
                <a:gd name="T53" fmla="*/ 172 h 473"/>
                <a:gd name="T54" fmla="*/ 216 w 289"/>
                <a:gd name="T55" fmla="*/ 167 h 473"/>
                <a:gd name="T56" fmla="*/ 175 w 289"/>
                <a:gd name="T57" fmla="*/ 215 h 473"/>
                <a:gd name="T58" fmla="*/ 79 w 289"/>
                <a:gd name="T59" fmla="*/ 181 h 473"/>
                <a:gd name="T60" fmla="*/ 123 w 289"/>
                <a:gd name="T61" fmla="*/ 176 h 473"/>
                <a:gd name="T62" fmla="*/ 127 w 289"/>
                <a:gd name="T63" fmla="*/ 219 h 473"/>
                <a:gd name="T64" fmla="*/ 79 w 289"/>
                <a:gd name="T65" fmla="*/ 18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473">
                  <a:moveTo>
                    <a:pt x="7" y="188"/>
                  </a:moveTo>
                  <a:cubicBezTo>
                    <a:pt x="52" y="183"/>
                    <a:pt x="52" y="183"/>
                    <a:pt x="52" y="183"/>
                  </a:cubicBezTo>
                  <a:cubicBezTo>
                    <a:pt x="64" y="216"/>
                    <a:pt x="93" y="240"/>
                    <a:pt x="129" y="246"/>
                  </a:cubicBezTo>
                  <a:cubicBezTo>
                    <a:pt x="146" y="473"/>
                    <a:pt x="146" y="473"/>
                    <a:pt x="146" y="473"/>
                  </a:cubicBezTo>
                  <a:cubicBezTo>
                    <a:pt x="195" y="454"/>
                    <a:pt x="195" y="454"/>
                    <a:pt x="195" y="454"/>
                  </a:cubicBezTo>
                  <a:cubicBezTo>
                    <a:pt x="177" y="242"/>
                    <a:pt x="177" y="242"/>
                    <a:pt x="177" y="242"/>
                  </a:cubicBezTo>
                  <a:cubicBezTo>
                    <a:pt x="211" y="230"/>
                    <a:pt x="236" y="201"/>
                    <a:pt x="243" y="165"/>
                  </a:cubicBezTo>
                  <a:cubicBezTo>
                    <a:pt x="289" y="160"/>
                    <a:pt x="289" y="160"/>
                    <a:pt x="289" y="160"/>
                  </a:cubicBezTo>
                  <a:cubicBezTo>
                    <a:pt x="282" y="112"/>
                    <a:pt x="282" y="112"/>
                    <a:pt x="282" y="112"/>
                  </a:cubicBezTo>
                  <a:cubicBezTo>
                    <a:pt x="239" y="117"/>
                    <a:pt x="239" y="117"/>
                    <a:pt x="239" y="117"/>
                  </a:cubicBezTo>
                  <a:cubicBezTo>
                    <a:pt x="228" y="82"/>
                    <a:pt x="198" y="56"/>
                    <a:pt x="161" y="50"/>
                  </a:cubicBezTo>
                  <a:cubicBezTo>
                    <a:pt x="156" y="0"/>
                    <a:pt x="156" y="0"/>
                    <a:pt x="156" y="0"/>
                  </a:cubicBezTo>
                  <a:cubicBezTo>
                    <a:pt x="110" y="7"/>
                    <a:pt x="110" y="7"/>
                    <a:pt x="110" y="7"/>
                  </a:cubicBezTo>
                  <a:cubicBezTo>
                    <a:pt x="114" y="53"/>
                    <a:pt x="114" y="53"/>
                    <a:pt x="114" y="53"/>
                  </a:cubicBezTo>
                  <a:cubicBezTo>
                    <a:pt x="78" y="65"/>
                    <a:pt x="51" y="96"/>
                    <a:pt x="46" y="136"/>
                  </a:cubicBezTo>
                  <a:cubicBezTo>
                    <a:pt x="0" y="140"/>
                    <a:pt x="0" y="140"/>
                    <a:pt x="0" y="140"/>
                  </a:cubicBezTo>
                  <a:lnTo>
                    <a:pt x="7" y="188"/>
                  </a:lnTo>
                  <a:close/>
                  <a:moveTo>
                    <a:pt x="116" y="80"/>
                  </a:moveTo>
                  <a:cubicBezTo>
                    <a:pt x="120" y="128"/>
                    <a:pt x="120" y="128"/>
                    <a:pt x="120" y="128"/>
                  </a:cubicBezTo>
                  <a:cubicBezTo>
                    <a:pt x="72" y="133"/>
                    <a:pt x="72" y="133"/>
                    <a:pt x="72" y="133"/>
                  </a:cubicBezTo>
                  <a:cubicBezTo>
                    <a:pt x="77" y="109"/>
                    <a:pt x="94" y="89"/>
                    <a:pt x="116" y="80"/>
                  </a:cubicBezTo>
                  <a:close/>
                  <a:moveTo>
                    <a:pt x="212" y="119"/>
                  </a:moveTo>
                  <a:cubicBezTo>
                    <a:pt x="167" y="124"/>
                    <a:pt x="167" y="124"/>
                    <a:pt x="167" y="124"/>
                  </a:cubicBezTo>
                  <a:cubicBezTo>
                    <a:pt x="163" y="77"/>
                    <a:pt x="163" y="77"/>
                    <a:pt x="163" y="77"/>
                  </a:cubicBezTo>
                  <a:cubicBezTo>
                    <a:pt x="185" y="82"/>
                    <a:pt x="204" y="98"/>
                    <a:pt x="212" y="119"/>
                  </a:cubicBezTo>
                  <a:close/>
                  <a:moveTo>
                    <a:pt x="175" y="215"/>
                  </a:moveTo>
                  <a:cubicBezTo>
                    <a:pt x="171" y="172"/>
                    <a:pt x="171" y="172"/>
                    <a:pt x="171" y="172"/>
                  </a:cubicBezTo>
                  <a:cubicBezTo>
                    <a:pt x="216" y="167"/>
                    <a:pt x="216" y="167"/>
                    <a:pt x="216" y="167"/>
                  </a:cubicBezTo>
                  <a:cubicBezTo>
                    <a:pt x="210" y="189"/>
                    <a:pt x="194" y="206"/>
                    <a:pt x="175" y="215"/>
                  </a:cubicBezTo>
                  <a:close/>
                  <a:moveTo>
                    <a:pt x="79" y="181"/>
                  </a:moveTo>
                  <a:cubicBezTo>
                    <a:pt x="123" y="176"/>
                    <a:pt x="123" y="176"/>
                    <a:pt x="123" y="176"/>
                  </a:cubicBezTo>
                  <a:cubicBezTo>
                    <a:pt x="127" y="219"/>
                    <a:pt x="127" y="219"/>
                    <a:pt x="127" y="219"/>
                  </a:cubicBezTo>
                  <a:cubicBezTo>
                    <a:pt x="105" y="214"/>
                    <a:pt x="88" y="200"/>
                    <a:pt x="79"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 name="组合 11"/>
            <p:cNvGrpSpPr/>
            <p:nvPr/>
          </p:nvGrpSpPr>
          <p:grpSpPr>
            <a:xfrm>
              <a:off x="16841582" y="7250050"/>
              <a:ext cx="220663" cy="252412"/>
              <a:chOff x="16841583" y="7250053"/>
              <a:chExt cx="220663" cy="252413"/>
            </a:xfrm>
          </p:grpSpPr>
          <p:sp>
            <p:nvSpPr>
              <p:cNvPr id="23" name="Freeform 96"/>
              <p:cNvSpPr/>
              <p:nvPr/>
            </p:nvSpPr>
            <p:spPr bwMode="auto">
              <a:xfrm>
                <a:off x="16841583" y="7250053"/>
                <a:ext cx="220663" cy="161925"/>
              </a:xfrm>
              <a:custGeom>
                <a:avLst/>
                <a:gdLst>
                  <a:gd name="T0" fmla="*/ 13 w 52"/>
                  <a:gd name="T1" fmla="*/ 31 h 38"/>
                  <a:gd name="T2" fmla="*/ 0 w 52"/>
                  <a:gd name="T3" fmla="*/ 36 h 38"/>
                  <a:gd name="T4" fmla="*/ 2 w 52"/>
                  <a:gd name="T5" fmla="*/ 38 h 38"/>
                  <a:gd name="T6" fmla="*/ 15 w 52"/>
                  <a:gd name="T7" fmla="*/ 32 h 38"/>
                  <a:gd name="T8" fmla="*/ 34 w 52"/>
                  <a:gd name="T9" fmla="*/ 37 h 38"/>
                  <a:gd name="T10" fmla="*/ 30 w 52"/>
                  <a:gd name="T11" fmla="*/ 33 h 38"/>
                  <a:gd name="T12" fmla="*/ 52 w 52"/>
                  <a:gd name="T13" fmla="*/ 22 h 38"/>
                  <a:gd name="T14" fmla="*/ 39 w 52"/>
                  <a:gd name="T15" fmla="*/ 22 h 38"/>
                  <a:gd name="T16" fmla="*/ 50 w 52"/>
                  <a:gd name="T17" fmla="*/ 0 h 38"/>
                  <a:gd name="T18" fmla="*/ 24 w 52"/>
                  <a:gd name="T19" fmla="*/ 12 h 38"/>
                  <a:gd name="T20" fmla="*/ 25 w 52"/>
                  <a:gd name="T21" fmla="*/ 0 h 38"/>
                  <a:gd name="T22" fmla="*/ 12 w 52"/>
                  <a:gd name="T23" fmla="*/ 16 h 38"/>
                  <a:gd name="T24" fmla="*/ 8 w 52"/>
                  <a:gd name="T25" fmla="*/ 11 h 38"/>
                  <a:gd name="T26" fmla="*/ 11 w 52"/>
                  <a:gd name="T27" fmla="*/ 29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3" y="34"/>
                      <a:pt x="15" y="32"/>
                    </a:cubicBezTo>
                    <a:cubicBezTo>
                      <a:pt x="23" y="37"/>
                      <a:pt x="34" y="37"/>
                      <a:pt x="34" y="37"/>
                    </a:cubicBezTo>
                    <a:cubicBezTo>
                      <a:pt x="30" y="33"/>
                      <a:pt x="30" y="33"/>
                      <a:pt x="30" y="33"/>
                    </a:cubicBezTo>
                    <a:cubicBezTo>
                      <a:pt x="41" y="31"/>
                      <a:pt x="52" y="22"/>
                      <a:pt x="52" y="22"/>
                    </a:cubicBezTo>
                    <a:cubicBezTo>
                      <a:pt x="39" y="22"/>
                      <a:pt x="39" y="22"/>
                      <a:pt x="39" y="22"/>
                    </a:cubicBezTo>
                    <a:cubicBezTo>
                      <a:pt x="48" y="14"/>
                      <a:pt x="50" y="0"/>
                      <a:pt x="50" y="0"/>
                    </a:cubicBezTo>
                    <a:cubicBezTo>
                      <a:pt x="35" y="2"/>
                      <a:pt x="24" y="12"/>
                      <a:pt x="24" y="12"/>
                    </a:cubicBezTo>
                    <a:cubicBezTo>
                      <a:pt x="25" y="0"/>
                      <a:pt x="25" y="0"/>
                      <a:pt x="25" y="0"/>
                    </a:cubicBezTo>
                    <a:cubicBezTo>
                      <a:pt x="17" y="7"/>
                      <a:pt x="12" y="16"/>
                      <a:pt x="12" y="16"/>
                    </a:cubicBezTo>
                    <a:cubicBezTo>
                      <a:pt x="8" y="11"/>
                      <a:pt x="8" y="11"/>
                      <a:pt x="8" y="11"/>
                    </a:cubicBezTo>
                    <a:cubicBezTo>
                      <a:pt x="5" y="20"/>
                      <a:pt x="7" y="25"/>
                      <a:pt x="11" y="29"/>
                    </a:cubicBezTo>
                    <a:cubicBezTo>
                      <a:pt x="12" y="30"/>
                      <a:pt x="13" y="30"/>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97"/>
              <p:cNvSpPr>
                <a:spLocks noChangeArrowheads="1"/>
              </p:cNvSpPr>
              <p:nvPr/>
            </p:nvSpPr>
            <p:spPr bwMode="auto">
              <a:xfrm>
                <a:off x="17041608" y="7500878"/>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3" name="Freeform 98"/>
            <p:cNvSpPr/>
            <p:nvPr/>
          </p:nvSpPr>
          <p:spPr bwMode="auto">
            <a:xfrm>
              <a:off x="14411119" y="6876988"/>
              <a:ext cx="3252788" cy="2159000"/>
            </a:xfrm>
            <a:custGeom>
              <a:avLst/>
              <a:gdLst>
                <a:gd name="T0" fmla="*/ 663 w 768"/>
                <a:gd name="T1" fmla="*/ 152 h 509"/>
                <a:gd name="T2" fmla="*/ 658 w 768"/>
                <a:gd name="T3" fmla="*/ 150 h 509"/>
                <a:gd name="T4" fmla="*/ 653 w 768"/>
                <a:gd name="T5" fmla="*/ 148 h 509"/>
                <a:gd name="T6" fmla="*/ 648 w 768"/>
                <a:gd name="T7" fmla="*/ 147 h 509"/>
                <a:gd name="T8" fmla="*/ 644 w 768"/>
                <a:gd name="T9" fmla="*/ 147 h 509"/>
                <a:gd name="T10" fmla="*/ 639 w 768"/>
                <a:gd name="T11" fmla="*/ 146 h 509"/>
                <a:gd name="T12" fmla="*/ 635 w 768"/>
                <a:gd name="T13" fmla="*/ 147 h 509"/>
                <a:gd name="T14" fmla="*/ 631 w 768"/>
                <a:gd name="T15" fmla="*/ 148 h 509"/>
                <a:gd name="T16" fmla="*/ 621 w 768"/>
                <a:gd name="T17" fmla="*/ 147 h 509"/>
                <a:gd name="T18" fmla="*/ 570 w 768"/>
                <a:gd name="T19" fmla="*/ 87 h 509"/>
                <a:gd name="T20" fmla="*/ 547 w 768"/>
                <a:gd name="T21" fmla="*/ 155 h 509"/>
                <a:gd name="T22" fmla="*/ 542 w 768"/>
                <a:gd name="T23" fmla="*/ 156 h 509"/>
                <a:gd name="T24" fmla="*/ 513 w 768"/>
                <a:gd name="T25" fmla="*/ 167 h 509"/>
                <a:gd name="T26" fmla="*/ 510 w 768"/>
                <a:gd name="T27" fmla="*/ 167 h 509"/>
                <a:gd name="T28" fmla="*/ 507 w 768"/>
                <a:gd name="T29" fmla="*/ 167 h 509"/>
                <a:gd name="T30" fmla="*/ 497 w 768"/>
                <a:gd name="T31" fmla="*/ 169 h 509"/>
                <a:gd name="T32" fmla="*/ 494 w 768"/>
                <a:gd name="T33" fmla="*/ 170 h 509"/>
                <a:gd name="T34" fmla="*/ 351 w 768"/>
                <a:gd name="T35" fmla="*/ 58 h 509"/>
                <a:gd name="T36" fmla="*/ 312 w 768"/>
                <a:gd name="T37" fmla="*/ 23 h 509"/>
                <a:gd name="T38" fmla="*/ 307 w 768"/>
                <a:gd name="T39" fmla="*/ 4 h 509"/>
                <a:gd name="T40" fmla="*/ 255 w 768"/>
                <a:gd name="T41" fmla="*/ 68 h 509"/>
                <a:gd name="T42" fmla="*/ 185 w 768"/>
                <a:gd name="T43" fmla="*/ 230 h 509"/>
                <a:gd name="T44" fmla="*/ 118 w 768"/>
                <a:gd name="T45" fmla="*/ 227 h 509"/>
                <a:gd name="T46" fmla="*/ 68 w 768"/>
                <a:gd name="T47" fmla="*/ 168 h 509"/>
                <a:gd name="T48" fmla="*/ 54 w 768"/>
                <a:gd name="T49" fmla="*/ 183 h 509"/>
                <a:gd name="T50" fmla="*/ 65 w 768"/>
                <a:gd name="T51" fmla="*/ 189 h 509"/>
                <a:gd name="T52" fmla="*/ 80 w 768"/>
                <a:gd name="T53" fmla="*/ 212 h 509"/>
                <a:gd name="T54" fmla="*/ 71 w 768"/>
                <a:gd name="T55" fmla="*/ 253 h 509"/>
                <a:gd name="T56" fmla="*/ 40 w 768"/>
                <a:gd name="T57" fmla="*/ 454 h 509"/>
                <a:gd name="T58" fmla="*/ 145 w 768"/>
                <a:gd name="T59" fmla="*/ 502 h 509"/>
                <a:gd name="T60" fmla="*/ 188 w 768"/>
                <a:gd name="T61" fmla="*/ 491 h 509"/>
                <a:gd name="T62" fmla="*/ 267 w 768"/>
                <a:gd name="T63" fmla="*/ 440 h 509"/>
                <a:gd name="T64" fmla="*/ 528 w 768"/>
                <a:gd name="T65" fmla="*/ 392 h 509"/>
                <a:gd name="T66" fmla="*/ 532 w 768"/>
                <a:gd name="T67" fmla="*/ 393 h 509"/>
                <a:gd name="T68" fmla="*/ 541 w 768"/>
                <a:gd name="T69" fmla="*/ 394 h 509"/>
                <a:gd name="T70" fmla="*/ 548 w 768"/>
                <a:gd name="T71" fmla="*/ 395 h 509"/>
                <a:gd name="T72" fmla="*/ 555 w 768"/>
                <a:gd name="T73" fmla="*/ 394 h 509"/>
                <a:gd name="T74" fmla="*/ 562 w 768"/>
                <a:gd name="T75" fmla="*/ 394 h 509"/>
                <a:gd name="T76" fmla="*/ 570 w 768"/>
                <a:gd name="T77" fmla="*/ 392 h 509"/>
                <a:gd name="T78" fmla="*/ 577 w 768"/>
                <a:gd name="T79" fmla="*/ 390 h 509"/>
                <a:gd name="T80" fmla="*/ 632 w 768"/>
                <a:gd name="T81" fmla="*/ 384 h 509"/>
                <a:gd name="T82" fmla="*/ 641 w 768"/>
                <a:gd name="T83" fmla="*/ 384 h 509"/>
                <a:gd name="T84" fmla="*/ 649 w 768"/>
                <a:gd name="T85" fmla="*/ 383 h 509"/>
                <a:gd name="T86" fmla="*/ 655 w 768"/>
                <a:gd name="T87" fmla="*/ 381 h 509"/>
                <a:gd name="T88" fmla="*/ 662 w 768"/>
                <a:gd name="T89" fmla="*/ 379 h 509"/>
                <a:gd name="T90" fmla="*/ 669 w 768"/>
                <a:gd name="T91" fmla="*/ 376 h 509"/>
                <a:gd name="T92" fmla="*/ 673 w 768"/>
                <a:gd name="T93" fmla="*/ 374 h 509"/>
                <a:gd name="T94" fmla="*/ 714 w 768"/>
                <a:gd name="T95" fmla="*/ 362 h 509"/>
                <a:gd name="T96" fmla="*/ 720 w 768"/>
                <a:gd name="T97" fmla="*/ 358 h 509"/>
                <a:gd name="T98" fmla="*/ 725 w 768"/>
                <a:gd name="T99" fmla="*/ 354 h 509"/>
                <a:gd name="T100" fmla="*/ 730 w 768"/>
                <a:gd name="T101" fmla="*/ 350 h 509"/>
                <a:gd name="T102" fmla="*/ 691 w 768"/>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8" h="509">
                  <a:moveTo>
                    <a:pt x="691" y="169"/>
                  </a:moveTo>
                  <a:cubicBezTo>
                    <a:pt x="684" y="164"/>
                    <a:pt x="675" y="157"/>
                    <a:pt x="665" y="153"/>
                  </a:cubicBezTo>
                  <a:cubicBezTo>
                    <a:pt x="665" y="153"/>
                    <a:pt x="664" y="153"/>
                    <a:pt x="664" y="152"/>
                  </a:cubicBezTo>
                  <a:cubicBezTo>
                    <a:pt x="664" y="152"/>
                    <a:pt x="663" y="152"/>
                    <a:pt x="663" y="152"/>
                  </a:cubicBezTo>
                  <a:cubicBezTo>
                    <a:pt x="662" y="152"/>
                    <a:pt x="662" y="151"/>
                    <a:pt x="661" y="151"/>
                  </a:cubicBezTo>
                  <a:cubicBezTo>
                    <a:pt x="661" y="151"/>
                    <a:pt x="661" y="151"/>
                    <a:pt x="660" y="151"/>
                  </a:cubicBezTo>
                  <a:cubicBezTo>
                    <a:pt x="660" y="151"/>
                    <a:pt x="659" y="151"/>
                    <a:pt x="659" y="150"/>
                  </a:cubicBezTo>
                  <a:cubicBezTo>
                    <a:pt x="659" y="150"/>
                    <a:pt x="658" y="150"/>
                    <a:pt x="658" y="150"/>
                  </a:cubicBezTo>
                  <a:cubicBezTo>
                    <a:pt x="658" y="150"/>
                    <a:pt x="657" y="150"/>
                    <a:pt x="656" y="149"/>
                  </a:cubicBezTo>
                  <a:cubicBezTo>
                    <a:pt x="656" y="149"/>
                    <a:pt x="656" y="149"/>
                    <a:pt x="656" y="149"/>
                  </a:cubicBezTo>
                  <a:cubicBezTo>
                    <a:pt x="655" y="149"/>
                    <a:pt x="654" y="149"/>
                    <a:pt x="654" y="149"/>
                  </a:cubicBezTo>
                  <a:cubicBezTo>
                    <a:pt x="654" y="149"/>
                    <a:pt x="653" y="148"/>
                    <a:pt x="653" y="148"/>
                  </a:cubicBezTo>
                  <a:cubicBezTo>
                    <a:pt x="653" y="148"/>
                    <a:pt x="652" y="148"/>
                    <a:pt x="652" y="148"/>
                  </a:cubicBezTo>
                  <a:cubicBezTo>
                    <a:pt x="651" y="148"/>
                    <a:pt x="651" y="148"/>
                    <a:pt x="651" y="148"/>
                  </a:cubicBezTo>
                  <a:cubicBezTo>
                    <a:pt x="650" y="148"/>
                    <a:pt x="650" y="147"/>
                    <a:pt x="649" y="147"/>
                  </a:cubicBezTo>
                  <a:cubicBezTo>
                    <a:pt x="649" y="147"/>
                    <a:pt x="649" y="147"/>
                    <a:pt x="648" y="147"/>
                  </a:cubicBezTo>
                  <a:cubicBezTo>
                    <a:pt x="648" y="147"/>
                    <a:pt x="647" y="147"/>
                    <a:pt x="647" y="147"/>
                  </a:cubicBezTo>
                  <a:cubicBezTo>
                    <a:pt x="647" y="147"/>
                    <a:pt x="646" y="147"/>
                    <a:pt x="646" y="147"/>
                  </a:cubicBezTo>
                  <a:cubicBezTo>
                    <a:pt x="646" y="147"/>
                    <a:pt x="645" y="147"/>
                    <a:pt x="644" y="147"/>
                  </a:cubicBezTo>
                  <a:cubicBezTo>
                    <a:pt x="644" y="147"/>
                    <a:pt x="644" y="147"/>
                    <a:pt x="644" y="147"/>
                  </a:cubicBezTo>
                  <a:cubicBezTo>
                    <a:pt x="643" y="146"/>
                    <a:pt x="642" y="146"/>
                    <a:pt x="642" y="146"/>
                  </a:cubicBezTo>
                  <a:cubicBezTo>
                    <a:pt x="642" y="146"/>
                    <a:pt x="642" y="146"/>
                    <a:pt x="641" y="146"/>
                  </a:cubicBezTo>
                  <a:cubicBezTo>
                    <a:pt x="641" y="146"/>
                    <a:pt x="640" y="146"/>
                    <a:pt x="640" y="146"/>
                  </a:cubicBezTo>
                  <a:cubicBezTo>
                    <a:pt x="640" y="146"/>
                    <a:pt x="639" y="146"/>
                    <a:pt x="639" y="146"/>
                  </a:cubicBezTo>
                  <a:cubicBezTo>
                    <a:pt x="639" y="146"/>
                    <a:pt x="638" y="146"/>
                    <a:pt x="637" y="146"/>
                  </a:cubicBezTo>
                  <a:cubicBezTo>
                    <a:pt x="637" y="146"/>
                    <a:pt x="637" y="146"/>
                    <a:pt x="637" y="146"/>
                  </a:cubicBezTo>
                  <a:cubicBezTo>
                    <a:pt x="636" y="147"/>
                    <a:pt x="636" y="147"/>
                    <a:pt x="635" y="147"/>
                  </a:cubicBezTo>
                  <a:cubicBezTo>
                    <a:pt x="635" y="147"/>
                    <a:pt x="635" y="147"/>
                    <a:pt x="635" y="147"/>
                  </a:cubicBezTo>
                  <a:cubicBezTo>
                    <a:pt x="634" y="147"/>
                    <a:pt x="634" y="147"/>
                    <a:pt x="633" y="147"/>
                  </a:cubicBezTo>
                  <a:cubicBezTo>
                    <a:pt x="633" y="147"/>
                    <a:pt x="633" y="147"/>
                    <a:pt x="633" y="147"/>
                  </a:cubicBezTo>
                  <a:cubicBezTo>
                    <a:pt x="632" y="147"/>
                    <a:pt x="632" y="148"/>
                    <a:pt x="631" y="148"/>
                  </a:cubicBezTo>
                  <a:cubicBezTo>
                    <a:pt x="631" y="148"/>
                    <a:pt x="631" y="148"/>
                    <a:pt x="631" y="148"/>
                  </a:cubicBezTo>
                  <a:cubicBezTo>
                    <a:pt x="630" y="148"/>
                    <a:pt x="630" y="148"/>
                    <a:pt x="630" y="148"/>
                  </a:cubicBezTo>
                  <a:cubicBezTo>
                    <a:pt x="627" y="147"/>
                    <a:pt x="624" y="147"/>
                    <a:pt x="621" y="147"/>
                  </a:cubicBezTo>
                  <a:cubicBezTo>
                    <a:pt x="621" y="147"/>
                    <a:pt x="621" y="147"/>
                    <a:pt x="621" y="147"/>
                  </a:cubicBezTo>
                  <a:cubicBezTo>
                    <a:pt x="621" y="147"/>
                    <a:pt x="621" y="147"/>
                    <a:pt x="621" y="147"/>
                  </a:cubicBezTo>
                  <a:cubicBezTo>
                    <a:pt x="617" y="146"/>
                    <a:pt x="612" y="146"/>
                    <a:pt x="607" y="147"/>
                  </a:cubicBezTo>
                  <a:cubicBezTo>
                    <a:pt x="599" y="146"/>
                    <a:pt x="591" y="144"/>
                    <a:pt x="585" y="140"/>
                  </a:cubicBezTo>
                  <a:cubicBezTo>
                    <a:pt x="570" y="129"/>
                    <a:pt x="569" y="103"/>
                    <a:pt x="569" y="91"/>
                  </a:cubicBezTo>
                  <a:cubicBezTo>
                    <a:pt x="570" y="89"/>
                    <a:pt x="570" y="87"/>
                    <a:pt x="570" y="87"/>
                  </a:cubicBezTo>
                  <a:cubicBezTo>
                    <a:pt x="552" y="81"/>
                    <a:pt x="547" y="98"/>
                    <a:pt x="547" y="98"/>
                  </a:cubicBezTo>
                  <a:cubicBezTo>
                    <a:pt x="573" y="129"/>
                    <a:pt x="556" y="146"/>
                    <a:pt x="549" y="155"/>
                  </a:cubicBezTo>
                  <a:cubicBezTo>
                    <a:pt x="549" y="155"/>
                    <a:pt x="549" y="155"/>
                    <a:pt x="549" y="155"/>
                  </a:cubicBezTo>
                  <a:cubicBezTo>
                    <a:pt x="548" y="155"/>
                    <a:pt x="548" y="155"/>
                    <a:pt x="547" y="155"/>
                  </a:cubicBezTo>
                  <a:cubicBezTo>
                    <a:pt x="547" y="155"/>
                    <a:pt x="546" y="155"/>
                    <a:pt x="546" y="155"/>
                  </a:cubicBezTo>
                  <a:cubicBezTo>
                    <a:pt x="546" y="155"/>
                    <a:pt x="545" y="155"/>
                    <a:pt x="545" y="155"/>
                  </a:cubicBezTo>
                  <a:cubicBezTo>
                    <a:pt x="544" y="155"/>
                    <a:pt x="544" y="156"/>
                    <a:pt x="544" y="156"/>
                  </a:cubicBezTo>
                  <a:cubicBezTo>
                    <a:pt x="543" y="156"/>
                    <a:pt x="543" y="156"/>
                    <a:pt x="542" y="156"/>
                  </a:cubicBezTo>
                  <a:cubicBezTo>
                    <a:pt x="542" y="156"/>
                    <a:pt x="542" y="156"/>
                    <a:pt x="542" y="156"/>
                  </a:cubicBezTo>
                  <a:cubicBezTo>
                    <a:pt x="542" y="156"/>
                    <a:pt x="542" y="156"/>
                    <a:pt x="542" y="156"/>
                  </a:cubicBezTo>
                  <a:cubicBezTo>
                    <a:pt x="531" y="157"/>
                    <a:pt x="522" y="161"/>
                    <a:pt x="514" y="167"/>
                  </a:cubicBezTo>
                  <a:cubicBezTo>
                    <a:pt x="513" y="167"/>
                    <a:pt x="513" y="167"/>
                    <a:pt x="513" y="167"/>
                  </a:cubicBezTo>
                  <a:cubicBezTo>
                    <a:pt x="513" y="167"/>
                    <a:pt x="512" y="167"/>
                    <a:pt x="512" y="167"/>
                  </a:cubicBezTo>
                  <a:cubicBezTo>
                    <a:pt x="512" y="167"/>
                    <a:pt x="512" y="167"/>
                    <a:pt x="511" y="167"/>
                  </a:cubicBezTo>
                  <a:cubicBezTo>
                    <a:pt x="511" y="167"/>
                    <a:pt x="511" y="167"/>
                    <a:pt x="511" y="167"/>
                  </a:cubicBezTo>
                  <a:cubicBezTo>
                    <a:pt x="510" y="167"/>
                    <a:pt x="510" y="167"/>
                    <a:pt x="510" y="167"/>
                  </a:cubicBezTo>
                  <a:cubicBezTo>
                    <a:pt x="510" y="167"/>
                    <a:pt x="509" y="167"/>
                    <a:pt x="509" y="167"/>
                  </a:cubicBezTo>
                  <a:cubicBezTo>
                    <a:pt x="509" y="167"/>
                    <a:pt x="508" y="167"/>
                    <a:pt x="508" y="167"/>
                  </a:cubicBezTo>
                  <a:cubicBezTo>
                    <a:pt x="508" y="167"/>
                    <a:pt x="508" y="167"/>
                    <a:pt x="507" y="167"/>
                  </a:cubicBezTo>
                  <a:cubicBezTo>
                    <a:pt x="507" y="167"/>
                    <a:pt x="507" y="167"/>
                    <a:pt x="507" y="167"/>
                  </a:cubicBezTo>
                  <a:cubicBezTo>
                    <a:pt x="506" y="167"/>
                    <a:pt x="506" y="167"/>
                    <a:pt x="506" y="167"/>
                  </a:cubicBezTo>
                  <a:cubicBezTo>
                    <a:pt x="506" y="167"/>
                    <a:pt x="505" y="167"/>
                    <a:pt x="505" y="167"/>
                  </a:cubicBezTo>
                  <a:cubicBezTo>
                    <a:pt x="503" y="167"/>
                    <a:pt x="500" y="168"/>
                    <a:pt x="497" y="169"/>
                  </a:cubicBezTo>
                  <a:cubicBezTo>
                    <a:pt x="497" y="169"/>
                    <a:pt x="497" y="169"/>
                    <a:pt x="497" y="169"/>
                  </a:cubicBezTo>
                  <a:cubicBezTo>
                    <a:pt x="497" y="169"/>
                    <a:pt x="496" y="169"/>
                    <a:pt x="496" y="170"/>
                  </a:cubicBezTo>
                  <a:cubicBezTo>
                    <a:pt x="496" y="170"/>
                    <a:pt x="496" y="170"/>
                    <a:pt x="496" y="170"/>
                  </a:cubicBezTo>
                  <a:cubicBezTo>
                    <a:pt x="495" y="170"/>
                    <a:pt x="495" y="170"/>
                    <a:pt x="494" y="170"/>
                  </a:cubicBezTo>
                  <a:cubicBezTo>
                    <a:pt x="494" y="170"/>
                    <a:pt x="494" y="170"/>
                    <a:pt x="494" y="170"/>
                  </a:cubicBezTo>
                  <a:cubicBezTo>
                    <a:pt x="486" y="175"/>
                    <a:pt x="478" y="182"/>
                    <a:pt x="470" y="190"/>
                  </a:cubicBezTo>
                  <a:cubicBezTo>
                    <a:pt x="457" y="155"/>
                    <a:pt x="441" y="120"/>
                    <a:pt x="418" y="90"/>
                  </a:cubicBezTo>
                  <a:cubicBezTo>
                    <a:pt x="404" y="72"/>
                    <a:pt x="385" y="54"/>
                    <a:pt x="361" y="52"/>
                  </a:cubicBezTo>
                  <a:cubicBezTo>
                    <a:pt x="357" y="52"/>
                    <a:pt x="351" y="54"/>
                    <a:pt x="351" y="58"/>
                  </a:cubicBezTo>
                  <a:cubicBezTo>
                    <a:pt x="344" y="53"/>
                    <a:pt x="336" y="48"/>
                    <a:pt x="328" y="47"/>
                  </a:cubicBezTo>
                  <a:cubicBezTo>
                    <a:pt x="321" y="47"/>
                    <a:pt x="313" y="49"/>
                    <a:pt x="309" y="54"/>
                  </a:cubicBezTo>
                  <a:cubicBezTo>
                    <a:pt x="307" y="51"/>
                    <a:pt x="306" y="48"/>
                    <a:pt x="305" y="44"/>
                  </a:cubicBezTo>
                  <a:cubicBezTo>
                    <a:pt x="304" y="37"/>
                    <a:pt x="306" y="28"/>
                    <a:pt x="312" y="23"/>
                  </a:cubicBezTo>
                  <a:cubicBezTo>
                    <a:pt x="314" y="21"/>
                    <a:pt x="318" y="19"/>
                    <a:pt x="321" y="18"/>
                  </a:cubicBezTo>
                  <a:cubicBezTo>
                    <a:pt x="328" y="14"/>
                    <a:pt x="335" y="11"/>
                    <a:pt x="342" y="7"/>
                  </a:cubicBezTo>
                  <a:cubicBezTo>
                    <a:pt x="341" y="5"/>
                    <a:pt x="340" y="3"/>
                    <a:pt x="339" y="1"/>
                  </a:cubicBezTo>
                  <a:cubicBezTo>
                    <a:pt x="328" y="0"/>
                    <a:pt x="317" y="0"/>
                    <a:pt x="307" y="4"/>
                  </a:cubicBezTo>
                  <a:cubicBezTo>
                    <a:pt x="302" y="7"/>
                    <a:pt x="297" y="11"/>
                    <a:pt x="293" y="16"/>
                  </a:cubicBezTo>
                  <a:cubicBezTo>
                    <a:pt x="282" y="27"/>
                    <a:pt x="273" y="49"/>
                    <a:pt x="273" y="65"/>
                  </a:cubicBezTo>
                  <a:cubicBezTo>
                    <a:pt x="271" y="66"/>
                    <a:pt x="269" y="67"/>
                    <a:pt x="267" y="68"/>
                  </a:cubicBezTo>
                  <a:cubicBezTo>
                    <a:pt x="263" y="69"/>
                    <a:pt x="259" y="68"/>
                    <a:pt x="255" y="68"/>
                  </a:cubicBezTo>
                  <a:cubicBezTo>
                    <a:pt x="242" y="68"/>
                    <a:pt x="230" y="75"/>
                    <a:pt x="223" y="86"/>
                  </a:cubicBezTo>
                  <a:cubicBezTo>
                    <a:pt x="215" y="96"/>
                    <a:pt x="211" y="108"/>
                    <a:pt x="208" y="120"/>
                  </a:cubicBezTo>
                  <a:cubicBezTo>
                    <a:pt x="198" y="157"/>
                    <a:pt x="193" y="194"/>
                    <a:pt x="193" y="232"/>
                  </a:cubicBezTo>
                  <a:cubicBezTo>
                    <a:pt x="190" y="231"/>
                    <a:pt x="188" y="231"/>
                    <a:pt x="185" y="230"/>
                  </a:cubicBezTo>
                  <a:cubicBezTo>
                    <a:pt x="171" y="227"/>
                    <a:pt x="161" y="231"/>
                    <a:pt x="148" y="235"/>
                  </a:cubicBezTo>
                  <a:cubicBezTo>
                    <a:pt x="140" y="238"/>
                    <a:pt x="129" y="238"/>
                    <a:pt x="123" y="244"/>
                  </a:cubicBezTo>
                  <a:cubicBezTo>
                    <a:pt x="123" y="244"/>
                    <a:pt x="123" y="244"/>
                    <a:pt x="123" y="244"/>
                  </a:cubicBezTo>
                  <a:cubicBezTo>
                    <a:pt x="122" y="238"/>
                    <a:pt x="119" y="233"/>
                    <a:pt x="118" y="227"/>
                  </a:cubicBezTo>
                  <a:cubicBezTo>
                    <a:pt x="114" y="217"/>
                    <a:pt x="110" y="207"/>
                    <a:pt x="103" y="198"/>
                  </a:cubicBezTo>
                  <a:cubicBezTo>
                    <a:pt x="97" y="189"/>
                    <a:pt x="90" y="179"/>
                    <a:pt x="80" y="173"/>
                  </a:cubicBezTo>
                  <a:cubicBezTo>
                    <a:pt x="78" y="172"/>
                    <a:pt x="75" y="171"/>
                    <a:pt x="73" y="170"/>
                  </a:cubicBezTo>
                  <a:cubicBezTo>
                    <a:pt x="72" y="169"/>
                    <a:pt x="69" y="168"/>
                    <a:pt x="68" y="168"/>
                  </a:cubicBezTo>
                  <a:cubicBezTo>
                    <a:pt x="63" y="168"/>
                    <a:pt x="65" y="172"/>
                    <a:pt x="62" y="174"/>
                  </a:cubicBezTo>
                  <a:cubicBezTo>
                    <a:pt x="61" y="175"/>
                    <a:pt x="57" y="174"/>
                    <a:pt x="57" y="177"/>
                  </a:cubicBezTo>
                  <a:cubicBezTo>
                    <a:pt x="57" y="178"/>
                    <a:pt x="59" y="180"/>
                    <a:pt x="58" y="181"/>
                  </a:cubicBezTo>
                  <a:cubicBezTo>
                    <a:pt x="57" y="183"/>
                    <a:pt x="55" y="182"/>
                    <a:pt x="54" y="183"/>
                  </a:cubicBezTo>
                  <a:cubicBezTo>
                    <a:pt x="53" y="184"/>
                    <a:pt x="55" y="186"/>
                    <a:pt x="56" y="186"/>
                  </a:cubicBezTo>
                  <a:cubicBezTo>
                    <a:pt x="57" y="186"/>
                    <a:pt x="58" y="186"/>
                    <a:pt x="59" y="186"/>
                  </a:cubicBezTo>
                  <a:cubicBezTo>
                    <a:pt x="60" y="186"/>
                    <a:pt x="61" y="187"/>
                    <a:pt x="62" y="187"/>
                  </a:cubicBezTo>
                  <a:cubicBezTo>
                    <a:pt x="63" y="188"/>
                    <a:pt x="64" y="188"/>
                    <a:pt x="65" y="189"/>
                  </a:cubicBezTo>
                  <a:cubicBezTo>
                    <a:pt x="68" y="191"/>
                    <a:pt x="70" y="193"/>
                    <a:pt x="72" y="196"/>
                  </a:cubicBezTo>
                  <a:cubicBezTo>
                    <a:pt x="73" y="197"/>
                    <a:pt x="75" y="197"/>
                    <a:pt x="75" y="198"/>
                  </a:cubicBezTo>
                  <a:cubicBezTo>
                    <a:pt x="76" y="200"/>
                    <a:pt x="76" y="202"/>
                    <a:pt x="77" y="203"/>
                  </a:cubicBezTo>
                  <a:cubicBezTo>
                    <a:pt x="78" y="206"/>
                    <a:pt x="79" y="209"/>
                    <a:pt x="80" y="212"/>
                  </a:cubicBezTo>
                  <a:cubicBezTo>
                    <a:pt x="82" y="219"/>
                    <a:pt x="86" y="226"/>
                    <a:pt x="85" y="233"/>
                  </a:cubicBezTo>
                  <a:cubicBezTo>
                    <a:pt x="84" y="238"/>
                    <a:pt x="84" y="242"/>
                    <a:pt x="84" y="247"/>
                  </a:cubicBezTo>
                  <a:cubicBezTo>
                    <a:pt x="84" y="248"/>
                    <a:pt x="84" y="250"/>
                    <a:pt x="83" y="251"/>
                  </a:cubicBezTo>
                  <a:cubicBezTo>
                    <a:pt x="79" y="251"/>
                    <a:pt x="75" y="252"/>
                    <a:pt x="71" y="253"/>
                  </a:cubicBezTo>
                  <a:cubicBezTo>
                    <a:pt x="68" y="254"/>
                    <a:pt x="64" y="255"/>
                    <a:pt x="62" y="257"/>
                  </a:cubicBezTo>
                  <a:cubicBezTo>
                    <a:pt x="59" y="259"/>
                    <a:pt x="58" y="261"/>
                    <a:pt x="55" y="262"/>
                  </a:cubicBezTo>
                  <a:cubicBezTo>
                    <a:pt x="9" y="277"/>
                    <a:pt x="0" y="333"/>
                    <a:pt x="8" y="375"/>
                  </a:cubicBezTo>
                  <a:cubicBezTo>
                    <a:pt x="13" y="403"/>
                    <a:pt x="24" y="430"/>
                    <a:pt x="40" y="454"/>
                  </a:cubicBezTo>
                  <a:cubicBezTo>
                    <a:pt x="53" y="474"/>
                    <a:pt x="72" y="501"/>
                    <a:pt x="96" y="506"/>
                  </a:cubicBezTo>
                  <a:cubicBezTo>
                    <a:pt x="102" y="507"/>
                    <a:pt x="113" y="509"/>
                    <a:pt x="123" y="509"/>
                  </a:cubicBezTo>
                  <a:cubicBezTo>
                    <a:pt x="130" y="509"/>
                    <a:pt x="136" y="509"/>
                    <a:pt x="140" y="506"/>
                  </a:cubicBezTo>
                  <a:cubicBezTo>
                    <a:pt x="142" y="505"/>
                    <a:pt x="143" y="502"/>
                    <a:pt x="145" y="502"/>
                  </a:cubicBezTo>
                  <a:cubicBezTo>
                    <a:pt x="149" y="502"/>
                    <a:pt x="153" y="502"/>
                    <a:pt x="156" y="502"/>
                  </a:cubicBezTo>
                  <a:cubicBezTo>
                    <a:pt x="160" y="502"/>
                    <a:pt x="163" y="502"/>
                    <a:pt x="167" y="501"/>
                  </a:cubicBezTo>
                  <a:cubicBezTo>
                    <a:pt x="172" y="501"/>
                    <a:pt x="178" y="498"/>
                    <a:pt x="182" y="494"/>
                  </a:cubicBezTo>
                  <a:cubicBezTo>
                    <a:pt x="184" y="491"/>
                    <a:pt x="184" y="490"/>
                    <a:pt x="188" y="491"/>
                  </a:cubicBezTo>
                  <a:cubicBezTo>
                    <a:pt x="194" y="491"/>
                    <a:pt x="200" y="491"/>
                    <a:pt x="206" y="491"/>
                  </a:cubicBezTo>
                  <a:cubicBezTo>
                    <a:pt x="213" y="490"/>
                    <a:pt x="221" y="489"/>
                    <a:pt x="228" y="487"/>
                  </a:cubicBezTo>
                  <a:cubicBezTo>
                    <a:pt x="245" y="480"/>
                    <a:pt x="261" y="462"/>
                    <a:pt x="266" y="444"/>
                  </a:cubicBezTo>
                  <a:cubicBezTo>
                    <a:pt x="267" y="443"/>
                    <a:pt x="267" y="441"/>
                    <a:pt x="267" y="440"/>
                  </a:cubicBezTo>
                  <a:cubicBezTo>
                    <a:pt x="307" y="464"/>
                    <a:pt x="357" y="460"/>
                    <a:pt x="403" y="449"/>
                  </a:cubicBezTo>
                  <a:cubicBezTo>
                    <a:pt x="439" y="440"/>
                    <a:pt x="477" y="424"/>
                    <a:pt x="496" y="392"/>
                  </a:cubicBezTo>
                  <a:cubicBezTo>
                    <a:pt x="496" y="392"/>
                    <a:pt x="497" y="393"/>
                    <a:pt x="497" y="393"/>
                  </a:cubicBezTo>
                  <a:cubicBezTo>
                    <a:pt x="509" y="395"/>
                    <a:pt x="519" y="394"/>
                    <a:pt x="528" y="392"/>
                  </a:cubicBezTo>
                  <a:cubicBezTo>
                    <a:pt x="529" y="392"/>
                    <a:pt x="529" y="392"/>
                    <a:pt x="529" y="392"/>
                  </a:cubicBezTo>
                  <a:cubicBezTo>
                    <a:pt x="529" y="392"/>
                    <a:pt x="530" y="392"/>
                    <a:pt x="530" y="392"/>
                  </a:cubicBezTo>
                  <a:cubicBezTo>
                    <a:pt x="531" y="392"/>
                    <a:pt x="531" y="393"/>
                    <a:pt x="532" y="393"/>
                  </a:cubicBezTo>
                  <a:cubicBezTo>
                    <a:pt x="532" y="393"/>
                    <a:pt x="532" y="393"/>
                    <a:pt x="532" y="393"/>
                  </a:cubicBezTo>
                  <a:cubicBezTo>
                    <a:pt x="534" y="393"/>
                    <a:pt x="535" y="394"/>
                    <a:pt x="537" y="394"/>
                  </a:cubicBezTo>
                  <a:cubicBezTo>
                    <a:pt x="537" y="394"/>
                    <a:pt x="537" y="394"/>
                    <a:pt x="538" y="394"/>
                  </a:cubicBezTo>
                  <a:cubicBezTo>
                    <a:pt x="538" y="394"/>
                    <a:pt x="539" y="394"/>
                    <a:pt x="540" y="394"/>
                  </a:cubicBezTo>
                  <a:cubicBezTo>
                    <a:pt x="540" y="394"/>
                    <a:pt x="541" y="394"/>
                    <a:pt x="541" y="394"/>
                  </a:cubicBezTo>
                  <a:cubicBezTo>
                    <a:pt x="542" y="394"/>
                    <a:pt x="542" y="394"/>
                    <a:pt x="543" y="394"/>
                  </a:cubicBezTo>
                  <a:cubicBezTo>
                    <a:pt x="543" y="395"/>
                    <a:pt x="544" y="395"/>
                    <a:pt x="544" y="395"/>
                  </a:cubicBezTo>
                  <a:cubicBezTo>
                    <a:pt x="545" y="395"/>
                    <a:pt x="545" y="395"/>
                    <a:pt x="546" y="395"/>
                  </a:cubicBezTo>
                  <a:cubicBezTo>
                    <a:pt x="547" y="395"/>
                    <a:pt x="547" y="395"/>
                    <a:pt x="548" y="395"/>
                  </a:cubicBezTo>
                  <a:cubicBezTo>
                    <a:pt x="548" y="395"/>
                    <a:pt x="549" y="395"/>
                    <a:pt x="549" y="395"/>
                  </a:cubicBezTo>
                  <a:cubicBezTo>
                    <a:pt x="550" y="395"/>
                    <a:pt x="551" y="395"/>
                    <a:pt x="551" y="395"/>
                  </a:cubicBezTo>
                  <a:cubicBezTo>
                    <a:pt x="552" y="395"/>
                    <a:pt x="552" y="395"/>
                    <a:pt x="553" y="395"/>
                  </a:cubicBezTo>
                  <a:cubicBezTo>
                    <a:pt x="554" y="395"/>
                    <a:pt x="554" y="395"/>
                    <a:pt x="555" y="394"/>
                  </a:cubicBezTo>
                  <a:cubicBezTo>
                    <a:pt x="555" y="394"/>
                    <a:pt x="556" y="394"/>
                    <a:pt x="556" y="394"/>
                  </a:cubicBezTo>
                  <a:cubicBezTo>
                    <a:pt x="557" y="394"/>
                    <a:pt x="558" y="394"/>
                    <a:pt x="558" y="394"/>
                  </a:cubicBezTo>
                  <a:cubicBezTo>
                    <a:pt x="559" y="394"/>
                    <a:pt x="560" y="394"/>
                    <a:pt x="560" y="394"/>
                  </a:cubicBezTo>
                  <a:cubicBezTo>
                    <a:pt x="561" y="394"/>
                    <a:pt x="562" y="394"/>
                    <a:pt x="562" y="394"/>
                  </a:cubicBezTo>
                  <a:cubicBezTo>
                    <a:pt x="563" y="393"/>
                    <a:pt x="563" y="393"/>
                    <a:pt x="564" y="393"/>
                  </a:cubicBezTo>
                  <a:cubicBezTo>
                    <a:pt x="565" y="393"/>
                    <a:pt x="565" y="393"/>
                    <a:pt x="566" y="393"/>
                  </a:cubicBezTo>
                  <a:cubicBezTo>
                    <a:pt x="567" y="393"/>
                    <a:pt x="567" y="393"/>
                    <a:pt x="568" y="393"/>
                  </a:cubicBezTo>
                  <a:cubicBezTo>
                    <a:pt x="569" y="392"/>
                    <a:pt x="569" y="392"/>
                    <a:pt x="570" y="392"/>
                  </a:cubicBezTo>
                  <a:cubicBezTo>
                    <a:pt x="571" y="392"/>
                    <a:pt x="571" y="392"/>
                    <a:pt x="572" y="392"/>
                  </a:cubicBezTo>
                  <a:cubicBezTo>
                    <a:pt x="573" y="391"/>
                    <a:pt x="574" y="391"/>
                    <a:pt x="574" y="391"/>
                  </a:cubicBezTo>
                  <a:cubicBezTo>
                    <a:pt x="575" y="391"/>
                    <a:pt x="575" y="391"/>
                    <a:pt x="576" y="390"/>
                  </a:cubicBezTo>
                  <a:cubicBezTo>
                    <a:pt x="576" y="390"/>
                    <a:pt x="576" y="390"/>
                    <a:pt x="577" y="390"/>
                  </a:cubicBezTo>
                  <a:cubicBezTo>
                    <a:pt x="594" y="398"/>
                    <a:pt x="613" y="396"/>
                    <a:pt x="627" y="384"/>
                  </a:cubicBezTo>
                  <a:cubicBezTo>
                    <a:pt x="628" y="384"/>
                    <a:pt x="628" y="384"/>
                    <a:pt x="628" y="384"/>
                  </a:cubicBezTo>
                  <a:cubicBezTo>
                    <a:pt x="629" y="384"/>
                    <a:pt x="630" y="384"/>
                    <a:pt x="631" y="384"/>
                  </a:cubicBezTo>
                  <a:cubicBezTo>
                    <a:pt x="631" y="384"/>
                    <a:pt x="632" y="384"/>
                    <a:pt x="632" y="384"/>
                  </a:cubicBezTo>
                  <a:cubicBezTo>
                    <a:pt x="633" y="384"/>
                    <a:pt x="634" y="384"/>
                    <a:pt x="636" y="384"/>
                  </a:cubicBezTo>
                  <a:cubicBezTo>
                    <a:pt x="636" y="384"/>
                    <a:pt x="636" y="384"/>
                    <a:pt x="637" y="384"/>
                  </a:cubicBezTo>
                  <a:cubicBezTo>
                    <a:pt x="638" y="384"/>
                    <a:pt x="638" y="384"/>
                    <a:pt x="639" y="384"/>
                  </a:cubicBezTo>
                  <a:cubicBezTo>
                    <a:pt x="640" y="384"/>
                    <a:pt x="640" y="384"/>
                    <a:pt x="641" y="384"/>
                  </a:cubicBezTo>
                  <a:cubicBezTo>
                    <a:pt x="641" y="384"/>
                    <a:pt x="642" y="384"/>
                    <a:pt x="643" y="384"/>
                  </a:cubicBezTo>
                  <a:cubicBezTo>
                    <a:pt x="644" y="384"/>
                    <a:pt x="644" y="384"/>
                    <a:pt x="644" y="384"/>
                  </a:cubicBezTo>
                  <a:cubicBezTo>
                    <a:pt x="645" y="383"/>
                    <a:pt x="646" y="383"/>
                    <a:pt x="647" y="383"/>
                  </a:cubicBezTo>
                  <a:cubicBezTo>
                    <a:pt x="648" y="383"/>
                    <a:pt x="648" y="383"/>
                    <a:pt x="649" y="383"/>
                  </a:cubicBezTo>
                  <a:cubicBezTo>
                    <a:pt x="649" y="383"/>
                    <a:pt x="650" y="383"/>
                    <a:pt x="651" y="382"/>
                  </a:cubicBezTo>
                  <a:cubicBezTo>
                    <a:pt x="651" y="382"/>
                    <a:pt x="652" y="382"/>
                    <a:pt x="652" y="382"/>
                  </a:cubicBezTo>
                  <a:cubicBezTo>
                    <a:pt x="653" y="382"/>
                    <a:pt x="653" y="382"/>
                    <a:pt x="654" y="382"/>
                  </a:cubicBezTo>
                  <a:cubicBezTo>
                    <a:pt x="654" y="382"/>
                    <a:pt x="655" y="382"/>
                    <a:pt x="655" y="381"/>
                  </a:cubicBezTo>
                  <a:cubicBezTo>
                    <a:pt x="656" y="381"/>
                    <a:pt x="657" y="381"/>
                    <a:pt x="658" y="381"/>
                  </a:cubicBezTo>
                  <a:cubicBezTo>
                    <a:pt x="658" y="381"/>
                    <a:pt x="659" y="380"/>
                    <a:pt x="659" y="380"/>
                  </a:cubicBezTo>
                  <a:cubicBezTo>
                    <a:pt x="660" y="380"/>
                    <a:pt x="660" y="380"/>
                    <a:pt x="661" y="380"/>
                  </a:cubicBezTo>
                  <a:cubicBezTo>
                    <a:pt x="661" y="380"/>
                    <a:pt x="662" y="379"/>
                    <a:pt x="662" y="379"/>
                  </a:cubicBezTo>
                  <a:cubicBezTo>
                    <a:pt x="663" y="379"/>
                    <a:pt x="663" y="379"/>
                    <a:pt x="664" y="379"/>
                  </a:cubicBezTo>
                  <a:cubicBezTo>
                    <a:pt x="664" y="378"/>
                    <a:pt x="665" y="378"/>
                    <a:pt x="665" y="378"/>
                  </a:cubicBezTo>
                  <a:cubicBezTo>
                    <a:pt x="666" y="378"/>
                    <a:pt x="666" y="378"/>
                    <a:pt x="667" y="377"/>
                  </a:cubicBezTo>
                  <a:cubicBezTo>
                    <a:pt x="668" y="377"/>
                    <a:pt x="668" y="377"/>
                    <a:pt x="669" y="376"/>
                  </a:cubicBezTo>
                  <a:cubicBezTo>
                    <a:pt x="669" y="376"/>
                    <a:pt x="669" y="376"/>
                    <a:pt x="670" y="376"/>
                  </a:cubicBezTo>
                  <a:cubicBezTo>
                    <a:pt x="670" y="376"/>
                    <a:pt x="671" y="375"/>
                    <a:pt x="671" y="375"/>
                  </a:cubicBezTo>
                  <a:cubicBezTo>
                    <a:pt x="672" y="375"/>
                    <a:pt x="672" y="375"/>
                    <a:pt x="672" y="375"/>
                  </a:cubicBezTo>
                  <a:cubicBezTo>
                    <a:pt x="673" y="374"/>
                    <a:pt x="673" y="374"/>
                    <a:pt x="673" y="374"/>
                  </a:cubicBezTo>
                  <a:cubicBezTo>
                    <a:pt x="675" y="374"/>
                    <a:pt x="677" y="374"/>
                    <a:pt x="678" y="374"/>
                  </a:cubicBezTo>
                  <a:cubicBezTo>
                    <a:pt x="679" y="373"/>
                    <a:pt x="680" y="373"/>
                    <a:pt x="681" y="373"/>
                  </a:cubicBezTo>
                  <a:cubicBezTo>
                    <a:pt x="686" y="373"/>
                    <a:pt x="690" y="372"/>
                    <a:pt x="694" y="371"/>
                  </a:cubicBezTo>
                  <a:cubicBezTo>
                    <a:pt x="700" y="369"/>
                    <a:pt x="707" y="366"/>
                    <a:pt x="714" y="362"/>
                  </a:cubicBezTo>
                  <a:cubicBezTo>
                    <a:pt x="714" y="362"/>
                    <a:pt x="714" y="362"/>
                    <a:pt x="714" y="362"/>
                  </a:cubicBezTo>
                  <a:cubicBezTo>
                    <a:pt x="715" y="361"/>
                    <a:pt x="716" y="361"/>
                    <a:pt x="717" y="360"/>
                  </a:cubicBezTo>
                  <a:cubicBezTo>
                    <a:pt x="718" y="360"/>
                    <a:pt x="718" y="360"/>
                    <a:pt x="718" y="360"/>
                  </a:cubicBezTo>
                  <a:cubicBezTo>
                    <a:pt x="719" y="359"/>
                    <a:pt x="720" y="359"/>
                    <a:pt x="720" y="358"/>
                  </a:cubicBezTo>
                  <a:cubicBezTo>
                    <a:pt x="720" y="358"/>
                    <a:pt x="721" y="358"/>
                    <a:pt x="721" y="358"/>
                  </a:cubicBezTo>
                  <a:cubicBezTo>
                    <a:pt x="722" y="357"/>
                    <a:pt x="722" y="357"/>
                    <a:pt x="723" y="356"/>
                  </a:cubicBezTo>
                  <a:cubicBezTo>
                    <a:pt x="723" y="356"/>
                    <a:pt x="723" y="356"/>
                    <a:pt x="724" y="356"/>
                  </a:cubicBezTo>
                  <a:cubicBezTo>
                    <a:pt x="724" y="355"/>
                    <a:pt x="725" y="355"/>
                    <a:pt x="725" y="354"/>
                  </a:cubicBezTo>
                  <a:cubicBezTo>
                    <a:pt x="726" y="354"/>
                    <a:pt x="726" y="354"/>
                    <a:pt x="726" y="354"/>
                  </a:cubicBezTo>
                  <a:cubicBezTo>
                    <a:pt x="727" y="353"/>
                    <a:pt x="727" y="353"/>
                    <a:pt x="728" y="352"/>
                  </a:cubicBezTo>
                  <a:cubicBezTo>
                    <a:pt x="728" y="352"/>
                    <a:pt x="728" y="352"/>
                    <a:pt x="729" y="351"/>
                  </a:cubicBezTo>
                  <a:cubicBezTo>
                    <a:pt x="729" y="351"/>
                    <a:pt x="730" y="350"/>
                    <a:pt x="730" y="350"/>
                  </a:cubicBezTo>
                  <a:cubicBezTo>
                    <a:pt x="730" y="349"/>
                    <a:pt x="731" y="349"/>
                    <a:pt x="731" y="349"/>
                  </a:cubicBezTo>
                  <a:cubicBezTo>
                    <a:pt x="731" y="348"/>
                    <a:pt x="732" y="348"/>
                    <a:pt x="732" y="347"/>
                  </a:cubicBezTo>
                  <a:cubicBezTo>
                    <a:pt x="733" y="347"/>
                    <a:pt x="733" y="347"/>
                    <a:pt x="733" y="347"/>
                  </a:cubicBezTo>
                  <a:cubicBezTo>
                    <a:pt x="768" y="303"/>
                    <a:pt x="745" y="214"/>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9"/>
            <p:cNvSpPr/>
            <p:nvPr/>
          </p:nvSpPr>
          <p:spPr bwMode="auto">
            <a:xfrm>
              <a:off x="17892506" y="6681725"/>
              <a:ext cx="314325" cy="233363"/>
            </a:xfrm>
            <a:custGeom>
              <a:avLst/>
              <a:gdLst>
                <a:gd name="T0" fmla="*/ 21 w 74"/>
                <a:gd name="T1" fmla="*/ 46 h 55"/>
                <a:gd name="T2" fmla="*/ 48 w 74"/>
                <a:gd name="T3" fmla="*/ 53 h 55"/>
                <a:gd name="T4" fmla="*/ 42 w 74"/>
                <a:gd name="T5" fmla="*/ 47 h 55"/>
                <a:gd name="T6" fmla="*/ 74 w 74"/>
                <a:gd name="T7" fmla="*/ 31 h 55"/>
                <a:gd name="T8" fmla="*/ 55 w 74"/>
                <a:gd name="T9" fmla="*/ 32 h 55"/>
                <a:gd name="T10" fmla="*/ 70 w 74"/>
                <a:gd name="T11" fmla="*/ 0 h 55"/>
                <a:gd name="T12" fmla="*/ 34 w 74"/>
                <a:gd name="T13" fmla="*/ 17 h 55"/>
                <a:gd name="T14" fmla="*/ 34 w 74"/>
                <a:gd name="T15" fmla="*/ 1 h 55"/>
                <a:gd name="T16" fmla="*/ 17 w 74"/>
                <a:gd name="T17" fmla="*/ 23 h 55"/>
                <a:gd name="T18" fmla="*/ 11 w 74"/>
                <a:gd name="T19" fmla="*/ 16 h 55"/>
                <a:gd name="T20" fmla="*/ 16 w 74"/>
                <a:gd name="T21" fmla="*/ 42 h 55"/>
                <a:gd name="T22" fmla="*/ 18 w 74"/>
                <a:gd name="T23" fmla="*/ 45 h 55"/>
                <a:gd name="T24" fmla="*/ 0 w 74"/>
                <a:gd name="T25" fmla="*/ 51 h 55"/>
                <a:gd name="T26" fmla="*/ 3 w 74"/>
                <a:gd name="T27" fmla="*/ 55 h 55"/>
                <a:gd name="T28" fmla="*/ 21 w 74"/>
                <a:gd name="T29"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5">
                  <a:moveTo>
                    <a:pt x="21" y="46"/>
                  </a:moveTo>
                  <a:cubicBezTo>
                    <a:pt x="33" y="53"/>
                    <a:pt x="48" y="53"/>
                    <a:pt x="48" y="53"/>
                  </a:cubicBezTo>
                  <a:cubicBezTo>
                    <a:pt x="42" y="47"/>
                    <a:pt x="42" y="47"/>
                    <a:pt x="42" y="47"/>
                  </a:cubicBezTo>
                  <a:cubicBezTo>
                    <a:pt x="58" y="45"/>
                    <a:pt x="74" y="31"/>
                    <a:pt x="74" y="31"/>
                  </a:cubicBezTo>
                  <a:cubicBezTo>
                    <a:pt x="55" y="32"/>
                    <a:pt x="55" y="32"/>
                    <a:pt x="55" y="32"/>
                  </a:cubicBezTo>
                  <a:cubicBezTo>
                    <a:pt x="68" y="21"/>
                    <a:pt x="70" y="0"/>
                    <a:pt x="70" y="0"/>
                  </a:cubicBezTo>
                  <a:cubicBezTo>
                    <a:pt x="49" y="3"/>
                    <a:pt x="34" y="17"/>
                    <a:pt x="34" y="17"/>
                  </a:cubicBezTo>
                  <a:cubicBezTo>
                    <a:pt x="34" y="1"/>
                    <a:pt x="34" y="1"/>
                    <a:pt x="34" y="1"/>
                  </a:cubicBezTo>
                  <a:cubicBezTo>
                    <a:pt x="23" y="11"/>
                    <a:pt x="17" y="23"/>
                    <a:pt x="17" y="23"/>
                  </a:cubicBezTo>
                  <a:cubicBezTo>
                    <a:pt x="11" y="16"/>
                    <a:pt x="11" y="16"/>
                    <a:pt x="11" y="16"/>
                  </a:cubicBezTo>
                  <a:cubicBezTo>
                    <a:pt x="7" y="30"/>
                    <a:pt x="10" y="37"/>
                    <a:pt x="16" y="42"/>
                  </a:cubicBezTo>
                  <a:cubicBezTo>
                    <a:pt x="17" y="43"/>
                    <a:pt x="17" y="44"/>
                    <a:pt x="18" y="45"/>
                  </a:cubicBezTo>
                  <a:cubicBezTo>
                    <a:pt x="11" y="50"/>
                    <a:pt x="0" y="51"/>
                    <a:pt x="0" y="51"/>
                  </a:cubicBezTo>
                  <a:cubicBezTo>
                    <a:pt x="3" y="55"/>
                    <a:pt x="3" y="55"/>
                    <a:pt x="3" y="55"/>
                  </a:cubicBezTo>
                  <a:cubicBezTo>
                    <a:pt x="13" y="53"/>
                    <a:pt x="18" y="49"/>
                    <a:pt x="21" y="4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0"/>
            <p:cNvSpPr/>
            <p:nvPr/>
          </p:nvSpPr>
          <p:spPr bwMode="auto">
            <a:xfrm>
              <a:off x="16973344" y="6643625"/>
              <a:ext cx="1411288" cy="1904999"/>
            </a:xfrm>
            <a:custGeom>
              <a:avLst/>
              <a:gdLst>
                <a:gd name="T0" fmla="*/ 332 w 333"/>
                <a:gd name="T1" fmla="*/ 95 h 449"/>
                <a:gd name="T2" fmla="*/ 324 w 333"/>
                <a:gd name="T3" fmla="*/ 93 h 449"/>
                <a:gd name="T4" fmla="*/ 319 w 333"/>
                <a:gd name="T5" fmla="*/ 92 h 449"/>
                <a:gd name="T6" fmla="*/ 315 w 333"/>
                <a:gd name="T7" fmla="*/ 92 h 449"/>
                <a:gd name="T8" fmla="*/ 313 w 333"/>
                <a:gd name="T9" fmla="*/ 92 h 449"/>
                <a:gd name="T10" fmla="*/ 309 w 333"/>
                <a:gd name="T11" fmla="*/ 92 h 449"/>
                <a:gd name="T12" fmla="*/ 307 w 333"/>
                <a:gd name="T13" fmla="*/ 92 h 449"/>
                <a:gd name="T14" fmla="*/ 303 w 333"/>
                <a:gd name="T15" fmla="*/ 92 h 449"/>
                <a:gd name="T16" fmla="*/ 301 w 333"/>
                <a:gd name="T17" fmla="*/ 93 h 449"/>
                <a:gd name="T18" fmla="*/ 298 w 333"/>
                <a:gd name="T19" fmla="*/ 94 h 449"/>
                <a:gd name="T20" fmla="*/ 296 w 333"/>
                <a:gd name="T21" fmla="*/ 94 h 449"/>
                <a:gd name="T22" fmla="*/ 210 w 333"/>
                <a:gd name="T23" fmla="*/ 15 h 449"/>
                <a:gd name="T24" fmla="*/ 181 w 333"/>
                <a:gd name="T25" fmla="*/ 106 h 449"/>
                <a:gd name="T26" fmla="*/ 130 w 333"/>
                <a:gd name="T27" fmla="*/ 122 h 449"/>
                <a:gd name="T28" fmla="*/ 127 w 333"/>
                <a:gd name="T29" fmla="*/ 122 h 449"/>
                <a:gd name="T30" fmla="*/ 123 w 333"/>
                <a:gd name="T31" fmla="*/ 122 h 449"/>
                <a:gd name="T32" fmla="*/ 120 w 333"/>
                <a:gd name="T33" fmla="*/ 122 h 449"/>
                <a:gd name="T34" fmla="*/ 106 w 333"/>
                <a:gd name="T35" fmla="*/ 126 h 449"/>
                <a:gd name="T36" fmla="*/ 104 w 333"/>
                <a:gd name="T37" fmla="*/ 127 h 449"/>
                <a:gd name="T38" fmla="*/ 63 w 333"/>
                <a:gd name="T39" fmla="*/ 422 h 449"/>
                <a:gd name="T40" fmla="*/ 69 w 333"/>
                <a:gd name="T41" fmla="*/ 426 h 449"/>
                <a:gd name="T42" fmla="*/ 75 w 333"/>
                <a:gd name="T43" fmla="*/ 430 h 449"/>
                <a:gd name="T44" fmla="*/ 78 w 333"/>
                <a:gd name="T45" fmla="*/ 432 h 449"/>
                <a:gd name="T46" fmla="*/ 85 w 333"/>
                <a:gd name="T47" fmla="*/ 435 h 449"/>
                <a:gd name="T48" fmla="*/ 89 w 333"/>
                <a:gd name="T49" fmla="*/ 436 h 449"/>
                <a:gd name="T50" fmla="*/ 95 w 333"/>
                <a:gd name="T51" fmla="*/ 439 h 449"/>
                <a:gd name="T52" fmla="*/ 147 w 333"/>
                <a:gd name="T53" fmla="*/ 442 h 449"/>
                <a:gd name="T54" fmla="*/ 171 w 333"/>
                <a:gd name="T55" fmla="*/ 444 h 449"/>
                <a:gd name="T56" fmla="*/ 174 w 333"/>
                <a:gd name="T57" fmla="*/ 444 h 449"/>
                <a:gd name="T58" fmla="*/ 178 w 333"/>
                <a:gd name="T59" fmla="*/ 444 h 449"/>
                <a:gd name="T60" fmla="*/ 181 w 333"/>
                <a:gd name="T61" fmla="*/ 444 h 449"/>
                <a:gd name="T62" fmla="*/ 185 w 333"/>
                <a:gd name="T63" fmla="*/ 444 h 449"/>
                <a:gd name="T64" fmla="*/ 188 w 333"/>
                <a:gd name="T65" fmla="*/ 444 h 449"/>
                <a:gd name="T66" fmla="*/ 192 w 333"/>
                <a:gd name="T67" fmla="*/ 444 h 449"/>
                <a:gd name="T68" fmla="*/ 195 w 333"/>
                <a:gd name="T69" fmla="*/ 444 h 449"/>
                <a:gd name="T70" fmla="*/ 201 w 333"/>
                <a:gd name="T71" fmla="*/ 443 h 449"/>
                <a:gd name="T72" fmla="*/ 205 w 333"/>
                <a:gd name="T73" fmla="*/ 442 h 449"/>
                <a:gd name="T74" fmla="*/ 209 w 333"/>
                <a:gd name="T75" fmla="*/ 441 h 449"/>
                <a:gd name="T76" fmla="*/ 213 w 333"/>
                <a:gd name="T77" fmla="*/ 441 h 449"/>
                <a:gd name="T78" fmla="*/ 217 w 333"/>
                <a:gd name="T79" fmla="*/ 439 h 449"/>
                <a:gd name="T80" fmla="*/ 222 w 333"/>
                <a:gd name="T81" fmla="*/ 438 h 449"/>
                <a:gd name="T82" fmla="*/ 296 w 333"/>
                <a:gd name="T83" fmla="*/ 428 h 449"/>
                <a:gd name="T84" fmla="*/ 302 w 333"/>
                <a:gd name="T85" fmla="*/ 428 h 449"/>
                <a:gd name="T86" fmla="*/ 307 w 333"/>
                <a:gd name="T87" fmla="*/ 428 h 449"/>
                <a:gd name="T88" fmla="*/ 315 w 333"/>
                <a:gd name="T89" fmla="*/ 428 h 449"/>
                <a:gd name="T90" fmla="*/ 320 w 333"/>
                <a:gd name="T91" fmla="*/ 427 h 449"/>
                <a:gd name="T92" fmla="*/ 328 w 333"/>
                <a:gd name="T93" fmla="*/ 426 h 449"/>
                <a:gd name="T94" fmla="*/ 332 w 333"/>
                <a:gd name="T95" fmla="*/ 4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 h="449">
                  <a:moveTo>
                    <a:pt x="333" y="96"/>
                  </a:moveTo>
                  <a:cubicBezTo>
                    <a:pt x="333" y="95"/>
                    <a:pt x="332" y="95"/>
                    <a:pt x="332" y="95"/>
                  </a:cubicBezTo>
                  <a:cubicBezTo>
                    <a:pt x="332" y="95"/>
                    <a:pt x="332" y="95"/>
                    <a:pt x="332" y="95"/>
                  </a:cubicBezTo>
                  <a:cubicBezTo>
                    <a:pt x="330" y="95"/>
                    <a:pt x="328" y="94"/>
                    <a:pt x="326" y="93"/>
                  </a:cubicBezTo>
                  <a:cubicBezTo>
                    <a:pt x="326" y="93"/>
                    <a:pt x="326" y="93"/>
                    <a:pt x="325" y="93"/>
                  </a:cubicBezTo>
                  <a:cubicBezTo>
                    <a:pt x="325" y="93"/>
                    <a:pt x="324" y="93"/>
                    <a:pt x="324" y="93"/>
                  </a:cubicBezTo>
                  <a:cubicBezTo>
                    <a:pt x="324" y="93"/>
                    <a:pt x="323" y="93"/>
                    <a:pt x="323" y="93"/>
                  </a:cubicBezTo>
                  <a:cubicBezTo>
                    <a:pt x="322" y="93"/>
                    <a:pt x="321" y="92"/>
                    <a:pt x="319" y="92"/>
                  </a:cubicBezTo>
                  <a:cubicBezTo>
                    <a:pt x="319" y="92"/>
                    <a:pt x="319" y="92"/>
                    <a:pt x="319" y="92"/>
                  </a:cubicBezTo>
                  <a:cubicBezTo>
                    <a:pt x="319" y="92"/>
                    <a:pt x="318" y="92"/>
                    <a:pt x="317" y="92"/>
                  </a:cubicBezTo>
                  <a:cubicBezTo>
                    <a:pt x="317" y="92"/>
                    <a:pt x="317" y="92"/>
                    <a:pt x="317" y="92"/>
                  </a:cubicBezTo>
                  <a:cubicBezTo>
                    <a:pt x="316" y="92"/>
                    <a:pt x="316" y="92"/>
                    <a:pt x="315" y="92"/>
                  </a:cubicBezTo>
                  <a:cubicBezTo>
                    <a:pt x="315" y="92"/>
                    <a:pt x="315" y="92"/>
                    <a:pt x="315" y="92"/>
                  </a:cubicBezTo>
                  <a:cubicBezTo>
                    <a:pt x="314" y="92"/>
                    <a:pt x="314" y="92"/>
                    <a:pt x="313" y="92"/>
                  </a:cubicBezTo>
                  <a:cubicBezTo>
                    <a:pt x="313" y="92"/>
                    <a:pt x="313" y="92"/>
                    <a:pt x="313" y="92"/>
                  </a:cubicBezTo>
                  <a:cubicBezTo>
                    <a:pt x="312" y="92"/>
                    <a:pt x="312" y="92"/>
                    <a:pt x="311" y="92"/>
                  </a:cubicBezTo>
                  <a:cubicBezTo>
                    <a:pt x="311" y="92"/>
                    <a:pt x="311" y="92"/>
                    <a:pt x="311" y="92"/>
                  </a:cubicBezTo>
                  <a:cubicBezTo>
                    <a:pt x="310" y="92"/>
                    <a:pt x="310" y="92"/>
                    <a:pt x="309" y="92"/>
                  </a:cubicBezTo>
                  <a:cubicBezTo>
                    <a:pt x="309" y="92"/>
                    <a:pt x="309" y="92"/>
                    <a:pt x="309" y="92"/>
                  </a:cubicBezTo>
                  <a:cubicBezTo>
                    <a:pt x="308" y="92"/>
                    <a:pt x="308" y="92"/>
                    <a:pt x="307" y="92"/>
                  </a:cubicBezTo>
                  <a:cubicBezTo>
                    <a:pt x="307" y="92"/>
                    <a:pt x="307" y="92"/>
                    <a:pt x="307" y="92"/>
                  </a:cubicBezTo>
                  <a:cubicBezTo>
                    <a:pt x="306" y="92"/>
                    <a:pt x="306" y="92"/>
                    <a:pt x="305" y="92"/>
                  </a:cubicBezTo>
                  <a:cubicBezTo>
                    <a:pt x="305" y="92"/>
                    <a:pt x="305" y="92"/>
                    <a:pt x="305" y="92"/>
                  </a:cubicBezTo>
                  <a:cubicBezTo>
                    <a:pt x="304" y="92"/>
                    <a:pt x="304" y="92"/>
                    <a:pt x="303" y="92"/>
                  </a:cubicBezTo>
                  <a:cubicBezTo>
                    <a:pt x="303" y="92"/>
                    <a:pt x="303" y="92"/>
                    <a:pt x="303" y="92"/>
                  </a:cubicBezTo>
                  <a:cubicBezTo>
                    <a:pt x="302" y="92"/>
                    <a:pt x="302" y="92"/>
                    <a:pt x="302" y="93"/>
                  </a:cubicBezTo>
                  <a:cubicBezTo>
                    <a:pt x="301" y="93"/>
                    <a:pt x="301" y="93"/>
                    <a:pt x="301" y="93"/>
                  </a:cubicBezTo>
                  <a:cubicBezTo>
                    <a:pt x="301" y="93"/>
                    <a:pt x="300" y="93"/>
                    <a:pt x="300" y="93"/>
                  </a:cubicBezTo>
                  <a:cubicBezTo>
                    <a:pt x="300" y="93"/>
                    <a:pt x="300" y="93"/>
                    <a:pt x="299" y="93"/>
                  </a:cubicBezTo>
                  <a:cubicBezTo>
                    <a:pt x="299" y="93"/>
                    <a:pt x="298" y="93"/>
                    <a:pt x="298" y="94"/>
                  </a:cubicBezTo>
                  <a:cubicBezTo>
                    <a:pt x="298" y="94"/>
                    <a:pt x="298" y="94"/>
                    <a:pt x="298" y="94"/>
                  </a:cubicBezTo>
                  <a:cubicBezTo>
                    <a:pt x="297" y="94"/>
                    <a:pt x="297" y="94"/>
                    <a:pt x="296" y="94"/>
                  </a:cubicBezTo>
                  <a:cubicBezTo>
                    <a:pt x="296" y="94"/>
                    <a:pt x="296" y="94"/>
                    <a:pt x="296" y="94"/>
                  </a:cubicBezTo>
                  <a:cubicBezTo>
                    <a:pt x="286" y="92"/>
                    <a:pt x="275" y="91"/>
                    <a:pt x="264" y="93"/>
                  </a:cubicBezTo>
                  <a:cubicBezTo>
                    <a:pt x="252" y="91"/>
                    <a:pt x="241" y="89"/>
                    <a:pt x="233" y="83"/>
                  </a:cubicBezTo>
                  <a:cubicBezTo>
                    <a:pt x="211" y="68"/>
                    <a:pt x="209" y="31"/>
                    <a:pt x="210" y="15"/>
                  </a:cubicBezTo>
                  <a:cubicBezTo>
                    <a:pt x="211" y="11"/>
                    <a:pt x="210" y="8"/>
                    <a:pt x="210" y="8"/>
                  </a:cubicBezTo>
                  <a:cubicBezTo>
                    <a:pt x="185" y="0"/>
                    <a:pt x="179" y="25"/>
                    <a:pt x="179" y="25"/>
                  </a:cubicBezTo>
                  <a:cubicBezTo>
                    <a:pt x="215" y="68"/>
                    <a:pt x="192" y="92"/>
                    <a:pt x="181" y="106"/>
                  </a:cubicBezTo>
                  <a:cubicBezTo>
                    <a:pt x="161" y="105"/>
                    <a:pt x="145" y="112"/>
                    <a:pt x="132" y="122"/>
                  </a:cubicBezTo>
                  <a:cubicBezTo>
                    <a:pt x="132" y="122"/>
                    <a:pt x="131" y="122"/>
                    <a:pt x="131" y="122"/>
                  </a:cubicBezTo>
                  <a:cubicBezTo>
                    <a:pt x="131" y="122"/>
                    <a:pt x="130" y="122"/>
                    <a:pt x="130" y="122"/>
                  </a:cubicBezTo>
                  <a:cubicBezTo>
                    <a:pt x="130" y="122"/>
                    <a:pt x="129" y="122"/>
                    <a:pt x="129" y="122"/>
                  </a:cubicBezTo>
                  <a:cubicBezTo>
                    <a:pt x="128" y="122"/>
                    <a:pt x="128" y="122"/>
                    <a:pt x="128" y="122"/>
                  </a:cubicBezTo>
                  <a:cubicBezTo>
                    <a:pt x="127" y="122"/>
                    <a:pt x="127" y="122"/>
                    <a:pt x="127" y="122"/>
                  </a:cubicBezTo>
                  <a:cubicBezTo>
                    <a:pt x="126" y="122"/>
                    <a:pt x="126" y="122"/>
                    <a:pt x="125" y="122"/>
                  </a:cubicBezTo>
                  <a:cubicBezTo>
                    <a:pt x="125" y="122"/>
                    <a:pt x="125" y="122"/>
                    <a:pt x="124" y="122"/>
                  </a:cubicBezTo>
                  <a:cubicBezTo>
                    <a:pt x="124" y="122"/>
                    <a:pt x="123" y="122"/>
                    <a:pt x="123" y="122"/>
                  </a:cubicBezTo>
                  <a:cubicBezTo>
                    <a:pt x="123" y="122"/>
                    <a:pt x="123" y="122"/>
                    <a:pt x="122" y="122"/>
                  </a:cubicBezTo>
                  <a:cubicBezTo>
                    <a:pt x="122" y="122"/>
                    <a:pt x="121" y="122"/>
                    <a:pt x="121" y="122"/>
                  </a:cubicBezTo>
                  <a:cubicBezTo>
                    <a:pt x="121" y="122"/>
                    <a:pt x="120" y="122"/>
                    <a:pt x="120" y="122"/>
                  </a:cubicBezTo>
                  <a:cubicBezTo>
                    <a:pt x="116" y="123"/>
                    <a:pt x="112" y="124"/>
                    <a:pt x="108" y="126"/>
                  </a:cubicBezTo>
                  <a:cubicBezTo>
                    <a:pt x="108" y="126"/>
                    <a:pt x="108" y="126"/>
                    <a:pt x="108" y="126"/>
                  </a:cubicBezTo>
                  <a:cubicBezTo>
                    <a:pt x="108" y="126"/>
                    <a:pt x="107" y="126"/>
                    <a:pt x="106" y="126"/>
                  </a:cubicBezTo>
                  <a:cubicBezTo>
                    <a:pt x="106" y="126"/>
                    <a:pt x="106" y="126"/>
                    <a:pt x="106" y="127"/>
                  </a:cubicBezTo>
                  <a:cubicBezTo>
                    <a:pt x="106" y="127"/>
                    <a:pt x="105" y="127"/>
                    <a:pt x="104" y="127"/>
                  </a:cubicBezTo>
                  <a:cubicBezTo>
                    <a:pt x="104" y="127"/>
                    <a:pt x="104" y="127"/>
                    <a:pt x="104" y="127"/>
                  </a:cubicBezTo>
                  <a:cubicBezTo>
                    <a:pt x="104" y="127"/>
                    <a:pt x="104" y="127"/>
                    <a:pt x="104" y="127"/>
                  </a:cubicBezTo>
                  <a:cubicBezTo>
                    <a:pt x="92" y="134"/>
                    <a:pt x="79" y="146"/>
                    <a:pt x="67" y="160"/>
                  </a:cubicBezTo>
                  <a:cubicBezTo>
                    <a:pt x="2" y="234"/>
                    <a:pt x="0" y="371"/>
                    <a:pt x="63" y="422"/>
                  </a:cubicBezTo>
                  <a:cubicBezTo>
                    <a:pt x="63" y="422"/>
                    <a:pt x="63" y="422"/>
                    <a:pt x="63" y="422"/>
                  </a:cubicBezTo>
                  <a:cubicBezTo>
                    <a:pt x="65" y="424"/>
                    <a:pt x="67" y="425"/>
                    <a:pt x="69" y="426"/>
                  </a:cubicBezTo>
                  <a:cubicBezTo>
                    <a:pt x="69" y="426"/>
                    <a:pt x="69" y="426"/>
                    <a:pt x="69" y="426"/>
                  </a:cubicBezTo>
                  <a:cubicBezTo>
                    <a:pt x="70" y="427"/>
                    <a:pt x="71" y="428"/>
                    <a:pt x="72" y="428"/>
                  </a:cubicBezTo>
                  <a:cubicBezTo>
                    <a:pt x="72" y="428"/>
                    <a:pt x="72" y="428"/>
                    <a:pt x="72" y="428"/>
                  </a:cubicBezTo>
                  <a:cubicBezTo>
                    <a:pt x="73" y="429"/>
                    <a:pt x="74" y="430"/>
                    <a:pt x="75" y="430"/>
                  </a:cubicBezTo>
                  <a:cubicBezTo>
                    <a:pt x="75" y="430"/>
                    <a:pt x="75" y="430"/>
                    <a:pt x="75" y="430"/>
                  </a:cubicBezTo>
                  <a:cubicBezTo>
                    <a:pt x="76" y="431"/>
                    <a:pt x="77" y="431"/>
                    <a:pt x="78" y="432"/>
                  </a:cubicBezTo>
                  <a:cubicBezTo>
                    <a:pt x="78" y="432"/>
                    <a:pt x="78" y="432"/>
                    <a:pt x="78" y="432"/>
                  </a:cubicBezTo>
                  <a:cubicBezTo>
                    <a:pt x="79" y="432"/>
                    <a:pt x="80" y="433"/>
                    <a:pt x="81" y="433"/>
                  </a:cubicBezTo>
                  <a:cubicBezTo>
                    <a:pt x="81" y="433"/>
                    <a:pt x="82" y="434"/>
                    <a:pt x="82" y="434"/>
                  </a:cubicBezTo>
                  <a:cubicBezTo>
                    <a:pt x="83" y="434"/>
                    <a:pt x="84" y="435"/>
                    <a:pt x="85" y="435"/>
                  </a:cubicBezTo>
                  <a:cubicBezTo>
                    <a:pt x="85" y="435"/>
                    <a:pt x="85" y="435"/>
                    <a:pt x="85" y="435"/>
                  </a:cubicBezTo>
                  <a:cubicBezTo>
                    <a:pt x="86" y="435"/>
                    <a:pt x="87" y="436"/>
                    <a:pt x="88" y="436"/>
                  </a:cubicBezTo>
                  <a:cubicBezTo>
                    <a:pt x="88" y="436"/>
                    <a:pt x="88" y="436"/>
                    <a:pt x="89" y="436"/>
                  </a:cubicBezTo>
                  <a:cubicBezTo>
                    <a:pt x="90" y="437"/>
                    <a:pt x="91" y="437"/>
                    <a:pt x="92" y="437"/>
                  </a:cubicBezTo>
                  <a:cubicBezTo>
                    <a:pt x="92" y="437"/>
                    <a:pt x="92" y="438"/>
                    <a:pt x="92" y="438"/>
                  </a:cubicBezTo>
                  <a:cubicBezTo>
                    <a:pt x="93" y="438"/>
                    <a:pt x="94" y="438"/>
                    <a:pt x="95" y="439"/>
                  </a:cubicBezTo>
                  <a:cubicBezTo>
                    <a:pt x="101" y="440"/>
                    <a:pt x="107" y="441"/>
                    <a:pt x="112" y="442"/>
                  </a:cubicBezTo>
                  <a:cubicBezTo>
                    <a:pt x="115" y="442"/>
                    <a:pt x="119" y="443"/>
                    <a:pt x="122" y="443"/>
                  </a:cubicBezTo>
                  <a:cubicBezTo>
                    <a:pt x="131" y="444"/>
                    <a:pt x="139" y="443"/>
                    <a:pt x="147" y="442"/>
                  </a:cubicBezTo>
                  <a:cubicBezTo>
                    <a:pt x="149" y="442"/>
                    <a:pt x="150" y="442"/>
                    <a:pt x="152" y="441"/>
                  </a:cubicBezTo>
                  <a:cubicBezTo>
                    <a:pt x="153" y="441"/>
                    <a:pt x="154" y="441"/>
                    <a:pt x="156" y="440"/>
                  </a:cubicBezTo>
                  <a:cubicBezTo>
                    <a:pt x="161" y="442"/>
                    <a:pt x="166" y="443"/>
                    <a:pt x="171" y="444"/>
                  </a:cubicBezTo>
                  <a:cubicBezTo>
                    <a:pt x="171" y="444"/>
                    <a:pt x="171" y="444"/>
                    <a:pt x="171" y="444"/>
                  </a:cubicBezTo>
                  <a:cubicBezTo>
                    <a:pt x="172" y="444"/>
                    <a:pt x="173" y="444"/>
                    <a:pt x="173" y="444"/>
                  </a:cubicBezTo>
                  <a:cubicBezTo>
                    <a:pt x="173" y="444"/>
                    <a:pt x="173" y="444"/>
                    <a:pt x="174" y="444"/>
                  </a:cubicBezTo>
                  <a:cubicBezTo>
                    <a:pt x="174" y="444"/>
                    <a:pt x="175" y="444"/>
                    <a:pt x="175" y="444"/>
                  </a:cubicBezTo>
                  <a:cubicBezTo>
                    <a:pt x="176" y="444"/>
                    <a:pt x="176" y="444"/>
                    <a:pt x="176" y="444"/>
                  </a:cubicBezTo>
                  <a:cubicBezTo>
                    <a:pt x="176" y="444"/>
                    <a:pt x="177" y="444"/>
                    <a:pt x="178" y="444"/>
                  </a:cubicBezTo>
                  <a:cubicBezTo>
                    <a:pt x="178" y="444"/>
                    <a:pt x="178" y="444"/>
                    <a:pt x="178" y="444"/>
                  </a:cubicBezTo>
                  <a:cubicBezTo>
                    <a:pt x="179" y="444"/>
                    <a:pt x="179" y="444"/>
                    <a:pt x="180" y="444"/>
                  </a:cubicBezTo>
                  <a:cubicBezTo>
                    <a:pt x="180" y="444"/>
                    <a:pt x="180" y="444"/>
                    <a:pt x="181" y="444"/>
                  </a:cubicBezTo>
                  <a:cubicBezTo>
                    <a:pt x="181" y="444"/>
                    <a:pt x="182" y="444"/>
                    <a:pt x="182" y="444"/>
                  </a:cubicBezTo>
                  <a:cubicBezTo>
                    <a:pt x="182" y="444"/>
                    <a:pt x="183" y="444"/>
                    <a:pt x="183" y="444"/>
                  </a:cubicBezTo>
                  <a:cubicBezTo>
                    <a:pt x="184" y="444"/>
                    <a:pt x="184" y="444"/>
                    <a:pt x="185" y="444"/>
                  </a:cubicBezTo>
                  <a:cubicBezTo>
                    <a:pt x="185" y="444"/>
                    <a:pt x="185" y="444"/>
                    <a:pt x="185" y="444"/>
                  </a:cubicBezTo>
                  <a:cubicBezTo>
                    <a:pt x="186" y="444"/>
                    <a:pt x="186" y="444"/>
                    <a:pt x="187" y="444"/>
                  </a:cubicBezTo>
                  <a:cubicBezTo>
                    <a:pt x="187" y="444"/>
                    <a:pt x="188" y="444"/>
                    <a:pt x="188" y="444"/>
                  </a:cubicBezTo>
                  <a:cubicBezTo>
                    <a:pt x="188" y="444"/>
                    <a:pt x="189" y="444"/>
                    <a:pt x="189" y="444"/>
                  </a:cubicBezTo>
                  <a:cubicBezTo>
                    <a:pt x="190" y="444"/>
                    <a:pt x="190" y="444"/>
                    <a:pt x="190" y="444"/>
                  </a:cubicBezTo>
                  <a:cubicBezTo>
                    <a:pt x="191" y="444"/>
                    <a:pt x="191" y="444"/>
                    <a:pt x="192" y="444"/>
                  </a:cubicBezTo>
                  <a:cubicBezTo>
                    <a:pt x="192" y="444"/>
                    <a:pt x="193" y="444"/>
                    <a:pt x="193" y="444"/>
                  </a:cubicBezTo>
                  <a:cubicBezTo>
                    <a:pt x="193" y="444"/>
                    <a:pt x="194" y="444"/>
                    <a:pt x="194" y="444"/>
                  </a:cubicBezTo>
                  <a:cubicBezTo>
                    <a:pt x="195" y="444"/>
                    <a:pt x="195" y="444"/>
                    <a:pt x="195" y="444"/>
                  </a:cubicBezTo>
                  <a:cubicBezTo>
                    <a:pt x="196" y="443"/>
                    <a:pt x="197" y="443"/>
                    <a:pt x="198" y="443"/>
                  </a:cubicBezTo>
                  <a:cubicBezTo>
                    <a:pt x="199" y="443"/>
                    <a:pt x="199" y="443"/>
                    <a:pt x="200" y="443"/>
                  </a:cubicBezTo>
                  <a:cubicBezTo>
                    <a:pt x="200" y="443"/>
                    <a:pt x="200" y="443"/>
                    <a:pt x="201" y="443"/>
                  </a:cubicBezTo>
                  <a:cubicBezTo>
                    <a:pt x="201" y="443"/>
                    <a:pt x="202" y="443"/>
                    <a:pt x="202" y="443"/>
                  </a:cubicBezTo>
                  <a:cubicBezTo>
                    <a:pt x="203" y="443"/>
                    <a:pt x="203" y="443"/>
                    <a:pt x="204" y="442"/>
                  </a:cubicBezTo>
                  <a:cubicBezTo>
                    <a:pt x="204" y="442"/>
                    <a:pt x="204" y="442"/>
                    <a:pt x="205" y="442"/>
                  </a:cubicBezTo>
                  <a:cubicBezTo>
                    <a:pt x="205" y="442"/>
                    <a:pt x="206" y="442"/>
                    <a:pt x="206" y="442"/>
                  </a:cubicBezTo>
                  <a:cubicBezTo>
                    <a:pt x="207" y="442"/>
                    <a:pt x="207" y="442"/>
                    <a:pt x="208" y="442"/>
                  </a:cubicBezTo>
                  <a:cubicBezTo>
                    <a:pt x="208" y="442"/>
                    <a:pt x="209" y="442"/>
                    <a:pt x="209" y="441"/>
                  </a:cubicBezTo>
                  <a:cubicBezTo>
                    <a:pt x="209" y="441"/>
                    <a:pt x="210" y="441"/>
                    <a:pt x="210" y="441"/>
                  </a:cubicBezTo>
                  <a:cubicBezTo>
                    <a:pt x="211" y="441"/>
                    <a:pt x="211" y="441"/>
                    <a:pt x="212" y="441"/>
                  </a:cubicBezTo>
                  <a:cubicBezTo>
                    <a:pt x="212" y="441"/>
                    <a:pt x="213" y="441"/>
                    <a:pt x="213" y="441"/>
                  </a:cubicBezTo>
                  <a:cubicBezTo>
                    <a:pt x="214" y="440"/>
                    <a:pt x="214" y="440"/>
                    <a:pt x="215" y="440"/>
                  </a:cubicBezTo>
                  <a:cubicBezTo>
                    <a:pt x="215" y="440"/>
                    <a:pt x="216" y="440"/>
                    <a:pt x="216" y="440"/>
                  </a:cubicBezTo>
                  <a:cubicBezTo>
                    <a:pt x="216" y="440"/>
                    <a:pt x="217" y="440"/>
                    <a:pt x="217" y="439"/>
                  </a:cubicBezTo>
                  <a:cubicBezTo>
                    <a:pt x="218" y="439"/>
                    <a:pt x="218" y="439"/>
                    <a:pt x="219" y="439"/>
                  </a:cubicBezTo>
                  <a:cubicBezTo>
                    <a:pt x="219" y="439"/>
                    <a:pt x="220" y="439"/>
                    <a:pt x="220" y="439"/>
                  </a:cubicBezTo>
                  <a:cubicBezTo>
                    <a:pt x="221" y="439"/>
                    <a:pt x="221" y="438"/>
                    <a:pt x="222" y="438"/>
                  </a:cubicBezTo>
                  <a:cubicBezTo>
                    <a:pt x="222" y="438"/>
                    <a:pt x="223" y="438"/>
                    <a:pt x="223" y="438"/>
                  </a:cubicBezTo>
                  <a:cubicBezTo>
                    <a:pt x="223" y="438"/>
                    <a:pt x="224" y="438"/>
                    <a:pt x="224" y="438"/>
                  </a:cubicBezTo>
                  <a:cubicBezTo>
                    <a:pt x="248" y="449"/>
                    <a:pt x="276" y="446"/>
                    <a:pt x="296" y="428"/>
                  </a:cubicBezTo>
                  <a:cubicBezTo>
                    <a:pt x="296" y="428"/>
                    <a:pt x="297" y="428"/>
                    <a:pt x="297" y="428"/>
                  </a:cubicBezTo>
                  <a:cubicBezTo>
                    <a:pt x="297" y="428"/>
                    <a:pt x="298" y="428"/>
                    <a:pt x="298" y="428"/>
                  </a:cubicBezTo>
                  <a:cubicBezTo>
                    <a:pt x="299" y="428"/>
                    <a:pt x="301" y="428"/>
                    <a:pt x="302" y="428"/>
                  </a:cubicBezTo>
                  <a:cubicBezTo>
                    <a:pt x="302" y="428"/>
                    <a:pt x="302" y="428"/>
                    <a:pt x="302" y="428"/>
                  </a:cubicBezTo>
                  <a:cubicBezTo>
                    <a:pt x="304" y="428"/>
                    <a:pt x="305" y="428"/>
                    <a:pt x="306" y="428"/>
                  </a:cubicBezTo>
                  <a:cubicBezTo>
                    <a:pt x="306" y="428"/>
                    <a:pt x="307" y="428"/>
                    <a:pt x="307" y="428"/>
                  </a:cubicBezTo>
                  <a:cubicBezTo>
                    <a:pt x="308" y="428"/>
                    <a:pt x="310" y="428"/>
                    <a:pt x="311" y="428"/>
                  </a:cubicBezTo>
                  <a:cubicBezTo>
                    <a:pt x="311" y="428"/>
                    <a:pt x="311" y="428"/>
                    <a:pt x="311" y="428"/>
                  </a:cubicBezTo>
                  <a:cubicBezTo>
                    <a:pt x="313" y="428"/>
                    <a:pt x="314" y="428"/>
                    <a:pt x="315" y="428"/>
                  </a:cubicBezTo>
                  <a:cubicBezTo>
                    <a:pt x="315" y="428"/>
                    <a:pt x="315" y="428"/>
                    <a:pt x="316" y="428"/>
                  </a:cubicBezTo>
                  <a:cubicBezTo>
                    <a:pt x="317" y="427"/>
                    <a:pt x="318" y="427"/>
                    <a:pt x="320" y="427"/>
                  </a:cubicBezTo>
                  <a:cubicBezTo>
                    <a:pt x="320" y="427"/>
                    <a:pt x="320" y="427"/>
                    <a:pt x="320" y="427"/>
                  </a:cubicBezTo>
                  <a:cubicBezTo>
                    <a:pt x="321" y="427"/>
                    <a:pt x="322" y="427"/>
                    <a:pt x="323" y="426"/>
                  </a:cubicBezTo>
                  <a:cubicBezTo>
                    <a:pt x="324" y="426"/>
                    <a:pt x="324" y="426"/>
                    <a:pt x="324" y="426"/>
                  </a:cubicBezTo>
                  <a:cubicBezTo>
                    <a:pt x="325" y="426"/>
                    <a:pt x="326" y="426"/>
                    <a:pt x="328" y="426"/>
                  </a:cubicBezTo>
                  <a:cubicBezTo>
                    <a:pt x="328" y="426"/>
                    <a:pt x="328" y="426"/>
                    <a:pt x="328" y="426"/>
                  </a:cubicBezTo>
                  <a:cubicBezTo>
                    <a:pt x="329" y="425"/>
                    <a:pt x="330" y="425"/>
                    <a:pt x="331" y="425"/>
                  </a:cubicBezTo>
                  <a:cubicBezTo>
                    <a:pt x="331" y="425"/>
                    <a:pt x="332" y="425"/>
                    <a:pt x="332" y="425"/>
                  </a:cubicBezTo>
                  <a:cubicBezTo>
                    <a:pt x="332" y="425"/>
                    <a:pt x="333" y="425"/>
                    <a:pt x="333" y="425"/>
                  </a:cubicBezTo>
                  <a:lnTo>
                    <a:pt x="333" y="96"/>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1"/>
            <p:cNvSpPr/>
            <p:nvPr/>
          </p:nvSpPr>
          <p:spPr bwMode="auto">
            <a:xfrm>
              <a:off x="1839708" y="8137462"/>
              <a:ext cx="284163" cy="177799"/>
            </a:xfrm>
            <a:custGeom>
              <a:avLst/>
              <a:gdLst>
                <a:gd name="T0" fmla="*/ 15 w 67"/>
                <a:gd name="T1" fmla="*/ 26 h 42"/>
                <a:gd name="T2" fmla="*/ 0 w 67"/>
                <a:gd name="T3" fmla="*/ 26 h 42"/>
                <a:gd name="T4" fmla="*/ 1 w 67"/>
                <a:gd name="T5" fmla="*/ 29 h 42"/>
                <a:gd name="T6" fmla="*/ 17 w 67"/>
                <a:gd name="T7" fmla="*/ 28 h 42"/>
                <a:gd name="T8" fmla="*/ 34 w 67"/>
                <a:gd name="T9" fmla="*/ 42 h 42"/>
                <a:gd name="T10" fmla="*/ 32 w 67"/>
                <a:gd name="T11" fmla="*/ 36 h 42"/>
                <a:gd name="T12" fmla="*/ 60 w 67"/>
                <a:gd name="T13" fmla="*/ 34 h 42"/>
                <a:gd name="T14" fmla="*/ 46 w 67"/>
                <a:gd name="T15" fmla="*/ 29 h 42"/>
                <a:gd name="T16" fmla="*/ 67 w 67"/>
                <a:gd name="T17" fmla="*/ 11 h 42"/>
                <a:gd name="T18" fmla="*/ 35 w 67"/>
                <a:gd name="T19" fmla="*/ 12 h 42"/>
                <a:gd name="T20" fmla="*/ 41 w 67"/>
                <a:gd name="T21" fmla="*/ 0 h 42"/>
                <a:gd name="T22" fmla="*/ 21 w 67"/>
                <a:gd name="T23" fmla="*/ 11 h 42"/>
                <a:gd name="T24" fmla="*/ 19 w 67"/>
                <a:gd name="T25" fmla="*/ 3 h 42"/>
                <a:gd name="T26" fmla="*/ 14 w 67"/>
                <a:gd name="T27" fmla="*/ 24 h 42"/>
                <a:gd name="T28" fmla="*/ 15 w 67"/>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2">
                  <a:moveTo>
                    <a:pt x="15" y="26"/>
                  </a:moveTo>
                  <a:cubicBezTo>
                    <a:pt x="8" y="28"/>
                    <a:pt x="0" y="26"/>
                    <a:pt x="0" y="26"/>
                  </a:cubicBezTo>
                  <a:cubicBezTo>
                    <a:pt x="1" y="29"/>
                    <a:pt x="1" y="29"/>
                    <a:pt x="1" y="29"/>
                  </a:cubicBezTo>
                  <a:cubicBezTo>
                    <a:pt x="8" y="31"/>
                    <a:pt x="14" y="30"/>
                    <a:pt x="17" y="28"/>
                  </a:cubicBezTo>
                  <a:cubicBezTo>
                    <a:pt x="23" y="37"/>
                    <a:pt x="34" y="42"/>
                    <a:pt x="34" y="42"/>
                  </a:cubicBezTo>
                  <a:cubicBezTo>
                    <a:pt x="32" y="36"/>
                    <a:pt x="32" y="36"/>
                    <a:pt x="32" y="36"/>
                  </a:cubicBezTo>
                  <a:cubicBezTo>
                    <a:pt x="44" y="39"/>
                    <a:pt x="60" y="34"/>
                    <a:pt x="60" y="34"/>
                  </a:cubicBezTo>
                  <a:cubicBezTo>
                    <a:pt x="46" y="29"/>
                    <a:pt x="46" y="29"/>
                    <a:pt x="46" y="29"/>
                  </a:cubicBezTo>
                  <a:cubicBezTo>
                    <a:pt x="59" y="25"/>
                    <a:pt x="67" y="11"/>
                    <a:pt x="67" y="11"/>
                  </a:cubicBezTo>
                  <a:cubicBezTo>
                    <a:pt x="51" y="6"/>
                    <a:pt x="35" y="12"/>
                    <a:pt x="35" y="12"/>
                  </a:cubicBezTo>
                  <a:cubicBezTo>
                    <a:pt x="41" y="0"/>
                    <a:pt x="41" y="0"/>
                    <a:pt x="41" y="0"/>
                  </a:cubicBezTo>
                  <a:cubicBezTo>
                    <a:pt x="29" y="3"/>
                    <a:pt x="21" y="11"/>
                    <a:pt x="21" y="11"/>
                  </a:cubicBezTo>
                  <a:cubicBezTo>
                    <a:pt x="19" y="3"/>
                    <a:pt x="19" y="3"/>
                    <a:pt x="19" y="3"/>
                  </a:cubicBezTo>
                  <a:cubicBezTo>
                    <a:pt x="11" y="12"/>
                    <a:pt x="12" y="18"/>
                    <a:pt x="14" y="24"/>
                  </a:cubicBezTo>
                  <a:cubicBezTo>
                    <a:pt x="14" y="25"/>
                    <a:pt x="15" y="26"/>
                    <a:pt x="15" y="2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102"/>
            <p:cNvSpPr>
              <a:spLocks noChangeArrowheads="1"/>
            </p:cNvSpPr>
            <p:nvPr/>
          </p:nvSpPr>
          <p:spPr bwMode="auto">
            <a:xfrm>
              <a:off x="2000046" y="8434324"/>
              <a:ext cx="1587" cy="1587"/>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103"/>
            <p:cNvSpPr/>
            <p:nvPr/>
          </p:nvSpPr>
          <p:spPr bwMode="auto">
            <a:xfrm>
              <a:off x="-989216" y="7221476"/>
              <a:ext cx="3405187" cy="2336799"/>
            </a:xfrm>
            <a:custGeom>
              <a:avLst/>
              <a:gdLst>
                <a:gd name="T0" fmla="*/ 745 w 804"/>
                <a:gd name="T1" fmla="*/ 308 h 551"/>
                <a:gd name="T2" fmla="*/ 741 w 804"/>
                <a:gd name="T3" fmla="*/ 305 h 551"/>
                <a:gd name="T4" fmla="*/ 737 w 804"/>
                <a:gd name="T5" fmla="*/ 301 h 551"/>
                <a:gd name="T6" fmla="*/ 732 w 804"/>
                <a:gd name="T7" fmla="*/ 298 h 551"/>
                <a:gd name="T8" fmla="*/ 727 w 804"/>
                <a:gd name="T9" fmla="*/ 295 h 551"/>
                <a:gd name="T10" fmla="*/ 723 w 804"/>
                <a:gd name="T11" fmla="*/ 293 h 551"/>
                <a:gd name="T12" fmla="*/ 718 w 804"/>
                <a:gd name="T13" fmla="*/ 292 h 551"/>
                <a:gd name="T14" fmla="*/ 714 w 804"/>
                <a:gd name="T15" fmla="*/ 291 h 551"/>
                <a:gd name="T16" fmla="*/ 691 w 804"/>
                <a:gd name="T17" fmla="*/ 280 h 551"/>
                <a:gd name="T18" fmla="*/ 651 w 804"/>
                <a:gd name="T19" fmla="*/ 203 h 551"/>
                <a:gd name="T20" fmla="*/ 625 w 804"/>
                <a:gd name="T21" fmla="*/ 262 h 551"/>
                <a:gd name="T22" fmla="*/ 621 w 804"/>
                <a:gd name="T23" fmla="*/ 260 h 551"/>
                <a:gd name="T24" fmla="*/ 585 w 804"/>
                <a:gd name="T25" fmla="*/ 258 h 551"/>
                <a:gd name="T26" fmla="*/ 581 w 804"/>
                <a:gd name="T27" fmla="*/ 257 h 551"/>
                <a:gd name="T28" fmla="*/ 578 w 804"/>
                <a:gd name="T29" fmla="*/ 256 h 551"/>
                <a:gd name="T30" fmla="*/ 566 w 804"/>
                <a:gd name="T31" fmla="*/ 254 h 551"/>
                <a:gd name="T32" fmla="*/ 531 w 804"/>
                <a:gd name="T33" fmla="*/ 264 h 551"/>
                <a:gd name="T34" fmla="*/ 447 w 804"/>
                <a:gd name="T35" fmla="*/ 53 h 551"/>
                <a:gd name="T36" fmla="*/ 453 w 804"/>
                <a:gd name="T37" fmla="*/ 20 h 551"/>
                <a:gd name="T38" fmla="*/ 425 w 804"/>
                <a:gd name="T39" fmla="*/ 5 h 551"/>
                <a:gd name="T40" fmla="*/ 322 w 804"/>
                <a:gd name="T41" fmla="*/ 46 h 551"/>
                <a:gd name="T42" fmla="*/ 178 w 804"/>
                <a:gd name="T43" fmla="*/ 168 h 551"/>
                <a:gd name="T44" fmla="*/ 149 w 804"/>
                <a:gd name="T45" fmla="*/ 109 h 551"/>
                <a:gd name="T46" fmla="*/ 117 w 804"/>
                <a:gd name="T47" fmla="*/ 66 h 551"/>
                <a:gd name="T48" fmla="*/ 105 w 804"/>
                <a:gd name="T49" fmla="*/ 76 h 551"/>
                <a:gd name="T50" fmla="*/ 118 w 804"/>
                <a:gd name="T51" fmla="*/ 93 h 551"/>
                <a:gd name="T52" fmla="*/ 114 w 804"/>
                <a:gd name="T53" fmla="*/ 137 h 551"/>
                <a:gd name="T54" fmla="*/ 79 w 804"/>
                <a:gd name="T55" fmla="*/ 152 h 551"/>
                <a:gd name="T56" fmla="*/ 5 w 804"/>
                <a:gd name="T57" fmla="*/ 424 h 551"/>
                <a:gd name="T58" fmla="*/ 68 w 804"/>
                <a:gd name="T59" fmla="*/ 447 h 551"/>
                <a:gd name="T60" fmla="*/ 125 w 804"/>
                <a:gd name="T61" fmla="*/ 457 h 551"/>
                <a:gd name="T62" fmla="*/ 347 w 804"/>
                <a:gd name="T63" fmla="*/ 501 h 551"/>
                <a:gd name="T64" fmla="*/ 502 w 804"/>
                <a:gd name="T65" fmla="*/ 498 h 551"/>
                <a:gd name="T66" fmla="*/ 509 w 804"/>
                <a:gd name="T67" fmla="*/ 504 h 551"/>
                <a:gd name="T68" fmla="*/ 515 w 804"/>
                <a:gd name="T69" fmla="*/ 507 h 551"/>
                <a:gd name="T70" fmla="*/ 522 w 804"/>
                <a:gd name="T71" fmla="*/ 510 h 551"/>
                <a:gd name="T72" fmla="*/ 529 w 804"/>
                <a:gd name="T73" fmla="*/ 513 h 551"/>
                <a:gd name="T74" fmla="*/ 538 w 804"/>
                <a:gd name="T75" fmla="*/ 515 h 551"/>
                <a:gd name="T76" fmla="*/ 547 w 804"/>
                <a:gd name="T77" fmla="*/ 517 h 551"/>
                <a:gd name="T78" fmla="*/ 607 w 804"/>
                <a:gd name="T79" fmla="*/ 534 h 551"/>
                <a:gd name="T80" fmla="*/ 616 w 804"/>
                <a:gd name="T81" fmla="*/ 538 h 551"/>
                <a:gd name="T82" fmla="*/ 624 w 804"/>
                <a:gd name="T83" fmla="*/ 540 h 551"/>
                <a:gd name="T84" fmla="*/ 632 w 804"/>
                <a:gd name="T85" fmla="*/ 543 h 551"/>
                <a:gd name="T86" fmla="*/ 640 w 804"/>
                <a:gd name="T87" fmla="*/ 544 h 551"/>
                <a:gd name="T88" fmla="*/ 647 w 804"/>
                <a:gd name="T89" fmla="*/ 544 h 551"/>
                <a:gd name="T90" fmla="*/ 655 w 804"/>
                <a:gd name="T91" fmla="*/ 544 h 551"/>
                <a:gd name="T92" fmla="*/ 664 w 804"/>
                <a:gd name="T93" fmla="*/ 546 h 551"/>
                <a:gd name="T94" fmla="*/ 707 w 804"/>
                <a:gd name="T95" fmla="*/ 550 h 551"/>
                <a:gd name="T96" fmla="*/ 716 w 804"/>
                <a:gd name="T97" fmla="*/ 548 h 551"/>
                <a:gd name="T98" fmla="*/ 723 w 804"/>
                <a:gd name="T99" fmla="*/ 546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8" y="312"/>
                    <a:pt x="748" y="311"/>
                    <a:pt x="748" y="311"/>
                  </a:cubicBezTo>
                  <a:cubicBezTo>
                    <a:pt x="747" y="311"/>
                    <a:pt x="747" y="310"/>
                    <a:pt x="747" y="310"/>
                  </a:cubicBezTo>
                  <a:cubicBezTo>
                    <a:pt x="746" y="310"/>
                    <a:pt x="746" y="309"/>
                    <a:pt x="745" y="308"/>
                  </a:cubicBezTo>
                  <a:cubicBezTo>
                    <a:pt x="745" y="308"/>
                    <a:pt x="745" y="308"/>
                    <a:pt x="745" y="308"/>
                  </a:cubicBezTo>
                  <a:cubicBezTo>
                    <a:pt x="744" y="307"/>
                    <a:pt x="744" y="307"/>
                    <a:pt x="743" y="307"/>
                  </a:cubicBezTo>
                  <a:cubicBezTo>
                    <a:pt x="743" y="306"/>
                    <a:pt x="743" y="306"/>
                    <a:pt x="743" y="306"/>
                  </a:cubicBezTo>
                  <a:cubicBezTo>
                    <a:pt x="742" y="305"/>
                    <a:pt x="742" y="305"/>
                    <a:pt x="741" y="305"/>
                  </a:cubicBezTo>
                  <a:cubicBezTo>
                    <a:pt x="741" y="304"/>
                    <a:pt x="741" y="304"/>
                    <a:pt x="741" y="304"/>
                  </a:cubicBezTo>
                  <a:cubicBezTo>
                    <a:pt x="740" y="303"/>
                    <a:pt x="739" y="303"/>
                    <a:pt x="739" y="302"/>
                  </a:cubicBezTo>
                  <a:cubicBezTo>
                    <a:pt x="739" y="302"/>
                    <a:pt x="738" y="302"/>
                    <a:pt x="738" y="302"/>
                  </a:cubicBezTo>
                  <a:cubicBezTo>
                    <a:pt x="738" y="302"/>
                    <a:pt x="737" y="301"/>
                    <a:pt x="737" y="301"/>
                  </a:cubicBezTo>
                  <a:cubicBezTo>
                    <a:pt x="737" y="301"/>
                    <a:pt x="736" y="301"/>
                    <a:pt x="736" y="300"/>
                  </a:cubicBezTo>
                  <a:cubicBezTo>
                    <a:pt x="736" y="300"/>
                    <a:pt x="735" y="300"/>
                    <a:pt x="734" y="299"/>
                  </a:cubicBezTo>
                  <a:cubicBezTo>
                    <a:pt x="734" y="299"/>
                    <a:pt x="734" y="299"/>
                    <a:pt x="734" y="299"/>
                  </a:cubicBezTo>
                  <a:cubicBezTo>
                    <a:pt x="733" y="298"/>
                    <a:pt x="733" y="298"/>
                    <a:pt x="732" y="298"/>
                  </a:cubicBezTo>
                  <a:cubicBezTo>
                    <a:pt x="732" y="298"/>
                    <a:pt x="732" y="297"/>
                    <a:pt x="732" y="297"/>
                  </a:cubicBezTo>
                  <a:cubicBezTo>
                    <a:pt x="731" y="297"/>
                    <a:pt x="731" y="297"/>
                    <a:pt x="730" y="296"/>
                  </a:cubicBezTo>
                  <a:cubicBezTo>
                    <a:pt x="730" y="296"/>
                    <a:pt x="730" y="296"/>
                    <a:pt x="729" y="296"/>
                  </a:cubicBezTo>
                  <a:cubicBezTo>
                    <a:pt x="729" y="296"/>
                    <a:pt x="728" y="295"/>
                    <a:pt x="727" y="295"/>
                  </a:cubicBezTo>
                  <a:cubicBezTo>
                    <a:pt x="727" y="295"/>
                    <a:pt x="727" y="295"/>
                    <a:pt x="727" y="295"/>
                  </a:cubicBezTo>
                  <a:cubicBezTo>
                    <a:pt x="727" y="294"/>
                    <a:pt x="726" y="294"/>
                    <a:pt x="725" y="294"/>
                  </a:cubicBezTo>
                  <a:cubicBezTo>
                    <a:pt x="725" y="294"/>
                    <a:pt x="725" y="294"/>
                    <a:pt x="725" y="294"/>
                  </a:cubicBezTo>
                  <a:cubicBezTo>
                    <a:pt x="724" y="293"/>
                    <a:pt x="724" y="293"/>
                    <a:pt x="723" y="293"/>
                  </a:cubicBezTo>
                  <a:cubicBezTo>
                    <a:pt x="723" y="293"/>
                    <a:pt x="723" y="293"/>
                    <a:pt x="722" y="293"/>
                  </a:cubicBezTo>
                  <a:cubicBezTo>
                    <a:pt x="722" y="293"/>
                    <a:pt x="721" y="293"/>
                    <a:pt x="721" y="292"/>
                  </a:cubicBezTo>
                  <a:cubicBezTo>
                    <a:pt x="721" y="292"/>
                    <a:pt x="720" y="292"/>
                    <a:pt x="720" y="292"/>
                  </a:cubicBezTo>
                  <a:cubicBezTo>
                    <a:pt x="720" y="292"/>
                    <a:pt x="719" y="292"/>
                    <a:pt x="718" y="292"/>
                  </a:cubicBezTo>
                  <a:cubicBezTo>
                    <a:pt x="718" y="292"/>
                    <a:pt x="718" y="292"/>
                    <a:pt x="718" y="292"/>
                  </a:cubicBezTo>
                  <a:cubicBezTo>
                    <a:pt x="717" y="292"/>
                    <a:pt x="716" y="292"/>
                    <a:pt x="716" y="292"/>
                  </a:cubicBezTo>
                  <a:cubicBezTo>
                    <a:pt x="716" y="292"/>
                    <a:pt x="716" y="292"/>
                    <a:pt x="716" y="291"/>
                  </a:cubicBezTo>
                  <a:cubicBezTo>
                    <a:pt x="715" y="291"/>
                    <a:pt x="715" y="291"/>
                    <a:pt x="714" y="291"/>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7"/>
                    <a:pt x="677" y="206"/>
                  </a:cubicBezTo>
                  <a:cubicBezTo>
                    <a:pt x="679" y="204"/>
                    <a:pt x="679" y="202"/>
                    <a:pt x="679" y="202"/>
                  </a:cubicBezTo>
                  <a:cubicBezTo>
                    <a:pt x="664" y="187"/>
                    <a:pt x="651" y="203"/>
                    <a:pt x="651" y="203"/>
                  </a:cubicBezTo>
                  <a:cubicBezTo>
                    <a:pt x="664" y="246"/>
                    <a:pt x="639" y="257"/>
                    <a:pt x="627" y="263"/>
                  </a:cubicBezTo>
                  <a:cubicBezTo>
                    <a:pt x="627" y="263"/>
                    <a:pt x="627" y="263"/>
                    <a:pt x="627" y="263"/>
                  </a:cubicBezTo>
                  <a:cubicBezTo>
                    <a:pt x="627" y="263"/>
                    <a:pt x="626" y="262"/>
                    <a:pt x="626" y="262"/>
                  </a:cubicBezTo>
                  <a:cubicBezTo>
                    <a:pt x="625" y="262"/>
                    <a:pt x="625" y="262"/>
                    <a:pt x="625" y="262"/>
                  </a:cubicBezTo>
                  <a:cubicBezTo>
                    <a:pt x="624" y="262"/>
                    <a:pt x="624" y="261"/>
                    <a:pt x="623" y="261"/>
                  </a:cubicBezTo>
                  <a:cubicBezTo>
                    <a:pt x="623" y="261"/>
                    <a:pt x="623" y="261"/>
                    <a:pt x="622" y="261"/>
                  </a:cubicBezTo>
                  <a:cubicBezTo>
                    <a:pt x="622" y="261"/>
                    <a:pt x="621" y="260"/>
                    <a:pt x="621" y="260"/>
                  </a:cubicBezTo>
                  <a:cubicBezTo>
                    <a:pt x="621" y="260"/>
                    <a:pt x="621" y="260"/>
                    <a:pt x="621" y="260"/>
                  </a:cubicBezTo>
                  <a:cubicBezTo>
                    <a:pt x="621" y="260"/>
                    <a:pt x="621" y="260"/>
                    <a:pt x="621" y="260"/>
                  </a:cubicBezTo>
                  <a:cubicBezTo>
                    <a:pt x="609" y="256"/>
                    <a:pt x="597" y="256"/>
                    <a:pt x="586" y="259"/>
                  </a:cubicBezTo>
                  <a:cubicBezTo>
                    <a:pt x="586" y="259"/>
                    <a:pt x="586" y="259"/>
                    <a:pt x="585" y="259"/>
                  </a:cubicBezTo>
                  <a:cubicBezTo>
                    <a:pt x="585" y="259"/>
                    <a:pt x="585" y="259"/>
                    <a:pt x="585" y="258"/>
                  </a:cubicBezTo>
                  <a:cubicBezTo>
                    <a:pt x="584" y="258"/>
                    <a:pt x="584" y="258"/>
                    <a:pt x="584" y="258"/>
                  </a:cubicBezTo>
                  <a:cubicBezTo>
                    <a:pt x="584" y="258"/>
                    <a:pt x="583" y="258"/>
                    <a:pt x="583" y="258"/>
                  </a:cubicBezTo>
                  <a:cubicBezTo>
                    <a:pt x="583" y="257"/>
                    <a:pt x="583" y="257"/>
                    <a:pt x="582" y="257"/>
                  </a:cubicBezTo>
                  <a:cubicBezTo>
                    <a:pt x="582" y="257"/>
                    <a:pt x="582" y="257"/>
                    <a:pt x="581" y="257"/>
                  </a:cubicBezTo>
                  <a:cubicBezTo>
                    <a:pt x="581" y="257"/>
                    <a:pt x="581" y="257"/>
                    <a:pt x="581" y="256"/>
                  </a:cubicBezTo>
                  <a:cubicBezTo>
                    <a:pt x="580" y="256"/>
                    <a:pt x="580" y="256"/>
                    <a:pt x="580" y="256"/>
                  </a:cubicBezTo>
                  <a:cubicBezTo>
                    <a:pt x="580" y="256"/>
                    <a:pt x="579" y="256"/>
                    <a:pt x="579" y="256"/>
                  </a:cubicBezTo>
                  <a:cubicBezTo>
                    <a:pt x="579" y="256"/>
                    <a:pt x="578" y="256"/>
                    <a:pt x="578" y="256"/>
                  </a:cubicBezTo>
                  <a:cubicBezTo>
                    <a:pt x="578" y="256"/>
                    <a:pt x="578" y="255"/>
                    <a:pt x="578" y="255"/>
                  </a:cubicBezTo>
                  <a:cubicBezTo>
                    <a:pt x="575" y="255"/>
                    <a:pt x="571" y="254"/>
                    <a:pt x="568" y="254"/>
                  </a:cubicBezTo>
                  <a:cubicBezTo>
                    <a:pt x="568" y="254"/>
                    <a:pt x="568" y="254"/>
                    <a:pt x="568" y="254"/>
                  </a:cubicBezTo>
                  <a:cubicBezTo>
                    <a:pt x="567" y="254"/>
                    <a:pt x="567" y="254"/>
                    <a:pt x="566" y="254"/>
                  </a:cubicBezTo>
                  <a:cubicBezTo>
                    <a:pt x="566" y="254"/>
                    <a:pt x="566" y="254"/>
                    <a:pt x="566" y="254"/>
                  </a:cubicBezTo>
                  <a:cubicBezTo>
                    <a:pt x="566" y="254"/>
                    <a:pt x="565" y="254"/>
                    <a:pt x="564" y="254"/>
                  </a:cubicBezTo>
                  <a:cubicBezTo>
                    <a:pt x="564" y="254"/>
                    <a:pt x="564" y="254"/>
                    <a:pt x="564" y="254"/>
                  </a:cubicBezTo>
                  <a:cubicBezTo>
                    <a:pt x="554" y="255"/>
                    <a:pt x="543" y="259"/>
                    <a:pt x="531" y="264"/>
                  </a:cubicBezTo>
                  <a:cubicBezTo>
                    <a:pt x="533" y="221"/>
                    <a:pt x="532" y="179"/>
                    <a:pt x="521" y="138"/>
                  </a:cubicBezTo>
                  <a:cubicBezTo>
                    <a:pt x="515" y="112"/>
                    <a:pt x="503" y="86"/>
                    <a:pt x="480" y="73"/>
                  </a:cubicBezTo>
                  <a:cubicBezTo>
                    <a:pt x="475" y="71"/>
                    <a:pt x="468" y="70"/>
                    <a:pt x="466" y="75"/>
                  </a:cubicBezTo>
                  <a:cubicBezTo>
                    <a:pt x="462" y="66"/>
                    <a:pt x="456" y="58"/>
                    <a:pt x="447" y="53"/>
                  </a:cubicBezTo>
                  <a:cubicBezTo>
                    <a:pt x="441" y="50"/>
                    <a:pt x="432" y="49"/>
                    <a:pt x="425" y="52"/>
                  </a:cubicBezTo>
                  <a:cubicBezTo>
                    <a:pt x="424" y="48"/>
                    <a:pt x="425" y="44"/>
                    <a:pt x="425" y="40"/>
                  </a:cubicBezTo>
                  <a:cubicBezTo>
                    <a:pt x="428" y="32"/>
                    <a:pt x="433" y="24"/>
                    <a:pt x="441" y="21"/>
                  </a:cubicBezTo>
                  <a:cubicBezTo>
                    <a:pt x="445" y="20"/>
                    <a:pt x="449" y="20"/>
                    <a:pt x="453" y="20"/>
                  </a:cubicBezTo>
                  <a:cubicBezTo>
                    <a:pt x="462" y="19"/>
                    <a:pt x="471" y="19"/>
                    <a:pt x="479" y="18"/>
                  </a:cubicBezTo>
                  <a:cubicBezTo>
                    <a:pt x="479" y="16"/>
                    <a:pt x="479" y="13"/>
                    <a:pt x="479" y="10"/>
                  </a:cubicBezTo>
                  <a:cubicBezTo>
                    <a:pt x="468" y="5"/>
                    <a:pt x="457" y="0"/>
                    <a:pt x="445" y="0"/>
                  </a:cubicBezTo>
                  <a:cubicBezTo>
                    <a:pt x="438" y="0"/>
                    <a:pt x="432" y="3"/>
                    <a:pt x="425" y="5"/>
                  </a:cubicBezTo>
                  <a:cubicBezTo>
                    <a:pt x="409" y="12"/>
                    <a:pt x="390" y="31"/>
                    <a:pt x="383" y="48"/>
                  </a:cubicBezTo>
                  <a:cubicBezTo>
                    <a:pt x="381" y="48"/>
                    <a:pt x="378" y="48"/>
                    <a:pt x="376" y="48"/>
                  </a:cubicBezTo>
                  <a:cubicBezTo>
                    <a:pt x="371" y="47"/>
                    <a:pt x="367" y="44"/>
                    <a:pt x="363" y="42"/>
                  </a:cubicBezTo>
                  <a:cubicBezTo>
                    <a:pt x="350" y="36"/>
                    <a:pt x="334" y="39"/>
                    <a:pt x="322" y="46"/>
                  </a:cubicBezTo>
                  <a:cubicBezTo>
                    <a:pt x="309" y="53"/>
                    <a:pt x="300" y="64"/>
                    <a:pt x="291" y="75"/>
                  </a:cubicBezTo>
                  <a:cubicBezTo>
                    <a:pt x="264" y="109"/>
                    <a:pt x="243" y="145"/>
                    <a:pt x="226" y="184"/>
                  </a:cubicBezTo>
                  <a:cubicBezTo>
                    <a:pt x="224" y="182"/>
                    <a:pt x="222" y="181"/>
                    <a:pt x="219" y="179"/>
                  </a:cubicBezTo>
                  <a:cubicBezTo>
                    <a:pt x="206" y="170"/>
                    <a:pt x="194" y="170"/>
                    <a:pt x="178" y="168"/>
                  </a:cubicBezTo>
                  <a:cubicBezTo>
                    <a:pt x="169" y="167"/>
                    <a:pt x="158" y="162"/>
                    <a:pt x="149" y="165"/>
                  </a:cubicBezTo>
                  <a:cubicBezTo>
                    <a:pt x="149" y="165"/>
                    <a:pt x="149" y="165"/>
                    <a:pt x="149" y="165"/>
                  </a:cubicBezTo>
                  <a:cubicBezTo>
                    <a:pt x="150" y="159"/>
                    <a:pt x="150" y="152"/>
                    <a:pt x="150" y="146"/>
                  </a:cubicBezTo>
                  <a:cubicBezTo>
                    <a:pt x="151" y="134"/>
                    <a:pt x="151" y="121"/>
                    <a:pt x="149" y="109"/>
                  </a:cubicBezTo>
                  <a:cubicBezTo>
                    <a:pt x="146" y="97"/>
                    <a:pt x="144" y="83"/>
                    <a:pt x="136" y="74"/>
                  </a:cubicBezTo>
                  <a:cubicBezTo>
                    <a:pt x="134" y="71"/>
                    <a:pt x="132" y="69"/>
                    <a:pt x="130" y="67"/>
                  </a:cubicBezTo>
                  <a:cubicBezTo>
                    <a:pt x="129" y="66"/>
                    <a:pt x="127" y="64"/>
                    <a:pt x="125" y="63"/>
                  </a:cubicBezTo>
                  <a:cubicBezTo>
                    <a:pt x="121" y="61"/>
                    <a:pt x="120" y="66"/>
                    <a:pt x="117" y="66"/>
                  </a:cubicBezTo>
                  <a:cubicBezTo>
                    <a:pt x="115" y="67"/>
                    <a:pt x="112" y="65"/>
                    <a:pt x="110" y="67"/>
                  </a:cubicBezTo>
                  <a:cubicBezTo>
                    <a:pt x="109" y="68"/>
                    <a:pt x="111" y="71"/>
                    <a:pt x="109" y="72"/>
                  </a:cubicBezTo>
                  <a:cubicBezTo>
                    <a:pt x="108" y="73"/>
                    <a:pt x="106" y="71"/>
                    <a:pt x="104" y="72"/>
                  </a:cubicBezTo>
                  <a:cubicBezTo>
                    <a:pt x="103" y="73"/>
                    <a:pt x="104" y="75"/>
                    <a:pt x="105" y="76"/>
                  </a:cubicBezTo>
                  <a:cubicBezTo>
                    <a:pt x="106" y="77"/>
                    <a:pt x="107" y="76"/>
                    <a:pt x="108" y="77"/>
                  </a:cubicBezTo>
                  <a:cubicBezTo>
                    <a:pt x="109" y="77"/>
                    <a:pt x="110" y="79"/>
                    <a:pt x="111" y="80"/>
                  </a:cubicBezTo>
                  <a:cubicBezTo>
                    <a:pt x="112" y="81"/>
                    <a:pt x="112" y="82"/>
                    <a:pt x="113" y="83"/>
                  </a:cubicBezTo>
                  <a:cubicBezTo>
                    <a:pt x="115" y="86"/>
                    <a:pt x="116" y="90"/>
                    <a:pt x="118" y="93"/>
                  </a:cubicBezTo>
                  <a:cubicBezTo>
                    <a:pt x="118" y="94"/>
                    <a:pt x="119" y="96"/>
                    <a:pt x="120" y="97"/>
                  </a:cubicBezTo>
                  <a:cubicBezTo>
                    <a:pt x="120" y="99"/>
                    <a:pt x="119" y="101"/>
                    <a:pt x="119" y="103"/>
                  </a:cubicBezTo>
                  <a:cubicBezTo>
                    <a:pt x="119" y="106"/>
                    <a:pt x="118" y="110"/>
                    <a:pt x="118" y="114"/>
                  </a:cubicBezTo>
                  <a:cubicBezTo>
                    <a:pt x="117" y="121"/>
                    <a:pt x="118" y="130"/>
                    <a:pt x="114" y="137"/>
                  </a:cubicBezTo>
                  <a:cubicBezTo>
                    <a:pt x="112" y="142"/>
                    <a:pt x="109" y="146"/>
                    <a:pt x="107" y="151"/>
                  </a:cubicBezTo>
                  <a:cubicBezTo>
                    <a:pt x="107" y="152"/>
                    <a:pt x="106" y="154"/>
                    <a:pt x="104" y="155"/>
                  </a:cubicBezTo>
                  <a:cubicBezTo>
                    <a:pt x="100" y="153"/>
                    <a:pt x="96" y="152"/>
                    <a:pt x="91" y="152"/>
                  </a:cubicBezTo>
                  <a:cubicBezTo>
                    <a:pt x="87" y="151"/>
                    <a:pt x="83" y="151"/>
                    <a:pt x="79" y="152"/>
                  </a:cubicBezTo>
                  <a:cubicBezTo>
                    <a:pt x="76" y="153"/>
                    <a:pt x="74" y="155"/>
                    <a:pt x="71" y="154"/>
                  </a:cubicBezTo>
                  <a:cubicBezTo>
                    <a:pt x="41" y="151"/>
                    <a:pt x="17" y="166"/>
                    <a:pt x="0" y="188"/>
                  </a:cubicBezTo>
                  <a:cubicBezTo>
                    <a:pt x="0" y="420"/>
                    <a:pt x="0" y="420"/>
                    <a:pt x="0" y="420"/>
                  </a:cubicBezTo>
                  <a:cubicBezTo>
                    <a:pt x="2" y="421"/>
                    <a:pt x="3" y="423"/>
                    <a:pt x="5" y="424"/>
                  </a:cubicBezTo>
                  <a:cubicBezTo>
                    <a:pt x="11" y="428"/>
                    <a:pt x="21" y="435"/>
                    <a:pt x="31" y="439"/>
                  </a:cubicBezTo>
                  <a:cubicBezTo>
                    <a:pt x="38" y="442"/>
                    <a:pt x="45" y="445"/>
                    <a:pt x="50" y="444"/>
                  </a:cubicBezTo>
                  <a:cubicBezTo>
                    <a:pt x="52" y="443"/>
                    <a:pt x="55" y="441"/>
                    <a:pt x="57" y="442"/>
                  </a:cubicBezTo>
                  <a:cubicBezTo>
                    <a:pt x="61" y="443"/>
                    <a:pt x="65" y="445"/>
                    <a:pt x="68" y="447"/>
                  </a:cubicBezTo>
                  <a:cubicBezTo>
                    <a:pt x="72" y="448"/>
                    <a:pt x="76" y="450"/>
                    <a:pt x="79" y="451"/>
                  </a:cubicBezTo>
                  <a:cubicBezTo>
                    <a:pt x="86" y="453"/>
                    <a:pt x="92" y="452"/>
                    <a:pt x="98" y="450"/>
                  </a:cubicBezTo>
                  <a:cubicBezTo>
                    <a:pt x="102" y="448"/>
                    <a:pt x="103" y="447"/>
                    <a:pt x="106" y="449"/>
                  </a:cubicBezTo>
                  <a:cubicBezTo>
                    <a:pt x="112" y="452"/>
                    <a:pt x="119" y="455"/>
                    <a:pt x="125" y="457"/>
                  </a:cubicBezTo>
                  <a:cubicBezTo>
                    <a:pt x="133" y="459"/>
                    <a:pt x="141" y="462"/>
                    <a:pt x="149" y="463"/>
                  </a:cubicBezTo>
                  <a:cubicBezTo>
                    <a:pt x="170" y="463"/>
                    <a:pt x="194" y="452"/>
                    <a:pt x="208" y="436"/>
                  </a:cubicBezTo>
                  <a:cubicBezTo>
                    <a:pt x="209" y="435"/>
                    <a:pt x="210" y="433"/>
                    <a:pt x="211" y="432"/>
                  </a:cubicBezTo>
                  <a:cubicBezTo>
                    <a:pt x="240" y="474"/>
                    <a:pt x="294" y="493"/>
                    <a:pt x="347" y="501"/>
                  </a:cubicBezTo>
                  <a:cubicBezTo>
                    <a:pt x="388" y="508"/>
                    <a:pt x="434" y="509"/>
                    <a:pt x="467" y="484"/>
                  </a:cubicBezTo>
                  <a:cubicBezTo>
                    <a:pt x="468" y="484"/>
                    <a:pt x="468" y="485"/>
                    <a:pt x="469" y="485"/>
                  </a:cubicBezTo>
                  <a:cubicBezTo>
                    <a:pt x="480" y="492"/>
                    <a:pt x="490" y="496"/>
                    <a:pt x="502" y="498"/>
                  </a:cubicBezTo>
                  <a:cubicBezTo>
                    <a:pt x="502" y="498"/>
                    <a:pt x="502" y="498"/>
                    <a:pt x="502" y="498"/>
                  </a:cubicBezTo>
                  <a:cubicBezTo>
                    <a:pt x="502" y="499"/>
                    <a:pt x="503" y="499"/>
                    <a:pt x="503" y="499"/>
                  </a:cubicBezTo>
                  <a:cubicBezTo>
                    <a:pt x="504" y="500"/>
                    <a:pt x="504" y="500"/>
                    <a:pt x="505" y="500"/>
                  </a:cubicBezTo>
                  <a:cubicBezTo>
                    <a:pt x="505" y="501"/>
                    <a:pt x="505" y="501"/>
                    <a:pt x="505" y="501"/>
                  </a:cubicBezTo>
                  <a:cubicBezTo>
                    <a:pt x="506" y="502"/>
                    <a:pt x="508" y="503"/>
                    <a:pt x="509" y="504"/>
                  </a:cubicBezTo>
                  <a:cubicBezTo>
                    <a:pt x="510" y="504"/>
                    <a:pt x="510" y="504"/>
                    <a:pt x="510" y="504"/>
                  </a:cubicBezTo>
                  <a:cubicBezTo>
                    <a:pt x="511" y="505"/>
                    <a:pt x="511" y="505"/>
                    <a:pt x="512" y="505"/>
                  </a:cubicBezTo>
                  <a:cubicBezTo>
                    <a:pt x="512" y="506"/>
                    <a:pt x="513" y="506"/>
                    <a:pt x="513" y="506"/>
                  </a:cubicBezTo>
                  <a:cubicBezTo>
                    <a:pt x="514" y="506"/>
                    <a:pt x="515" y="507"/>
                    <a:pt x="515" y="507"/>
                  </a:cubicBezTo>
                  <a:cubicBezTo>
                    <a:pt x="516" y="507"/>
                    <a:pt x="516" y="508"/>
                    <a:pt x="517" y="508"/>
                  </a:cubicBezTo>
                  <a:cubicBezTo>
                    <a:pt x="517" y="508"/>
                    <a:pt x="518" y="508"/>
                    <a:pt x="518" y="509"/>
                  </a:cubicBezTo>
                  <a:cubicBezTo>
                    <a:pt x="519" y="509"/>
                    <a:pt x="520" y="509"/>
                    <a:pt x="520" y="510"/>
                  </a:cubicBezTo>
                  <a:cubicBezTo>
                    <a:pt x="521" y="510"/>
                    <a:pt x="521" y="510"/>
                    <a:pt x="522" y="510"/>
                  </a:cubicBezTo>
                  <a:cubicBezTo>
                    <a:pt x="523" y="511"/>
                    <a:pt x="523" y="511"/>
                    <a:pt x="524" y="511"/>
                  </a:cubicBezTo>
                  <a:cubicBezTo>
                    <a:pt x="524" y="511"/>
                    <a:pt x="525" y="511"/>
                    <a:pt x="526" y="512"/>
                  </a:cubicBezTo>
                  <a:cubicBezTo>
                    <a:pt x="526" y="512"/>
                    <a:pt x="527" y="512"/>
                    <a:pt x="528" y="512"/>
                  </a:cubicBezTo>
                  <a:cubicBezTo>
                    <a:pt x="528" y="513"/>
                    <a:pt x="529" y="513"/>
                    <a:pt x="529" y="513"/>
                  </a:cubicBezTo>
                  <a:cubicBezTo>
                    <a:pt x="530" y="513"/>
                    <a:pt x="531" y="513"/>
                    <a:pt x="532" y="514"/>
                  </a:cubicBezTo>
                  <a:cubicBezTo>
                    <a:pt x="532" y="514"/>
                    <a:pt x="533" y="514"/>
                    <a:pt x="533" y="514"/>
                  </a:cubicBezTo>
                  <a:cubicBezTo>
                    <a:pt x="534" y="514"/>
                    <a:pt x="535" y="515"/>
                    <a:pt x="536" y="515"/>
                  </a:cubicBezTo>
                  <a:cubicBezTo>
                    <a:pt x="536" y="515"/>
                    <a:pt x="537" y="515"/>
                    <a:pt x="538" y="515"/>
                  </a:cubicBezTo>
                  <a:cubicBezTo>
                    <a:pt x="538" y="515"/>
                    <a:pt x="539" y="516"/>
                    <a:pt x="540" y="516"/>
                  </a:cubicBezTo>
                  <a:cubicBezTo>
                    <a:pt x="541" y="516"/>
                    <a:pt x="541" y="516"/>
                    <a:pt x="542" y="516"/>
                  </a:cubicBezTo>
                  <a:cubicBezTo>
                    <a:pt x="543" y="516"/>
                    <a:pt x="544" y="517"/>
                    <a:pt x="545" y="517"/>
                  </a:cubicBezTo>
                  <a:cubicBezTo>
                    <a:pt x="545" y="517"/>
                    <a:pt x="546" y="517"/>
                    <a:pt x="547" y="517"/>
                  </a:cubicBezTo>
                  <a:cubicBezTo>
                    <a:pt x="547" y="517"/>
                    <a:pt x="548" y="517"/>
                    <a:pt x="549" y="517"/>
                  </a:cubicBezTo>
                  <a:cubicBezTo>
                    <a:pt x="550" y="518"/>
                    <a:pt x="551" y="518"/>
                    <a:pt x="551" y="518"/>
                  </a:cubicBezTo>
                  <a:cubicBezTo>
                    <a:pt x="551" y="518"/>
                    <a:pt x="552" y="518"/>
                    <a:pt x="552" y="518"/>
                  </a:cubicBezTo>
                  <a:cubicBezTo>
                    <a:pt x="566" y="534"/>
                    <a:pt x="587" y="540"/>
                    <a:pt x="607" y="534"/>
                  </a:cubicBezTo>
                  <a:cubicBezTo>
                    <a:pt x="607" y="534"/>
                    <a:pt x="607" y="534"/>
                    <a:pt x="608" y="534"/>
                  </a:cubicBezTo>
                  <a:cubicBezTo>
                    <a:pt x="609" y="535"/>
                    <a:pt x="610" y="535"/>
                    <a:pt x="611" y="536"/>
                  </a:cubicBezTo>
                  <a:cubicBezTo>
                    <a:pt x="611" y="536"/>
                    <a:pt x="611" y="536"/>
                    <a:pt x="612" y="536"/>
                  </a:cubicBezTo>
                  <a:cubicBezTo>
                    <a:pt x="613" y="537"/>
                    <a:pt x="614" y="537"/>
                    <a:pt x="616" y="538"/>
                  </a:cubicBezTo>
                  <a:cubicBezTo>
                    <a:pt x="616" y="538"/>
                    <a:pt x="616" y="538"/>
                    <a:pt x="617" y="538"/>
                  </a:cubicBezTo>
                  <a:cubicBezTo>
                    <a:pt x="618" y="538"/>
                    <a:pt x="619" y="539"/>
                    <a:pt x="619" y="539"/>
                  </a:cubicBezTo>
                  <a:cubicBezTo>
                    <a:pt x="620" y="539"/>
                    <a:pt x="620" y="539"/>
                    <a:pt x="621" y="540"/>
                  </a:cubicBezTo>
                  <a:cubicBezTo>
                    <a:pt x="622" y="540"/>
                    <a:pt x="623" y="540"/>
                    <a:pt x="624" y="540"/>
                  </a:cubicBezTo>
                  <a:cubicBezTo>
                    <a:pt x="624" y="541"/>
                    <a:pt x="624" y="541"/>
                    <a:pt x="625" y="541"/>
                  </a:cubicBezTo>
                  <a:cubicBezTo>
                    <a:pt x="626" y="541"/>
                    <a:pt x="627" y="541"/>
                    <a:pt x="628" y="542"/>
                  </a:cubicBezTo>
                  <a:cubicBezTo>
                    <a:pt x="629" y="542"/>
                    <a:pt x="629" y="542"/>
                    <a:pt x="630" y="542"/>
                  </a:cubicBezTo>
                  <a:cubicBezTo>
                    <a:pt x="630" y="542"/>
                    <a:pt x="631" y="542"/>
                    <a:pt x="632" y="543"/>
                  </a:cubicBezTo>
                  <a:cubicBezTo>
                    <a:pt x="632" y="543"/>
                    <a:pt x="633" y="543"/>
                    <a:pt x="633" y="543"/>
                  </a:cubicBezTo>
                  <a:cubicBezTo>
                    <a:pt x="634" y="543"/>
                    <a:pt x="635" y="543"/>
                    <a:pt x="636" y="543"/>
                  </a:cubicBezTo>
                  <a:cubicBezTo>
                    <a:pt x="636" y="543"/>
                    <a:pt x="637" y="543"/>
                    <a:pt x="637" y="544"/>
                  </a:cubicBezTo>
                  <a:cubicBezTo>
                    <a:pt x="638" y="544"/>
                    <a:pt x="639" y="544"/>
                    <a:pt x="640" y="544"/>
                  </a:cubicBezTo>
                  <a:cubicBezTo>
                    <a:pt x="641" y="544"/>
                    <a:pt x="641" y="544"/>
                    <a:pt x="642" y="544"/>
                  </a:cubicBezTo>
                  <a:cubicBezTo>
                    <a:pt x="642" y="544"/>
                    <a:pt x="643" y="544"/>
                    <a:pt x="644" y="544"/>
                  </a:cubicBezTo>
                  <a:cubicBezTo>
                    <a:pt x="644" y="544"/>
                    <a:pt x="645" y="544"/>
                    <a:pt x="645" y="544"/>
                  </a:cubicBezTo>
                  <a:cubicBezTo>
                    <a:pt x="646" y="544"/>
                    <a:pt x="646" y="544"/>
                    <a:pt x="647" y="544"/>
                  </a:cubicBezTo>
                  <a:cubicBezTo>
                    <a:pt x="648" y="544"/>
                    <a:pt x="648" y="544"/>
                    <a:pt x="649" y="544"/>
                  </a:cubicBezTo>
                  <a:cubicBezTo>
                    <a:pt x="649" y="544"/>
                    <a:pt x="650" y="544"/>
                    <a:pt x="651" y="544"/>
                  </a:cubicBezTo>
                  <a:cubicBezTo>
                    <a:pt x="652" y="544"/>
                    <a:pt x="652" y="544"/>
                    <a:pt x="653" y="544"/>
                  </a:cubicBezTo>
                  <a:cubicBezTo>
                    <a:pt x="654" y="544"/>
                    <a:pt x="654" y="544"/>
                    <a:pt x="655" y="544"/>
                  </a:cubicBezTo>
                  <a:cubicBezTo>
                    <a:pt x="655" y="544"/>
                    <a:pt x="656" y="544"/>
                    <a:pt x="656" y="544"/>
                  </a:cubicBezTo>
                  <a:cubicBezTo>
                    <a:pt x="657" y="544"/>
                    <a:pt x="657" y="544"/>
                    <a:pt x="658" y="544"/>
                  </a:cubicBezTo>
                  <a:cubicBezTo>
                    <a:pt x="658" y="544"/>
                    <a:pt x="659" y="544"/>
                    <a:pt x="659" y="544"/>
                  </a:cubicBezTo>
                  <a:cubicBezTo>
                    <a:pt x="661" y="544"/>
                    <a:pt x="663" y="545"/>
                    <a:pt x="664" y="546"/>
                  </a:cubicBezTo>
                  <a:cubicBezTo>
                    <a:pt x="665" y="546"/>
                    <a:pt x="667" y="546"/>
                    <a:pt x="668" y="547"/>
                  </a:cubicBezTo>
                  <a:cubicBezTo>
                    <a:pt x="672" y="548"/>
                    <a:pt x="677" y="549"/>
                    <a:pt x="682" y="550"/>
                  </a:cubicBezTo>
                  <a:cubicBezTo>
                    <a:pt x="689" y="551"/>
                    <a:pt x="697" y="551"/>
                    <a:pt x="707" y="550"/>
                  </a:cubicBezTo>
                  <a:cubicBezTo>
                    <a:pt x="707" y="550"/>
                    <a:pt x="707" y="550"/>
                    <a:pt x="707" y="550"/>
                  </a:cubicBezTo>
                  <a:cubicBezTo>
                    <a:pt x="708" y="550"/>
                    <a:pt x="709" y="549"/>
                    <a:pt x="711" y="549"/>
                  </a:cubicBezTo>
                  <a:cubicBezTo>
                    <a:pt x="711" y="549"/>
                    <a:pt x="711" y="549"/>
                    <a:pt x="712" y="549"/>
                  </a:cubicBezTo>
                  <a:cubicBezTo>
                    <a:pt x="713" y="549"/>
                    <a:pt x="713" y="549"/>
                    <a:pt x="714" y="549"/>
                  </a:cubicBezTo>
                  <a:cubicBezTo>
                    <a:pt x="715" y="548"/>
                    <a:pt x="715" y="548"/>
                    <a:pt x="716" y="548"/>
                  </a:cubicBezTo>
                  <a:cubicBezTo>
                    <a:pt x="716" y="548"/>
                    <a:pt x="717" y="548"/>
                    <a:pt x="718" y="548"/>
                  </a:cubicBezTo>
                  <a:cubicBezTo>
                    <a:pt x="718" y="548"/>
                    <a:pt x="719" y="547"/>
                    <a:pt x="719" y="547"/>
                  </a:cubicBezTo>
                  <a:cubicBezTo>
                    <a:pt x="720" y="547"/>
                    <a:pt x="721" y="547"/>
                    <a:pt x="722" y="547"/>
                  </a:cubicBezTo>
                  <a:cubicBezTo>
                    <a:pt x="722" y="547"/>
                    <a:pt x="722" y="546"/>
                    <a:pt x="723" y="546"/>
                  </a:cubicBezTo>
                  <a:cubicBezTo>
                    <a:pt x="724" y="546"/>
                    <a:pt x="724" y="546"/>
                    <a:pt x="725" y="545"/>
                  </a:cubicBezTo>
                  <a:cubicBezTo>
                    <a:pt x="725" y="545"/>
                    <a:pt x="726" y="545"/>
                    <a:pt x="726" y="545"/>
                  </a:cubicBezTo>
                  <a:cubicBezTo>
                    <a:pt x="727" y="545"/>
                    <a:pt x="728" y="544"/>
                    <a:pt x="729" y="544"/>
                  </a:cubicBezTo>
                  <a:cubicBezTo>
                    <a:pt x="729" y="544"/>
                    <a:pt x="729" y="544"/>
                    <a:pt x="730" y="544"/>
                  </a:cubicBezTo>
                  <a:cubicBezTo>
                    <a:pt x="730" y="543"/>
                    <a:pt x="731" y="543"/>
                    <a:pt x="732" y="542"/>
                  </a:cubicBezTo>
                  <a:cubicBezTo>
                    <a:pt x="732" y="542"/>
                    <a:pt x="733" y="542"/>
                    <a:pt x="733" y="542"/>
                  </a:cubicBezTo>
                  <a:cubicBezTo>
                    <a:pt x="789" y="513"/>
                    <a:pt x="804" y="411"/>
                    <a:pt x="768" y="340"/>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4"/>
            <p:cNvSpPr/>
            <p:nvPr/>
          </p:nvSpPr>
          <p:spPr bwMode="auto">
            <a:xfrm>
              <a:off x="-1946478" y="4837051"/>
              <a:ext cx="1549399" cy="4389437"/>
            </a:xfrm>
            <a:custGeom>
              <a:avLst/>
              <a:gdLst>
                <a:gd name="T0" fmla="*/ 305 w 366"/>
                <a:gd name="T1" fmla="*/ 146 h 1035"/>
                <a:gd name="T2" fmla="*/ 264 w 366"/>
                <a:gd name="T3" fmla="*/ 68 h 1035"/>
                <a:gd name="T4" fmla="*/ 290 w 366"/>
                <a:gd name="T5" fmla="*/ 43 h 1035"/>
                <a:gd name="T6" fmla="*/ 242 w 366"/>
                <a:gd name="T7" fmla="*/ 3 h 1035"/>
                <a:gd name="T8" fmla="*/ 199 w 366"/>
                <a:gd name="T9" fmla="*/ 29 h 1035"/>
                <a:gd name="T10" fmla="*/ 206 w 366"/>
                <a:gd name="T11" fmla="*/ 132 h 1035"/>
                <a:gd name="T12" fmla="*/ 132 w 366"/>
                <a:gd name="T13" fmla="*/ 98 h 1035"/>
                <a:gd name="T14" fmla="*/ 92 w 366"/>
                <a:gd name="T15" fmla="*/ 147 h 1035"/>
                <a:gd name="T16" fmla="*/ 151 w 366"/>
                <a:gd name="T17" fmla="*/ 172 h 1035"/>
                <a:gd name="T18" fmla="*/ 170 w 366"/>
                <a:gd name="T19" fmla="*/ 376 h 1035"/>
                <a:gd name="T20" fmla="*/ 144 w 366"/>
                <a:gd name="T21" fmla="*/ 413 h 1035"/>
                <a:gd name="T22" fmla="*/ 159 w 366"/>
                <a:gd name="T23" fmla="*/ 449 h 1035"/>
                <a:gd name="T24" fmla="*/ 133 w 366"/>
                <a:gd name="T25" fmla="*/ 447 h 1035"/>
                <a:gd name="T26" fmla="*/ 87 w 366"/>
                <a:gd name="T27" fmla="*/ 478 h 1035"/>
                <a:gd name="T28" fmla="*/ 60 w 366"/>
                <a:gd name="T29" fmla="*/ 515 h 1035"/>
                <a:gd name="T30" fmla="*/ 39 w 366"/>
                <a:gd name="T31" fmla="*/ 526 h 1035"/>
                <a:gd name="T32" fmla="*/ 26 w 366"/>
                <a:gd name="T33" fmla="*/ 572 h 1035"/>
                <a:gd name="T34" fmla="*/ 24 w 366"/>
                <a:gd name="T35" fmla="*/ 625 h 1035"/>
                <a:gd name="T36" fmla="*/ 31 w 366"/>
                <a:gd name="T37" fmla="*/ 653 h 1035"/>
                <a:gd name="T38" fmla="*/ 19 w 366"/>
                <a:gd name="T39" fmla="*/ 685 h 1035"/>
                <a:gd name="T40" fmla="*/ 4 w 366"/>
                <a:gd name="T41" fmla="*/ 761 h 1035"/>
                <a:gd name="T42" fmla="*/ 0 w 366"/>
                <a:gd name="T43" fmla="*/ 973 h 1035"/>
                <a:gd name="T44" fmla="*/ 134 w 366"/>
                <a:gd name="T45" fmla="*/ 1006 h 1035"/>
                <a:gd name="T46" fmla="*/ 280 w 366"/>
                <a:gd name="T47" fmla="*/ 1028 h 1035"/>
                <a:gd name="T48" fmla="*/ 308 w 366"/>
                <a:gd name="T49" fmla="*/ 983 h 1035"/>
                <a:gd name="T50" fmla="*/ 310 w 366"/>
                <a:gd name="T51" fmla="*/ 905 h 1035"/>
                <a:gd name="T52" fmla="*/ 292 w 366"/>
                <a:gd name="T53" fmla="*/ 871 h 1035"/>
                <a:gd name="T54" fmla="*/ 270 w 366"/>
                <a:gd name="T55" fmla="*/ 837 h 1035"/>
                <a:gd name="T56" fmla="*/ 274 w 366"/>
                <a:gd name="T57" fmla="*/ 763 h 1035"/>
                <a:gd name="T58" fmla="*/ 285 w 366"/>
                <a:gd name="T59" fmla="*/ 690 h 1035"/>
                <a:gd name="T60" fmla="*/ 291 w 366"/>
                <a:gd name="T61" fmla="*/ 649 h 1035"/>
                <a:gd name="T62" fmla="*/ 290 w 366"/>
                <a:gd name="T63" fmla="*/ 570 h 1035"/>
                <a:gd name="T64" fmla="*/ 290 w 366"/>
                <a:gd name="T65" fmla="*/ 538 h 1035"/>
                <a:gd name="T66" fmla="*/ 241 w 366"/>
                <a:gd name="T67" fmla="*/ 474 h 1035"/>
                <a:gd name="T68" fmla="*/ 208 w 366"/>
                <a:gd name="T69" fmla="*/ 443 h 1035"/>
                <a:gd name="T70" fmla="*/ 235 w 366"/>
                <a:gd name="T71" fmla="*/ 415 h 1035"/>
                <a:gd name="T72" fmla="*/ 247 w 366"/>
                <a:gd name="T73" fmla="*/ 186 h 1035"/>
                <a:gd name="T74" fmla="*/ 324 w 366"/>
                <a:gd name="T75" fmla="*/ 220 h 1035"/>
                <a:gd name="T76" fmla="*/ 364 w 366"/>
                <a:gd name="T77" fmla="*/ 1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6" h="1035">
                  <a:moveTo>
                    <a:pt x="337" y="129"/>
                  </a:moveTo>
                  <a:cubicBezTo>
                    <a:pt x="323" y="125"/>
                    <a:pt x="309" y="133"/>
                    <a:pt x="305" y="146"/>
                  </a:cubicBezTo>
                  <a:cubicBezTo>
                    <a:pt x="254" y="139"/>
                    <a:pt x="254" y="139"/>
                    <a:pt x="254" y="139"/>
                  </a:cubicBezTo>
                  <a:cubicBezTo>
                    <a:pt x="264" y="68"/>
                    <a:pt x="264" y="68"/>
                    <a:pt x="264" y="68"/>
                  </a:cubicBezTo>
                  <a:cubicBezTo>
                    <a:pt x="278" y="69"/>
                    <a:pt x="291" y="57"/>
                    <a:pt x="290" y="43"/>
                  </a:cubicBezTo>
                  <a:cubicBezTo>
                    <a:pt x="290" y="43"/>
                    <a:pt x="290" y="43"/>
                    <a:pt x="290" y="43"/>
                  </a:cubicBezTo>
                  <a:cubicBezTo>
                    <a:pt x="290" y="24"/>
                    <a:pt x="276" y="8"/>
                    <a:pt x="257" y="5"/>
                  </a:cubicBezTo>
                  <a:cubicBezTo>
                    <a:pt x="242" y="3"/>
                    <a:pt x="242" y="3"/>
                    <a:pt x="242" y="3"/>
                  </a:cubicBezTo>
                  <a:cubicBezTo>
                    <a:pt x="223" y="0"/>
                    <a:pt x="205" y="11"/>
                    <a:pt x="199" y="29"/>
                  </a:cubicBezTo>
                  <a:cubicBezTo>
                    <a:pt x="199" y="29"/>
                    <a:pt x="199" y="29"/>
                    <a:pt x="199" y="29"/>
                  </a:cubicBezTo>
                  <a:cubicBezTo>
                    <a:pt x="195" y="43"/>
                    <a:pt x="203" y="57"/>
                    <a:pt x="217" y="61"/>
                  </a:cubicBezTo>
                  <a:cubicBezTo>
                    <a:pt x="206" y="132"/>
                    <a:pt x="206" y="132"/>
                    <a:pt x="206" y="132"/>
                  </a:cubicBezTo>
                  <a:cubicBezTo>
                    <a:pt x="158" y="124"/>
                    <a:pt x="158" y="124"/>
                    <a:pt x="158" y="124"/>
                  </a:cubicBezTo>
                  <a:cubicBezTo>
                    <a:pt x="158" y="110"/>
                    <a:pt x="147" y="98"/>
                    <a:pt x="132" y="98"/>
                  </a:cubicBezTo>
                  <a:cubicBezTo>
                    <a:pt x="114" y="99"/>
                    <a:pt x="98" y="113"/>
                    <a:pt x="95" y="131"/>
                  </a:cubicBezTo>
                  <a:cubicBezTo>
                    <a:pt x="92" y="147"/>
                    <a:pt x="92" y="147"/>
                    <a:pt x="92" y="147"/>
                  </a:cubicBezTo>
                  <a:cubicBezTo>
                    <a:pt x="90" y="166"/>
                    <a:pt x="101" y="184"/>
                    <a:pt x="119" y="190"/>
                  </a:cubicBezTo>
                  <a:cubicBezTo>
                    <a:pt x="133" y="194"/>
                    <a:pt x="147" y="186"/>
                    <a:pt x="151" y="172"/>
                  </a:cubicBezTo>
                  <a:cubicBezTo>
                    <a:pt x="199" y="179"/>
                    <a:pt x="199" y="179"/>
                    <a:pt x="199" y="179"/>
                  </a:cubicBezTo>
                  <a:cubicBezTo>
                    <a:pt x="170" y="376"/>
                    <a:pt x="170" y="376"/>
                    <a:pt x="170" y="376"/>
                  </a:cubicBezTo>
                  <a:cubicBezTo>
                    <a:pt x="155" y="376"/>
                    <a:pt x="143" y="387"/>
                    <a:pt x="144" y="401"/>
                  </a:cubicBezTo>
                  <a:cubicBezTo>
                    <a:pt x="144" y="413"/>
                    <a:pt x="144" y="413"/>
                    <a:pt x="144" y="413"/>
                  </a:cubicBezTo>
                  <a:cubicBezTo>
                    <a:pt x="144" y="423"/>
                    <a:pt x="151" y="433"/>
                    <a:pt x="161" y="436"/>
                  </a:cubicBezTo>
                  <a:cubicBezTo>
                    <a:pt x="159" y="449"/>
                    <a:pt x="159" y="449"/>
                    <a:pt x="159" y="449"/>
                  </a:cubicBezTo>
                  <a:cubicBezTo>
                    <a:pt x="155" y="449"/>
                    <a:pt x="152" y="449"/>
                    <a:pt x="149" y="448"/>
                  </a:cubicBezTo>
                  <a:cubicBezTo>
                    <a:pt x="143" y="448"/>
                    <a:pt x="138" y="446"/>
                    <a:pt x="133" y="447"/>
                  </a:cubicBezTo>
                  <a:cubicBezTo>
                    <a:pt x="129" y="447"/>
                    <a:pt x="123" y="452"/>
                    <a:pt x="119" y="454"/>
                  </a:cubicBezTo>
                  <a:cubicBezTo>
                    <a:pt x="106" y="460"/>
                    <a:pt x="97" y="468"/>
                    <a:pt x="87" y="478"/>
                  </a:cubicBezTo>
                  <a:cubicBezTo>
                    <a:pt x="81" y="483"/>
                    <a:pt x="71" y="490"/>
                    <a:pt x="68" y="497"/>
                  </a:cubicBezTo>
                  <a:cubicBezTo>
                    <a:pt x="65" y="503"/>
                    <a:pt x="66" y="510"/>
                    <a:pt x="60" y="515"/>
                  </a:cubicBezTo>
                  <a:cubicBezTo>
                    <a:pt x="59" y="514"/>
                    <a:pt x="57" y="513"/>
                    <a:pt x="55" y="512"/>
                  </a:cubicBezTo>
                  <a:cubicBezTo>
                    <a:pt x="54" y="521"/>
                    <a:pt x="45" y="521"/>
                    <a:pt x="39" y="526"/>
                  </a:cubicBezTo>
                  <a:cubicBezTo>
                    <a:pt x="33" y="529"/>
                    <a:pt x="34" y="539"/>
                    <a:pt x="33" y="546"/>
                  </a:cubicBezTo>
                  <a:cubicBezTo>
                    <a:pt x="32" y="555"/>
                    <a:pt x="28" y="563"/>
                    <a:pt x="26" y="572"/>
                  </a:cubicBezTo>
                  <a:cubicBezTo>
                    <a:pt x="23" y="582"/>
                    <a:pt x="25" y="592"/>
                    <a:pt x="24" y="602"/>
                  </a:cubicBezTo>
                  <a:cubicBezTo>
                    <a:pt x="24" y="610"/>
                    <a:pt x="26" y="617"/>
                    <a:pt x="24" y="625"/>
                  </a:cubicBezTo>
                  <a:cubicBezTo>
                    <a:pt x="23" y="633"/>
                    <a:pt x="21" y="639"/>
                    <a:pt x="26" y="645"/>
                  </a:cubicBezTo>
                  <a:cubicBezTo>
                    <a:pt x="29" y="649"/>
                    <a:pt x="33" y="646"/>
                    <a:pt x="31" y="653"/>
                  </a:cubicBezTo>
                  <a:cubicBezTo>
                    <a:pt x="29" y="659"/>
                    <a:pt x="24" y="658"/>
                    <a:pt x="22" y="662"/>
                  </a:cubicBezTo>
                  <a:cubicBezTo>
                    <a:pt x="19" y="668"/>
                    <a:pt x="20" y="679"/>
                    <a:pt x="19" y="685"/>
                  </a:cubicBezTo>
                  <a:cubicBezTo>
                    <a:pt x="16" y="702"/>
                    <a:pt x="14" y="719"/>
                    <a:pt x="11" y="735"/>
                  </a:cubicBezTo>
                  <a:cubicBezTo>
                    <a:pt x="10" y="745"/>
                    <a:pt x="5" y="752"/>
                    <a:pt x="4" y="761"/>
                  </a:cubicBezTo>
                  <a:cubicBezTo>
                    <a:pt x="3" y="767"/>
                    <a:pt x="2" y="773"/>
                    <a:pt x="0" y="778"/>
                  </a:cubicBezTo>
                  <a:cubicBezTo>
                    <a:pt x="0" y="973"/>
                    <a:pt x="0" y="973"/>
                    <a:pt x="0" y="973"/>
                  </a:cubicBezTo>
                  <a:cubicBezTo>
                    <a:pt x="21" y="977"/>
                    <a:pt x="40" y="985"/>
                    <a:pt x="61" y="989"/>
                  </a:cubicBezTo>
                  <a:cubicBezTo>
                    <a:pt x="86" y="993"/>
                    <a:pt x="110" y="1000"/>
                    <a:pt x="134" y="1006"/>
                  </a:cubicBezTo>
                  <a:cubicBezTo>
                    <a:pt x="162" y="1013"/>
                    <a:pt x="189" y="1017"/>
                    <a:pt x="217" y="1022"/>
                  </a:cubicBezTo>
                  <a:cubicBezTo>
                    <a:pt x="238" y="1025"/>
                    <a:pt x="259" y="1025"/>
                    <a:pt x="280" y="1028"/>
                  </a:cubicBezTo>
                  <a:cubicBezTo>
                    <a:pt x="289" y="1029"/>
                    <a:pt x="299" y="1035"/>
                    <a:pt x="302" y="1025"/>
                  </a:cubicBezTo>
                  <a:cubicBezTo>
                    <a:pt x="306" y="1014"/>
                    <a:pt x="308" y="995"/>
                    <a:pt x="308" y="983"/>
                  </a:cubicBezTo>
                  <a:cubicBezTo>
                    <a:pt x="309" y="962"/>
                    <a:pt x="307" y="942"/>
                    <a:pt x="311" y="922"/>
                  </a:cubicBezTo>
                  <a:cubicBezTo>
                    <a:pt x="312" y="914"/>
                    <a:pt x="310" y="911"/>
                    <a:pt x="310" y="905"/>
                  </a:cubicBezTo>
                  <a:cubicBezTo>
                    <a:pt x="309" y="899"/>
                    <a:pt x="313" y="892"/>
                    <a:pt x="313" y="886"/>
                  </a:cubicBezTo>
                  <a:cubicBezTo>
                    <a:pt x="313" y="875"/>
                    <a:pt x="301" y="873"/>
                    <a:pt x="292" y="871"/>
                  </a:cubicBezTo>
                  <a:cubicBezTo>
                    <a:pt x="292" y="863"/>
                    <a:pt x="293" y="853"/>
                    <a:pt x="289" y="847"/>
                  </a:cubicBezTo>
                  <a:cubicBezTo>
                    <a:pt x="285" y="841"/>
                    <a:pt x="276" y="840"/>
                    <a:pt x="270" y="837"/>
                  </a:cubicBezTo>
                  <a:cubicBezTo>
                    <a:pt x="268" y="825"/>
                    <a:pt x="273" y="810"/>
                    <a:pt x="275" y="799"/>
                  </a:cubicBezTo>
                  <a:cubicBezTo>
                    <a:pt x="277" y="786"/>
                    <a:pt x="283" y="773"/>
                    <a:pt x="274" y="763"/>
                  </a:cubicBezTo>
                  <a:cubicBezTo>
                    <a:pt x="281" y="752"/>
                    <a:pt x="284" y="732"/>
                    <a:pt x="283" y="718"/>
                  </a:cubicBezTo>
                  <a:cubicBezTo>
                    <a:pt x="283" y="708"/>
                    <a:pt x="283" y="700"/>
                    <a:pt x="285" y="690"/>
                  </a:cubicBezTo>
                  <a:cubicBezTo>
                    <a:pt x="285" y="683"/>
                    <a:pt x="283" y="677"/>
                    <a:pt x="286" y="671"/>
                  </a:cubicBezTo>
                  <a:cubicBezTo>
                    <a:pt x="288" y="665"/>
                    <a:pt x="290" y="657"/>
                    <a:pt x="291" y="649"/>
                  </a:cubicBezTo>
                  <a:cubicBezTo>
                    <a:pt x="292" y="640"/>
                    <a:pt x="290" y="631"/>
                    <a:pt x="291" y="622"/>
                  </a:cubicBezTo>
                  <a:cubicBezTo>
                    <a:pt x="293" y="611"/>
                    <a:pt x="305" y="571"/>
                    <a:pt x="290" y="570"/>
                  </a:cubicBezTo>
                  <a:cubicBezTo>
                    <a:pt x="290" y="563"/>
                    <a:pt x="287" y="559"/>
                    <a:pt x="288" y="552"/>
                  </a:cubicBezTo>
                  <a:cubicBezTo>
                    <a:pt x="289" y="547"/>
                    <a:pt x="291" y="542"/>
                    <a:pt x="290" y="538"/>
                  </a:cubicBezTo>
                  <a:cubicBezTo>
                    <a:pt x="287" y="525"/>
                    <a:pt x="277" y="516"/>
                    <a:pt x="269" y="506"/>
                  </a:cubicBezTo>
                  <a:cubicBezTo>
                    <a:pt x="261" y="496"/>
                    <a:pt x="252" y="481"/>
                    <a:pt x="241" y="474"/>
                  </a:cubicBezTo>
                  <a:cubicBezTo>
                    <a:pt x="229" y="467"/>
                    <a:pt x="218" y="463"/>
                    <a:pt x="206" y="459"/>
                  </a:cubicBezTo>
                  <a:cubicBezTo>
                    <a:pt x="208" y="443"/>
                    <a:pt x="208" y="443"/>
                    <a:pt x="208" y="443"/>
                  </a:cubicBezTo>
                  <a:cubicBezTo>
                    <a:pt x="219" y="443"/>
                    <a:pt x="228" y="436"/>
                    <a:pt x="231" y="426"/>
                  </a:cubicBezTo>
                  <a:cubicBezTo>
                    <a:pt x="235" y="415"/>
                    <a:pt x="235" y="415"/>
                    <a:pt x="235" y="415"/>
                  </a:cubicBezTo>
                  <a:cubicBezTo>
                    <a:pt x="239" y="401"/>
                    <a:pt x="231" y="387"/>
                    <a:pt x="217" y="383"/>
                  </a:cubicBezTo>
                  <a:cubicBezTo>
                    <a:pt x="247" y="186"/>
                    <a:pt x="247" y="186"/>
                    <a:pt x="247" y="186"/>
                  </a:cubicBezTo>
                  <a:cubicBezTo>
                    <a:pt x="298" y="194"/>
                    <a:pt x="298" y="194"/>
                    <a:pt x="298" y="194"/>
                  </a:cubicBezTo>
                  <a:cubicBezTo>
                    <a:pt x="298" y="208"/>
                    <a:pt x="309" y="220"/>
                    <a:pt x="324" y="220"/>
                  </a:cubicBezTo>
                  <a:cubicBezTo>
                    <a:pt x="343" y="220"/>
                    <a:pt x="358" y="206"/>
                    <a:pt x="361" y="187"/>
                  </a:cubicBezTo>
                  <a:cubicBezTo>
                    <a:pt x="364" y="171"/>
                    <a:pt x="364" y="171"/>
                    <a:pt x="364" y="171"/>
                  </a:cubicBezTo>
                  <a:cubicBezTo>
                    <a:pt x="366" y="153"/>
                    <a:pt x="355" y="135"/>
                    <a:pt x="337" y="12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19"/>
            <p:cNvGrpSpPr/>
            <p:nvPr/>
          </p:nvGrpSpPr>
          <p:grpSpPr>
            <a:xfrm>
              <a:off x="2695371" y="8269228"/>
              <a:ext cx="685800" cy="1271588"/>
              <a:chOff x="3773488" y="11528425"/>
              <a:chExt cx="685800" cy="1271588"/>
            </a:xfrm>
          </p:grpSpPr>
          <p:sp>
            <p:nvSpPr>
              <p:cNvPr id="21" name="Freeform 105"/>
              <p:cNvSpPr/>
              <p:nvPr/>
            </p:nvSpPr>
            <p:spPr bwMode="auto">
              <a:xfrm>
                <a:off x="3773488" y="11714163"/>
                <a:ext cx="685800" cy="246063"/>
              </a:xfrm>
              <a:custGeom>
                <a:avLst/>
                <a:gdLst>
                  <a:gd name="T0" fmla="*/ 21 w 432"/>
                  <a:gd name="T1" fmla="*/ 0 h 155"/>
                  <a:gd name="T2" fmla="*/ 432 w 432"/>
                  <a:gd name="T3" fmla="*/ 67 h 155"/>
                  <a:gd name="T4" fmla="*/ 411 w 432"/>
                  <a:gd name="T5" fmla="*/ 155 h 155"/>
                  <a:gd name="T6" fmla="*/ 0 w 432"/>
                  <a:gd name="T7" fmla="*/ 88 h 155"/>
                  <a:gd name="T8" fmla="*/ 21 w 432"/>
                  <a:gd name="T9" fmla="*/ 0 h 155"/>
                </a:gdLst>
                <a:ahLst/>
                <a:cxnLst>
                  <a:cxn ang="0">
                    <a:pos x="T0" y="T1"/>
                  </a:cxn>
                  <a:cxn ang="0">
                    <a:pos x="T2" y="T3"/>
                  </a:cxn>
                  <a:cxn ang="0">
                    <a:pos x="T4" y="T5"/>
                  </a:cxn>
                  <a:cxn ang="0">
                    <a:pos x="T6" y="T7"/>
                  </a:cxn>
                  <a:cxn ang="0">
                    <a:pos x="T8" y="T9"/>
                  </a:cxn>
                </a:cxnLst>
                <a:rect l="0" t="0" r="r" b="b"/>
                <a:pathLst>
                  <a:path w="432" h="155">
                    <a:moveTo>
                      <a:pt x="21" y="0"/>
                    </a:moveTo>
                    <a:lnTo>
                      <a:pt x="432" y="67"/>
                    </a:lnTo>
                    <a:lnTo>
                      <a:pt x="411" y="155"/>
                    </a:lnTo>
                    <a:lnTo>
                      <a:pt x="0" y="88"/>
                    </a:lnTo>
                    <a:lnTo>
                      <a:pt x="21"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6"/>
              <p:cNvSpPr/>
              <p:nvPr/>
            </p:nvSpPr>
            <p:spPr bwMode="auto">
              <a:xfrm>
                <a:off x="3895725" y="11528425"/>
                <a:ext cx="342900" cy="1271588"/>
              </a:xfrm>
              <a:custGeom>
                <a:avLst/>
                <a:gdLst>
                  <a:gd name="T0" fmla="*/ 134 w 216"/>
                  <a:gd name="T1" fmla="*/ 0 h 801"/>
                  <a:gd name="T2" fmla="*/ 216 w 216"/>
                  <a:gd name="T3" fmla="*/ 21 h 801"/>
                  <a:gd name="T4" fmla="*/ 88 w 216"/>
                  <a:gd name="T5" fmla="*/ 801 h 801"/>
                  <a:gd name="T6" fmla="*/ 0 w 216"/>
                  <a:gd name="T7" fmla="*/ 758 h 801"/>
                  <a:gd name="T8" fmla="*/ 134 w 216"/>
                  <a:gd name="T9" fmla="*/ 0 h 801"/>
                </a:gdLst>
                <a:ahLst/>
                <a:cxnLst>
                  <a:cxn ang="0">
                    <a:pos x="T0" y="T1"/>
                  </a:cxn>
                  <a:cxn ang="0">
                    <a:pos x="T2" y="T3"/>
                  </a:cxn>
                  <a:cxn ang="0">
                    <a:pos x="T4" y="T5"/>
                  </a:cxn>
                  <a:cxn ang="0">
                    <a:pos x="T6" y="T7"/>
                  </a:cxn>
                  <a:cxn ang="0">
                    <a:pos x="T8" y="T9"/>
                  </a:cxn>
                </a:cxnLst>
                <a:rect l="0" t="0" r="r" b="b"/>
                <a:pathLst>
                  <a:path w="216" h="801">
                    <a:moveTo>
                      <a:pt x="134" y="0"/>
                    </a:moveTo>
                    <a:lnTo>
                      <a:pt x="216" y="21"/>
                    </a:lnTo>
                    <a:lnTo>
                      <a:pt x="88" y="801"/>
                    </a:lnTo>
                    <a:lnTo>
                      <a:pt x="0" y="758"/>
                    </a:lnTo>
                    <a:lnTo>
                      <a:pt x="134"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3" name="文本框 62"/>
          <p:cNvSpPr txBox="1"/>
          <p:nvPr/>
        </p:nvSpPr>
        <p:spPr>
          <a:xfrm>
            <a:off x="4314524" y="2547753"/>
            <a:ext cx="3635976" cy="1107996"/>
          </a:xfrm>
          <a:prstGeom prst="rect">
            <a:avLst/>
          </a:prstGeom>
          <a:noFill/>
        </p:spPr>
        <p:txBody>
          <a:bodyPr wrap="square" rtlCol="0">
            <a:spAutoFit/>
          </a:bodyPr>
          <a:lstStyle/>
          <a:p>
            <a:pPr algn="ctr"/>
            <a:r>
              <a:rPr lang="zh-CN" altLang="en-US" sz="6600" b="1" dirty="0">
                <a:solidFill>
                  <a:srgbClr val="1E090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谢谢欣赏</a:t>
            </a:r>
          </a:p>
        </p:txBody>
      </p:sp>
      <p:sp>
        <p:nvSpPr>
          <p:cNvPr id="66" name="Freeform 19"/>
          <p:cNvSpPr/>
          <p:nvPr/>
        </p:nvSpPr>
        <p:spPr bwMode="auto">
          <a:xfrm>
            <a:off x="2802415" y="1509606"/>
            <a:ext cx="1000812" cy="897572"/>
          </a:xfrm>
          <a:custGeom>
            <a:avLst/>
            <a:gdLst>
              <a:gd name="T0" fmla="*/ 21 w 487"/>
              <a:gd name="T1" fmla="*/ 436 h 436"/>
              <a:gd name="T2" fmla="*/ 173 w 487"/>
              <a:gd name="T3" fmla="*/ 430 h 436"/>
              <a:gd name="T4" fmla="*/ 263 w 487"/>
              <a:gd name="T5" fmla="*/ 413 h 436"/>
              <a:gd name="T6" fmla="*/ 336 w 487"/>
              <a:gd name="T7" fmla="*/ 425 h 436"/>
              <a:gd name="T8" fmla="*/ 354 w 487"/>
              <a:gd name="T9" fmla="*/ 352 h 436"/>
              <a:gd name="T10" fmla="*/ 391 w 487"/>
              <a:gd name="T11" fmla="*/ 288 h 436"/>
              <a:gd name="T12" fmla="*/ 487 w 487"/>
              <a:gd name="T13" fmla="*/ 186 h 436"/>
              <a:gd name="T14" fmla="*/ 268 w 487"/>
              <a:gd name="T15" fmla="*/ 258 h 436"/>
              <a:gd name="T16" fmla="*/ 243 w 487"/>
              <a:gd name="T17" fmla="*/ 226 h 436"/>
              <a:gd name="T18" fmla="*/ 240 w 487"/>
              <a:gd name="T19" fmla="*/ 257 h 436"/>
              <a:gd name="T20" fmla="*/ 224 w 487"/>
              <a:gd name="T21" fmla="*/ 262 h 436"/>
              <a:gd name="T22" fmla="*/ 196 w 487"/>
              <a:gd name="T23" fmla="*/ 246 h 436"/>
              <a:gd name="T24" fmla="*/ 215 w 487"/>
              <a:gd name="T25" fmla="*/ 296 h 436"/>
              <a:gd name="T26" fmla="*/ 21 w 487"/>
              <a:gd name="T2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436">
                <a:moveTo>
                  <a:pt x="21" y="436"/>
                </a:moveTo>
                <a:cubicBezTo>
                  <a:pt x="21" y="436"/>
                  <a:pt x="97" y="288"/>
                  <a:pt x="173" y="430"/>
                </a:cubicBezTo>
                <a:cubicBezTo>
                  <a:pt x="173" y="430"/>
                  <a:pt x="210" y="314"/>
                  <a:pt x="263" y="413"/>
                </a:cubicBezTo>
                <a:cubicBezTo>
                  <a:pt x="336" y="425"/>
                  <a:pt x="336" y="425"/>
                  <a:pt x="336" y="425"/>
                </a:cubicBezTo>
                <a:cubicBezTo>
                  <a:pt x="354" y="352"/>
                  <a:pt x="354" y="352"/>
                  <a:pt x="354" y="352"/>
                </a:cubicBezTo>
                <a:cubicBezTo>
                  <a:pt x="354" y="352"/>
                  <a:pt x="294" y="287"/>
                  <a:pt x="391" y="288"/>
                </a:cubicBezTo>
                <a:cubicBezTo>
                  <a:pt x="391" y="288"/>
                  <a:pt x="344" y="160"/>
                  <a:pt x="487" y="186"/>
                </a:cubicBezTo>
                <a:cubicBezTo>
                  <a:pt x="487" y="186"/>
                  <a:pt x="334" y="0"/>
                  <a:pt x="268" y="258"/>
                </a:cubicBezTo>
                <a:cubicBezTo>
                  <a:pt x="243" y="226"/>
                  <a:pt x="243" y="226"/>
                  <a:pt x="243" y="226"/>
                </a:cubicBezTo>
                <a:cubicBezTo>
                  <a:pt x="240" y="257"/>
                  <a:pt x="240" y="257"/>
                  <a:pt x="240" y="257"/>
                </a:cubicBezTo>
                <a:cubicBezTo>
                  <a:pt x="224" y="262"/>
                  <a:pt x="224" y="262"/>
                  <a:pt x="224" y="262"/>
                </a:cubicBezTo>
                <a:cubicBezTo>
                  <a:pt x="196" y="246"/>
                  <a:pt x="196" y="246"/>
                  <a:pt x="196" y="246"/>
                </a:cubicBezTo>
                <a:cubicBezTo>
                  <a:pt x="215" y="296"/>
                  <a:pt x="215" y="296"/>
                  <a:pt x="215" y="296"/>
                </a:cubicBezTo>
                <a:cubicBezTo>
                  <a:pt x="215" y="296"/>
                  <a:pt x="0" y="213"/>
                  <a:pt x="21" y="43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285006" y="912156"/>
            <a:ext cx="1226869" cy="1100056"/>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1"/>
          <p:cNvSpPr/>
          <p:nvPr/>
        </p:nvSpPr>
        <p:spPr bwMode="auto">
          <a:xfrm>
            <a:off x="3144608" y="229339"/>
            <a:ext cx="706438" cy="633413"/>
          </a:xfrm>
          <a:custGeom>
            <a:avLst/>
            <a:gdLst>
              <a:gd name="T0" fmla="*/ 8 w 167"/>
              <a:gd name="T1" fmla="*/ 149 h 149"/>
              <a:gd name="T2" fmla="*/ 59 w 167"/>
              <a:gd name="T3" fmla="*/ 147 h 149"/>
              <a:gd name="T4" fmla="*/ 90 w 167"/>
              <a:gd name="T5" fmla="*/ 141 h 149"/>
              <a:gd name="T6" fmla="*/ 115 w 167"/>
              <a:gd name="T7" fmla="*/ 145 h 149"/>
              <a:gd name="T8" fmla="*/ 121 w 167"/>
              <a:gd name="T9" fmla="*/ 120 h 149"/>
              <a:gd name="T10" fmla="*/ 134 w 167"/>
              <a:gd name="T11" fmla="*/ 98 h 149"/>
              <a:gd name="T12" fmla="*/ 167 w 167"/>
              <a:gd name="T13" fmla="*/ 64 h 149"/>
              <a:gd name="T14" fmla="*/ 92 w 167"/>
              <a:gd name="T15" fmla="*/ 88 h 149"/>
              <a:gd name="T16" fmla="*/ 83 w 167"/>
              <a:gd name="T17" fmla="*/ 77 h 149"/>
              <a:gd name="T18" fmla="*/ 82 w 167"/>
              <a:gd name="T19" fmla="*/ 88 h 149"/>
              <a:gd name="T20" fmla="*/ 77 w 167"/>
              <a:gd name="T21" fmla="*/ 90 h 149"/>
              <a:gd name="T22" fmla="*/ 67 w 167"/>
              <a:gd name="T23" fmla="*/ 84 h 149"/>
              <a:gd name="T24" fmla="*/ 74 w 167"/>
              <a:gd name="T25" fmla="*/ 101 h 149"/>
              <a:gd name="T26" fmla="*/ 8 w 167"/>
              <a:gd name="T2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49">
                <a:moveTo>
                  <a:pt x="8" y="149"/>
                </a:moveTo>
                <a:cubicBezTo>
                  <a:pt x="8" y="149"/>
                  <a:pt x="34" y="98"/>
                  <a:pt x="59" y="147"/>
                </a:cubicBezTo>
                <a:cubicBezTo>
                  <a:pt x="59" y="147"/>
                  <a:pt x="72" y="107"/>
                  <a:pt x="90" y="141"/>
                </a:cubicBezTo>
                <a:cubicBezTo>
                  <a:pt x="115" y="145"/>
                  <a:pt x="115" y="145"/>
                  <a:pt x="115" y="145"/>
                </a:cubicBezTo>
                <a:cubicBezTo>
                  <a:pt x="121" y="120"/>
                  <a:pt x="121" y="120"/>
                  <a:pt x="121" y="120"/>
                </a:cubicBezTo>
                <a:cubicBezTo>
                  <a:pt x="121" y="120"/>
                  <a:pt x="101" y="98"/>
                  <a:pt x="134" y="98"/>
                </a:cubicBezTo>
                <a:cubicBezTo>
                  <a:pt x="134" y="98"/>
                  <a:pt x="118" y="55"/>
                  <a:pt x="167" y="64"/>
                </a:cubicBezTo>
                <a:cubicBezTo>
                  <a:pt x="167" y="64"/>
                  <a:pt x="114" y="0"/>
                  <a:pt x="92" y="88"/>
                </a:cubicBezTo>
                <a:cubicBezTo>
                  <a:pt x="83" y="77"/>
                  <a:pt x="83" y="77"/>
                  <a:pt x="83" y="77"/>
                </a:cubicBezTo>
                <a:cubicBezTo>
                  <a:pt x="82" y="88"/>
                  <a:pt x="82" y="88"/>
                  <a:pt x="82" y="88"/>
                </a:cubicBezTo>
                <a:cubicBezTo>
                  <a:pt x="77" y="90"/>
                  <a:pt x="77" y="90"/>
                  <a:pt x="77" y="90"/>
                </a:cubicBezTo>
                <a:cubicBezTo>
                  <a:pt x="67" y="84"/>
                  <a:pt x="67" y="84"/>
                  <a:pt x="67" y="84"/>
                </a:cubicBezTo>
                <a:cubicBezTo>
                  <a:pt x="74" y="101"/>
                  <a:pt x="74" y="101"/>
                  <a:pt x="74" y="101"/>
                </a:cubicBezTo>
                <a:cubicBezTo>
                  <a:pt x="74" y="101"/>
                  <a:pt x="0" y="73"/>
                  <a:pt x="8" y="14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5"/>
          <p:cNvSpPr/>
          <p:nvPr/>
        </p:nvSpPr>
        <p:spPr bwMode="auto">
          <a:xfrm>
            <a:off x="10516379" y="116553"/>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5"/>
          <p:cNvSpPr/>
          <p:nvPr/>
        </p:nvSpPr>
        <p:spPr bwMode="auto">
          <a:xfrm>
            <a:off x="8685773" y="685183"/>
            <a:ext cx="650256" cy="545849"/>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8"/>
          <p:cNvSpPr/>
          <p:nvPr/>
        </p:nvSpPr>
        <p:spPr bwMode="auto">
          <a:xfrm>
            <a:off x="10595652" y="2237673"/>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6578" y="200299"/>
            <a:ext cx="5735380" cy="5640041"/>
            <a:chOff x="4799013" y="-10737850"/>
            <a:chExt cx="13369925" cy="13147676"/>
          </a:xfrm>
        </p:grpSpPr>
        <p:sp>
          <p:nvSpPr>
            <p:cNvPr id="16"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Freeform 20"/>
          <p:cNvSpPr/>
          <p:nvPr/>
        </p:nvSpPr>
        <p:spPr bwMode="auto">
          <a:xfrm>
            <a:off x="1215378" y="-157603"/>
            <a:ext cx="4961436" cy="4448607"/>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MH_Entry_1"/>
          <p:cNvSpPr/>
          <p:nvPr>
            <p:custDataLst>
              <p:tags r:id="rId1"/>
            </p:custDataLst>
          </p:nvPr>
        </p:nvSpPr>
        <p:spPr>
          <a:xfrm>
            <a:off x="4035972" y="2673385"/>
            <a:ext cx="7440374" cy="1164811"/>
          </a:xfrm>
          <a:prstGeom prst="roundRect">
            <a:avLst>
              <a:gd name="adj" fmla="val 156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spc="200" dirty="0" smtClean="0">
                <a:solidFill>
                  <a:schemeClr val="bg2">
                    <a:lumMod val="10000"/>
                  </a:schemeClr>
                </a:solidFill>
                <a:latin typeface="微软雅黑" panose="020B0503020204020204" pitchFamily="34" charset="-122"/>
                <a:ea typeface="微软雅黑" panose="020B0503020204020204" pitchFamily="34" charset="-122"/>
              </a:rPr>
              <a:t>01.</a:t>
            </a:r>
            <a:r>
              <a:rPr lang="zh-CN" altLang="en-US" sz="6000" spc="200" dirty="0" smtClean="0">
                <a:solidFill>
                  <a:schemeClr val="bg2">
                    <a:lumMod val="10000"/>
                  </a:schemeClr>
                </a:solidFill>
                <a:latin typeface="微软雅黑" panose="020B0503020204020204" pitchFamily="34" charset="-122"/>
                <a:ea typeface="微软雅黑" panose="020B0503020204020204" pitchFamily="34" charset="-122"/>
              </a:rPr>
              <a:t>活</a:t>
            </a:r>
            <a:r>
              <a:rPr lang="zh-CN" altLang="en-US" sz="6000" spc="200" dirty="0">
                <a:solidFill>
                  <a:schemeClr val="bg2">
                    <a:lumMod val="10000"/>
                  </a:schemeClr>
                </a:solidFill>
                <a:latin typeface="微软雅黑" panose="020B0503020204020204" pitchFamily="34" charset="-122"/>
                <a:ea typeface="微软雅黑" panose="020B0503020204020204" pitchFamily="34" charset="-122"/>
              </a:rPr>
              <a:t>动背景介绍</a:t>
            </a:r>
          </a:p>
        </p:txBody>
      </p:sp>
      <p:sp>
        <p:nvSpPr>
          <p:cNvPr id="8" name="Freeform 5"/>
          <p:cNvSpPr/>
          <p:nvPr/>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组合 8"/>
          <p:cNvGrpSpPr/>
          <p:nvPr/>
        </p:nvGrpSpPr>
        <p:grpSpPr>
          <a:xfrm>
            <a:off x="1763634" y="4998690"/>
            <a:ext cx="696913" cy="1282700"/>
            <a:chOff x="-2516188" y="6415088"/>
            <a:chExt cx="696913" cy="1282700"/>
          </a:xfrm>
        </p:grpSpPr>
        <p:sp>
          <p:nvSpPr>
            <p:cNvPr id="10" name="Freeform 34"/>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5"/>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6"/>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7"/>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41"/>
          <p:cNvSpPr/>
          <p:nvPr/>
        </p:nvSpPr>
        <p:spPr bwMode="auto">
          <a:xfrm>
            <a:off x="0" y="5065598"/>
            <a:ext cx="1673156" cy="1148885"/>
          </a:xfrm>
          <a:custGeom>
            <a:avLst/>
            <a:gdLst>
              <a:gd name="T0" fmla="*/ 746 w 804"/>
              <a:gd name="T1" fmla="*/ 309 h 551"/>
              <a:gd name="T2" fmla="*/ 741 w 804"/>
              <a:gd name="T3" fmla="*/ 305 h 551"/>
              <a:gd name="T4" fmla="*/ 737 w 804"/>
              <a:gd name="T5" fmla="*/ 301 h 551"/>
              <a:gd name="T6" fmla="*/ 732 w 804"/>
              <a:gd name="T7" fmla="*/ 298 h 551"/>
              <a:gd name="T8" fmla="*/ 728 w 804"/>
              <a:gd name="T9" fmla="*/ 295 h 551"/>
              <a:gd name="T10" fmla="*/ 723 w 804"/>
              <a:gd name="T11" fmla="*/ 293 h 551"/>
              <a:gd name="T12" fmla="*/ 718 w 804"/>
              <a:gd name="T13" fmla="*/ 292 h 551"/>
              <a:gd name="T14" fmla="*/ 714 w 804"/>
              <a:gd name="T15" fmla="*/ 292 h 551"/>
              <a:gd name="T16" fmla="*/ 691 w 804"/>
              <a:gd name="T17" fmla="*/ 280 h 551"/>
              <a:gd name="T18" fmla="*/ 652 w 804"/>
              <a:gd name="T19" fmla="*/ 204 h 551"/>
              <a:gd name="T20" fmla="*/ 625 w 804"/>
              <a:gd name="T21" fmla="*/ 262 h 551"/>
              <a:gd name="T22" fmla="*/ 621 w 804"/>
              <a:gd name="T23" fmla="*/ 261 h 551"/>
              <a:gd name="T24" fmla="*/ 585 w 804"/>
              <a:gd name="T25" fmla="*/ 259 h 551"/>
              <a:gd name="T26" fmla="*/ 582 w 804"/>
              <a:gd name="T27" fmla="*/ 257 h 551"/>
              <a:gd name="T28" fmla="*/ 578 w 804"/>
              <a:gd name="T29" fmla="*/ 256 h 551"/>
              <a:gd name="T30" fmla="*/ 566 w 804"/>
              <a:gd name="T31" fmla="*/ 254 h 551"/>
              <a:gd name="T32" fmla="*/ 531 w 804"/>
              <a:gd name="T33" fmla="*/ 264 h 551"/>
              <a:gd name="T34" fmla="*/ 448 w 804"/>
              <a:gd name="T35" fmla="*/ 54 h 551"/>
              <a:gd name="T36" fmla="*/ 454 w 804"/>
              <a:gd name="T37" fmla="*/ 20 h 551"/>
              <a:gd name="T38" fmla="*/ 425 w 804"/>
              <a:gd name="T39" fmla="*/ 6 h 551"/>
              <a:gd name="T40" fmla="*/ 322 w 804"/>
              <a:gd name="T41" fmla="*/ 47 h 551"/>
              <a:gd name="T42" fmla="*/ 179 w 804"/>
              <a:gd name="T43" fmla="*/ 168 h 551"/>
              <a:gd name="T44" fmla="*/ 149 w 804"/>
              <a:gd name="T45" fmla="*/ 109 h 551"/>
              <a:gd name="T46" fmla="*/ 117 w 804"/>
              <a:gd name="T47" fmla="*/ 67 h 551"/>
              <a:gd name="T48" fmla="*/ 105 w 804"/>
              <a:gd name="T49" fmla="*/ 76 h 551"/>
              <a:gd name="T50" fmla="*/ 118 w 804"/>
              <a:gd name="T51" fmla="*/ 94 h 551"/>
              <a:gd name="T52" fmla="*/ 114 w 804"/>
              <a:gd name="T53" fmla="*/ 138 h 551"/>
              <a:gd name="T54" fmla="*/ 80 w 804"/>
              <a:gd name="T55" fmla="*/ 152 h 551"/>
              <a:gd name="T56" fmla="*/ 5 w 804"/>
              <a:gd name="T57" fmla="*/ 424 h 551"/>
              <a:gd name="T58" fmla="*/ 69 w 804"/>
              <a:gd name="T59" fmla="*/ 447 h 551"/>
              <a:gd name="T60" fmla="*/ 125 w 804"/>
              <a:gd name="T61" fmla="*/ 457 h 551"/>
              <a:gd name="T62" fmla="*/ 347 w 804"/>
              <a:gd name="T63" fmla="*/ 501 h 551"/>
              <a:gd name="T64" fmla="*/ 502 w 804"/>
              <a:gd name="T65" fmla="*/ 499 h 551"/>
              <a:gd name="T66" fmla="*/ 510 w 804"/>
              <a:gd name="T67" fmla="*/ 504 h 551"/>
              <a:gd name="T68" fmla="*/ 515 w 804"/>
              <a:gd name="T69" fmla="*/ 507 h 551"/>
              <a:gd name="T70" fmla="*/ 522 w 804"/>
              <a:gd name="T71" fmla="*/ 511 h 551"/>
              <a:gd name="T72" fmla="*/ 530 w 804"/>
              <a:gd name="T73" fmla="*/ 513 h 551"/>
              <a:gd name="T74" fmla="*/ 538 w 804"/>
              <a:gd name="T75" fmla="*/ 516 h 551"/>
              <a:gd name="T76" fmla="*/ 547 w 804"/>
              <a:gd name="T77" fmla="*/ 517 h 551"/>
              <a:gd name="T78" fmla="*/ 607 w 804"/>
              <a:gd name="T79" fmla="*/ 534 h 551"/>
              <a:gd name="T80" fmla="*/ 616 w 804"/>
              <a:gd name="T81" fmla="*/ 538 h 551"/>
              <a:gd name="T82" fmla="*/ 624 w 804"/>
              <a:gd name="T83" fmla="*/ 541 h 551"/>
              <a:gd name="T84" fmla="*/ 632 w 804"/>
              <a:gd name="T85" fmla="*/ 543 h 551"/>
              <a:gd name="T86" fmla="*/ 641 w 804"/>
              <a:gd name="T87" fmla="*/ 544 h 551"/>
              <a:gd name="T88" fmla="*/ 647 w 804"/>
              <a:gd name="T89" fmla="*/ 545 h 551"/>
              <a:gd name="T90" fmla="*/ 655 w 804"/>
              <a:gd name="T91" fmla="*/ 545 h 551"/>
              <a:gd name="T92" fmla="*/ 665 w 804"/>
              <a:gd name="T93" fmla="*/ 546 h 551"/>
              <a:gd name="T94" fmla="*/ 707 w 804"/>
              <a:gd name="T95" fmla="*/ 550 h 551"/>
              <a:gd name="T96" fmla="*/ 716 w 804"/>
              <a:gd name="T97" fmla="*/ 549 h 551"/>
              <a:gd name="T98" fmla="*/ 723 w 804"/>
              <a:gd name="T99" fmla="*/ 547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9" y="312"/>
                  <a:pt x="748" y="312"/>
                  <a:pt x="748" y="311"/>
                </a:cubicBezTo>
                <a:cubicBezTo>
                  <a:pt x="748" y="311"/>
                  <a:pt x="747" y="311"/>
                  <a:pt x="747" y="310"/>
                </a:cubicBezTo>
                <a:cubicBezTo>
                  <a:pt x="747" y="310"/>
                  <a:pt x="746" y="309"/>
                  <a:pt x="746" y="309"/>
                </a:cubicBezTo>
                <a:cubicBezTo>
                  <a:pt x="745" y="309"/>
                  <a:pt x="745" y="308"/>
                  <a:pt x="745" y="308"/>
                </a:cubicBezTo>
                <a:cubicBezTo>
                  <a:pt x="744" y="308"/>
                  <a:pt x="744" y="307"/>
                  <a:pt x="744" y="307"/>
                </a:cubicBezTo>
                <a:cubicBezTo>
                  <a:pt x="743" y="307"/>
                  <a:pt x="743" y="306"/>
                  <a:pt x="743" y="306"/>
                </a:cubicBezTo>
                <a:cubicBezTo>
                  <a:pt x="742" y="306"/>
                  <a:pt x="742" y="305"/>
                  <a:pt x="741" y="305"/>
                </a:cubicBezTo>
                <a:cubicBezTo>
                  <a:pt x="741" y="305"/>
                  <a:pt x="741" y="304"/>
                  <a:pt x="741" y="304"/>
                </a:cubicBezTo>
                <a:cubicBezTo>
                  <a:pt x="740" y="304"/>
                  <a:pt x="740" y="303"/>
                  <a:pt x="739" y="303"/>
                </a:cubicBezTo>
                <a:cubicBezTo>
                  <a:pt x="739" y="303"/>
                  <a:pt x="739" y="302"/>
                  <a:pt x="739" y="302"/>
                </a:cubicBezTo>
                <a:cubicBezTo>
                  <a:pt x="738" y="302"/>
                  <a:pt x="738" y="302"/>
                  <a:pt x="737" y="301"/>
                </a:cubicBezTo>
                <a:cubicBezTo>
                  <a:pt x="737" y="301"/>
                  <a:pt x="737" y="301"/>
                  <a:pt x="736" y="301"/>
                </a:cubicBezTo>
                <a:cubicBezTo>
                  <a:pt x="736" y="300"/>
                  <a:pt x="735" y="300"/>
                  <a:pt x="735" y="299"/>
                </a:cubicBezTo>
                <a:cubicBezTo>
                  <a:pt x="734" y="299"/>
                  <a:pt x="734" y="299"/>
                  <a:pt x="734" y="299"/>
                </a:cubicBezTo>
                <a:cubicBezTo>
                  <a:pt x="734" y="299"/>
                  <a:pt x="733" y="298"/>
                  <a:pt x="732" y="298"/>
                </a:cubicBezTo>
                <a:cubicBezTo>
                  <a:pt x="732" y="298"/>
                  <a:pt x="732" y="298"/>
                  <a:pt x="732" y="298"/>
                </a:cubicBezTo>
                <a:cubicBezTo>
                  <a:pt x="731" y="297"/>
                  <a:pt x="731" y="297"/>
                  <a:pt x="730" y="297"/>
                </a:cubicBezTo>
                <a:cubicBezTo>
                  <a:pt x="730" y="296"/>
                  <a:pt x="730" y="296"/>
                  <a:pt x="730" y="296"/>
                </a:cubicBezTo>
                <a:cubicBezTo>
                  <a:pt x="729" y="296"/>
                  <a:pt x="728" y="296"/>
                  <a:pt x="728" y="295"/>
                </a:cubicBezTo>
                <a:cubicBezTo>
                  <a:pt x="728" y="295"/>
                  <a:pt x="727" y="295"/>
                  <a:pt x="727" y="295"/>
                </a:cubicBezTo>
                <a:cubicBezTo>
                  <a:pt x="727" y="295"/>
                  <a:pt x="726" y="295"/>
                  <a:pt x="726" y="294"/>
                </a:cubicBezTo>
                <a:cubicBezTo>
                  <a:pt x="725" y="294"/>
                  <a:pt x="725" y="294"/>
                  <a:pt x="725" y="294"/>
                </a:cubicBezTo>
                <a:cubicBezTo>
                  <a:pt x="724" y="294"/>
                  <a:pt x="724" y="294"/>
                  <a:pt x="723" y="293"/>
                </a:cubicBezTo>
                <a:cubicBezTo>
                  <a:pt x="723" y="293"/>
                  <a:pt x="723" y="293"/>
                  <a:pt x="723" y="293"/>
                </a:cubicBezTo>
                <a:cubicBezTo>
                  <a:pt x="722" y="293"/>
                  <a:pt x="721" y="293"/>
                  <a:pt x="721" y="293"/>
                </a:cubicBezTo>
                <a:cubicBezTo>
                  <a:pt x="721" y="293"/>
                  <a:pt x="721" y="293"/>
                  <a:pt x="721" y="293"/>
                </a:cubicBezTo>
                <a:cubicBezTo>
                  <a:pt x="720" y="292"/>
                  <a:pt x="719" y="292"/>
                  <a:pt x="718" y="292"/>
                </a:cubicBezTo>
                <a:cubicBezTo>
                  <a:pt x="718" y="292"/>
                  <a:pt x="718" y="292"/>
                  <a:pt x="718" y="292"/>
                </a:cubicBezTo>
                <a:cubicBezTo>
                  <a:pt x="717" y="292"/>
                  <a:pt x="717" y="292"/>
                  <a:pt x="716" y="292"/>
                </a:cubicBezTo>
                <a:cubicBezTo>
                  <a:pt x="716" y="292"/>
                  <a:pt x="716" y="292"/>
                  <a:pt x="716" y="292"/>
                </a:cubicBezTo>
                <a:cubicBezTo>
                  <a:pt x="715" y="292"/>
                  <a:pt x="715" y="292"/>
                  <a:pt x="714" y="292"/>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8"/>
                  <a:pt x="677" y="206"/>
                </a:cubicBezTo>
                <a:cubicBezTo>
                  <a:pt x="679" y="204"/>
                  <a:pt x="680" y="202"/>
                  <a:pt x="680" y="202"/>
                </a:cubicBezTo>
                <a:cubicBezTo>
                  <a:pt x="664" y="187"/>
                  <a:pt x="652" y="204"/>
                  <a:pt x="652" y="204"/>
                </a:cubicBezTo>
                <a:cubicBezTo>
                  <a:pt x="664" y="246"/>
                  <a:pt x="640" y="257"/>
                  <a:pt x="628" y="263"/>
                </a:cubicBezTo>
                <a:cubicBezTo>
                  <a:pt x="628" y="263"/>
                  <a:pt x="627" y="263"/>
                  <a:pt x="627" y="263"/>
                </a:cubicBezTo>
                <a:cubicBezTo>
                  <a:pt x="627" y="263"/>
                  <a:pt x="626" y="263"/>
                  <a:pt x="626" y="263"/>
                </a:cubicBezTo>
                <a:cubicBezTo>
                  <a:pt x="626" y="262"/>
                  <a:pt x="625" y="262"/>
                  <a:pt x="625" y="262"/>
                </a:cubicBezTo>
                <a:cubicBezTo>
                  <a:pt x="624" y="262"/>
                  <a:pt x="624" y="262"/>
                  <a:pt x="623" y="261"/>
                </a:cubicBezTo>
                <a:cubicBezTo>
                  <a:pt x="623" y="261"/>
                  <a:pt x="623" y="261"/>
                  <a:pt x="623" y="261"/>
                </a:cubicBezTo>
                <a:cubicBezTo>
                  <a:pt x="622" y="261"/>
                  <a:pt x="621" y="261"/>
                  <a:pt x="621" y="261"/>
                </a:cubicBezTo>
                <a:cubicBezTo>
                  <a:pt x="621" y="261"/>
                  <a:pt x="621" y="261"/>
                  <a:pt x="621" y="261"/>
                </a:cubicBezTo>
                <a:cubicBezTo>
                  <a:pt x="621" y="261"/>
                  <a:pt x="621" y="261"/>
                  <a:pt x="621" y="261"/>
                </a:cubicBezTo>
                <a:cubicBezTo>
                  <a:pt x="609" y="257"/>
                  <a:pt x="597" y="257"/>
                  <a:pt x="586" y="260"/>
                </a:cubicBezTo>
                <a:cubicBezTo>
                  <a:pt x="586" y="259"/>
                  <a:pt x="586" y="259"/>
                  <a:pt x="586" y="259"/>
                </a:cubicBezTo>
                <a:cubicBezTo>
                  <a:pt x="585" y="259"/>
                  <a:pt x="585" y="259"/>
                  <a:pt x="585" y="259"/>
                </a:cubicBezTo>
                <a:cubicBezTo>
                  <a:pt x="585" y="259"/>
                  <a:pt x="584" y="258"/>
                  <a:pt x="584" y="258"/>
                </a:cubicBezTo>
                <a:cubicBezTo>
                  <a:pt x="584" y="258"/>
                  <a:pt x="584" y="258"/>
                  <a:pt x="583" y="258"/>
                </a:cubicBezTo>
                <a:cubicBezTo>
                  <a:pt x="583" y="258"/>
                  <a:pt x="583" y="258"/>
                  <a:pt x="583" y="257"/>
                </a:cubicBezTo>
                <a:cubicBezTo>
                  <a:pt x="582" y="257"/>
                  <a:pt x="582" y="257"/>
                  <a:pt x="582" y="257"/>
                </a:cubicBezTo>
                <a:cubicBezTo>
                  <a:pt x="581" y="257"/>
                  <a:pt x="581" y="257"/>
                  <a:pt x="581" y="257"/>
                </a:cubicBezTo>
                <a:cubicBezTo>
                  <a:pt x="581" y="257"/>
                  <a:pt x="580" y="257"/>
                  <a:pt x="580" y="256"/>
                </a:cubicBezTo>
                <a:cubicBezTo>
                  <a:pt x="580" y="256"/>
                  <a:pt x="580" y="256"/>
                  <a:pt x="579" y="256"/>
                </a:cubicBezTo>
                <a:cubicBezTo>
                  <a:pt x="579" y="256"/>
                  <a:pt x="579" y="256"/>
                  <a:pt x="578" y="256"/>
                </a:cubicBezTo>
                <a:cubicBezTo>
                  <a:pt x="578" y="256"/>
                  <a:pt x="578" y="256"/>
                  <a:pt x="578" y="256"/>
                </a:cubicBezTo>
                <a:cubicBezTo>
                  <a:pt x="575" y="255"/>
                  <a:pt x="572" y="254"/>
                  <a:pt x="568" y="254"/>
                </a:cubicBezTo>
                <a:cubicBezTo>
                  <a:pt x="568" y="254"/>
                  <a:pt x="568" y="254"/>
                  <a:pt x="568" y="254"/>
                </a:cubicBezTo>
                <a:cubicBezTo>
                  <a:pt x="568" y="254"/>
                  <a:pt x="567" y="254"/>
                  <a:pt x="566" y="254"/>
                </a:cubicBezTo>
                <a:cubicBezTo>
                  <a:pt x="566" y="254"/>
                  <a:pt x="566" y="254"/>
                  <a:pt x="566" y="254"/>
                </a:cubicBezTo>
                <a:cubicBezTo>
                  <a:pt x="566" y="254"/>
                  <a:pt x="565" y="254"/>
                  <a:pt x="565" y="254"/>
                </a:cubicBezTo>
                <a:cubicBezTo>
                  <a:pt x="565" y="254"/>
                  <a:pt x="565" y="254"/>
                  <a:pt x="565" y="254"/>
                </a:cubicBezTo>
                <a:cubicBezTo>
                  <a:pt x="554" y="255"/>
                  <a:pt x="543" y="259"/>
                  <a:pt x="531" y="264"/>
                </a:cubicBezTo>
                <a:cubicBezTo>
                  <a:pt x="533" y="222"/>
                  <a:pt x="532" y="179"/>
                  <a:pt x="522" y="138"/>
                </a:cubicBezTo>
                <a:cubicBezTo>
                  <a:pt x="515" y="113"/>
                  <a:pt x="503" y="86"/>
                  <a:pt x="480" y="74"/>
                </a:cubicBezTo>
                <a:cubicBezTo>
                  <a:pt x="475" y="71"/>
                  <a:pt x="468" y="70"/>
                  <a:pt x="467" y="75"/>
                </a:cubicBezTo>
                <a:cubicBezTo>
                  <a:pt x="462" y="67"/>
                  <a:pt x="456" y="59"/>
                  <a:pt x="448" y="54"/>
                </a:cubicBezTo>
                <a:cubicBezTo>
                  <a:pt x="441" y="50"/>
                  <a:pt x="432" y="49"/>
                  <a:pt x="425" y="52"/>
                </a:cubicBezTo>
                <a:cubicBezTo>
                  <a:pt x="425" y="48"/>
                  <a:pt x="425" y="44"/>
                  <a:pt x="426" y="40"/>
                </a:cubicBezTo>
                <a:cubicBezTo>
                  <a:pt x="428" y="32"/>
                  <a:pt x="434" y="25"/>
                  <a:pt x="442" y="22"/>
                </a:cubicBezTo>
                <a:cubicBezTo>
                  <a:pt x="445" y="20"/>
                  <a:pt x="450" y="20"/>
                  <a:pt x="454" y="20"/>
                </a:cubicBezTo>
                <a:cubicBezTo>
                  <a:pt x="462" y="20"/>
                  <a:pt x="471" y="19"/>
                  <a:pt x="480" y="19"/>
                </a:cubicBezTo>
                <a:cubicBezTo>
                  <a:pt x="480" y="16"/>
                  <a:pt x="479" y="13"/>
                  <a:pt x="479" y="10"/>
                </a:cubicBezTo>
                <a:cubicBezTo>
                  <a:pt x="469" y="5"/>
                  <a:pt x="457" y="0"/>
                  <a:pt x="446" y="0"/>
                </a:cubicBezTo>
                <a:cubicBezTo>
                  <a:pt x="439" y="1"/>
                  <a:pt x="432" y="3"/>
                  <a:pt x="425" y="6"/>
                </a:cubicBezTo>
                <a:cubicBezTo>
                  <a:pt x="409" y="12"/>
                  <a:pt x="390" y="32"/>
                  <a:pt x="383" y="48"/>
                </a:cubicBezTo>
                <a:cubicBezTo>
                  <a:pt x="381" y="48"/>
                  <a:pt x="378" y="48"/>
                  <a:pt x="376" y="48"/>
                </a:cubicBezTo>
                <a:cubicBezTo>
                  <a:pt x="371" y="47"/>
                  <a:pt x="367" y="45"/>
                  <a:pt x="363" y="43"/>
                </a:cubicBezTo>
                <a:cubicBezTo>
                  <a:pt x="350" y="37"/>
                  <a:pt x="334" y="39"/>
                  <a:pt x="322" y="47"/>
                </a:cubicBezTo>
                <a:cubicBezTo>
                  <a:pt x="310" y="54"/>
                  <a:pt x="300" y="65"/>
                  <a:pt x="291" y="76"/>
                </a:cubicBezTo>
                <a:cubicBezTo>
                  <a:pt x="265" y="109"/>
                  <a:pt x="243" y="146"/>
                  <a:pt x="226" y="185"/>
                </a:cubicBezTo>
                <a:cubicBezTo>
                  <a:pt x="224" y="183"/>
                  <a:pt x="222" y="181"/>
                  <a:pt x="219" y="179"/>
                </a:cubicBezTo>
                <a:cubicBezTo>
                  <a:pt x="206" y="170"/>
                  <a:pt x="194" y="170"/>
                  <a:pt x="179" y="168"/>
                </a:cubicBezTo>
                <a:cubicBezTo>
                  <a:pt x="170" y="167"/>
                  <a:pt x="158" y="162"/>
                  <a:pt x="149" y="166"/>
                </a:cubicBezTo>
                <a:cubicBezTo>
                  <a:pt x="149" y="166"/>
                  <a:pt x="149" y="166"/>
                  <a:pt x="149" y="166"/>
                </a:cubicBezTo>
                <a:cubicBezTo>
                  <a:pt x="150" y="159"/>
                  <a:pt x="150" y="153"/>
                  <a:pt x="151" y="146"/>
                </a:cubicBezTo>
                <a:cubicBezTo>
                  <a:pt x="152" y="134"/>
                  <a:pt x="152" y="122"/>
                  <a:pt x="149" y="109"/>
                </a:cubicBezTo>
                <a:cubicBezTo>
                  <a:pt x="147" y="97"/>
                  <a:pt x="144" y="84"/>
                  <a:pt x="136" y="74"/>
                </a:cubicBezTo>
                <a:cubicBezTo>
                  <a:pt x="134" y="72"/>
                  <a:pt x="132" y="69"/>
                  <a:pt x="130" y="67"/>
                </a:cubicBezTo>
                <a:cubicBezTo>
                  <a:pt x="129" y="66"/>
                  <a:pt x="127" y="64"/>
                  <a:pt x="126" y="63"/>
                </a:cubicBezTo>
                <a:cubicBezTo>
                  <a:pt x="121" y="61"/>
                  <a:pt x="120" y="66"/>
                  <a:pt x="117" y="67"/>
                </a:cubicBezTo>
                <a:cubicBezTo>
                  <a:pt x="115" y="67"/>
                  <a:pt x="112" y="65"/>
                  <a:pt x="110" y="67"/>
                </a:cubicBezTo>
                <a:cubicBezTo>
                  <a:pt x="109" y="69"/>
                  <a:pt x="111" y="71"/>
                  <a:pt x="110" y="73"/>
                </a:cubicBezTo>
                <a:cubicBezTo>
                  <a:pt x="108" y="74"/>
                  <a:pt x="106" y="71"/>
                  <a:pt x="105" y="72"/>
                </a:cubicBezTo>
                <a:cubicBezTo>
                  <a:pt x="103" y="73"/>
                  <a:pt x="104" y="76"/>
                  <a:pt x="105" y="76"/>
                </a:cubicBezTo>
                <a:cubicBezTo>
                  <a:pt x="106" y="77"/>
                  <a:pt x="107" y="77"/>
                  <a:pt x="108" y="77"/>
                </a:cubicBezTo>
                <a:cubicBezTo>
                  <a:pt x="110" y="78"/>
                  <a:pt x="110" y="79"/>
                  <a:pt x="111" y="81"/>
                </a:cubicBezTo>
                <a:cubicBezTo>
                  <a:pt x="112" y="81"/>
                  <a:pt x="113" y="82"/>
                  <a:pt x="113" y="83"/>
                </a:cubicBezTo>
                <a:cubicBezTo>
                  <a:pt x="115" y="87"/>
                  <a:pt x="116" y="90"/>
                  <a:pt x="118" y="94"/>
                </a:cubicBezTo>
                <a:cubicBezTo>
                  <a:pt x="118" y="95"/>
                  <a:pt x="120" y="96"/>
                  <a:pt x="120" y="98"/>
                </a:cubicBezTo>
                <a:cubicBezTo>
                  <a:pt x="120" y="99"/>
                  <a:pt x="119" y="101"/>
                  <a:pt x="119" y="103"/>
                </a:cubicBezTo>
                <a:cubicBezTo>
                  <a:pt x="119" y="107"/>
                  <a:pt x="119" y="110"/>
                  <a:pt x="118" y="114"/>
                </a:cubicBezTo>
                <a:cubicBezTo>
                  <a:pt x="118" y="122"/>
                  <a:pt x="118" y="131"/>
                  <a:pt x="114" y="138"/>
                </a:cubicBezTo>
                <a:cubicBezTo>
                  <a:pt x="112" y="142"/>
                  <a:pt x="110" y="146"/>
                  <a:pt x="108" y="151"/>
                </a:cubicBezTo>
                <a:cubicBezTo>
                  <a:pt x="107" y="153"/>
                  <a:pt x="106" y="154"/>
                  <a:pt x="105" y="155"/>
                </a:cubicBezTo>
                <a:cubicBezTo>
                  <a:pt x="100" y="153"/>
                  <a:pt x="96" y="152"/>
                  <a:pt x="91" y="152"/>
                </a:cubicBezTo>
                <a:cubicBezTo>
                  <a:pt x="87" y="152"/>
                  <a:pt x="83" y="151"/>
                  <a:pt x="80" y="152"/>
                </a:cubicBezTo>
                <a:cubicBezTo>
                  <a:pt x="77" y="153"/>
                  <a:pt x="74" y="155"/>
                  <a:pt x="71" y="155"/>
                </a:cubicBezTo>
                <a:cubicBezTo>
                  <a:pt x="41" y="152"/>
                  <a:pt x="18" y="167"/>
                  <a:pt x="0" y="188"/>
                </a:cubicBezTo>
                <a:cubicBezTo>
                  <a:pt x="0" y="420"/>
                  <a:pt x="0" y="420"/>
                  <a:pt x="0" y="420"/>
                </a:cubicBezTo>
                <a:cubicBezTo>
                  <a:pt x="2" y="422"/>
                  <a:pt x="4" y="423"/>
                  <a:pt x="5" y="424"/>
                </a:cubicBezTo>
                <a:cubicBezTo>
                  <a:pt x="11" y="428"/>
                  <a:pt x="21" y="435"/>
                  <a:pt x="31" y="439"/>
                </a:cubicBezTo>
                <a:cubicBezTo>
                  <a:pt x="38" y="443"/>
                  <a:pt x="45" y="445"/>
                  <a:pt x="50" y="444"/>
                </a:cubicBezTo>
                <a:cubicBezTo>
                  <a:pt x="53" y="444"/>
                  <a:pt x="55" y="441"/>
                  <a:pt x="58" y="442"/>
                </a:cubicBezTo>
                <a:cubicBezTo>
                  <a:pt x="61" y="443"/>
                  <a:pt x="65" y="446"/>
                  <a:pt x="69" y="447"/>
                </a:cubicBezTo>
                <a:cubicBezTo>
                  <a:pt x="72" y="448"/>
                  <a:pt x="76" y="450"/>
                  <a:pt x="80" y="451"/>
                </a:cubicBezTo>
                <a:cubicBezTo>
                  <a:pt x="86" y="453"/>
                  <a:pt x="93" y="453"/>
                  <a:pt x="99" y="450"/>
                </a:cubicBezTo>
                <a:cubicBezTo>
                  <a:pt x="102" y="448"/>
                  <a:pt x="103" y="447"/>
                  <a:pt x="106" y="449"/>
                </a:cubicBezTo>
                <a:cubicBezTo>
                  <a:pt x="112" y="453"/>
                  <a:pt x="119" y="456"/>
                  <a:pt x="125" y="457"/>
                </a:cubicBezTo>
                <a:cubicBezTo>
                  <a:pt x="133" y="460"/>
                  <a:pt x="142" y="463"/>
                  <a:pt x="149" y="463"/>
                </a:cubicBezTo>
                <a:cubicBezTo>
                  <a:pt x="170" y="463"/>
                  <a:pt x="195" y="452"/>
                  <a:pt x="208" y="436"/>
                </a:cubicBezTo>
                <a:cubicBezTo>
                  <a:pt x="209" y="435"/>
                  <a:pt x="210" y="434"/>
                  <a:pt x="211" y="432"/>
                </a:cubicBezTo>
                <a:cubicBezTo>
                  <a:pt x="241" y="475"/>
                  <a:pt x="294" y="493"/>
                  <a:pt x="347" y="501"/>
                </a:cubicBezTo>
                <a:cubicBezTo>
                  <a:pt x="388" y="508"/>
                  <a:pt x="434" y="509"/>
                  <a:pt x="468" y="484"/>
                </a:cubicBezTo>
                <a:cubicBezTo>
                  <a:pt x="468" y="485"/>
                  <a:pt x="469" y="485"/>
                  <a:pt x="469" y="485"/>
                </a:cubicBezTo>
                <a:cubicBezTo>
                  <a:pt x="480" y="492"/>
                  <a:pt x="491" y="496"/>
                  <a:pt x="502" y="498"/>
                </a:cubicBezTo>
                <a:cubicBezTo>
                  <a:pt x="502" y="498"/>
                  <a:pt x="502" y="499"/>
                  <a:pt x="502" y="499"/>
                </a:cubicBezTo>
                <a:cubicBezTo>
                  <a:pt x="503" y="499"/>
                  <a:pt x="503" y="499"/>
                  <a:pt x="503" y="499"/>
                </a:cubicBezTo>
                <a:cubicBezTo>
                  <a:pt x="504" y="500"/>
                  <a:pt x="504" y="500"/>
                  <a:pt x="505" y="501"/>
                </a:cubicBezTo>
                <a:cubicBezTo>
                  <a:pt x="505" y="501"/>
                  <a:pt x="505" y="501"/>
                  <a:pt x="505" y="501"/>
                </a:cubicBezTo>
                <a:cubicBezTo>
                  <a:pt x="507" y="502"/>
                  <a:pt x="508" y="503"/>
                  <a:pt x="510" y="504"/>
                </a:cubicBezTo>
                <a:cubicBezTo>
                  <a:pt x="510" y="504"/>
                  <a:pt x="510" y="504"/>
                  <a:pt x="511" y="505"/>
                </a:cubicBezTo>
                <a:cubicBezTo>
                  <a:pt x="511" y="505"/>
                  <a:pt x="512" y="505"/>
                  <a:pt x="512" y="506"/>
                </a:cubicBezTo>
                <a:cubicBezTo>
                  <a:pt x="513" y="506"/>
                  <a:pt x="513" y="506"/>
                  <a:pt x="514" y="507"/>
                </a:cubicBezTo>
                <a:cubicBezTo>
                  <a:pt x="514" y="507"/>
                  <a:pt x="515" y="507"/>
                  <a:pt x="515" y="507"/>
                </a:cubicBezTo>
                <a:cubicBezTo>
                  <a:pt x="516" y="508"/>
                  <a:pt x="516" y="508"/>
                  <a:pt x="517" y="508"/>
                </a:cubicBezTo>
                <a:cubicBezTo>
                  <a:pt x="518" y="509"/>
                  <a:pt x="518" y="509"/>
                  <a:pt x="519" y="509"/>
                </a:cubicBezTo>
                <a:cubicBezTo>
                  <a:pt x="519" y="509"/>
                  <a:pt x="520" y="510"/>
                  <a:pt x="520" y="510"/>
                </a:cubicBezTo>
                <a:cubicBezTo>
                  <a:pt x="521" y="510"/>
                  <a:pt x="522" y="510"/>
                  <a:pt x="522" y="511"/>
                </a:cubicBezTo>
                <a:cubicBezTo>
                  <a:pt x="523" y="511"/>
                  <a:pt x="523" y="511"/>
                  <a:pt x="524" y="511"/>
                </a:cubicBezTo>
                <a:cubicBezTo>
                  <a:pt x="525" y="512"/>
                  <a:pt x="525" y="512"/>
                  <a:pt x="526" y="512"/>
                </a:cubicBezTo>
                <a:cubicBezTo>
                  <a:pt x="526" y="512"/>
                  <a:pt x="527" y="512"/>
                  <a:pt x="528" y="513"/>
                </a:cubicBezTo>
                <a:cubicBezTo>
                  <a:pt x="528" y="513"/>
                  <a:pt x="529" y="513"/>
                  <a:pt x="530" y="513"/>
                </a:cubicBezTo>
                <a:cubicBezTo>
                  <a:pt x="530" y="514"/>
                  <a:pt x="531" y="514"/>
                  <a:pt x="532" y="514"/>
                </a:cubicBezTo>
                <a:cubicBezTo>
                  <a:pt x="532" y="514"/>
                  <a:pt x="533" y="514"/>
                  <a:pt x="534" y="515"/>
                </a:cubicBezTo>
                <a:cubicBezTo>
                  <a:pt x="534" y="515"/>
                  <a:pt x="535" y="515"/>
                  <a:pt x="536" y="515"/>
                </a:cubicBezTo>
                <a:cubicBezTo>
                  <a:pt x="537" y="515"/>
                  <a:pt x="537" y="515"/>
                  <a:pt x="538" y="516"/>
                </a:cubicBezTo>
                <a:cubicBezTo>
                  <a:pt x="539" y="516"/>
                  <a:pt x="539" y="516"/>
                  <a:pt x="540" y="516"/>
                </a:cubicBezTo>
                <a:cubicBezTo>
                  <a:pt x="541" y="516"/>
                  <a:pt x="542" y="516"/>
                  <a:pt x="542" y="517"/>
                </a:cubicBezTo>
                <a:cubicBezTo>
                  <a:pt x="543" y="517"/>
                  <a:pt x="544" y="517"/>
                  <a:pt x="545" y="517"/>
                </a:cubicBezTo>
                <a:cubicBezTo>
                  <a:pt x="545" y="517"/>
                  <a:pt x="546" y="517"/>
                  <a:pt x="547" y="517"/>
                </a:cubicBezTo>
                <a:cubicBezTo>
                  <a:pt x="548" y="518"/>
                  <a:pt x="549" y="518"/>
                  <a:pt x="550" y="518"/>
                </a:cubicBezTo>
                <a:cubicBezTo>
                  <a:pt x="550" y="518"/>
                  <a:pt x="551" y="518"/>
                  <a:pt x="551" y="518"/>
                </a:cubicBezTo>
                <a:cubicBezTo>
                  <a:pt x="552" y="518"/>
                  <a:pt x="552" y="518"/>
                  <a:pt x="552" y="518"/>
                </a:cubicBezTo>
                <a:cubicBezTo>
                  <a:pt x="566" y="534"/>
                  <a:pt x="587" y="541"/>
                  <a:pt x="607" y="534"/>
                </a:cubicBezTo>
                <a:cubicBezTo>
                  <a:pt x="607" y="534"/>
                  <a:pt x="608" y="534"/>
                  <a:pt x="608" y="535"/>
                </a:cubicBezTo>
                <a:cubicBezTo>
                  <a:pt x="609" y="535"/>
                  <a:pt x="610" y="536"/>
                  <a:pt x="611" y="536"/>
                </a:cubicBezTo>
                <a:cubicBezTo>
                  <a:pt x="611" y="536"/>
                  <a:pt x="612" y="536"/>
                  <a:pt x="612" y="536"/>
                </a:cubicBezTo>
                <a:cubicBezTo>
                  <a:pt x="613" y="537"/>
                  <a:pt x="614" y="537"/>
                  <a:pt x="616" y="538"/>
                </a:cubicBezTo>
                <a:cubicBezTo>
                  <a:pt x="616" y="538"/>
                  <a:pt x="617" y="538"/>
                  <a:pt x="617" y="538"/>
                </a:cubicBezTo>
                <a:cubicBezTo>
                  <a:pt x="618" y="539"/>
                  <a:pt x="619" y="539"/>
                  <a:pt x="620" y="539"/>
                </a:cubicBezTo>
                <a:cubicBezTo>
                  <a:pt x="620" y="540"/>
                  <a:pt x="621" y="540"/>
                  <a:pt x="621" y="540"/>
                </a:cubicBezTo>
                <a:cubicBezTo>
                  <a:pt x="622" y="540"/>
                  <a:pt x="623" y="540"/>
                  <a:pt x="624" y="541"/>
                </a:cubicBezTo>
                <a:cubicBezTo>
                  <a:pt x="624" y="541"/>
                  <a:pt x="625" y="541"/>
                  <a:pt x="625" y="541"/>
                </a:cubicBezTo>
                <a:cubicBezTo>
                  <a:pt x="626" y="541"/>
                  <a:pt x="627" y="542"/>
                  <a:pt x="629" y="542"/>
                </a:cubicBezTo>
                <a:cubicBezTo>
                  <a:pt x="629" y="542"/>
                  <a:pt x="629" y="542"/>
                  <a:pt x="630" y="542"/>
                </a:cubicBezTo>
                <a:cubicBezTo>
                  <a:pt x="631" y="543"/>
                  <a:pt x="631" y="543"/>
                  <a:pt x="632" y="543"/>
                </a:cubicBezTo>
                <a:cubicBezTo>
                  <a:pt x="633" y="543"/>
                  <a:pt x="633" y="543"/>
                  <a:pt x="634" y="543"/>
                </a:cubicBezTo>
                <a:cubicBezTo>
                  <a:pt x="634" y="543"/>
                  <a:pt x="635" y="543"/>
                  <a:pt x="636" y="544"/>
                </a:cubicBezTo>
                <a:cubicBezTo>
                  <a:pt x="636" y="544"/>
                  <a:pt x="637" y="544"/>
                  <a:pt x="637" y="544"/>
                </a:cubicBezTo>
                <a:cubicBezTo>
                  <a:pt x="638" y="544"/>
                  <a:pt x="639" y="544"/>
                  <a:pt x="641" y="544"/>
                </a:cubicBezTo>
                <a:cubicBezTo>
                  <a:pt x="641" y="544"/>
                  <a:pt x="641" y="544"/>
                  <a:pt x="642" y="544"/>
                </a:cubicBezTo>
                <a:cubicBezTo>
                  <a:pt x="643" y="544"/>
                  <a:pt x="643" y="545"/>
                  <a:pt x="644" y="545"/>
                </a:cubicBezTo>
                <a:cubicBezTo>
                  <a:pt x="644" y="545"/>
                  <a:pt x="645" y="545"/>
                  <a:pt x="645" y="545"/>
                </a:cubicBezTo>
                <a:cubicBezTo>
                  <a:pt x="646" y="545"/>
                  <a:pt x="647" y="545"/>
                  <a:pt x="647" y="545"/>
                </a:cubicBezTo>
                <a:cubicBezTo>
                  <a:pt x="648" y="545"/>
                  <a:pt x="648" y="545"/>
                  <a:pt x="649" y="545"/>
                </a:cubicBezTo>
                <a:cubicBezTo>
                  <a:pt x="650" y="545"/>
                  <a:pt x="651" y="545"/>
                  <a:pt x="651" y="545"/>
                </a:cubicBezTo>
                <a:cubicBezTo>
                  <a:pt x="652" y="545"/>
                  <a:pt x="653" y="545"/>
                  <a:pt x="653" y="545"/>
                </a:cubicBezTo>
                <a:cubicBezTo>
                  <a:pt x="654" y="545"/>
                  <a:pt x="654" y="545"/>
                  <a:pt x="655" y="545"/>
                </a:cubicBezTo>
                <a:cubicBezTo>
                  <a:pt x="655" y="545"/>
                  <a:pt x="656" y="544"/>
                  <a:pt x="657" y="544"/>
                </a:cubicBezTo>
                <a:cubicBezTo>
                  <a:pt x="657" y="544"/>
                  <a:pt x="658" y="544"/>
                  <a:pt x="658" y="544"/>
                </a:cubicBezTo>
                <a:cubicBezTo>
                  <a:pt x="658" y="544"/>
                  <a:pt x="659" y="544"/>
                  <a:pt x="659" y="544"/>
                </a:cubicBezTo>
                <a:cubicBezTo>
                  <a:pt x="661" y="545"/>
                  <a:pt x="663" y="545"/>
                  <a:pt x="665" y="546"/>
                </a:cubicBezTo>
                <a:cubicBezTo>
                  <a:pt x="666" y="546"/>
                  <a:pt x="667" y="547"/>
                  <a:pt x="668" y="547"/>
                </a:cubicBezTo>
                <a:cubicBezTo>
                  <a:pt x="672" y="548"/>
                  <a:pt x="677" y="549"/>
                  <a:pt x="682" y="550"/>
                </a:cubicBezTo>
                <a:cubicBezTo>
                  <a:pt x="690" y="551"/>
                  <a:pt x="698" y="551"/>
                  <a:pt x="707" y="550"/>
                </a:cubicBezTo>
                <a:cubicBezTo>
                  <a:pt x="707" y="550"/>
                  <a:pt x="707" y="550"/>
                  <a:pt x="707" y="550"/>
                </a:cubicBezTo>
                <a:cubicBezTo>
                  <a:pt x="708" y="550"/>
                  <a:pt x="710" y="550"/>
                  <a:pt x="711" y="550"/>
                </a:cubicBezTo>
                <a:cubicBezTo>
                  <a:pt x="711" y="549"/>
                  <a:pt x="712" y="549"/>
                  <a:pt x="712" y="549"/>
                </a:cubicBezTo>
                <a:cubicBezTo>
                  <a:pt x="713" y="549"/>
                  <a:pt x="714" y="549"/>
                  <a:pt x="715" y="549"/>
                </a:cubicBezTo>
                <a:cubicBezTo>
                  <a:pt x="715" y="549"/>
                  <a:pt x="715" y="549"/>
                  <a:pt x="716" y="549"/>
                </a:cubicBezTo>
                <a:cubicBezTo>
                  <a:pt x="717" y="548"/>
                  <a:pt x="717" y="548"/>
                  <a:pt x="718" y="548"/>
                </a:cubicBezTo>
                <a:cubicBezTo>
                  <a:pt x="719" y="548"/>
                  <a:pt x="719" y="548"/>
                  <a:pt x="720" y="548"/>
                </a:cubicBezTo>
                <a:cubicBezTo>
                  <a:pt x="720" y="547"/>
                  <a:pt x="721" y="547"/>
                  <a:pt x="722" y="547"/>
                </a:cubicBezTo>
                <a:cubicBezTo>
                  <a:pt x="722" y="547"/>
                  <a:pt x="723" y="547"/>
                  <a:pt x="723" y="547"/>
                </a:cubicBezTo>
                <a:cubicBezTo>
                  <a:pt x="724" y="546"/>
                  <a:pt x="725" y="546"/>
                  <a:pt x="725" y="546"/>
                </a:cubicBezTo>
                <a:cubicBezTo>
                  <a:pt x="726" y="546"/>
                  <a:pt x="726" y="545"/>
                  <a:pt x="726" y="545"/>
                </a:cubicBezTo>
                <a:cubicBezTo>
                  <a:pt x="727" y="545"/>
                  <a:pt x="728" y="545"/>
                  <a:pt x="729" y="544"/>
                </a:cubicBezTo>
                <a:cubicBezTo>
                  <a:pt x="729" y="544"/>
                  <a:pt x="729" y="544"/>
                  <a:pt x="730" y="544"/>
                </a:cubicBezTo>
                <a:cubicBezTo>
                  <a:pt x="731" y="543"/>
                  <a:pt x="731" y="543"/>
                  <a:pt x="732" y="543"/>
                </a:cubicBezTo>
                <a:cubicBezTo>
                  <a:pt x="733" y="543"/>
                  <a:pt x="733" y="542"/>
                  <a:pt x="733" y="542"/>
                </a:cubicBezTo>
                <a:cubicBezTo>
                  <a:pt x="789" y="513"/>
                  <a:pt x="804" y="411"/>
                  <a:pt x="768" y="341"/>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5" name="组合 34"/>
          <p:cNvGrpSpPr/>
          <p:nvPr/>
        </p:nvGrpSpPr>
        <p:grpSpPr>
          <a:xfrm>
            <a:off x="6152401" y="4576204"/>
            <a:ext cx="2187896" cy="1788418"/>
            <a:chOff x="836613" y="8345488"/>
            <a:chExt cx="3573463" cy="2921000"/>
          </a:xfrm>
        </p:grpSpPr>
        <p:sp>
          <p:nvSpPr>
            <p:cNvPr id="23" name="Freeform 5"/>
            <p:cNvSpPr>
              <a:spLocks noEditPoints="1"/>
            </p:cNvSpPr>
            <p:nvPr/>
          </p:nvSpPr>
          <p:spPr bwMode="auto">
            <a:xfrm>
              <a:off x="1538288" y="8345488"/>
              <a:ext cx="2871788" cy="2921000"/>
            </a:xfrm>
            <a:custGeom>
              <a:avLst/>
              <a:gdLst>
                <a:gd name="T0" fmla="*/ 601 w 676"/>
                <a:gd name="T1" fmla="*/ 571 h 687"/>
                <a:gd name="T2" fmla="*/ 638 w 676"/>
                <a:gd name="T3" fmla="*/ 586 h 687"/>
                <a:gd name="T4" fmla="*/ 649 w 676"/>
                <a:gd name="T5" fmla="*/ 537 h 687"/>
                <a:gd name="T6" fmla="*/ 595 w 676"/>
                <a:gd name="T7" fmla="*/ 435 h 687"/>
                <a:gd name="T8" fmla="*/ 563 w 676"/>
                <a:gd name="T9" fmla="*/ 351 h 687"/>
                <a:gd name="T10" fmla="*/ 550 w 676"/>
                <a:gd name="T11" fmla="*/ 266 h 687"/>
                <a:gd name="T12" fmla="*/ 588 w 676"/>
                <a:gd name="T13" fmla="*/ 216 h 687"/>
                <a:gd name="T14" fmla="*/ 594 w 676"/>
                <a:gd name="T15" fmla="*/ 303 h 687"/>
                <a:gd name="T16" fmla="*/ 601 w 676"/>
                <a:gd name="T17" fmla="*/ 288 h 687"/>
                <a:gd name="T18" fmla="*/ 608 w 676"/>
                <a:gd name="T19" fmla="*/ 247 h 687"/>
                <a:gd name="T20" fmla="*/ 610 w 676"/>
                <a:gd name="T21" fmla="*/ 277 h 687"/>
                <a:gd name="T22" fmla="*/ 659 w 676"/>
                <a:gd name="T23" fmla="*/ 201 h 687"/>
                <a:gd name="T24" fmla="*/ 642 w 676"/>
                <a:gd name="T25" fmla="*/ 133 h 687"/>
                <a:gd name="T26" fmla="*/ 567 w 676"/>
                <a:gd name="T27" fmla="*/ 148 h 687"/>
                <a:gd name="T28" fmla="*/ 505 w 676"/>
                <a:gd name="T29" fmla="*/ 152 h 687"/>
                <a:gd name="T30" fmla="*/ 512 w 676"/>
                <a:gd name="T31" fmla="*/ 123 h 687"/>
                <a:gd name="T32" fmla="*/ 499 w 676"/>
                <a:gd name="T33" fmla="*/ 82 h 687"/>
                <a:gd name="T34" fmla="*/ 499 w 676"/>
                <a:gd name="T35" fmla="*/ 59 h 687"/>
                <a:gd name="T36" fmla="*/ 480 w 676"/>
                <a:gd name="T37" fmla="*/ 14 h 687"/>
                <a:gd name="T38" fmla="*/ 376 w 676"/>
                <a:gd name="T39" fmla="*/ 57 h 687"/>
                <a:gd name="T40" fmla="*/ 379 w 676"/>
                <a:gd name="T41" fmla="*/ 106 h 687"/>
                <a:gd name="T42" fmla="*/ 380 w 676"/>
                <a:gd name="T43" fmla="*/ 160 h 687"/>
                <a:gd name="T44" fmla="*/ 335 w 676"/>
                <a:gd name="T45" fmla="*/ 175 h 687"/>
                <a:gd name="T46" fmla="*/ 269 w 676"/>
                <a:gd name="T47" fmla="*/ 178 h 687"/>
                <a:gd name="T48" fmla="*/ 188 w 676"/>
                <a:gd name="T49" fmla="*/ 176 h 687"/>
                <a:gd name="T50" fmla="*/ 172 w 676"/>
                <a:gd name="T51" fmla="*/ 200 h 687"/>
                <a:gd name="T52" fmla="*/ 132 w 676"/>
                <a:gd name="T53" fmla="*/ 211 h 687"/>
                <a:gd name="T54" fmla="*/ 106 w 676"/>
                <a:gd name="T55" fmla="*/ 242 h 687"/>
                <a:gd name="T56" fmla="*/ 82 w 676"/>
                <a:gd name="T57" fmla="*/ 242 h 687"/>
                <a:gd name="T58" fmla="*/ 3 w 676"/>
                <a:gd name="T59" fmla="*/ 336 h 687"/>
                <a:gd name="T60" fmla="*/ 68 w 676"/>
                <a:gd name="T61" fmla="*/ 419 h 687"/>
                <a:gd name="T62" fmla="*/ 141 w 676"/>
                <a:gd name="T63" fmla="*/ 388 h 687"/>
                <a:gd name="T64" fmla="*/ 186 w 676"/>
                <a:gd name="T65" fmla="*/ 344 h 687"/>
                <a:gd name="T66" fmla="*/ 205 w 676"/>
                <a:gd name="T67" fmla="*/ 286 h 687"/>
                <a:gd name="T68" fmla="*/ 273 w 676"/>
                <a:gd name="T69" fmla="*/ 288 h 687"/>
                <a:gd name="T70" fmla="*/ 228 w 676"/>
                <a:gd name="T71" fmla="*/ 327 h 687"/>
                <a:gd name="T72" fmla="*/ 295 w 676"/>
                <a:gd name="T73" fmla="*/ 304 h 687"/>
                <a:gd name="T74" fmla="*/ 322 w 676"/>
                <a:gd name="T75" fmla="*/ 323 h 687"/>
                <a:gd name="T76" fmla="*/ 356 w 676"/>
                <a:gd name="T77" fmla="*/ 337 h 687"/>
                <a:gd name="T78" fmla="*/ 356 w 676"/>
                <a:gd name="T79" fmla="*/ 362 h 687"/>
                <a:gd name="T80" fmla="*/ 383 w 676"/>
                <a:gd name="T81" fmla="*/ 403 h 687"/>
                <a:gd name="T82" fmla="*/ 363 w 676"/>
                <a:gd name="T83" fmla="*/ 456 h 687"/>
                <a:gd name="T84" fmla="*/ 328 w 676"/>
                <a:gd name="T85" fmla="*/ 507 h 687"/>
                <a:gd name="T86" fmla="*/ 354 w 676"/>
                <a:gd name="T87" fmla="*/ 538 h 687"/>
                <a:gd name="T88" fmla="*/ 268 w 676"/>
                <a:gd name="T89" fmla="*/ 588 h 687"/>
                <a:gd name="T90" fmla="*/ 353 w 676"/>
                <a:gd name="T91" fmla="*/ 675 h 687"/>
                <a:gd name="T92" fmla="*/ 352 w 676"/>
                <a:gd name="T93" fmla="*/ 589 h 687"/>
                <a:gd name="T94" fmla="*/ 397 w 676"/>
                <a:gd name="T95" fmla="*/ 591 h 687"/>
                <a:gd name="T96" fmla="*/ 495 w 676"/>
                <a:gd name="T97" fmla="*/ 526 h 687"/>
                <a:gd name="T98" fmla="*/ 549 w 676"/>
                <a:gd name="T99" fmla="*/ 544 h 687"/>
                <a:gd name="T100" fmla="*/ 562 w 676"/>
                <a:gd name="T101" fmla="*/ 658 h 687"/>
                <a:gd name="T102" fmla="*/ 668 w 676"/>
                <a:gd name="T103" fmla="*/ 670 h 687"/>
                <a:gd name="T104" fmla="*/ 128 w 676"/>
                <a:gd name="T105" fmla="*/ 257 h 687"/>
                <a:gd name="T106" fmla="*/ 148 w 676"/>
                <a:gd name="T107" fmla="*/ 211 h 687"/>
                <a:gd name="T108" fmla="*/ 190 w 676"/>
                <a:gd name="T109" fmla="*/ 282 h 687"/>
                <a:gd name="T110" fmla="*/ 164 w 676"/>
                <a:gd name="T111" fmla="*/ 303 h 687"/>
                <a:gd name="T112" fmla="*/ 194 w 676"/>
                <a:gd name="T113" fmla="*/ 268 h 687"/>
                <a:gd name="T114" fmla="*/ 216 w 676"/>
                <a:gd name="T115" fmla="*/ 2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6" h="687">
                  <a:moveTo>
                    <a:pt x="666" y="651"/>
                  </a:moveTo>
                  <a:cubicBezTo>
                    <a:pt x="657" y="646"/>
                    <a:pt x="647" y="642"/>
                    <a:pt x="637" y="637"/>
                  </a:cubicBezTo>
                  <a:cubicBezTo>
                    <a:pt x="629" y="632"/>
                    <a:pt x="623" y="622"/>
                    <a:pt x="616" y="615"/>
                  </a:cubicBezTo>
                  <a:cubicBezTo>
                    <a:pt x="613" y="611"/>
                    <a:pt x="609" y="608"/>
                    <a:pt x="606" y="603"/>
                  </a:cubicBezTo>
                  <a:cubicBezTo>
                    <a:pt x="604" y="600"/>
                    <a:pt x="603" y="595"/>
                    <a:pt x="602" y="591"/>
                  </a:cubicBezTo>
                  <a:cubicBezTo>
                    <a:pt x="600" y="585"/>
                    <a:pt x="601" y="577"/>
                    <a:pt x="601" y="571"/>
                  </a:cubicBezTo>
                  <a:cubicBezTo>
                    <a:pt x="602" y="564"/>
                    <a:pt x="602" y="557"/>
                    <a:pt x="603" y="550"/>
                  </a:cubicBezTo>
                  <a:cubicBezTo>
                    <a:pt x="607" y="553"/>
                    <a:pt x="611" y="557"/>
                    <a:pt x="615" y="560"/>
                  </a:cubicBezTo>
                  <a:cubicBezTo>
                    <a:pt x="617" y="562"/>
                    <a:pt x="620" y="563"/>
                    <a:pt x="622" y="565"/>
                  </a:cubicBezTo>
                  <a:cubicBezTo>
                    <a:pt x="625" y="567"/>
                    <a:pt x="626" y="567"/>
                    <a:pt x="628" y="570"/>
                  </a:cubicBezTo>
                  <a:cubicBezTo>
                    <a:pt x="631" y="572"/>
                    <a:pt x="632" y="576"/>
                    <a:pt x="634" y="579"/>
                  </a:cubicBezTo>
                  <a:cubicBezTo>
                    <a:pt x="635" y="581"/>
                    <a:pt x="635" y="586"/>
                    <a:pt x="638" y="586"/>
                  </a:cubicBezTo>
                  <a:cubicBezTo>
                    <a:pt x="642" y="582"/>
                    <a:pt x="642" y="570"/>
                    <a:pt x="641" y="565"/>
                  </a:cubicBezTo>
                  <a:cubicBezTo>
                    <a:pt x="640" y="560"/>
                    <a:pt x="640" y="551"/>
                    <a:pt x="637" y="548"/>
                  </a:cubicBezTo>
                  <a:cubicBezTo>
                    <a:pt x="639" y="552"/>
                    <a:pt x="643" y="555"/>
                    <a:pt x="647" y="557"/>
                  </a:cubicBezTo>
                  <a:cubicBezTo>
                    <a:pt x="650" y="559"/>
                    <a:pt x="654" y="563"/>
                    <a:pt x="658" y="562"/>
                  </a:cubicBezTo>
                  <a:cubicBezTo>
                    <a:pt x="658" y="558"/>
                    <a:pt x="655" y="553"/>
                    <a:pt x="654" y="549"/>
                  </a:cubicBezTo>
                  <a:cubicBezTo>
                    <a:pt x="652" y="545"/>
                    <a:pt x="650" y="541"/>
                    <a:pt x="649" y="537"/>
                  </a:cubicBezTo>
                  <a:cubicBezTo>
                    <a:pt x="645" y="528"/>
                    <a:pt x="642" y="519"/>
                    <a:pt x="641" y="510"/>
                  </a:cubicBezTo>
                  <a:cubicBezTo>
                    <a:pt x="640" y="502"/>
                    <a:pt x="642" y="495"/>
                    <a:pt x="642" y="488"/>
                  </a:cubicBezTo>
                  <a:cubicBezTo>
                    <a:pt x="642" y="482"/>
                    <a:pt x="643" y="472"/>
                    <a:pt x="639" y="468"/>
                  </a:cubicBezTo>
                  <a:cubicBezTo>
                    <a:pt x="634" y="464"/>
                    <a:pt x="627" y="461"/>
                    <a:pt x="622" y="457"/>
                  </a:cubicBezTo>
                  <a:cubicBezTo>
                    <a:pt x="618" y="454"/>
                    <a:pt x="616" y="449"/>
                    <a:pt x="611" y="446"/>
                  </a:cubicBezTo>
                  <a:cubicBezTo>
                    <a:pt x="606" y="441"/>
                    <a:pt x="601" y="439"/>
                    <a:pt x="595" y="435"/>
                  </a:cubicBezTo>
                  <a:cubicBezTo>
                    <a:pt x="589" y="432"/>
                    <a:pt x="585" y="426"/>
                    <a:pt x="582" y="421"/>
                  </a:cubicBezTo>
                  <a:cubicBezTo>
                    <a:pt x="578" y="414"/>
                    <a:pt x="574" y="408"/>
                    <a:pt x="571" y="401"/>
                  </a:cubicBezTo>
                  <a:cubicBezTo>
                    <a:pt x="568" y="397"/>
                    <a:pt x="565" y="392"/>
                    <a:pt x="563" y="388"/>
                  </a:cubicBezTo>
                  <a:cubicBezTo>
                    <a:pt x="561" y="384"/>
                    <a:pt x="561" y="379"/>
                    <a:pt x="561" y="375"/>
                  </a:cubicBezTo>
                  <a:cubicBezTo>
                    <a:pt x="560" y="370"/>
                    <a:pt x="562" y="366"/>
                    <a:pt x="563" y="362"/>
                  </a:cubicBezTo>
                  <a:cubicBezTo>
                    <a:pt x="563" y="358"/>
                    <a:pt x="562" y="354"/>
                    <a:pt x="563" y="351"/>
                  </a:cubicBezTo>
                  <a:cubicBezTo>
                    <a:pt x="563" y="347"/>
                    <a:pt x="562" y="343"/>
                    <a:pt x="562" y="339"/>
                  </a:cubicBezTo>
                  <a:cubicBezTo>
                    <a:pt x="560" y="327"/>
                    <a:pt x="560" y="316"/>
                    <a:pt x="557" y="304"/>
                  </a:cubicBezTo>
                  <a:cubicBezTo>
                    <a:pt x="556" y="300"/>
                    <a:pt x="555" y="296"/>
                    <a:pt x="554" y="291"/>
                  </a:cubicBezTo>
                  <a:cubicBezTo>
                    <a:pt x="552" y="288"/>
                    <a:pt x="551" y="285"/>
                    <a:pt x="549" y="282"/>
                  </a:cubicBezTo>
                  <a:cubicBezTo>
                    <a:pt x="548" y="279"/>
                    <a:pt x="547" y="274"/>
                    <a:pt x="547" y="271"/>
                  </a:cubicBezTo>
                  <a:cubicBezTo>
                    <a:pt x="548" y="269"/>
                    <a:pt x="549" y="268"/>
                    <a:pt x="550" y="266"/>
                  </a:cubicBezTo>
                  <a:cubicBezTo>
                    <a:pt x="554" y="270"/>
                    <a:pt x="557" y="271"/>
                    <a:pt x="560" y="265"/>
                  </a:cubicBezTo>
                  <a:cubicBezTo>
                    <a:pt x="562" y="260"/>
                    <a:pt x="565" y="255"/>
                    <a:pt x="567" y="250"/>
                  </a:cubicBezTo>
                  <a:cubicBezTo>
                    <a:pt x="568" y="248"/>
                    <a:pt x="569" y="240"/>
                    <a:pt x="571" y="240"/>
                  </a:cubicBezTo>
                  <a:cubicBezTo>
                    <a:pt x="573" y="239"/>
                    <a:pt x="573" y="242"/>
                    <a:pt x="574" y="242"/>
                  </a:cubicBezTo>
                  <a:cubicBezTo>
                    <a:pt x="576" y="242"/>
                    <a:pt x="576" y="239"/>
                    <a:pt x="577" y="238"/>
                  </a:cubicBezTo>
                  <a:cubicBezTo>
                    <a:pt x="580" y="230"/>
                    <a:pt x="582" y="220"/>
                    <a:pt x="588" y="216"/>
                  </a:cubicBezTo>
                  <a:cubicBezTo>
                    <a:pt x="592" y="221"/>
                    <a:pt x="578" y="240"/>
                    <a:pt x="591" y="239"/>
                  </a:cubicBezTo>
                  <a:cubicBezTo>
                    <a:pt x="592" y="243"/>
                    <a:pt x="592" y="250"/>
                    <a:pt x="592" y="254"/>
                  </a:cubicBezTo>
                  <a:cubicBezTo>
                    <a:pt x="591" y="260"/>
                    <a:pt x="591" y="265"/>
                    <a:pt x="590" y="271"/>
                  </a:cubicBezTo>
                  <a:cubicBezTo>
                    <a:pt x="590" y="278"/>
                    <a:pt x="591" y="284"/>
                    <a:pt x="589" y="290"/>
                  </a:cubicBezTo>
                  <a:cubicBezTo>
                    <a:pt x="588" y="293"/>
                    <a:pt x="585" y="296"/>
                    <a:pt x="587" y="299"/>
                  </a:cubicBezTo>
                  <a:cubicBezTo>
                    <a:pt x="589" y="302"/>
                    <a:pt x="592" y="300"/>
                    <a:pt x="594" y="303"/>
                  </a:cubicBezTo>
                  <a:cubicBezTo>
                    <a:pt x="596" y="306"/>
                    <a:pt x="596" y="309"/>
                    <a:pt x="596" y="313"/>
                  </a:cubicBezTo>
                  <a:cubicBezTo>
                    <a:pt x="597" y="314"/>
                    <a:pt x="597" y="316"/>
                    <a:pt x="597" y="318"/>
                  </a:cubicBezTo>
                  <a:cubicBezTo>
                    <a:pt x="597" y="320"/>
                    <a:pt x="596" y="321"/>
                    <a:pt x="596" y="323"/>
                  </a:cubicBezTo>
                  <a:cubicBezTo>
                    <a:pt x="599" y="322"/>
                    <a:pt x="604" y="317"/>
                    <a:pt x="604" y="314"/>
                  </a:cubicBezTo>
                  <a:cubicBezTo>
                    <a:pt x="605" y="310"/>
                    <a:pt x="603" y="303"/>
                    <a:pt x="603" y="299"/>
                  </a:cubicBezTo>
                  <a:cubicBezTo>
                    <a:pt x="603" y="295"/>
                    <a:pt x="603" y="291"/>
                    <a:pt x="601" y="288"/>
                  </a:cubicBezTo>
                  <a:cubicBezTo>
                    <a:pt x="600" y="286"/>
                    <a:pt x="599" y="286"/>
                    <a:pt x="598" y="284"/>
                  </a:cubicBezTo>
                  <a:cubicBezTo>
                    <a:pt x="598" y="282"/>
                    <a:pt x="598" y="279"/>
                    <a:pt x="598" y="277"/>
                  </a:cubicBezTo>
                  <a:cubicBezTo>
                    <a:pt x="598" y="275"/>
                    <a:pt x="598" y="273"/>
                    <a:pt x="598" y="271"/>
                  </a:cubicBezTo>
                  <a:cubicBezTo>
                    <a:pt x="599" y="269"/>
                    <a:pt x="598" y="266"/>
                    <a:pt x="598" y="264"/>
                  </a:cubicBezTo>
                  <a:cubicBezTo>
                    <a:pt x="598" y="259"/>
                    <a:pt x="599" y="252"/>
                    <a:pt x="603" y="249"/>
                  </a:cubicBezTo>
                  <a:cubicBezTo>
                    <a:pt x="604" y="248"/>
                    <a:pt x="606" y="248"/>
                    <a:pt x="608" y="247"/>
                  </a:cubicBezTo>
                  <a:cubicBezTo>
                    <a:pt x="611" y="246"/>
                    <a:pt x="613" y="244"/>
                    <a:pt x="615" y="241"/>
                  </a:cubicBezTo>
                  <a:cubicBezTo>
                    <a:pt x="618" y="238"/>
                    <a:pt x="620" y="234"/>
                    <a:pt x="622" y="229"/>
                  </a:cubicBezTo>
                  <a:cubicBezTo>
                    <a:pt x="623" y="227"/>
                    <a:pt x="625" y="225"/>
                    <a:pt x="625" y="223"/>
                  </a:cubicBezTo>
                  <a:cubicBezTo>
                    <a:pt x="625" y="234"/>
                    <a:pt x="622" y="243"/>
                    <a:pt x="620" y="254"/>
                  </a:cubicBezTo>
                  <a:cubicBezTo>
                    <a:pt x="619" y="260"/>
                    <a:pt x="617" y="265"/>
                    <a:pt x="614" y="270"/>
                  </a:cubicBezTo>
                  <a:cubicBezTo>
                    <a:pt x="613" y="272"/>
                    <a:pt x="612" y="275"/>
                    <a:pt x="610" y="277"/>
                  </a:cubicBezTo>
                  <a:cubicBezTo>
                    <a:pt x="612" y="276"/>
                    <a:pt x="614" y="275"/>
                    <a:pt x="616" y="274"/>
                  </a:cubicBezTo>
                  <a:cubicBezTo>
                    <a:pt x="619" y="272"/>
                    <a:pt x="622" y="269"/>
                    <a:pt x="625" y="266"/>
                  </a:cubicBezTo>
                  <a:cubicBezTo>
                    <a:pt x="632" y="259"/>
                    <a:pt x="638" y="250"/>
                    <a:pt x="642" y="240"/>
                  </a:cubicBezTo>
                  <a:cubicBezTo>
                    <a:pt x="644" y="236"/>
                    <a:pt x="646" y="232"/>
                    <a:pt x="647" y="228"/>
                  </a:cubicBezTo>
                  <a:cubicBezTo>
                    <a:pt x="649" y="224"/>
                    <a:pt x="649" y="221"/>
                    <a:pt x="651" y="218"/>
                  </a:cubicBezTo>
                  <a:cubicBezTo>
                    <a:pt x="654" y="212"/>
                    <a:pt x="655" y="206"/>
                    <a:pt x="659" y="201"/>
                  </a:cubicBezTo>
                  <a:cubicBezTo>
                    <a:pt x="662" y="195"/>
                    <a:pt x="668" y="191"/>
                    <a:pt x="672" y="186"/>
                  </a:cubicBezTo>
                  <a:cubicBezTo>
                    <a:pt x="676" y="180"/>
                    <a:pt x="676" y="172"/>
                    <a:pt x="674" y="165"/>
                  </a:cubicBezTo>
                  <a:cubicBezTo>
                    <a:pt x="673" y="158"/>
                    <a:pt x="672" y="150"/>
                    <a:pt x="671" y="143"/>
                  </a:cubicBezTo>
                  <a:cubicBezTo>
                    <a:pt x="670" y="140"/>
                    <a:pt x="669" y="136"/>
                    <a:pt x="666" y="134"/>
                  </a:cubicBezTo>
                  <a:cubicBezTo>
                    <a:pt x="663" y="132"/>
                    <a:pt x="658" y="131"/>
                    <a:pt x="655" y="131"/>
                  </a:cubicBezTo>
                  <a:cubicBezTo>
                    <a:pt x="651" y="131"/>
                    <a:pt x="646" y="133"/>
                    <a:pt x="642" y="133"/>
                  </a:cubicBezTo>
                  <a:cubicBezTo>
                    <a:pt x="639" y="133"/>
                    <a:pt x="636" y="132"/>
                    <a:pt x="632" y="132"/>
                  </a:cubicBezTo>
                  <a:cubicBezTo>
                    <a:pt x="621" y="133"/>
                    <a:pt x="608" y="132"/>
                    <a:pt x="599" y="139"/>
                  </a:cubicBezTo>
                  <a:cubicBezTo>
                    <a:pt x="596" y="141"/>
                    <a:pt x="594" y="144"/>
                    <a:pt x="591" y="145"/>
                  </a:cubicBezTo>
                  <a:cubicBezTo>
                    <a:pt x="590" y="145"/>
                    <a:pt x="588" y="146"/>
                    <a:pt x="587" y="146"/>
                  </a:cubicBezTo>
                  <a:cubicBezTo>
                    <a:pt x="585" y="145"/>
                    <a:pt x="585" y="145"/>
                    <a:pt x="583" y="144"/>
                  </a:cubicBezTo>
                  <a:cubicBezTo>
                    <a:pt x="578" y="144"/>
                    <a:pt x="571" y="146"/>
                    <a:pt x="567" y="148"/>
                  </a:cubicBezTo>
                  <a:cubicBezTo>
                    <a:pt x="562" y="150"/>
                    <a:pt x="557" y="154"/>
                    <a:pt x="552" y="156"/>
                  </a:cubicBezTo>
                  <a:cubicBezTo>
                    <a:pt x="550" y="157"/>
                    <a:pt x="548" y="159"/>
                    <a:pt x="545" y="160"/>
                  </a:cubicBezTo>
                  <a:cubicBezTo>
                    <a:pt x="543" y="161"/>
                    <a:pt x="540" y="161"/>
                    <a:pt x="537" y="161"/>
                  </a:cubicBezTo>
                  <a:cubicBezTo>
                    <a:pt x="532" y="161"/>
                    <a:pt x="527" y="162"/>
                    <a:pt x="521" y="163"/>
                  </a:cubicBezTo>
                  <a:cubicBezTo>
                    <a:pt x="520" y="162"/>
                    <a:pt x="519" y="162"/>
                    <a:pt x="518" y="162"/>
                  </a:cubicBezTo>
                  <a:cubicBezTo>
                    <a:pt x="513" y="161"/>
                    <a:pt x="507" y="158"/>
                    <a:pt x="505" y="152"/>
                  </a:cubicBezTo>
                  <a:cubicBezTo>
                    <a:pt x="504" y="151"/>
                    <a:pt x="504" y="149"/>
                    <a:pt x="504" y="148"/>
                  </a:cubicBezTo>
                  <a:cubicBezTo>
                    <a:pt x="504" y="146"/>
                    <a:pt x="503" y="145"/>
                    <a:pt x="503" y="144"/>
                  </a:cubicBezTo>
                  <a:cubicBezTo>
                    <a:pt x="502" y="143"/>
                    <a:pt x="502" y="143"/>
                    <a:pt x="502" y="142"/>
                  </a:cubicBezTo>
                  <a:cubicBezTo>
                    <a:pt x="503" y="140"/>
                    <a:pt x="504" y="139"/>
                    <a:pt x="505" y="137"/>
                  </a:cubicBezTo>
                  <a:cubicBezTo>
                    <a:pt x="507" y="133"/>
                    <a:pt x="509" y="130"/>
                    <a:pt x="510" y="127"/>
                  </a:cubicBezTo>
                  <a:cubicBezTo>
                    <a:pt x="510" y="126"/>
                    <a:pt x="511" y="124"/>
                    <a:pt x="512" y="123"/>
                  </a:cubicBezTo>
                  <a:cubicBezTo>
                    <a:pt x="512" y="120"/>
                    <a:pt x="511" y="117"/>
                    <a:pt x="511" y="115"/>
                  </a:cubicBezTo>
                  <a:cubicBezTo>
                    <a:pt x="511" y="113"/>
                    <a:pt x="511" y="110"/>
                    <a:pt x="510" y="108"/>
                  </a:cubicBezTo>
                  <a:cubicBezTo>
                    <a:pt x="510" y="107"/>
                    <a:pt x="508" y="106"/>
                    <a:pt x="508" y="104"/>
                  </a:cubicBezTo>
                  <a:cubicBezTo>
                    <a:pt x="507" y="102"/>
                    <a:pt x="507" y="101"/>
                    <a:pt x="506" y="99"/>
                  </a:cubicBezTo>
                  <a:cubicBezTo>
                    <a:pt x="504" y="97"/>
                    <a:pt x="504" y="96"/>
                    <a:pt x="503" y="94"/>
                  </a:cubicBezTo>
                  <a:cubicBezTo>
                    <a:pt x="502" y="90"/>
                    <a:pt x="500" y="86"/>
                    <a:pt x="499" y="82"/>
                  </a:cubicBezTo>
                  <a:cubicBezTo>
                    <a:pt x="499" y="79"/>
                    <a:pt x="498" y="75"/>
                    <a:pt x="498" y="71"/>
                  </a:cubicBezTo>
                  <a:cubicBezTo>
                    <a:pt x="498" y="70"/>
                    <a:pt x="498" y="68"/>
                    <a:pt x="498" y="66"/>
                  </a:cubicBezTo>
                  <a:cubicBezTo>
                    <a:pt x="498" y="66"/>
                    <a:pt x="499" y="65"/>
                    <a:pt x="499" y="64"/>
                  </a:cubicBezTo>
                  <a:cubicBezTo>
                    <a:pt x="499" y="64"/>
                    <a:pt x="499" y="64"/>
                    <a:pt x="499" y="63"/>
                  </a:cubicBezTo>
                  <a:cubicBezTo>
                    <a:pt x="499" y="62"/>
                    <a:pt x="499" y="61"/>
                    <a:pt x="499" y="60"/>
                  </a:cubicBezTo>
                  <a:cubicBezTo>
                    <a:pt x="499" y="60"/>
                    <a:pt x="499" y="59"/>
                    <a:pt x="499" y="59"/>
                  </a:cubicBezTo>
                  <a:cubicBezTo>
                    <a:pt x="499" y="59"/>
                    <a:pt x="499" y="58"/>
                    <a:pt x="499" y="58"/>
                  </a:cubicBezTo>
                  <a:cubicBezTo>
                    <a:pt x="500" y="57"/>
                    <a:pt x="500" y="55"/>
                    <a:pt x="500" y="54"/>
                  </a:cubicBezTo>
                  <a:cubicBezTo>
                    <a:pt x="501" y="51"/>
                    <a:pt x="502" y="50"/>
                    <a:pt x="501" y="46"/>
                  </a:cubicBezTo>
                  <a:cubicBezTo>
                    <a:pt x="500" y="44"/>
                    <a:pt x="500" y="42"/>
                    <a:pt x="499" y="40"/>
                  </a:cubicBezTo>
                  <a:cubicBezTo>
                    <a:pt x="497" y="34"/>
                    <a:pt x="494" y="30"/>
                    <a:pt x="490" y="25"/>
                  </a:cubicBezTo>
                  <a:cubicBezTo>
                    <a:pt x="486" y="21"/>
                    <a:pt x="484" y="17"/>
                    <a:pt x="480" y="14"/>
                  </a:cubicBezTo>
                  <a:cubicBezTo>
                    <a:pt x="475" y="9"/>
                    <a:pt x="470" y="6"/>
                    <a:pt x="463" y="4"/>
                  </a:cubicBezTo>
                  <a:cubicBezTo>
                    <a:pt x="451" y="1"/>
                    <a:pt x="435" y="0"/>
                    <a:pt x="422" y="4"/>
                  </a:cubicBezTo>
                  <a:cubicBezTo>
                    <a:pt x="411" y="7"/>
                    <a:pt x="400" y="10"/>
                    <a:pt x="392" y="20"/>
                  </a:cubicBezTo>
                  <a:cubicBezTo>
                    <a:pt x="389" y="24"/>
                    <a:pt x="386" y="28"/>
                    <a:pt x="384" y="33"/>
                  </a:cubicBezTo>
                  <a:cubicBezTo>
                    <a:pt x="379" y="38"/>
                    <a:pt x="375" y="45"/>
                    <a:pt x="376" y="51"/>
                  </a:cubicBezTo>
                  <a:cubicBezTo>
                    <a:pt x="376" y="53"/>
                    <a:pt x="376" y="55"/>
                    <a:pt x="376" y="57"/>
                  </a:cubicBezTo>
                  <a:cubicBezTo>
                    <a:pt x="376" y="59"/>
                    <a:pt x="375" y="61"/>
                    <a:pt x="376" y="63"/>
                  </a:cubicBezTo>
                  <a:cubicBezTo>
                    <a:pt x="376" y="68"/>
                    <a:pt x="377" y="72"/>
                    <a:pt x="377" y="77"/>
                  </a:cubicBezTo>
                  <a:cubicBezTo>
                    <a:pt x="378" y="81"/>
                    <a:pt x="378" y="85"/>
                    <a:pt x="378" y="89"/>
                  </a:cubicBezTo>
                  <a:cubicBezTo>
                    <a:pt x="379" y="90"/>
                    <a:pt x="379" y="92"/>
                    <a:pt x="379" y="94"/>
                  </a:cubicBezTo>
                  <a:cubicBezTo>
                    <a:pt x="379" y="97"/>
                    <a:pt x="378" y="98"/>
                    <a:pt x="378" y="101"/>
                  </a:cubicBezTo>
                  <a:cubicBezTo>
                    <a:pt x="378" y="102"/>
                    <a:pt x="379" y="104"/>
                    <a:pt x="379" y="106"/>
                  </a:cubicBezTo>
                  <a:cubicBezTo>
                    <a:pt x="379" y="108"/>
                    <a:pt x="378" y="110"/>
                    <a:pt x="378" y="113"/>
                  </a:cubicBezTo>
                  <a:cubicBezTo>
                    <a:pt x="377" y="116"/>
                    <a:pt x="378" y="121"/>
                    <a:pt x="379" y="125"/>
                  </a:cubicBezTo>
                  <a:cubicBezTo>
                    <a:pt x="379" y="129"/>
                    <a:pt x="379" y="133"/>
                    <a:pt x="380" y="136"/>
                  </a:cubicBezTo>
                  <a:cubicBezTo>
                    <a:pt x="380" y="138"/>
                    <a:pt x="381" y="141"/>
                    <a:pt x="381" y="143"/>
                  </a:cubicBezTo>
                  <a:cubicBezTo>
                    <a:pt x="380" y="145"/>
                    <a:pt x="380" y="146"/>
                    <a:pt x="380" y="148"/>
                  </a:cubicBezTo>
                  <a:cubicBezTo>
                    <a:pt x="380" y="153"/>
                    <a:pt x="381" y="156"/>
                    <a:pt x="380" y="160"/>
                  </a:cubicBezTo>
                  <a:cubicBezTo>
                    <a:pt x="380" y="165"/>
                    <a:pt x="380" y="167"/>
                    <a:pt x="376" y="169"/>
                  </a:cubicBezTo>
                  <a:cubicBezTo>
                    <a:pt x="372" y="171"/>
                    <a:pt x="368" y="172"/>
                    <a:pt x="364" y="173"/>
                  </a:cubicBezTo>
                  <a:cubicBezTo>
                    <a:pt x="362" y="173"/>
                    <a:pt x="360" y="175"/>
                    <a:pt x="358" y="175"/>
                  </a:cubicBezTo>
                  <a:cubicBezTo>
                    <a:pt x="355" y="175"/>
                    <a:pt x="353" y="176"/>
                    <a:pt x="351" y="176"/>
                  </a:cubicBezTo>
                  <a:cubicBezTo>
                    <a:pt x="347" y="176"/>
                    <a:pt x="343" y="177"/>
                    <a:pt x="339" y="176"/>
                  </a:cubicBezTo>
                  <a:cubicBezTo>
                    <a:pt x="337" y="175"/>
                    <a:pt x="337" y="175"/>
                    <a:pt x="335" y="175"/>
                  </a:cubicBezTo>
                  <a:cubicBezTo>
                    <a:pt x="334" y="175"/>
                    <a:pt x="333" y="176"/>
                    <a:pt x="332" y="175"/>
                  </a:cubicBezTo>
                  <a:cubicBezTo>
                    <a:pt x="330" y="175"/>
                    <a:pt x="330" y="175"/>
                    <a:pt x="329" y="174"/>
                  </a:cubicBezTo>
                  <a:cubicBezTo>
                    <a:pt x="318" y="173"/>
                    <a:pt x="310" y="183"/>
                    <a:pt x="300" y="183"/>
                  </a:cubicBezTo>
                  <a:cubicBezTo>
                    <a:pt x="295" y="183"/>
                    <a:pt x="290" y="182"/>
                    <a:pt x="286" y="180"/>
                  </a:cubicBezTo>
                  <a:cubicBezTo>
                    <a:pt x="284" y="180"/>
                    <a:pt x="282" y="179"/>
                    <a:pt x="280" y="179"/>
                  </a:cubicBezTo>
                  <a:cubicBezTo>
                    <a:pt x="276" y="178"/>
                    <a:pt x="273" y="178"/>
                    <a:pt x="269" y="178"/>
                  </a:cubicBezTo>
                  <a:cubicBezTo>
                    <a:pt x="264" y="179"/>
                    <a:pt x="259" y="177"/>
                    <a:pt x="254" y="177"/>
                  </a:cubicBezTo>
                  <a:cubicBezTo>
                    <a:pt x="250" y="178"/>
                    <a:pt x="248" y="177"/>
                    <a:pt x="245" y="177"/>
                  </a:cubicBezTo>
                  <a:cubicBezTo>
                    <a:pt x="242" y="177"/>
                    <a:pt x="240" y="178"/>
                    <a:pt x="238" y="178"/>
                  </a:cubicBezTo>
                  <a:cubicBezTo>
                    <a:pt x="227" y="179"/>
                    <a:pt x="218" y="181"/>
                    <a:pt x="208" y="179"/>
                  </a:cubicBezTo>
                  <a:cubicBezTo>
                    <a:pt x="203" y="178"/>
                    <a:pt x="199" y="177"/>
                    <a:pt x="195" y="176"/>
                  </a:cubicBezTo>
                  <a:cubicBezTo>
                    <a:pt x="193" y="176"/>
                    <a:pt x="190" y="175"/>
                    <a:pt x="188" y="176"/>
                  </a:cubicBezTo>
                  <a:cubicBezTo>
                    <a:pt x="186" y="177"/>
                    <a:pt x="186" y="178"/>
                    <a:pt x="185" y="180"/>
                  </a:cubicBezTo>
                  <a:cubicBezTo>
                    <a:pt x="185" y="181"/>
                    <a:pt x="184" y="182"/>
                    <a:pt x="183" y="183"/>
                  </a:cubicBezTo>
                  <a:cubicBezTo>
                    <a:pt x="183" y="185"/>
                    <a:pt x="183" y="186"/>
                    <a:pt x="182" y="188"/>
                  </a:cubicBezTo>
                  <a:cubicBezTo>
                    <a:pt x="182" y="191"/>
                    <a:pt x="179" y="194"/>
                    <a:pt x="177" y="196"/>
                  </a:cubicBezTo>
                  <a:cubicBezTo>
                    <a:pt x="176" y="198"/>
                    <a:pt x="174" y="199"/>
                    <a:pt x="173" y="201"/>
                  </a:cubicBezTo>
                  <a:cubicBezTo>
                    <a:pt x="173" y="201"/>
                    <a:pt x="172" y="200"/>
                    <a:pt x="172" y="200"/>
                  </a:cubicBezTo>
                  <a:cubicBezTo>
                    <a:pt x="168" y="200"/>
                    <a:pt x="164" y="201"/>
                    <a:pt x="161" y="201"/>
                  </a:cubicBezTo>
                  <a:cubicBezTo>
                    <a:pt x="159" y="202"/>
                    <a:pt x="157" y="202"/>
                    <a:pt x="155" y="203"/>
                  </a:cubicBezTo>
                  <a:cubicBezTo>
                    <a:pt x="153" y="203"/>
                    <a:pt x="151" y="203"/>
                    <a:pt x="150" y="204"/>
                  </a:cubicBezTo>
                  <a:cubicBezTo>
                    <a:pt x="148" y="204"/>
                    <a:pt x="148" y="205"/>
                    <a:pt x="146" y="206"/>
                  </a:cubicBezTo>
                  <a:cubicBezTo>
                    <a:pt x="144" y="206"/>
                    <a:pt x="143" y="207"/>
                    <a:pt x="141" y="208"/>
                  </a:cubicBezTo>
                  <a:cubicBezTo>
                    <a:pt x="138" y="209"/>
                    <a:pt x="135" y="209"/>
                    <a:pt x="132" y="211"/>
                  </a:cubicBezTo>
                  <a:cubicBezTo>
                    <a:pt x="129" y="213"/>
                    <a:pt x="126" y="216"/>
                    <a:pt x="123" y="218"/>
                  </a:cubicBezTo>
                  <a:cubicBezTo>
                    <a:pt x="122" y="219"/>
                    <a:pt x="121" y="221"/>
                    <a:pt x="119" y="223"/>
                  </a:cubicBezTo>
                  <a:cubicBezTo>
                    <a:pt x="118" y="224"/>
                    <a:pt x="117" y="226"/>
                    <a:pt x="115" y="227"/>
                  </a:cubicBezTo>
                  <a:cubicBezTo>
                    <a:pt x="114" y="228"/>
                    <a:pt x="113" y="229"/>
                    <a:pt x="112" y="231"/>
                  </a:cubicBezTo>
                  <a:cubicBezTo>
                    <a:pt x="111" y="233"/>
                    <a:pt x="111" y="234"/>
                    <a:pt x="109" y="236"/>
                  </a:cubicBezTo>
                  <a:cubicBezTo>
                    <a:pt x="108" y="237"/>
                    <a:pt x="107" y="240"/>
                    <a:pt x="106" y="242"/>
                  </a:cubicBezTo>
                  <a:cubicBezTo>
                    <a:pt x="106" y="242"/>
                    <a:pt x="106" y="242"/>
                    <a:pt x="106" y="242"/>
                  </a:cubicBezTo>
                  <a:cubicBezTo>
                    <a:pt x="104" y="242"/>
                    <a:pt x="103" y="242"/>
                    <a:pt x="102" y="242"/>
                  </a:cubicBezTo>
                  <a:cubicBezTo>
                    <a:pt x="100" y="242"/>
                    <a:pt x="98" y="242"/>
                    <a:pt x="97" y="241"/>
                  </a:cubicBezTo>
                  <a:cubicBezTo>
                    <a:pt x="95" y="241"/>
                    <a:pt x="93" y="241"/>
                    <a:pt x="91" y="241"/>
                  </a:cubicBezTo>
                  <a:cubicBezTo>
                    <a:pt x="89" y="240"/>
                    <a:pt x="85" y="240"/>
                    <a:pt x="82" y="243"/>
                  </a:cubicBezTo>
                  <a:cubicBezTo>
                    <a:pt x="82" y="243"/>
                    <a:pt x="82" y="243"/>
                    <a:pt x="82" y="242"/>
                  </a:cubicBezTo>
                  <a:cubicBezTo>
                    <a:pt x="76" y="242"/>
                    <a:pt x="72" y="252"/>
                    <a:pt x="69" y="256"/>
                  </a:cubicBezTo>
                  <a:cubicBezTo>
                    <a:pt x="66" y="261"/>
                    <a:pt x="62" y="266"/>
                    <a:pt x="59" y="272"/>
                  </a:cubicBezTo>
                  <a:cubicBezTo>
                    <a:pt x="52" y="283"/>
                    <a:pt x="44" y="293"/>
                    <a:pt x="36" y="303"/>
                  </a:cubicBezTo>
                  <a:cubicBezTo>
                    <a:pt x="32" y="308"/>
                    <a:pt x="28" y="314"/>
                    <a:pt x="23" y="318"/>
                  </a:cubicBezTo>
                  <a:cubicBezTo>
                    <a:pt x="20" y="323"/>
                    <a:pt x="15" y="327"/>
                    <a:pt x="10" y="330"/>
                  </a:cubicBezTo>
                  <a:cubicBezTo>
                    <a:pt x="8" y="332"/>
                    <a:pt x="6" y="334"/>
                    <a:pt x="3" y="336"/>
                  </a:cubicBezTo>
                  <a:cubicBezTo>
                    <a:pt x="0" y="339"/>
                    <a:pt x="1" y="341"/>
                    <a:pt x="2" y="345"/>
                  </a:cubicBezTo>
                  <a:cubicBezTo>
                    <a:pt x="2" y="349"/>
                    <a:pt x="2" y="351"/>
                    <a:pt x="4" y="355"/>
                  </a:cubicBezTo>
                  <a:cubicBezTo>
                    <a:pt x="6" y="360"/>
                    <a:pt x="9" y="365"/>
                    <a:pt x="12" y="370"/>
                  </a:cubicBezTo>
                  <a:cubicBezTo>
                    <a:pt x="17" y="379"/>
                    <a:pt x="24" y="388"/>
                    <a:pt x="32" y="394"/>
                  </a:cubicBezTo>
                  <a:cubicBezTo>
                    <a:pt x="38" y="400"/>
                    <a:pt x="44" y="406"/>
                    <a:pt x="51" y="410"/>
                  </a:cubicBezTo>
                  <a:cubicBezTo>
                    <a:pt x="57" y="413"/>
                    <a:pt x="62" y="416"/>
                    <a:pt x="68" y="419"/>
                  </a:cubicBezTo>
                  <a:cubicBezTo>
                    <a:pt x="70" y="420"/>
                    <a:pt x="72" y="421"/>
                    <a:pt x="75" y="422"/>
                  </a:cubicBezTo>
                  <a:cubicBezTo>
                    <a:pt x="78" y="424"/>
                    <a:pt x="80" y="423"/>
                    <a:pt x="83" y="421"/>
                  </a:cubicBezTo>
                  <a:cubicBezTo>
                    <a:pt x="88" y="418"/>
                    <a:pt x="93" y="416"/>
                    <a:pt x="98" y="414"/>
                  </a:cubicBezTo>
                  <a:cubicBezTo>
                    <a:pt x="104" y="411"/>
                    <a:pt x="110" y="407"/>
                    <a:pt x="117" y="404"/>
                  </a:cubicBezTo>
                  <a:cubicBezTo>
                    <a:pt x="121" y="402"/>
                    <a:pt x="126" y="399"/>
                    <a:pt x="130" y="396"/>
                  </a:cubicBezTo>
                  <a:cubicBezTo>
                    <a:pt x="134" y="393"/>
                    <a:pt x="138" y="391"/>
                    <a:pt x="141" y="388"/>
                  </a:cubicBezTo>
                  <a:cubicBezTo>
                    <a:pt x="144" y="386"/>
                    <a:pt x="148" y="384"/>
                    <a:pt x="151" y="382"/>
                  </a:cubicBezTo>
                  <a:cubicBezTo>
                    <a:pt x="154" y="379"/>
                    <a:pt x="158" y="377"/>
                    <a:pt x="161" y="374"/>
                  </a:cubicBezTo>
                  <a:cubicBezTo>
                    <a:pt x="167" y="370"/>
                    <a:pt x="173" y="366"/>
                    <a:pt x="178" y="361"/>
                  </a:cubicBezTo>
                  <a:cubicBezTo>
                    <a:pt x="179" y="360"/>
                    <a:pt x="181" y="358"/>
                    <a:pt x="183" y="356"/>
                  </a:cubicBezTo>
                  <a:cubicBezTo>
                    <a:pt x="184" y="355"/>
                    <a:pt x="184" y="355"/>
                    <a:pt x="185" y="355"/>
                  </a:cubicBezTo>
                  <a:cubicBezTo>
                    <a:pt x="188" y="353"/>
                    <a:pt x="186" y="347"/>
                    <a:pt x="186" y="344"/>
                  </a:cubicBezTo>
                  <a:cubicBezTo>
                    <a:pt x="185" y="338"/>
                    <a:pt x="182" y="332"/>
                    <a:pt x="179" y="326"/>
                  </a:cubicBezTo>
                  <a:cubicBezTo>
                    <a:pt x="182" y="324"/>
                    <a:pt x="185" y="321"/>
                    <a:pt x="187" y="319"/>
                  </a:cubicBezTo>
                  <a:cubicBezTo>
                    <a:pt x="189" y="316"/>
                    <a:pt x="190" y="313"/>
                    <a:pt x="192" y="310"/>
                  </a:cubicBezTo>
                  <a:cubicBezTo>
                    <a:pt x="194" y="308"/>
                    <a:pt x="196" y="306"/>
                    <a:pt x="197" y="304"/>
                  </a:cubicBezTo>
                  <a:cubicBezTo>
                    <a:pt x="201" y="300"/>
                    <a:pt x="203" y="294"/>
                    <a:pt x="205" y="288"/>
                  </a:cubicBezTo>
                  <a:cubicBezTo>
                    <a:pt x="205" y="287"/>
                    <a:pt x="205" y="287"/>
                    <a:pt x="205" y="286"/>
                  </a:cubicBezTo>
                  <a:cubicBezTo>
                    <a:pt x="208" y="283"/>
                    <a:pt x="210" y="281"/>
                    <a:pt x="214" y="281"/>
                  </a:cubicBezTo>
                  <a:cubicBezTo>
                    <a:pt x="219" y="280"/>
                    <a:pt x="223" y="282"/>
                    <a:pt x="228" y="282"/>
                  </a:cubicBezTo>
                  <a:cubicBezTo>
                    <a:pt x="241" y="282"/>
                    <a:pt x="251" y="269"/>
                    <a:pt x="260" y="261"/>
                  </a:cubicBezTo>
                  <a:cubicBezTo>
                    <a:pt x="262" y="259"/>
                    <a:pt x="266" y="254"/>
                    <a:pt x="270" y="254"/>
                  </a:cubicBezTo>
                  <a:cubicBezTo>
                    <a:pt x="274" y="255"/>
                    <a:pt x="276" y="260"/>
                    <a:pt x="277" y="264"/>
                  </a:cubicBezTo>
                  <a:cubicBezTo>
                    <a:pt x="278" y="272"/>
                    <a:pt x="276" y="280"/>
                    <a:pt x="273" y="288"/>
                  </a:cubicBezTo>
                  <a:cubicBezTo>
                    <a:pt x="272" y="291"/>
                    <a:pt x="270" y="294"/>
                    <a:pt x="268" y="296"/>
                  </a:cubicBezTo>
                  <a:cubicBezTo>
                    <a:pt x="266" y="298"/>
                    <a:pt x="264" y="301"/>
                    <a:pt x="262" y="304"/>
                  </a:cubicBezTo>
                  <a:cubicBezTo>
                    <a:pt x="260" y="305"/>
                    <a:pt x="258" y="306"/>
                    <a:pt x="257" y="307"/>
                  </a:cubicBezTo>
                  <a:cubicBezTo>
                    <a:pt x="255" y="309"/>
                    <a:pt x="253" y="311"/>
                    <a:pt x="252" y="312"/>
                  </a:cubicBezTo>
                  <a:cubicBezTo>
                    <a:pt x="248" y="316"/>
                    <a:pt x="243" y="317"/>
                    <a:pt x="238" y="319"/>
                  </a:cubicBezTo>
                  <a:cubicBezTo>
                    <a:pt x="234" y="321"/>
                    <a:pt x="232" y="323"/>
                    <a:pt x="228" y="327"/>
                  </a:cubicBezTo>
                  <a:cubicBezTo>
                    <a:pt x="226" y="329"/>
                    <a:pt x="224" y="330"/>
                    <a:pt x="222" y="333"/>
                  </a:cubicBezTo>
                  <a:cubicBezTo>
                    <a:pt x="228" y="335"/>
                    <a:pt x="232" y="328"/>
                    <a:pt x="236" y="325"/>
                  </a:cubicBezTo>
                  <a:cubicBezTo>
                    <a:pt x="240" y="322"/>
                    <a:pt x="245" y="321"/>
                    <a:pt x="251" y="321"/>
                  </a:cubicBezTo>
                  <a:cubicBezTo>
                    <a:pt x="257" y="321"/>
                    <a:pt x="263" y="324"/>
                    <a:pt x="269" y="320"/>
                  </a:cubicBezTo>
                  <a:cubicBezTo>
                    <a:pt x="274" y="317"/>
                    <a:pt x="279" y="314"/>
                    <a:pt x="284" y="310"/>
                  </a:cubicBezTo>
                  <a:cubicBezTo>
                    <a:pt x="287" y="307"/>
                    <a:pt x="290" y="303"/>
                    <a:pt x="295" y="304"/>
                  </a:cubicBezTo>
                  <a:cubicBezTo>
                    <a:pt x="297" y="304"/>
                    <a:pt x="302" y="305"/>
                    <a:pt x="304" y="307"/>
                  </a:cubicBezTo>
                  <a:cubicBezTo>
                    <a:pt x="305" y="309"/>
                    <a:pt x="306" y="315"/>
                    <a:pt x="305" y="317"/>
                  </a:cubicBezTo>
                  <a:cubicBezTo>
                    <a:pt x="305" y="321"/>
                    <a:pt x="298" y="324"/>
                    <a:pt x="299" y="327"/>
                  </a:cubicBezTo>
                  <a:cubicBezTo>
                    <a:pt x="305" y="329"/>
                    <a:pt x="307" y="322"/>
                    <a:pt x="311" y="319"/>
                  </a:cubicBezTo>
                  <a:cubicBezTo>
                    <a:pt x="313" y="318"/>
                    <a:pt x="315" y="317"/>
                    <a:pt x="317" y="318"/>
                  </a:cubicBezTo>
                  <a:cubicBezTo>
                    <a:pt x="319" y="319"/>
                    <a:pt x="320" y="323"/>
                    <a:pt x="322" y="323"/>
                  </a:cubicBezTo>
                  <a:cubicBezTo>
                    <a:pt x="324" y="324"/>
                    <a:pt x="328" y="323"/>
                    <a:pt x="330" y="322"/>
                  </a:cubicBezTo>
                  <a:cubicBezTo>
                    <a:pt x="335" y="320"/>
                    <a:pt x="338" y="317"/>
                    <a:pt x="340" y="313"/>
                  </a:cubicBezTo>
                  <a:cubicBezTo>
                    <a:pt x="345" y="306"/>
                    <a:pt x="349" y="291"/>
                    <a:pt x="359" y="290"/>
                  </a:cubicBezTo>
                  <a:cubicBezTo>
                    <a:pt x="366" y="289"/>
                    <a:pt x="363" y="304"/>
                    <a:pt x="363" y="308"/>
                  </a:cubicBezTo>
                  <a:cubicBezTo>
                    <a:pt x="363" y="312"/>
                    <a:pt x="363" y="315"/>
                    <a:pt x="363" y="319"/>
                  </a:cubicBezTo>
                  <a:cubicBezTo>
                    <a:pt x="364" y="325"/>
                    <a:pt x="359" y="332"/>
                    <a:pt x="356" y="337"/>
                  </a:cubicBezTo>
                  <a:cubicBezTo>
                    <a:pt x="353" y="342"/>
                    <a:pt x="350" y="347"/>
                    <a:pt x="346" y="351"/>
                  </a:cubicBezTo>
                  <a:cubicBezTo>
                    <a:pt x="341" y="355"/>
                    <a:pt x="337" y="358"/>
                    <a:pt x="333" y="362"/>
                  </a:cubicBezTo>
                  <a:cubicBezTo>
                    <a:pt x="327" y="367"/>
                    <a:pt x="317" y="373"/>
                    <a:pt x="317" y="381"/>
                  </a:cubicBezTo>
                  <a:cubicBezTo>
                    <a:pt x="321" y="378"/>
                    <a:pt x="325" y="378"/>
                    <a:pt x="330" y="376"/>
                  </a:cubicBezTo>
                  <a:cubicBezTo>
                    <a:pt x="336" y="375"/>
                    <a:pt x="340" y="372"/>
                    <a:pt x="345" y="368"/>
                  </a:cubicBezTo>
                  <a:cubicBezTo>
                    <a:pt x="349" y="364"/>
                    <a:pt x="351" y="363"/>
                    <a:pt x="356" y="362"/>
                  </a:cubicBezTo>
                  <a:cubicBezTo>
                    <a:pt x="358" y="362"/>
                    <a:pt x="359" y="362"/>
                    <a:pt x="361" y="361"/>
                  </a:cubicBezTo>
                  <a:cubicBezTo>
                    <a:pt x="363" y="360"/>
                    <a:pt x="364" y="359"/>
                    <a:pt x="366" y="358"/>
                  </a:cubicBezTo>
                  <a:cubicBezTo>
                    <a:pt x="369" y="356"/>
                    <a:pt x="370" y="359"/>
                    <a:pt x="372" y="362"/>
                  </a:cubicBezTo>
                  <a:cubicBezTo>
                    <a:pt x="374" y="366"/>
                    <a:pt x="378" y="367"/>
                    <a:pt x="381" y="369"/>
                  </a:cubicBezTo>
                  <a:cubicBezTo>
                    <a:pt x="386" y="373"/>
                    <a:pt x="391" y="376"/>
                    <a:pt x="392" y="383"/>
                  </a:cubicBezTo>
                  <a:cubicBezTo>
                    <a:pt x="393" y="391"/>
                    <a:pt x="385" y="397"/>
                    <a:pt x="383" y="403"/>
                  </a:cubicBezTo>
                  <a:cubicBezTo>
                    <a:pt x="381" y="408"/>
                    <a:pt x="380" y="413"/>
                    <a:pt x="380" y="417"/>
                  </a:cubicBezTo>
                  <a:cubicBezTo>
                    <a:pt x="380" y="420"/>
                    <a:pt x="381" y="423"/>
                    <a:pt x="381" y="426"/>
                  </a:cubicBezTo>
                  <a:cubicBezTo>
                    <a:pt x="381" y="432"/>
                    <a:pt x="377" y="439"/>
                    <a:pt x="373" y="443"/>
                  </a:cubicBezTo>
                  <a:cubicBezTo>
                    <a:pt x="372" y="445"/>
                    <a:pt x="369" y="447"/>
                    <a:pt x="367" y="448"/>
                  </a:cubicBezTo>
                  <a:cubicBezTo>
                    <a:pt x="367" y="449"/>
                    <a:pt x="364" y="449"/>
                    <a:pt x="364" y="450"/>
                  </a:cubicBezTo>
                  <a:cubicBezTo>
                    <a:pt x="363" y="451"/>
                    <a:pt x="364" y="455"/>
                    <a:pt x="363" y="456"/>
                  </a:cubicBezTo>
                  <a:cubicBezTo>
                    <a:pt x="363" y="460"/>
                    <a:pt x="362" y="463"/>
                    <a:pt x="362" y="467"/>
                  </a:cubicBezTo>
                  <a:cubicBezTo>
                    <a:pt x="363" y="468"/>
                    <a:pt x="364" y="468"/>
                    <a:pt x="366" y="468"/>
                  </a:cubicBezTo>
                  <a:cubicBezTo>
                    <a:pt x="369" y="470"/>
                    <a:pt x="369" y="472"/>
                    <a:pt x="369" y="474"/>
                  </a:cubicBezTo>
                  <a:cubicBezTo>
                    <a:pt x="369" y="479"/>
                    <a:pt x="370" y="482"/>
                    <a:pt x="368" y="486"/>
                  </a:cubicBezTo>
                  <a:cubicBezTo>
                    <a:pt x="363" y="492"/>
                    <a:pt x="356" y="498"/>
                    <a:pt x="349" y="501"/>
                  </a:cubicBezTo>
                  <a:cubicBezTo>
                    <a:pt x="342" y="504"/>
                    <a:pt x="335" y="504"/>
                    <a:pt x="328" y="507"/>
                  </a:cubicBezTo>
                  <a:cubicBezTo>
                    <a:pt x="330" y="513"/>
                    <a:pt x="319" y="514"/>
                    <a:pt x="322" y="520"/>
                  </a:cubicBezTo>
                  <a:cubicBezTo>
                    <a:pt x="324" y="523"/>
                    <a:pt x="326" y="523"/>
                    <a:pt x="323" y="526"/>
                  </a:cubicBezTo>
                  <a:cubicBezTo>
                    <a:pt x="318" y="530"/>
                    <a:pt x="312" y="533"/>
                    <a:pt x="306" y="535"/>
                  </a:cubicBezTo>
                  <a:cubicBezTo>
                    <a:pt x="313" y="534"/>
                    <a:pt x="320" y="533"/>
                    <a:pt x="328" y="533"/>
                  </a:cubicBezTo>
                  <a:cubicBezTo>
                    <a:pt x="333" y="532"/>
                    <a:pt x="340" y="530"/>
                    <a:pt x="346" y="531"/>
                  </a:cubicBezTo>
                  <a:cubicBezTo>
                    <a:pt x="350" y="532"/>
                    <a:pt x="353" y="535"/>
                    <a:pt x="354" y="538"/>
                  </a:cubicBezTo>
                  <a:cubicBezTo>
                    <a:pt x="351" y="541"/>
                    <a:pt x="347" y="544"/>
                    <a:pt x="343" y="547"/>
                  </a:cubicBezTo>
                  <a:cubicBezTo>
                    <a:pt x="337" y="552"/>
                    <a:pt x="330" y="557"/>
                    <a:pt x="323" y="560"/>
                  </a:cubicBezTo>
                  <a:cubicBezTo>
                    <a:pt x="321" y="561"/>
                    <a:pt x="318" y="563"/>
                    <a:pt x="316" y="564"/>
                  </a:cubicBezTo>
                  <a:cubicBezTo>
                    <a:pt x="314" y="564"/>
                    <a:pt x="312" y="565"/>
                    <a:pt x="309" y="566"/>
                  </a:cubicBezTo>
                  <a:cubicBezTo>
                    <a:pt x="305" y="569"/>
                    <a:pt x="300" y="570"/>
                    <a:pt x="295" y="573"/>
                  </a:cubicBezTo>
                  <a:cubicBezTo>
                    <a:pt x="287" y="579"/>
                    <a:pt x="277" y="584"/>
                    <a:pt x="268" y="588"/>
                  </a:cubicBezTo>
                  <a:cubicBezTo>
                    <a:pt x="266" y="589"/>
                    <a:pt x="264" y="591"/>
                    <a:pt x="263" y="593"/>
                  </a:cubicBezTo>
                  <a:cubicBezTo>
                    <a:pt x="262" y="595"/>
                    <a:pt x="264" y="597"/>
                    <a:pt x="265" y="599"/>
                  </a:cubicBezTo>
                  <a:cubicBezTo>
                    <a:pt x="267" y="604"/>
                    <a:pt x="270" y="607"/>
                    <a:pt x="273" y="611"/>
                  </a:cubicBezTo>
                  <a:cubicBezTo>
                    <a:pt x="276" y="616"/>
                    <a:pt x="277" y="620"/>
                    <a:pt x="279" y="625"/>
                  </a:cubicBezTo>
                  <a:cubicBezTo>
                    <a:pt x="285" y="637"/>
                    <a:pt x="302" y="644"/>
                    <a:pt x="312" y="654"/>
                  </a:cubicBezTo>
                  <a:cubicBezTo>
                    <a:pt x="319" y="661"/>
                    <a:pt x="341" y="687"/>
                    <a:pt x="353" y="675"/>
                  </a:cubicBezTo>
                  <a:cubicBezTo>
                    <a:pt x="362" y="666"/>
                    <a:pt x="348" y="656"/>
                    <a:pt x="345" y="647"/>
                  </a:cubicBezTo>
                  <a:cubicBezTo>
                    <a:pt x="343" y="641"/>
                    <a:pt x="344" y="633"/>
                    <a:pt x="344" y="627"/>
                  </a:cubicBezTo>
                  <a:cubicBezTo>
                    <a:pt x="343" y="622"/>
                    <a:pt x="342" y="618"/>
                    <a:pt x="342" y="614"/>
                  </a:cubicBezTo>
                  <a:cubicBezTo>
                    <a:pt x="341" y="609"/>
                    <a:pt x="342" y="605"/>
                    <a:pt x="341" y="601"/>
                  </a:cubicBezTo>
                  <a:cubicBezTo>
                    <a:pt x="341" y="596"/>
                    <a:pt x="342" y="596"/>
                    <a:pt x="345" y="593"/>
                  </a:cubicBezTo>
                  <a:cubicBezTo>
                    <a:pt x="347" y="592"/>
                    <a:pt x="349" y="590"/>
                    <a:pt x="352" y="589"/>
                  </a:cubicBezTo>
                  <a:cubicBezTo>
                    <a:pt x="355" y="587"/>
                    <a:pt x="359" y="586"/>
                    <a:pt x="363" y="584"/>
                  </a:cubicBezTo>
                  <a:cubicBezTo>
                    <a:pt x="367" y="582"/>
                    <a:pt x="370" y="580"/>
                    <a:pt x="374" y="578"/>
                  </a:cubicBezTo>
                  <a:cubicBezTo>
                    <a:pt x="380" y="575"/>
                    <a:pt x="386" y="572"/>
                    <a:pt x="392" y="568"/>
                  </a:cubicBezTo>
                  <a:cubicBezTo>
                    <a:pt x="392" y="569"/>
                    <a:pt x="393" y="570"/>
                    <a:pt x="393" y="570"/>
                  </a:cubicBezTo>
                  <a:cubicBezTo>
                    <a:pt x="395" y="574"/>
                    <a:pt x="397" y="579"/>
                    <a:pt x="398" y="583"/>
                  </a:cubicBezTo>
                  <a:cubicBezTo>
                    <a:pt x="399" y="587"/>
                    <a:pt x="397" y="588"/>
                    <a:pt x="397" y="591"/>
                  </a:cubicBezTo>
                  <a:cubicBezTo>
                    <a:pt x="403" y="592"/>
                    <a:pt x="408" y="588"/>
                    <a:pt x="414" y="585"/>
                  </a:cubicBezTo>
                  <a:cubicBezTo>
                    <a:pt x="422" y="580"/>
                    <a:pt x="430" y="575"/>
                    <a:pt x="437" y="568"/>
                  </a:cubicBezTo>
                  <a:cubicBezTo>
                    <a:pt x="443" y="563"/>
                    <a:pt x="449" y="561"/>
                    <a:pt x="456" y="561"/>
                  </a:cubicBezTo>
                  <a:cubicBezTo>
                    <a:pt x="461" y="561"/>
                    <a:pt x="465" y="563"/>
                    <a:pt x="470" y="562"/>
                  </a:cubicBezTo>
                  <a:cubicBezTo>
                    <a:pt x="475" y="561"/>
                    <a:pt x="477" y="557"/>
                    <a:pt x="480" y="554"/>
                  </a:cubicBezTo>
                  <a:cubicBezTo>
                    <a:pt x="487" y="545"/>
                    <a:pt x="488" y="534"/>
                    <a:pt x="495" y="526"/>
                  </a:cubicBezTo>
                  <a:cubicBezTo>
                    <a:pt x="498" y="521"/>
                    <a:pt x="502" y="520"/>
                    <a:pt x="508" y="519"/>
                  </a:cubicBezTo>
                  <a:cubicBezTo>
                    <a:pt x="515" y="517"/>
                    <a:pt x="514" y="521"/>
                    <a:pt x="517" y="527"/>
                  </a:cubicBezTo>
                  <a:cubicBezTo>
                    <a:pt x="518" y="529"/>
                    <a:pt x="519" y="535"/>
                    <a:pt x="522" y="534"/>
                  </a:cubicBezTo>
                  <a:cubicBezTo>
                    <a:pt x="523" y="534"/>
                    <a:pt x="525" y="528"/>
                    <a:pt x="526" y="527"/>
                  </a:cubicBezTo>
                  <a:cubicBezTo>
                    <a:pt x="529" y="522"/>
                    <a:pt x="534" y="517"/>
                    <a:pt x="539" y="522"/>
                  </a:cubicBezTo>
                  <a:cubicBezTo>
                    <a:pt x="543" y="529"/>
                    <a:pt x="544" y="538"/>
                    <a:pt x="549" y="544"/>
                  </a:cubicBezTo>
                  <a:cubicBezTo>
                    <a:pt x="551" y="546"/>
                    <a:pt x="553" y="547"/>
                    <a:pt x="556" y="547"/>
                  </a:cubicBezTo>
                  <a:cubicBezTo>
                    <a:pt x="559" y="565"/>
                    <a:pt x="562" y="582"/>
                    <a:pt x="563" y="600"/>
                  </a:cubicBezTo>
                  <a:cubicBezTo>
                    <a:pt x="564" y="607"/>
                    <a:pt x="564" y="615"/>
                    <a:pt x="563" y="622"/>
                  </a:cubicBezTo>
                  <a:cubicBezTo>
                    <a:pt x="561" y="627"/>
                    <a:pt x="559" y="632"/>
                    <a:pt x="558" y="638"/>
                  </a:cubicBezTo>
                  <a:cubicBezTo>
                    <a:pt x="557" y="641"/>
                    <a:pt x="556" y="644"/>
                    <a:pt x="556" y="647"/>
                  </a:cubicBezTo>
                  <a:cubicBezTo>
                    <a:pt x="556" y="651"/>
                    <a:pt x="559" y="655"/>
                    <a:pt x="562" y="658"/>
                  </a:cubicBezTo>
                  <a:cubicBezTo>
                    <a:pt x="566" y="663"/>
                    <a:pt x="574" y="665"/>
                    <a:pt x="581" y="666"/>
                  </a:cubicBezTo>
                  <a:cubicBezTo>
                    <a:pt x="589" y="668"/>
                    <a:pt x="597" y="668"/>
                    <a:pt x="605" y="668"/>
                  </a:cubicBezTo>
                  <a:cubicBezTo>
                    <a:pt x="615" y="668"/>
                    <a:pt x="624" y="669"/>
                    <a:pt x="634" y="668"/>
                  </a:cubicBezTo>
                  <a:cubicBezTo>
                    <a:pt x="639" y="668"/>
                    <a:pt x="644" y="667"/>
                    <a:pt x="649" y="667"/>
                  </a:cubicBezTo>
                  <a:cubicBezTo>
                    <a:pt x="653" y="668"/>
                    <a:pt x="658" y="668"/>
                    <a:pt x="662" y="669"/>
                  </a:cubicBezTo>
                  <a:cubicBezTo>
                    <a:pt x="664" y="669"/>
                    <a:pt x="666" y="670"/>
                    <a:pt x="668" y="670"/>
                  </a:cubicBezTo>
                  <a:cubicBezTo>
                    <a:pt x="671" y="669"/>
                    <a:pt x="674" y="663"/>
                    <a:pt x="674" y="659"/>
                  </a:cubicBezTo>
                  <a:cubicBezTo>
                    <a:pt x="674" y="654"/>
                    <a:pt x="670" y="653"/>
                    <a:pt x="666" y="651"/>
                  </a:cubicBezTo>
                  <a:close/>
                  <a:moveTo>
                    <a:pt x="148" y="232"/>
                  </a:moveTo>
                  <a:cubicBezTo>
                    <a:pt x="147" y="237"/>
                    <a:pt x="145" y="242"/>
                    <a:pt x="141" y="246"/>
                  </a:cubicBezTo>
                  <a:cubicBezTo>
                    <a:pt x="139" y="249"/>
                    <a:pt x="135" y="250"/>
                    <a:pt x="133" y="253"/>
                  </a:cubicBezTo>
                  <a:cubicBezTo>
                    <a:pt x="131" y="254"/>
                    <a:pt x="130" y="256"/>
                    <a:pt x="128" y="257"/>
                  </a:cubicBezTo>
                  <a:cubicBezTo>
                    <a:pt x="128" y="257"/>
                    <a:pt x="127" y="257"/>
                    <a:pt x="127" y="256"/>
                  </a:cubicBezTo>
                  <a:cubicBezTo>
                    <a:pt x="122" y="252"/>
                    <a:pt x="117" y="248"/>
                    <a:pt x="111" y="245"/>
                  </a:cubicBezTo>
                  <a:cubicBezTo>
                    <a:pt x="113" y="241"/>
                    <a:pt x="115" y="238"/>
                    <a:pt x="117" y="236"/>
                  </a:cubicBezTo>
                  <a:cubicBezTo>
                    <a:pt x="119" y="233"/>
                    <a:pt x="120" y="229"/>
                    <a:pt x="123" y="227"/>
                  </a:cubicBezTo>
                  <a:cubicBezTo>
                    <a:pt x="124" y="225"/>
                    <a:pt x="127" y="224"/>
                    <a:pt x="128" y="223"/>
                  </a:cubicBezTo>
                  <a:cubicBezTo>
                    <a:pt x="134" y="218"/>
                    <a:pt x="141" y="213"/>
                    <a:pt x="148" y="211"/>
                  </a:cubicBezTo>
                  <a:cubicBezTo>
                    <a:pt x="153" y="209"/>
                    <a:pt x="158" y="210"/>
                    <a:pt x="163" y="211"/>
                  </a:cubicBezTo>
                  <a:cubicBezTo>
                    <a:pt x="163" y="211"/>
                    <a:pt x="163" y="211"/>
                    <a:pt x="162" y="212"/>
                  </a:cubicBezTo>
                  <a:cubicBezTo>
                    <a:pt x="156" y="218"/>
                    <a:pt x="151" y="222"/>
                    <a:pt x="148" y="232"/>
                  </a:cubicBezTo>
                  <a:close/>
                  <a:moveTo>
                    <a:pt x="193" y="271"/>
                  </a:moveTo>
                  <a:cubicBezTo>
                    <a:pt x="193" y="272"/>
                    <a:pt x="192" y="274"/>
                    <a:pt x="191" y="276"/>
                  </a:cubicBezTo>
                  <a:cubicBezTo>
                    <a:pt x="191" y="278"/>
                    <a:pt x="191" y="280"/>
                    <a:pt x="190" y="282"/>
                  </a:cubicBezTo>
                  <a:cubicBezTo>
                    <a:pt x="190" y="286"/>
                    <a:pt x="188" y="290"/>
                    <a:pt x="187" y="294"/>
                  </a:cubicBezTo>
                  <a:cubicBezTo>
                    <a:pt x="186" y="295"/>
                    <a:pt x="186" y="295"/>
                    <a:pt x="185" y="295"/>
                  </a:cubicBezTo>
                  <a:cubicBezTo>
                    <a:pt x="186" y="296"/>
                    <a:pt x="186" y="296"/>
                    <a:pt x="186" y="296"/>
                  </a:cubicBezTo>
                  <a:cubicBezTo>
                    <a:pt x="185" y="299"/>
                    <a:pt x="183" y="302"/>
                    <a:pt x="182" y="305"/>
                  </a:cubicBezTo>
                  <a:cubicBezTo>
                    <a:pt x="179" y="309"/>
                    <a:pt x="176" y="312"/>
                    <a:pt x="173" y="315"/>
                  </a:cubicBezTo>
                  <a:cubicBezTo>
                    <a:pt x="170" y="311"/>
                    <a:pt x="167" y="307"/>
                    <a:pt x="164" y="303"/>
                  </a:cubicBezTo>
                  <a:cubicBezTo>
                    <a:pt x="160" y="296"/>
                    <a:pt x="157" y="288"/>
                    <a:pt x="152" y="283"/>
                  </a:cubicBezTo>
                  <a:cubicBezTo>
                    <a:pt x="152" y="282"/>
                    <a:pt x="152" y="282"/>
                    <a:pt x="151" y="282"/>
                  </a:cubicBezTo>
                  <a:cubicBezTo>
                    <a:pt x="153" y="282"/>
                    <a:pt x="154" y="282"/>
                    <a:pt x="156" y="282"/>
                  </a:cubicBezTo>
                  <a:cubicBezTo>
                    <a:pt x="162" y="282"/>
                    <a:pt x="168" y="278"/>
                    <a:pt x="173" y="276"/>
                  </a:cubicBezTo>
                  <a:cubicBezTo>
                    <a:pt x="180" y="273"/>
                    <a:pt x="187" y="272"/>
                    <a:pt x="194" y="268"/>
                  </a:cubicBezTo>
                  <a:cubicBezTo>
                    <a:pt x="194" y="268"/>
                    <a:pt x="194" y="268"/>
                    <a:pt x="194" y="268"/>
                  </a:cubicBezTo>
                  <a:cubicBezTo>
                    <a:pt x="194" y="269"/>
                    <a:pt x="193" y="270"/>
                    <a:pt x="193" y="271"/>
                  </a:cubicBezTo>
                  <a:close/>
                  <a:moveTo>
                    <a:pt x="211" y="270"/>
                  </a:moveTo>
                  <a:cubicBezTo>
                    <a:pt x="210" y="271"/>
                    <a:pt x="209" y="272"/>
                    <a:pt x="207" y="274"/>
                  </a:cubicBezTo>
                  <a:cubicBezTo>
                    <a:pt x="208" y="271"/>
                    <a:pt x="209" y="269"/>
                    <a:pt x="209" y="266"/>
                  </a:cubicBezTo>
                  <a:cubicBezTo>
                    <a:pt x="209" y="265"/>
                    <a:pt x="209" y="264"/>
                    <a:pt x="209" y="263"/>
                  </a:cubicBezTo>
                  <a:cubicBezTo>
                    <a:pt x="212" y="262"/>
                    <a:pt x="215" y="262"/>
                    <a:pt x="216" y="264"/>
                  </a:cubicBezTo>
                  <a:cubicBezTo>
                    <a:pt x="216" y="267"/>
                    <a:pt x="212" y="269"/>
                    <a:pt x="211" y="27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1317626" y="8975725"/>
              <a:ext cx="330200" cy="238125"/>
            </a:xfrm>
            <a:custGeom>
              <a:avLst/>
              <a:gdLst>
                <a:gd name="T0" fmla="*/ 55 w 78"/>
                <a:gd name="T1" fmla="*/ 30 h 56"/>
                <a:gd name="T2" fmla="*/ 57 w 78"/>
                <a:gd name="T3" fmla="*/ 27 h 56"/>
                <a:gd name="T4" fmla="*/ 53 w 78"/>
                <a:gd name="T5" fmla="*/ 24 h 56"/>
                <a:gd name="T6" fmla="*/ 48 w 78"/>
                <a:gd name="T7" fmla="*/ 23 h 56"/>
                <a:gd name="T8" fmla="*/ 47 w 78"/>
                <a:gd name="T9" fmla="*/ 22 h 56"/>
                <a:gd name="T10" fmla="*/ 51 w 78"/>
                <a:gd name="T11" fmla="*/ 20 h 56"/>
                <a:gd name="T12" fmla="*/ 64 w 78"/>
                <a:gd name="T13" fmla="*/ 15 h 56"/>
                <a:gd name="T14" fmla="*/ 72 w 78"/>
                <a:gd name="T15" fmla="*/ 11 h 56"/>
                <a:gd name="T16" fmla="*/ 75 w 78"/>
                <a:gd name="T17" fmla="*/ 9 h 56"/>
                <a:gd name="T18" fmla="*/ 78 w 78"/>
                <a:gd name="T19" fmla="*/ 8 h 56"/>
                <a:gd name="T20" fmla="*/ 77 w 78"/>
                <a:gd name="T21" fmla="*/ 4 h 56"/>
                <a:gd name="T22" fmla="*/ 76 w 78"/>
                <a:gd name="T23" fmla="*/ 1 h 56"/>
                <a:gd name="T24" fmla="*/ 71 w 78"/>
                <a:gd name="T25" fmla="*/ 4 h 56"/>
                <a:gd name="T26" fmla="*/ 62 w 78"/>
                <a:gd name="T27" fmla="*/ 9 h 56"/>
                <a:gd name="T28" fmla="*/ 59 w 78"/>
                <a:gd name="T29" fmla="*/ 11 h 56"/>
                <a:gd name="T30" fmla="*/ 55 w 78"/>
                <a:gd name="T31" fmla="*/ 13 h 56"/>
                <a:gd name="T32" fmla="*/ 46 w 78"/>
                <a:gd name="T33" fmla="*/ 19 h 56"/>
                <a:gd name="T34" fmla="*/ 46 w 78"/>
                <a:gd name="T35" fmla="*/ 17 h 56"/>
                <a:gd name="T36" fmla="*/ 46 w 78"/>
                <a:gd name="T37" fmla="*/ 15 h 56"/>
                <a:gd name="T38" fmla="*/ 46 w 78"/>
                <a:gd name="T39" fmla="*/ 10 h 56"/>
                <a:gd name="T40" fmla="*/ 43 w 78"/>
                <a:gd name="T41" fmla="*/ 11 h 56"/>
                <a:gd name="T42" fmla="*/ 41 w 78"/>
                <a:gd name="T43" fmla="*/ 18 h 56"/>
                <a:gd name="T44" fmla="*/ 38 w 78"/>
                <a:gd name="T45" fmla="*/ 14 h 56"/>
                <a:gd name="T46" fmla="*/ 23 w 78"/>
                <a:gd name="T47" fmla="*/ 7 h 56"/>
                <a:gd name="T48" fmla="*/ 1 w 78"/>
                <a:gd name="T49" fmla="*/ 25 h 56"/>
                <a:gd name="T50" fmla="*/ 3 w 78"/>
                <a:gd name="T51" fmla="*/ 38 h 56"/>
                <a:gd name="T52" fmla="*/ 11 w 78"/>
                <a:gd name="T53" fmla="*/ 47 h 56"/>
                <a:gd name="T54" fmla="*/ 43 w 78"/>
                <a:gd name="T55" fmla="*/ 31 h 56"/>
                <a:gd name="T56" fmla="*/ 43 w 78"/>
                <a:gd name="T57" fmla="*/ 27 h 56"/>
                <a:gd name="T58" fmla="*/ 48 w 78"/>
                <a:gd name="T59" fmla="*/ 28 h 56"/>
                <a:gd name="T60" fmla="*/ 50 w 78"/>
                <a:gd name="T61" fmla="*/ 30 h 56"/>
                <a:gd name="T62" fmla="*/ 52 w 78"/>
                <a:gd name="T63" fmla="*/ 30 h 56"/>
                <a:gd name="T64" fmla="*/ 55 w 78"/>
                <a:gd name="T6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6">
                  <a:moveTo>
                    <a:pt x="55" y="30"/>
                  </a:moveTo>
                  <a:cubicBezTo>
                    <a:pt x="57" y="29"/>
                    <a:pt x="58" y="28"/>
                    <a:pt x="57" y="27"/>
                  </a:cubicBezTo>
                  <a:cubicBezTo>
                    <a:pt x="56" y="26"/>
                    <a:pt x="54" y="25"/>
                    <a:pt x="53" y="24"/>
                  </a:cubicBezTo>
                  <a:cubicBezTo>
                    <a:pt x="52" y="24"/>
                    <a:pt x="50" y="23"/>
                    <a:pt x="48" y="23"/>
                  </a:cubicBezTo>
                  <a:cubicBezTo>
                    <a:pt x="48" y="23"/>
                    <a:pt x="47" y="23"/>
                    <a:pt x="47" y="22"/>
                  </a:cubicBezTo>
                  <a:cubicBezTo>
                    <a:pt x="48" y="22"/>
                    <a:pt x="49" y="21"/>
                    <a:pt x="51" y="20"/>
                  </a:cubicBezTo>
                  <a:cubicBezTo>
                    <a:pt x="55" y="18"/>
                    <a:pt x="59" y="17"/>
                    <a:pt x="64" y="15"/>
                  </a:cubicBezTo>
                  <a:cubicBezTo>
                    <a:pt x="66" y="14"/>
                    <a:pt x="69" y="12"/>
                    <a:pt x="72" y="11"/>
                  </a:cubicBezTo>
                  <a:cubicBezTo>
                    <a:pt x="73" y="11"/>
                    <a:pt x="74" y="10"/>
                    <a:pt x="75" y="9"/>
                  </a:cubicBezTo>
                  <a:cubicBezTo>
                    <a:pt x="76" y="9"/>
                    <a:pt x="77" y="9"/>
                    <a:pt x="78" y="8"/>
                  </a:cubicBezTo>
                  <a:cubicBezTo>
                    <a:pt x="78" y="6"/>
                    <a:pt x="78" y="5"/>
                    <a:pt x="77" y="4"/>
                  </a:cubicBezTo>
                  <a:cubicBezTo>
                    <a:pt x="77" y="3"/>
                    <a:pt x="77" y="2"/>
                    <a:pt x="76" y="1"/>
                  </a:cubicBezTo>
                  <a:cubicBezTo>
                    <a:pt x="75" y="0"/>
                    <a:pt x="72" y="3"/>
                    <a:pt x="71" y="4"/>
                  </a:cubicBezTo>
                  <a:cubicBezTo>
                    <a:pt x="68" y="5"/>
                    <a:pt x="65" y="7"/>
                    <a:pt x="62" y="9"/>
                  </a:cubicBezTo>
                  <a:cubicBezTo>
                    <a:pt x="61" y="10"/>
                    <a:pt x="60" y="10"/>
                    <a:pt x="59" y="11"/>
                  </a:cubicBezTo>
                  <a:cubicBezTo>
                    <a:pt x="58" y="11"/>
                    <a:pt x="57" y="12"/>
                    <a:pt x="55" y="13"/>
                  </a:cubicBezTo>
                  <a:cubicBezTo>
                    <a:pt x="52" y="15"/>
                    <a:pt x="49" y="17"/>
                    <a:pt x="46" y="19"/>
                  </a:cubicBezTo>
                  <a:cubicBezTo>
                    <a:pt x="46" y="18"/>
                    <a:pt x="46" y="18"/>
                    <a:pt x="46" y="17"/>
                  </a:cubicBezTo>
                  <a:cubicBezTo>
                    <a:pt x="46" y="17"/>
                    <a:pt x="46" y="16"/>
                    <a:pt x="46" y="15"/>
                  </a:cubicBezTo>
                  <a:cubicBezTo>
                    <a:pt x="46" y="14"/>
                    <a:pt x="47" y="11"/>
                    <a:pt x="46" y="10"/>
                  </a:cubicBezTo>
                  <a:cubicBezTo>
                    <a:pt x="46" y="8"/>
                    <a:pt x="44" y="9"/>
                    <a:pt x="43" y="11"/>
                  </a:cubicBezTo>
                  <a:cubicBezTo>
                    <a:pt x="42" y="13"/>
                    <a:pt x="42" y="16"/>
                    <a:pt x="41" y="18"/>
                  </a:cubicBezTo>
                  <a:cubicBezTo>
                    <a:pt x="40" y="17"/>
                    <a:pt x="39" y="16"/>
                    <a:pt x="38" y="14"/>
                  </a:cubicBezTo>
                  <a:cubicBezTo>
                    <a:pt x="34" y="10"/>
                    <a:pt x="29" y="8"/>
                    <a:pt x="23" y="7"/>
                  </a:cubicBezTo>
                  <a:cubicBezTo>
                    <a:pt x="12" y="4"/>
                    <a:pt x="0" y="12"/>
                    <a:pt x="1" y="25"/>
                  </a:cubicBezTo>
                  <a:cubicBezTo>
                    <a:pt x="1" y="29"/>
                    <a:pt x="1" y="34"/>
                    <a:pt x="3" y="38"/>
                  </a:cubicBezTo>
                  <a:cubicBezTo>
                    <a:pt x="5" y="41"/>
                    <a:pt x="8" y="45"/>
                    <a:pt x="11" y="47"/>
                  </a:cubicBezTo>
                  <a:cubicBezTo>
                    <a:pt x="24" y="56"/>
                    <a:pt x="41" y="46"/>
                    <a:pt x="43" y="31"/>
                  </a:cubicBezTo>
                  <a:cubicBezTo>
                    <a:pt x="43" y="30"/>
                    <a:pt x="43" y="28"/>
                    <a:pt x="43" y="27"/>
                  </a:cubicBezTo>
                  <a:cubicBezTo>
                    <a:pt x="45" y="28"/>
                    <a:pt x="47" y="28"/>
                    <a:pt x="48" y="28"/>
                  </a:cubicBezTo>
                  <a:cubicBezTo>
                    <a:pt x="49" y="29"/>
                    <a:pt x="50" y="29"/>
                    <a:pt x="50" y="30"/>
                  </a:cubicBezTo>
                  <a:cubicBezTo>
                    <a:pt x="51" y="30"/>
                    <a:pt x="51" y="30"/>
                    <a:pt x="52" y="30"/>
                  </a:cubicBezTo>
                  <a:cubicBezTo>
                    <a:pt x="53" y="30"/>
                    <a:pt x="54" y="30"/>
                    <a:pt x="55" y="3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836613" y="8897938"/>
              <a:ext cx="246063" cy="166688"/>
            </a:xfrm>
            <a:custGeom>
              <a:avLst/>
              <a:gdLst>
                <a:gd name="T0" fmla="*/ 51 w 58"/>
                <a:gd name="T1" fmla="*/ 0 h 39"/>
                <a:gd name="T2" fmla="*/ 41 w 58"/>
                <a:gd name="T3" fmla="*/ 5 h 39"/>
                <a:gd name="T4" fmla="*/ 36 w 58"/>
                <a:gd name="T5" fmla="*/ 12 h 39"/>
                <a:gd name="T6" fmla="*/ 20 w 58"/>
                <a:gd name="T7" fmla="*/ 18 h 39"/>
                <a:gd name="T8" fmla="*/ 18 w 58"/>
                <a:gd name="T9" fmla="*/ 20 h 39"/>
                <a:gd name="T10" fmla="*/ 12 w 58"/>
                <a:gd name="T11" fmla="*/ 19 h 39"/>
                <a:gd name="T12" fmla="*/ 5 w 58"/>
                <a:gd name="T13" fmla="*/ 22 h 39"/>
                <a:gd name="T14" fmla="*/ 1 w 58"/>
                <a:gd name="T15" fmla="*/ 28 h 39"/>
                <a:gd name="T16" fmla="*/ 9 w 58"/>
                <a:gd name="T17" fmla="*/ 26 h 39"/>
                <a:gd name="T18" fmla="*/ 6 w 58"/>
                <a:gd name="T19" fmla="*/ 33 h 39"/>
                <a:gd name="T20" fmla="*/ 13 w 58"/>
                <a:gd name="T21" fmla="*/ 37 h 39"/>
                <a:gd name="T22" fmla="*/ 19 w 58"/>
                <a:gd name="T23" fmla="*/ 32 h 39"/>
                <a:gd name="T24" fmla="*/ 21 w 58"/>
                <a:gd name="T25" fmla="*/ 34 h 39"/>
                <a:gd name="T26" fmla="*/ 32 w 58"/>
                <a:gd name="T27" fmla="*/ 36 h 39"/>
                <a:gd name="T28" fmla="*/ 40 w 58"/>
                <a:gd name="T29" fmla="*/ 30 h 39"/>
                <a:gd name="T30" fmla="*/ 43 w 58"/>
                <a:gd name="T31" fmla="*/ 23 h 39"/>
                <a:gd name="T32" fmla="*/ 55 w 58"/>
                <a:gd name="T33" fmla="*/ 16 h 39"/>
                <a:gd name="T34" fmla="*/ 49 w 58"/>
                <a:gd name="T35" fmla="*/ 12 h 39"/>
                <a:gd name="T36" fmla="*/ 56 w 58"/>
                <a:gd name="T37" fmla="*/ 5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3" y="3"/>
                    <a:pt x="41" y="5"/>
                  </a:cubicBezTo>
                  <a:cubicBezTo>
                    <a:pt x="40" y="7"/>
                    <a:pt x="37" y="10"/>
                    <a:pt x="36" y="12"/>
                  </a:cubicBezTo>
                  <a:cubicBezTo>
                    <a:pt x="30" y="11"/>
                    <a:pt x="24" y="13"/>
                    <a:pt x="20" y="18"/>
                  </a:cubicBezTo>
                  <a:cubicBezTo>
                    <a:pt x="19" y="18"/>
                    <a:pt x="19" y="19"/>
                    <a:pt x="18" y="20"/>
                  </a:cubicBezTo>
                  <a:cubicBezTo>
                    <a:pt x="16" y="19"/>
                    <a:pt x="14" y="19"/>
                    <a:pt x="12" y="19"/>
                  </a:cubicBezTo>
                  <a:cubicBezTo>
                    <a:pt x="9" y="19"/>
                    <a:pt x="7" y="20"/>
                    <a:pt x="5" y="22"/>
                  </a:cubicBezTo>
                  <a:cubicBezTo>
                    <a:pt x="3" y="23"/>
                    <a:pt x="0" y="25"/>
                    <a:pt x="1" y="28"/>
                  </a:cubicBezTo>
                  <a:cubicBezTo>
                    <a:pt x="4" y="27"/>
                    <a:pt x="7" y="28"/>
                    <a:pt x="9" y="26"/>
                  </a:cubicBezTo>
                  <a:cubicBezTo>
                    <a:pt x="8" y="28"/>
                    <a:pt x="6" y="31"/>
                    <a:pt x="6" y="33"/>
                  </a:cubicBezTo>
                  <a:cubicBezTo>
                    <a:pt x="6" y="38"/>
                    <a:pt x="10" y="39"/>
                    <a:pt x="13" y="37"/>
                  </a:cubicBezTo>
                  <a:cubicBezTo>
                    <a:pt x="15" y="35"/>
                    <a:pt x="18" y="34"/>
                    <a:pt x="19" y="32"/>
                  </a:cubicBezTo>
                  <a:cubicBezTo>
                    <a:pt x="20" y="33"/>
                    <a:pt x="20" y="34"/>
                    <a:pt x="21" y="34"/>
                  </a:cubicBezTo>
                  <a:cubicBezTo>
                    <a:pt x="24" y="37"/>
                    <a:pt x="29" y="37"/>
                    <a:pt x="32" y="36"/>
                  </a:cubicBezTo>
                  <a:cubicBezTo>
                    <a:pt x="36" y="34"/>
                    <a:pt x="38" y="33"/>
                    <a:pt x="40" y="30"/>
                  </a:cubicBezTo>
                  <a:cubicBezTo>
                    <a:pt x="41" y="28"/>
                    <a:pt x="42" y="25"/>
                    <a:pt x="43" y="23"/>
                  </a:cubicBezTo>
                  <a:cubicBezTo>
                    <a:pt x="47" y="24"/>
                    <a:pt x="57" y="22"/>
                    <a:pt x="55" y="16"/>
                  </a:cubicBezTo>
                  <a:cubicBezTo>
                    <a:pt x="54" y="14"/>
                    <a:pt x="51" y="13"/>
                    <a:pt x="49" y="12"/>
                  </a:cubicBezTo>
                  <a:cubicBezTo>
                    <a:pt x="51" y="10"/>
                    <a:pt x="55" y="8"/>
                    <a:pt x="56" y="5"/>
                  </a:cubicBezTo>
                  <a:cubicBezTo>
                    <a:pt x="58" y="2"/>
                    <a:pt x="53"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1766888" y="8996363"/>
              <a:ext cx="149225" cy="212725"/>
            </a:xfrm>
            <a:custGeom>
              <a:avLst/>
              <a:gdLst>
                <a:gd name="T0" fmla="*/ 6 w 35"/>
                <a:gd name="T1" fmla="*/ 17 h 50"/>
                <a:gd name="T2" fmla="*/ 4 w 35"/>
                <a:gd name="T3" fmla="*/ 19 h 50"/>
                <a:gd name="T4" fmla="*/ 3 w 35"/>
                <a:gd name="T5" fmla="*/ 28 h 50"/>
                <a:gd name="T6" fmla="*/ 8 w 35"/>
                <a:gd name="T7" fmla="*/ 35 h 50"/>
                <a:gd name="T8" fmla="*/ 15 w 35"/>
                <a:gd name="T9" fmla="*/ 38 h 50"/>
                <a:gd name="T10" fmla="*/ 20 w 35"/>
                <a:gd name="T11" fmla="*/ 48 h 50"/>
                <a:gd name="T12" fmla="*/ 23 w 35"/>
                <a:gd name="T13" fmla="*/ 42 h 50"/>
                <a:gd name="T14" fmla="*/ 30 w 35"/>
                <a:gd name="T15" fmla="*/ 49 h 50"/>
                <a:gd name="T16" fmla="*/ 35 w 35"/>
                <a:gd name="T17" fmla="*/ 44 h 50"/>
                <a:gd name="T18" fmla="*/ 30 w 35"/>
                <a:gd name="T19" fmla="*/ 36 h 50"/>
                <a:gd name="T20" fmla="*/ 23 w 35"/>
                <a:gd name="T21" fmla="*/ 31 h 50"/>
                <a:gd name="T22" fmla="*/ 19 w 35"/>
                <a:gd name="T23" fmla="*/ 17 h 50"/>
                <a:gd name="T24" fmla="*/ 17 w 35"/>
                <a:gd name="T25" fmla="*/ 16 h 50"/>
                <a:gd name="T26" fmla="*/ 17 w 35"/>
                <a:gd name="T27" fmla="*/ 10 h 50"/>
                <a:gd name="T28" fmla="*/ 15 w 35"/>
                <a:gd name="T29" fmla="*/ 5 h 50"/>
                <a:gd name="T30" fmla="*/ 10 w 35"/>
                <a:gd name="T31" fmla="*/ 1 h 50"/>
                <a:gd name="T32" fmla="*/ 11 w 35"/>
                <a:gd name="T33" fmla="*/ 9 h 50"/>
                <a:gd name="T34" fmla="*/ 5 w 35"/>
                <a:gd name="T35" fmla="*/ 6 h 50"/>
                <a:gd name="T36" fmla="*/ 2 w 35"/>
                <a:gd name="T37" fmla="*/ 12 h 50"/>
                <a:gd name="T38" fmla="*/ 6 w 35"/>
                <a:gd name="T3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0">
                  <a:moveTo>
                    <a:pt x="6" y="17"/>
                  </a:moveTo>
                  <a:cubicBezTo>
                    <a:pt x="5" y="18"/>
                    <a:pt x="5" y="18"/>
                    <a:pt x="4" y="19"/>
                  </a:cubicBezTo>
                  <a:cubicBezTo>
                    <a:pt x="2" y="21"/>
                    <a:pt x="2" y="25"/>
                    <a:pt x="3" y="28"/>
                  </a:cubicBezTo>
                  <a:cubicBezTo>
                    <a:pt x="4" y="31"/>
                    <a:pt x="6" y="33"/>
                    <a:pt x="8" y="35"/>
                  </a:cubicBezTo>
                  <a:cubicBezTo>
                    <a:pt x="10" y="36"/>
                    <a:pt x="12" y="37"/>
                    <a:pt x="15" y="38"/>
                  </a:cubicBezTo>
                  <a:cubicBezTo>
                    <a:pt x="13" y="41"/>
                    <a:pt x="15" y="49"/>
                    <a:pt x="20" y="48"/>
                  </a:cubicBezTo>
                  <a:cubicBezTo>
                    <a:pt x="22" y="47"/>
                    <a:pt x="23" y="44"/>
                    <a:pt x="23" y="42"/>
                  </a:cubicBezTo>
                  <a:cubicBezTo>
                    <a:pt x="25" y="44"/>
                    <a:pt x="27" y="48"/>
                    <a:pt x="30" y="49"/>
                  </a:cubicBezTo>
                  <a:cubicBezTo>
                    <a:pt x="33" y="50"/>
                    <a:pt x="35" y="46"/>
                    <a:pt x="35" y="44"/>
                  </a:cubicBezTo>
                  <a:cubicBezTo>
                    <a:pt x="35" y="41"/>
                    <a:pt x="31" y="37"/>
                    <a:pt x="30" y="36"/>
                  </a:cubicBezTo>
                  <a:cubicBezTo>
                    <a:pt x="28" y="35"/>
                    <a:pt x="26" y="32"/>
                    <a:pt x="23" y="31"/>
                  </a:cubicBezTo>
                  <a:cubicBezTo>
                    <a:pt x="24" y="26"/>
                    <a:pt x="22" y="21"/>
                    <a:pt x="19" y="17"/>
                  </a:cubicBezTo>
                  <a:cubicBezTo>
                    <a:pt x="18" y="17"/>
                    <a:pt x="17" y="16"/>
                    <a:pt x="17" y="16"/>
                  </a:cubicBezTo>
                  <a:cubicBezTo>
                    <a:pt x="17" y="14"/>
                    <a:pt x="17" y="12"/>
                    <a:pt x="17" y="10"/>
                  </a:cubicBezTo>
                  <a:cubicBezTo>
                    <a:pt x="17" y="8"/>
                    <a:pt x="16" y="7"/>
                    <a:pt x="15" y="5"/>
                  </a:cubicBezTo>
                  <a:cubicBezTo>
                    <a:pt x="14" y="3"/>
                    <a:pt x="12" y="0"/>
                    <a:pt x="10" y="1"/>
                  </a:cubicBezTo>
                  <a:cubicBezTo>
                    <a:pt x="10" y="3"/>
                    <a:pt x="10" y="7"/>
                    <a:pt x="11" y="9"/>
                  </a:cubicBezTo>
                  <a:cubicBezTo>
                    <a:pt x="10" y="7"/>
                    <a:pt x="7" y="5"/>
                    <a:pt x="5" y="6"/>
                  </a:cubicBezTo>
                  <a:cubicBezTo>
                    <a:pt x="1" y="6"/>
                    <a:pt x="0" y="9"/>
                    <a:pt x="2" y="12"/>
                  </a:cubicBezTo>
                  <a:cubicBezTo>
                    <a:pt x="3" y="14"/>
                    <a:pt x="5" y="16"/>
                    <a:pt x="6"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1949451" y="9031288"/>
              <a:ext cx="179388" cy="96838"/>
            </a:xfrm>
            <a:custGeom>
              <a:avLst/>
              <a:gdLst>
                <a:gd name="T0" fmla="*/ 7 w 42"/>
                <a:gd name="T1" fmla="*/ 14 h 23"/>
                <a:gd name="T2" fmla="*/ 4 w 42"/>
                <a:gd name="T3" fmla="*/ 19 h 23"/>
                <a:gd name="T4" fmla="*/ 8 w 42"/>
                <a:gd name="T5" fmla="*/ 22 h 23"/>
                <a:gd name="T6" fmla="*/ 13 w 42"/>
                <a:gd name="T7" fmla="*/ 19 h 23"/>
                <a:gd name="T8" fmla="*/ 14 w 42"/>
                <a:gd name="T9" fmla="*/ 21 h 23"/>
                <a:gd name="T10" fmla="*/ 21 w 42"/>
                <a:gd name="T11" fmla="*/ 23 h 23"/>
                <a:gd name="T12" fmla="*/ 27 w 42"/>
                <a:gd name="T13" fmla="*/ 20 h 23"/>
                <a:gd name="T14" fmla="*/ 30 w 42"/>
                <a:gd name="T15" fmla="*/ 15 h 23"/>
                <a:gd name="T16" fmla="*/ 39 w 42"/>
                <a:gd name="T17" fmla="*/ 12 h 23"/>
                <a:gd name="T18" fmla="*/ 35 w 42"/>
                <a:gd name="T19" fmla="*/ 8 h 23"/>
                <a:gd name="T20" fmla="*/ 41 w 42"/>
                <a:gd name="T21" fmla="*/ 4 h 23"/>
                <a:gd name="T22" fmla="*/ 37 w 42"/>
                <a:gd name="T23" fmla="*/ 0 h 23"/>
                <a:gd name="T24" fmla="*/ 30 w 42"/>
                <a:gd name="T25" fmla="*/ 3 h 23"/>
                <a:gd name="T26" fmla="*/ 26 w 42"/>
                <a:gd name="T27" fmla="*/ 7 h 23"/>
                <a:gd name="T28" fmla="*/ 15 w 42"/>
                <a:gd name="T29" fmla="*/ 9 h 23"/>
                <a:gd name="T30" fmla="*/ 13 w 42"/>
                <a:gd name="T31" fmla="*/ 11 h 23"/>
                <a:gd name="T32" fmla="*/ 9 w 42"/>
                <a:gd name="T33" fmla="*/ 10 h 23"/>
                <a:gd name="T34" fmla="*/ 4 w 42"/>
                <a:gd name="T35" fmla="*/ 11 h 23"/>
                <a:gd name="T36" fmla="*/ 1 w 42"/>
                <a:gd name="T37" fmla="*/ 14 h 23"/>
                <a:gd name="T38" fmla="*/ 7 w 4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3">
                  <a:moveTo>
                    <a:pt x="7" y="14"/>
                  </a:moveTo>
                  <a:cubicBezTo>
                    <a:pt x="5" y="15"/>
                    <a:pt x="4" y="17"/>
                    <a:pt x="4" y="19"/>
                  </a:cubicBezTo>
                  <a:cubicBezTo>
                    <a:pt x="3" y="22"/>
                    <a:pt x="6" y="23"/>
                    <a:pt x="8" y="22"/>
                  </a:cubicBezTo>
                  <a:cubicBezTo>
                    <a:pt x="10" y="21"/>
                    <a:pt x="11" y="20"/>
                    <a:pt x="13" y="19"/>
                  </a:cubicBezTo>
                  <a:cubicBezTo>
                    <a:pt x="13" y="20"/>
                    <a:pt x="13" y="20"/>
                    <a:pt x="14" y="21"/>
                  </a:cubicBezTo>
                  <a:cubicBezTo>
                    <a:pt x="15" y="23"/>
                    <a:pt x="19" y="23"/>
                    <a:pt x="21" y="23"/>
                  </a:cubicBezTo>
                  <a:cubicBezTo>
                    <a:pt x="24" y="22"/>
                    <a:pt x="25" y="22"/>
                    <a:pt x="27" y="20"/>
                  </a:cubicBezTo>
                  <a:cubicBezTo>
                    <a:pt x="28" y="18"/>
                    <a:pt x="29" y="17"/>
                    <a:pt x="30" y="15"/>
                  </a:cubicBezTo>
                  <a:cubicBezTo>
                    <a:pt x="32" y="16"/>
                    <a:pt x="39" y="16"/>
                    <a:pt x="39" y="12"/>
                  </a:cubicBezTo>
                  <a:cubicBezTo>
                    <a:pt x="38" y="10"/>
                    <a:pt x="36" y="9"/>
                    <a:pt x="35" y="8"/>
                  </a:cubicBezTo>
                  <a:cubicBezTo>
                    <a:pt x="37" y="7"/>
                    <a:pt x="40" y="6"/>
                    <a:pt x="41" y="4"/>
                  </a:cubicBezTo>
                  <a:cubicBezTo>
                    <a:pt x="42" y="2"/>
                    <a:pt x="39" y="0"/>
                    <a:pt x="37" y="0"/>
                  </a:cubicBezTo>
                  <a:cubicBezTo>
                    <a:pt x="35" y="0"/>
                    <a:pt x="32" y="2"/>
                    <a:pt x="30" y="3"/>
                  </a:cubicBezTo>
                  <a:cubicBezTo>
                    <a:pt x="29" y="4"/>
                    <a:pt x="27" y="5"/>
                    <a:pt x="26" y="7"/>
                  </a:cubicBezTo>
                  <a:cubicBezTo>
                    <a:pt x="22" y="6"/>
                    <a:pt x="18" y="7"/>
                    <a:pt x="15" y="9"/>
                  </a:cubicBezTo>
                  <a:cubicBezTo>
                    <a:pt x="14" y="10"/>
                    <a:pt x="14" y="10"/>
                    <a:pt x="13" y="11"/>
                  </a:cubicBezTo>
                  <a:cubicBezTo>
                    <a:pt x="12" y="10"/>
                    <a:pt x="10" y="10"/>
                    <a:pt x="9" y="10"/>
                  </a:cubicBezTo>
                  <a:cubicBezTo>
                    <a:pt x="7" y="9"/>
                    <a:pt x="6" y="10"/>
                    <a:pt x="4" y="11"/>
                  </a:cubicBezTo>
                  <a:cubicBezTo>
                    <a:pt x="3" y="12"/>
                    <a:pt x="0" y="12"/>
                    <a:pt x="1" y="14"/>
                  </a:cubicBezTo>
                  <a:cubicBezTo>
                    <a:pt x="2" y="15"/>
                    <a:pt x="5" y="15"/>
                    <a:pt x="7"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1644651" y="9204325"/>
              <a:ext cx="0" cy="952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0"/>
                    <a:pt x="0" y="2"/>
                  </a:cubicBezTo>
                  <a:cubicBezTo>
                    <a:pt x="0" y="2"/>
                    <a:pt x="0" y="2"/>
                    <a:pt x="0" y="2"/>
                  </a:cubicBezTo>
                  <a:cubicBezTo>
                    <a:pt x="0" y="2"/>
                    <a:pt x="0" y="2"/>
                    <a:pt x="0" y="2"/>
                  </a:cubicBezTo>
                  <a:cubicBezTo>
                    <a:pt x="0" y="1"/>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p:nvPr/>
          </p:nvSpPr>
          <p:spPr bwMode="auto">
            <a:xfrm>
              <a:off x="1644651" y="9153525"/>
              <a:ext cx="58738" cy="63500"/>
            </a:xfrm>
            <a:custGeom>
              <a:avLst/>
              <a:gdLst>
                <a:gd name="T0" fmla="*/ 1 w 14"/>
                <a:gd name="T1" fmla="*/ 14 h 15"/>
                <a:gd name="T2" fmla="*/ 1 w 14"/>
                <a:gd name="T3" fmla="*/ 15 h 15"/>
                <a:gd name="T4" fmla="*/ 1 w 14"/>
                <a:gd name="T5" fmla="*/ 15 h 15"/>
                <a:gd name="T6" fmla="*/ 1 w 14"/>
                <a:gd name="T7" fmla="*/ 15 h 15"/>
                <a:gd name="T8" fmla="*/ 0 w 14"/>
                <a:gd name="T9" fmla="*/ 14 h 15"/>
                <a:gd name="T10" fmla="*/ 0 w 14"/>
                <a:gd name="T11" fmla="*/ 14 h 15"/>
                <a:gd name="T12" fmla="*/ 0 w 14"/>
                <a:gd name="T13" fmla="*/ 15 h 15"/>
                <a:gd name="T14" fmla="*/ 1 w 14"/>
                <a:gd name="T15" fmla="*/ 15 h 15"/>
                <a:gd name="T16" fmla="*/ 1 w 14"/>
                <a:gd name="T17" fmla="*/ 15 h 15"/>
                <a:gd name="T18" fmla="*/ 1 w 14"/>
                <a:gd name="T19" fmla="*/ 15 h 15"/>
                <a:gd name="T20" fmla="*/ 4 w 14"/>
                <a:gd name="T21" fmla="*/ 14 h 15"/>
                <a:gd name="T22" fmla="*/ 1 w 14"/>
                <a:gd name="T23" fmla="*/ 15 h 15"/>
                <a:gd name="T24" fmla="*/ 6 w 14"/>
                <a:gd name="T25" fmla="*/ 15 h 15"/>
                <a:gd name="T26" fmla="*/ 12 w 14"/>
                <a:gd name="T27" fmla="*/ 14 h 15"/>
                <a:gd name="T28" fmla="*/ 13 w 14"/>
                <a:gd name="T29" fmla="*/ 11 h 15"/>
                <a:gd name="T30" fmla="*/ 11 w 14"/>
                <a:gd name="T31" fmla="*/ 8 h 15"/>
                <a:gd name="T32" fmla="*/ 8 w 14"/>
                <a:gd name="T33" fmla="*/ 4 h 15"/>
                <a:gd name="T34" fmla="*/ 4 w 14"/>
                <a:gd name="T35" fmla="*/ 1 h 15"/>
                <a:gd name="T36" fmla="*/ 3 w 14"/>
                <a:gd name="T37" fmla="*/ 3 h 15"/>
                <a:gd name="T38" fmla="*/ 2 w 14"/>
                <a:gd name="T39" fmla="*/ 7 h 15"/>
                <a:gd name="T40" fmla="*/ 0 w 14"/>
                <a:gd name="T41" fmla="*/ 14 h 15"/>
                <a:gd name="T42" fmla="*/ 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 y="14"/>
                  </a:moveTo>
                  <a:cubicBezTo>
                    <a:pt x="1" y="14"/>
                    <a:pt x="1" y="15"/>
                    <a:pt x="1" y="15"/>
                  </a:cubicBezTo>
                  <a:cubicBezTo>
                    <a:pt x="1" y="15"/>
                    <a:pt x="1" y="15"/>
                    <a:pt x="1" y="15"/>
                  </a:cubicBezTo>
                  <a:cubicBezTo>
                    <a:pt x="1" y="15"/>
                    <a:pt x="1" y="15"/>
                    <a:pt x="1" y="15"/>
                  </a:cubicBezTo>
                  <a:cubicBezTo>
                    <a:pt x="1" y="15"/>
                    <a:pt x="0" y="15"/>
                    <a:pt x="0" y="14"/>
                  </a:cubicBezTo>
                  <a:cubicBezTo>
                    <a:pt x="0" y="14"/>
                    <a:pt x="0" y="14"/>
                    <a:pt x="0" y="14"/>
                  </a:cubicBezTo>
                  <a:cubicBezTo>
                    <a:pt x="0" y="14"/>
                    <a:pt x="0" y="14"/>
                    <a:pt x="0" y="15"/>
                  </a:cubicBezTo>
                  <a:cubicBezTo>
                    <a:pt x="1" y="15"/>
                    <a:pt x="1" y="15"/>
                    <a:pt x="1" y="15"/>
                  </a:cubicBezTo>
                  <a:cubicBezTo>
                    <a:pt x="1" y="15"/>
                    <a:pt x="1" y="15"/>
                    <a:pt x="1" y="15"/>
                  </a:cubicBezTo>
                  <a:cubicBezTo>
                    <a:pt x="1" y="15"/>
                    <a:pt x="1" y="15"/>
                    <a:pt x="1" y="15"/>
                  </a:cubicBezTo>
                  <a:cubicBezTo>
                    <a:pt x="4" y="14"/>
                    <a:pt x="4" y="14"/>
                    <a:pt x="4" y="14"/>
                  </a:cubicBezTo>
                  <a:cubicBezTo>
                    <a:pt x="3" y="14"/>
                    <a:pt x="2" y="15"/>
                    <a:pt x="1" y="15"/>
                  </a:cubicBezTo>
                  <a:cubicBezTo>
                    <a:pt x="3" y="15"/>
                    <a:pt x="5" y="15"/>
                    <a:pt x="6" y="15"/>
                  </a:cubicBezTo>
                  <a:cubicBezTo>
                    <a:pt x="8" y="15"/>
                    <a:pt x="10" y="15"/>
                    <a:pt x="12" y="14"/>
                  </a:cubicBezTo>
                  <a:cubicBezTo>
                    <a:pt x="13" y="14"/>
                    <a:pt x="14" y="14"/>
                    <a:pt x="13" y="11"/>
                  </a:cubicBezTo>
                  <a:cubicBezTo>
                    <a:pt x="13" y="10"/>
                    <a:pt x="12" y="9"/>
                    <a:pt x="11" y="8"/>
                  </a:cubicBezTo>
                  <a:cubicBezTo>
                    <a:pt x="10" y="6"/>
                    <a:pt x="9" y="5"/>
                    <a:pt x="8" y="4"/>
                  </a:cubicBezTo>
                  <a:cubicBezTo>
                    <a:pt x="7" y="3"/>
                    <a:pt x="6" y="0"/>
                    <a:pt x="4" y="1"/>
                  </a:cubicBezTo>
                  <a:cubicBezTo>
                    <a:pt x="4" y="1"/>
                    <a:pt x="4" y="2"/>
                    <a:pt x="3" y="3"/>
                  </a:cubicBezTo>
                  <a:cubicBezTo>
                    <a:pt x="3" y="4"/>
                    <a:pt x="2" y="6"/>
                    <a:pt x="2" y="7"/>
                  </a:cubicBezTo>
                  <a:cubicBezTo>
                    <a:pt x="1" y="9"/>
                    <a:pt x="1" y="11"/>
                    <a:pt x="0" y="14"/>
                  </a:cubicBezTo>
                  <a:cubicBezTo>
                    <a:pt x="0" y="14"/>
                    <a:pt x="0" y="14"/>
                    <a:pt x="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2"/>
            <p:cNvSpPr/>
            <p:nvPr/>
          </p:nvSpPr>
          <p:spPr bwMode="auto">
            <a:xfrm>
              <a:off x="1644651" y="9213850"/>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1" y="0"/>
                  </a:cubicBezTo>
                  <a:cubicBezTo>
                    <a:pt x="1" y="0"/>
                    <a:pt x="1"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
            <p:cNvSpPr/>
            <p:nvPr/>
          </p:nvSpPr>
          <p:spPr bwMode="auto">
            <a:xfrm>
              <a:off x="1670051" y="933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1665288" y="9310688"/>
              <a:ext cx="63500" cy="63500"/>
            </a:xfrm>
            <a:custGeom>
              <a:avLst/>
              <a:gdLst>
                <a:gd name="T0" fmla="*/ 1 w 15"/>
                <a:gd name="T1" fmla="*/ 4 h 15"/>
                <a:gd name="T2" fmla="*/ 1 w 15"/>
                <a:gd name="T3" fmla="*/ 5 h 15"/>
                <a:gd name="T4" fmla="*/ 1 w 15"/>
                <a:gd name="T5" fmla="*/ 5 h 15"/>
                <a:gd name="T6" fmla="*/ 1 w 15"/>
                <a:gd name="T7" fmla="*/ 5 h 15"/>
                <a:gd name="T8" fmla="*/ 1 w 15"/>
                <a:gd name="T9" fmla="*/ 5 h 15"/>
                <a:gd name="T10" fmla="*/ 1 w 15"/>
                <a:gd name="T11" fmla="*/ 5 h 15"/>
                <a:gd name="T12" fmla="*/ 1 w 15"/>
                <a:gd name="T13" fmla="*/ 5 h 15"/>
                <a:gd name="T14" fmla="*/ 0 w 15"/>
                <a:gd name="T15" fmla="*/ 5 h 15"/>
                <a:gd name="T16" fmla="*/ 1 w 15"/>
                <a:gd name="T17" fmla="*/ 5 h 15"/>
                <a:gd name="T18" fmla="*/ 1 w 15"/>
                <a:gd name="T19" fmla="*/ 5 h 15"/>
                <a:gd name="T20" fmla="*/ 1 w 15"/>
                <a:gd name="T21" fmla="*/ 5 h 15"/>
                <a:gd name="T22" fmla="*/ 3 w 15"/>
                <a:gd name="T23" fmla="*/ 8 h 15"/>
                <a:gd name="T24" fmla="*/ 1 w 15"/>
                <a:gd name="T25" fmla="*/ 6 h 15"/>
                <a:gd name="T26" fmla="*/ 4 w 15"/>
                <a:gd name="T27" fmla="*/ 10 h 15"/>
                <a:gd name="T28" fmla="*/ 7 w 15"/>
                <a:gd name="T29" fmla="*/ 14 h 15"/>
                <a:gd name="T30" fmla="*/ 11 w 15"/>
                <a:gd name="T31" fmla="*/ 13 h 15"/>
                <a:gd name="T32" fmla="*/ 12 w 15"/>
                <a:gd name="T33" fmla="*/ 9 h 15"/>
                <a:gd name="T34" fmla="*/ 14 w 15"/>
                <a:gd name="T35" fmla="*/ 5 h 15"/>
                <a:gd name="T36" fmla="*/ 14 w 15"/>
                <a:gd name="T37" fmla="*/ 0 h 15"/>
                <a:gd name="T38" fmla="*/ 12 w 15"/>
                <a:gd name="T39" fmla="*/ 0 h 15"/>
                <a:gd name="T40" fmla="*/ 7 w 15"/>
                <a:gd name="T41" fmla="*/ 2 h 15"/>
                <a:gd name="T42" fmla="*/ 1 w 15"/>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 y="4"/>
                  </a:moveTo>
                  <a:cubicBezTo>
                    <a:pt x="1" y="5"/>
                    <a:pt x="1" y="5"/>
                    <a:pt x="1" y="5"/>
                  </a:cubicBezTo>
                  <a:cubicBezTo>
                    <a:pt x="1" y="5"/>
                    <a:pt x="1" y="5"/>
                    <a:pt x="1" y="5"/>
                  </a:cubicBezTo>
                  <a:cubicBezTo>
                    <a:pt x="1" y="5"/>
                    <a:pt x="1" y="5"/>
                    <a:pt x="1" y="5"/>
                  </a:cubicBezTo>
                  <a:cubicBezTo>
                    <a:pt x="1" y="5"/>
                    <a:pt x="1" y="5"/>
                    <a:pt x="1" y="5"/>
                  </a:cubicBezTo>
                  <a:cubicBezTo>
                    <a:pt x="0" y="5"/>
                    <a:pt x="0" y="5"/>
                    <a:pt x="1" y="5"/>
                  </a:cubicBezTo>
                  <a:cubicBezTo>
                    <a:pt x="1" y="5"/>
                    <a:pt x="1" y="5"/>
                    <a:pt x="1" y="5"/>
                  </a:cubicBezTo>
                  <a:cubicBezTo>
                    <a:pt x="1" y="5"/>
                    <a:pt x="0" y="5"/>
                    <a:pt x="0" y="5"/>
                  </a:cubicBezTo>
                  <a:cubicBezTo>
                    <a:pt x="1" y="5"/>
                    <a:pt x="1" y="5"/>
                    <a:pt x="1" y="5"/>
                  </a:cubicBezTo>
                  <a:cubicBezTo>
                    <a:pt x="1" y="5"/>
                    <a:pt x="1" y="5"/>
                    <a:pt x="1" y="5"/>
                  </a:cubicBezTo>
                  <a:cubicBezTo>
                    <a:pt x="1" y="5"/>
                    <a:pt x="1" y="5"/>
                    <a:pt x="1" y="5"/>
                  </a:cubicBezTo>
                  <a:cubicBezTo>
                    <a:pt x="3" y="8"/>
                    <a:pt x="3" y="8"/>
                    <a:pt x="3" y="8"/>
                  </a:cubicBezTo>
                  <a:cubicBezTo>
                    <a:pt x="2" y="7"/>
                    <a:pt x="1" y="7"/>
                    <a:pt x="1" y="6"/>
                  </a:cubicBezTo>
                  <a:cubicBezTo>
                    <a:pt x="2" y="7"/>
                    <a:pt x="3" y="9"/>
                    <a:pt x="4" y="10"/>
                  </a:cubicBezTo>
                  <a:cubicBezTo>
                    <a:pt x="5" y="12"/>
                    <a:pt x="6" y="13"/>
                    <a:pt x="7" y="14"/>
                  </a:cubicBezTo>
                  <a:cubicBezTo>
                    <a:pt x="9" y="15"/>
                    <a:pt x="10" y="15"/>
                    <a:pt x="11" y="13"/>
                  </a:cubicBezTo>
                  <a:cubicBezTo>
                    <a:pt x="11" y="12"/>
                    <a:pt x="12" y="11"/>
                    <a:pt x="12" y="9"/>
                  </a:cubicBezTo>
                  <a:cubicBezTo>
                    <a:pt x="13" y="8"/>
                    <a:pt x="13" y="6"/>
                    <a:pt x="14" y="5"/>
                  </a:cubicBezTo>
                  <a:cubicBezTo>
                    <a:pt x="14" y="4"/>
                    <a:pt x="15" y="0"/>
                    <a:pt x="14" y="0"/>
                  </a:cubicBezTo>
                  <a:cubicBezTo>
                    <a:pt x="13" y="0"/>
                    <a:pt x="12" y="0"/>
                    <a:pt x="12" y="0"/>
                  </a:cubicBezTo>
                  <a:cubicBezTo>
                    <a:pt x="10" y="1"/>
                    <a:pt x="9" y="1"/>
                    <a:pt x="7" y="2"/>
                  </a:cubicBezTo>
                  <a:cubicBezTo>
                    <a:pt x="5" y="2"/>
                    <a:pt x="3" y="3"/>
                    <a:pt x="1" y="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5"/>
            <p:cNvSpPr/>
            <p:nvPr/>
          </p:nvSpPr>
          <p:spPr bwMode="auto">
            <a:xfrm>
              <a:off x="1670051" y="9323388"/>
              <a:ext cx="7938" cy="9525"/>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2"/>
                    <a:pt x="0" y="2"/>
                    <a:pt x="0" y="2"/>
                  </a:cubicBezTo>
                  <a:cubicBezTo>
                    <a:pt x="0" y="2"/>
                    <a:pt x="0" y="2"/>
                    <a:pt x="0" y="1"/>
                  </a:cubicBezTo>
                  <a:cubicBezTo>
                    <a:pt x="1"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6"/>
            <p:cNvSpPr/>
            <p:nvPr/>
          </p:nvSpPr>
          <p:spPr bwMode="auto">
            <a:xfrm>
              <a:off x="4116388" y="9523413"/>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2" y="1"/>
                    <a:pt x="2" y="1"/>
                    <a:pt x="3" y="0"/>
                  </a:cubicBezTo>
                  <a:cubicBezTo>
                    <a:pt x="2" y="0"/>
                    <a:pt x="1"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8898502" y="4083204"/>
            <a:ext cx="1696460" cy="1885067"/>
            <a:chOff x="-414338" y="7805738"/>
            <a:chExt cx="2670176" cy="2967038"/>
          </a:xfrm>
        </p:grpSpPr>
        <p:sp>
          <p:nvSpPr>
            <p:cNvPr id="39" name="Freeform 20"/>
            <p:cNvSpPr>
              <a:spLocks noEditPoints="1"/>
            </p:cNvSpPr>
            <p:nvPr/>
          </p:nvSpPr>
          <p:spPr bwMode="auto">
            <a:xfrm>
              <a:off x="69850" y="7805738"/>
              <a:ext cx="2185988" cy="2967038"/>
            </a:xfrm>
            <a:custGeom>
              <a:avLst/>
              <a:gdLst>
                <a:gd name="T0" fmla="*/ 460 w 514"/>
                <a:gd name="T1" fmla="*/ 379 h 698"/>
                <a:gd name="T2" fmla="*/ 398 w 514"/>
                <a:gd name="T3" fmla="*/ 322 h 698"/>
                <a:gd name="T4" fmla="*/ 356 w 514"/>
                <a:gd name="T5" fmla="*/ 253 h 698"/>
                <a:gd name="T6" fmla="*/ 362 w 514"/>
                <a:gd name="T7" fmla="*/ 219 h 698"/>
                <a:gd name="T8" fmla="*/ 348 w 514"/>
                <a:gd name="T9" fmla="*/ 198 h 698"/>
                <a:gd name="T10" fmla="*/ 350 w 514"/>
                <a:gd name="T11" fmla="*/ 174 h 698"/>
                <a:gd name="T12" fmla="*/ 378 w 514"/>
                <a:gd name="T13" fmla="*/ 171 h 698"/>
                <a:gd name="T14" fmla="*/ 370 w 514"/>
                <a:gd name="T15" fmla="*/ 144 h 698"/>
                <a:gd name="T16" fmla="*/ 470 w 514"/>
                <a:gd name="T17" fmla="*/ 80 h 698"/>
                <a:gd name="T18" fmla="*/ 385 w 514"/>
                <a:gd name="T19" fmla="*/ 78 h 698"/>
                <a:gd name="T20" fmla="*/ 296 w 514"/>
                <a:gd name="T21" fmla="*/ 3 h 698"/>
                <a:gd name="T22" fmla="*/ 168 w 514"/>
                <a:gd name="T23" fmla="*/ 41 h 698"/>
                <a:gd name="T24" fmla="*/ 168 w 514"/>
                <a:gd name="T25" fmla="*/ 86 h 698"/>
                <a:gd name="T26" fmla="*/ 210 w 514"/>
                <a:gd name="T27" fmla="*/ 56 h 698"/>
                <a:gd name="T28" fmla="*/ 246 w 514"/>
                <a:gd name="T29" fmla="*/ 66 h 698"/>
                <a:gd name="T30" fmla="*/ 252 w 514"/>
                <a:gd name="T31" fmla="*/ 125 h 698"/>
                <a:gd name="T32" fmla="*/ 191 w 514"/>
                <a:gd name="T33" fmla="*/ 183 h 698"/>
                <a:gd name="T34" fmla="*/ 261 w 514"/>
                <a:gd name="T35" fmla="*/ 176 h 698"/>
                <a:gd name="T36" fmla="*/ 258 w 514"/>
                <a:gd name="T37" fmla="*/ 213 h 698"/>
                <a:gd name="T38" fmla="*/ 199 w 514"/>
                <a:gd name="T39" fmla="*/ 279 h 698"/>
                <a:gd name="T40" fmla="*/ 137 w 514"/>
                <a:gd name="T41" fmla="*/ 354 h 698"/>
                <a:gd name="T42" fmla="*/ 109 w 514"/>
                <a:gd name="T43" fmla="*/ 386 h 698"/>
                <a:gd name="T44" fmla="*/ 57 w 514"/>
                <a:gd name="T45" fmla="*/ 420 h 698"/>
                <a:gd name="T46" fmla="*/ 41 w 514"/>
                <a:gd name="T47" fmla="*/ 426 h 698"/>
                <a:gd name="T48" fmla="*/ 139 w 514"/>
                <a:gd name="T49" fmla="*/ 478 h 698"/>
                <a:gd name="T50" fmla="*/ 143 w 514"/>
                <a:gd name="T51" fmla="*/ 438 h 698"/>
                <a:gd name="T52" fmla="*/ 149 w 514"/>
                <a:gd name="T53" fmla="*/ 378 h 698"/>
                <a:gd name="T54" fmla="*/ 208 w 514"/>
                <a:gd name="T55" fmla="*/ 311 h 698"/>
                <a:gd name="T56" fmla="*/ 233 w 514"/>
                <a:gd name="T57" fmla="*/ 358 h 698"/>
                <a:gd name="T58" fmla="*/ 200 w 514"/>
                <a:gd name="T59" fmla="*/ 485 h 698"/>
                <a:gd name="T60" fmla="*/ 242 w 514"/>
                <a:gd name="T61" fmla="*/ 541 h 698"/>
                <a:gd name="T62" fmla="*/ 221 w 514"/>
                <a:gd name="T63" fmla="*/ 602 h 698"/>
                <a:gd name="T64" fmla="*/ 202 w 514"/>
                <a:gd name="T65" fmla="*/ 637 h 698"/>
                <a:gd name="T66" fmla="*/ 194 w 514"/>
                <a:gd name="T67" fmla="*/ 670 h 698"/>
                <a:gd name="T68" fmla="*/ 236 w 514"/>
                <a:gd name="T69" fmla="*/ 691 h 698"/>
                <a:gd name="T70" fmla="*/ 271 w 514"/>
                <a:gd name="T71" fmla="*/ 688 h 698"/>
                <a:gd name="T72" fmla="*/ 244 w 514"/>
                <a:gd name="T73" fmla="*/ 665 h 698"/>
                <a:gd name="T74" fmla="*/ 251 w 514"/>
                <a:gd name="T75" fmla="*/ 611 h 698"/>
                <a:gd name="T76" fmla="*/ 290 w 514"/>
                <a:gd name="T77" fmla="*/ 538 h 698"/>
                <a:gd name="T78" fmla="*/ 357 w 514"/>
                <a:gd name="T79" fmla="*/ 552 h 698"/>
                <a:gd name="T80" fmla="*/ 380 w 514"/>
                <a:gd name="T81" fmla="*/ 606 h 698"/>
                <a:gd name="T82" fmla="*/ 419 w 514"/>
                <a:gd name="T83" fmla="*/ 670 h 698"/>
                <a:gd name="T84" fmla="*/ 465 w 514"/>
                <a:gd name="T85" fmla="*/ 645 h 698"/>
                <a:gd name="T86" fmla="*/ 478 w 514"/>
                <a:gd name="T87" fmla="*/ 623 h 698"/>
                <a:gd name="T88" fmla="*/ 445 w 514"/>
                <a:gd name="T89" fmla="*/ 624 h 698"/>
                <a:gd name="T90" fmla="*/ 405 w 514"/>
                <a:gd name="T91" fmla="*/ 567 h 698"/>
                <a:gd name="T92" fmla="*/ 406 w 514"/>
                <a:gd name="T93" fmla="*/ 502 h 698"/>
                <a:gd name="T94" fmla="*/ 376 w 514"/>
                <a:gd name="T95" fmla="*/ 408 h 698"/>
                <a:gd name="T96" fmla="*/ 347 w 514"/>
                <a:gd name="T97" fmla="*/ 319 h 698"/>
                <a:gd name="T98" fmla="*/ 387 w 514"/>
                <a:gd name="T99" fmla="*/ 352 h 698"/>
                <a:gd name="T100" fmla="*/ 452 w 514"/>
                <a:gd name="T101" fmla="*/ 411 h 698"/>
                <a:gd name="T102" fmla="*/ 459 w 514"/>
                <a:gd name="T103" fmla="*/ 413 h 698"/>
                <a:gd name="T104" fmla="*/ 487 w 514"/>
                <a:gd name="T105" fmla="*/ 362 h 698"/>
                <a:gd name="T106" fmla="*/ 132 w 514"/>
                <a:gd name="T107" fmla="*/ 448 h 698"/>
                <a:gd name="T108" fmla="*/ 127 w 514"/>
                <a:gd name="T109" fmla="*/ 471 h 698"/>
                <a:gd name="T110" fmla="*/ 104 w 514"/>
                <a:gd name="T111" fmla="*/ 445 h 698"/>
                <a:gd name="T112" fmla="*/ 66 w 514"/>
                <a:gd name="T113" fmla="*/ 435 h 698"/>
                <a:gd name="T114" fmla="*/ 119 w 514"/>
                <a:gd name="T115" fmla="*/ 40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4" h="698">
                  <a:moveTo>
                    <a:pt x="512" y="309"/>
                  </a:moveTo>
                  <a:cubicBezTo>
                    <a:pt x="508" y="313"/>
                    <a:pt x="505" y="318"/>
                    <a:pt x="502" y="323"/>
                  </a:cubicBezTo>
                  <a:cubicBezTo>
                    <a:pt x="495" y="334"/>
                    <a:pt x="490" y="346"/>
                    <a:pt x="483" y="358"/>
                  </a:cubicBezTo>
                  <a:cubicBezTo>
                    <a:pt x="480" y="364"/>
                    <a:pt x="476" y="371"/>
                    <a:pt x="472" y="377"/>
                  </a:cubicBezTo>
                  <a:cubicBezTo>
                    <a:pt x="471" y="379"/>
                    <a:pt x="470" y="380"/>
                    <a:pt x="469" y="381"/>
                  </a:cubicBezTo>
                  <a:cubicBezTo>
                    <a:pt x="469" y="381"/>
                    <a:pt x="468" y="381"/>
                    <a:pt x="468" y="381"/>
                  </a:cubicBezTo>
                  <a:cubicBezTo>
                    <a:pt x="466" y="380"/>
                    <a:pt x="464" y="381"/>
                    <a:pt x="463" y="381"/>
                  </a:cubicBezTo>
                  <a:cubicBezTo>
                    <a:pt x="462" y="380"/>
                    <a:pt x="461" y="379"/>
                    <a:pt x="460" y="379"/>
                  </a:cubicBezTo>
                  <a:cubicBezTo>
                    <a:pt x="458" y="377"/>
                    <a:pt x="455" y="376"/>
                    <a:pt x="453" y="374"/>
                  </a:cubicBezTo>
                  <a:cubicBezTo>
                    <a:pt x="452" y="374"/>
                    <a:pt x="452" y="372"/>
                    <a:pt x="451" y="372"/>
                  </a:cubicBezTo>
                  <a:cubicBezTo>
                    <a:pt x="450" y="371"/>
                    <a:pt x="449" y="370"/>
                    <a:pt x="448" y="369"/>
                  </a:cubicBezTo>
                  <a:cubicBezTo>
                    <a:pt x="444" y="364"/>
                    <a:pt x="439" y="360"/>
                    <a:pt x="434" y="355"/>
                  </a:cubicBezTo>
                  <a:cubicBezTo>
                    <a:pt x="428" y="348"/>
                    <a:pt x="422" y="342"/>
                    <a:pt x="415" y="337"/>
                  </a:cubicBezTo>
                  <a:cubicBezTo>
                    <a:pt x="411" y="334"/>
                    <a:pt x="408" y="330"/>
                    <a:pt x="404" y="327"/>
                  </a:cubicBezTo>
                  <a:cubicBezTo>
                    <a:pt x="403" y="326"/>
                    <a:pt x="402" y="325"/>
                    <a:pt x="400" y="324"/>
                  </a:cubicBezTo>
                  <a:cubicBezTo>
                    <a:pt x="400" y="323"/>
                    <a:pt x="399" y="323"/>
                    <a:pt x="398" y="322"/>
                  </a:cubicBezTo>
                  <a:cubicBezTo>
                    <a:pt x="396" y="321"/>
                    <a:pt x="395" y="318"/>
                    <a:pt x="394" y="316"/>
                  </a:cubicBezTo>
                  <a:cubicBezTo>
                    <a:pt x="392" y="313"/>
                    <a:pt x="391" y="311"/>
                    <a:pt x="389" y="308"/>
                  </a:cubicBezTo>
                  <a:cubicBezTo>
                    <a:pt x="385" y="302"/>
                    <a:pt x="382" y="296"/>
                    <a:pt x="378" y="290"/>
                  </a:cubicBezTo>
                  <a:cubicBezTo>
                    <a:pt x="375" y="284"/>
                    <a:pt x="372" y="279"/>
                    <a:pt x="368" y="275"/>
                  </a:cubicBezTo>
                  <a:cubicBezTo>
                    <a:pt x="366" y="272"/>
                    <a:pt x="363" y="270"/>
                    <a:pt x="362" y="267"/>
                  </a:cubicBezTo>
                  <a:cubicBezTo>
                    <a:pt x="360" y="265"/>
                    <a:pt x="359" y="262"/>
                    <a:pt x="357" y="260"/>
                  </a:cubicBezTo>
                  <a:cubicBezTo>
                    <a:pt x="356" y="259"/>
                    <a:pt x="355" y="257"/>
                    <a:pt x="354" y="256"/>
                  </a:cubicBezTo>
                  <a:cubicBezTo>
                    <a:pt x="355" y="255"/>
                    <a:pt x="356" y="255"/>
                    <a:pt x="356" y="253"/>
                  </a:cubicBezTo>
                  <a:cubicBezTo>
                    <a:pt x="356" y="252"/>
                    <a:pt x="356" y="251"/>
                    <a:pt x="355" y="251"/>
                  </a:cubicBezTo>
                  <a:cubicBezTo>
                    <a:pt x="358" y="249"/>
                    <a:pt x="363" y="247"/>
                    <a:pt x="364" y="245"/>
                  </a:cubicBezTo>
                  <a:cubicBezTo>
                    <a:pt x="365" y="244"/>
                    <a:pt x="365" y="242"/>
                    <a:pt x="365" y="241"/>
                  </a:cubicBezTo>
                  <a:cubicBezTo>
                    <a:pt x="366" y="240"/>
                    <a:pt x="367" y="239"/>
                    <a:pt x="367" y="238"/>
                  </a:cubicBezTo>
                  <a:cubicBezTo>
                    <a:pt x="369" y="235"/>
                    <a:pt x="368" y="230"/>
                    <a:pt x="365" y="228"/>
                  </a:cubicBezTo>
                  <a:cubicBezTo>
                    <a:pt x="364" y="227"/>
                    <a:pt x="363" y="226"/>
                    <a:pt x="361" y="226"/>
                  </a:cubicBezTo>
                  <a:cubicBezTo>
                    <a:pt x="363" y="225"/>
                    <a:pt x="364" y="223"/>
                    <a:pt x="364" y="222"/>
                  </a:cubicBezTo>
                  <a:cubicBezTo>
                    <a:pt x="364" y="221"/>
                    <a:pt x="363" y="220"/>
                    <a:pt x="362" y="219"/>
                  </a:cubicBezTo>
                  <a:cubicBezTo>
                    <a:pt x="362" y="218"/>
                    <a:pt x="362" y="218"/>
                    <a:pt x="361" y="217"/>
                  </a:cubicBezTo>
                  <a:cubicBezTo>
                    <a:pt x="360" y="216"/>
                    <a:pt x="359" y="216"/>
                    <a:pt x="357" y="216"/>
                  </a:cubicBezTo>
                  <a:cubicBezTo>
                    <a:pt x="362" y="213"/>
                    <a:pt x="364" y="205"/>
                    <a:pt x="361" y="200"/>
                  </a:cubicBezTo>
                  <a:cubicBezTo>
                    <a:pt x="360" y="198"/>
                    <a:pt x="358" y="198"/>
                    <a:pt x="355" y="199"/>
                  </a:cubicBezTo>
                  <a:cubicBezTo>
                    <a:pt x="354" y="199"/>
                    <a:pt x="353" y="199"/>
                    <a:pt x="352" y="200"/>
                  </a:cubicBezTo>
                  <a:cubicBezTo>
                    <a:pt x="351" y="201"/>
                    <a:pt x="350" y="202"/>
                    <a:pt x="349" y="203"/>
                  </a:cubicBezTo>
                  <a:cubicBezTo>
                    <a:pt x="349" y="202"/>
                    <a:pt x="349" y="201"/>
                    <a:pt x="349" y="200"/>
                  </a:cubicBezTo>
                  <a:cubicBezTo>
                    <a:pt x="348" y="199"/>
                    <a:pt x="348" y="199"/>
                    <a:pt x="348" y="198"/>
                  </a:cubicBezTo>
                  <a:cubicBezTo>
                    <a:pt x="347" y="196"/>
                    <a:pt x="347" y="195"/>
                    <a:pt x="345" y="194"/>
                  </a:cubicBezTo>
                  <a:cubicBezTo>
                    <a:pt x="344" y="193"/>
                    <a:pt x="342" y="192"/>
                    <a:pt x="341" y="191"/>
                  </a:cubicBezTo>
                  <a:cubicBezTo>
                    <a:pt x="342" y="189"/>
                    <a:pt x="342" y="187"/>
                    <a:pt x="344" y="186"/>
                  </a:cubicBezTo>
                  <a:cubicBezTo>
                    <a:pt x="346" y="186"/>
                    <a:pt x="347" y="187"/>
                    <a:pt x="347" y="184"/>
                  </a:cubicBezTo>
                  <a:cubicBezTo>
                    <a:pt x="346" y="183"/>
                    <a:pt x="344" y="182"/>
                    <a:pt x="346" y="180"/>
                  </a:cubicBezTo>
                  <a:cubicBezTo>
                    <a:pt x="347" y="179"/>
                    <a:pt x="349" y="181"/>
                    <a:pt x="350" y="179"/>
                  </a:cubicBezTo>
                  <a:cubicBezTo>
                    <a:pt x="350" y="178"/>
                    <a:pt x="349" y="177"/>
                    <a:pt x="349" y="176"/>
                  </a:cubicBezTo>
                  <a:cubicBezTo>
                    <a:pt x="349" y="175"/>
                    <a:pt x="350" y="175"/>
                    <a:pt x="350" y="174"/>
                  </a:cubicBezTo>
                  <a:cubicBezTo>
                    <a:pt x="351" y="173"/>
                    <a:pt x="351" y="172"/>
                    <a:pt x="352" y="172"/>
                  </a:cubicBezTo>
                  <a:cubicBezTo>
                    <a:pt x="354" y="173"/>
                    <a:pt x="356" y="174"/>
                    <a:pt x="358" y="174"/>
                  </a:cubicBezTo>
                  <a:cubicBezTo>
                    <a:pt x="361" y="175"/>
                    <a:pt x="364" y="176"/>
                    <a:pt x="367" y="177"/>
                  </a:cubicBezTo>
                  <a:cubicBezTo>
                    <a:pt x="370" y="179"/>
                    <a:pt x="373" y="181"/>
                    <a:pt x="376" y="182"/>
                  </a:cubicBezTo>
                  <a:cubicBezTo>
                    <a:pt x="377" y="183"/>
                    <a:pt x="379" y="184"/>
                    <a:pt x="380" y="185"/>
                  </a:cubicBezTo>
                  <a:cubicBezTo>
                    <a:pt x="381" y="186"/>
                    <a:pt x="382" y="188"/>
                    <a:pt x="384" y="187"/>
                  </a:cubicBezTo>
                  <a:cubicBezTo>
                    <a:pt x="386" y="184"/>
                    <a:pt x="382" y="179"/>
                    <a:pt x="381" y="176"/>
                  </a:cubicBezTo>
                  <a:cubicBezTo>
                    <a:pt x="380" y="174"/>
                    <a:pt x="379" y="173"/>
                    <a:pt x="378" y="171"/>
                  </a:cubicBezTo>
                  <a:cubicBezTo>
                    <a:pt x="377" y="170"/>
                    <a:pt x="375" y="168"/>
                    <a:pt x="374" y="166"/>
                  </a:cubicBezTo>
                  <a:cubicBezTo>
                    <a:pt x="374" y="166"/>
                    <a:pt x="373" y="166"/>
                    <a:pt x="372" y="165"/>
                  </a:cubicBezTo>
                  <a:cubicBezTo>
                    <a:pt x="372" y="164"/>
                    <a:pt x="371" y="163"/>
                    <a:pt x="371" y="162"/>
                  </a:cubicBezTo>
                  <a:cubicBezTo>
                    <a:pt x="369" y="161"/>
                    <a:pt x="368" y="159"/>
                    <a:pt x="367" y="157"/>
                  </a:cubicBezTo>
                  <a:cubicBezTo>
                    <a:pt x="366" y="155"/>
                    <a:pt x="364" y="154"/>
                    <a:pt x="363" y="153"/>
                  </a:cubicBezTo>
                  <a:cubicBezTo>
                    <a:pt x="363" y="152"/>
                    <a:pt x="363" y="152"/>
                    <a:pt x="363" y="152"/>
                  </a:cubicBezTo>
                  <a:cubicBezTo>
                    <a:pt x="364" y="150"/>
                    <a:pt x="365" y="147"/>
                    <a:pt x="367" y="146"/>
                  </a:cubicBezTo>
                  <a:cubicBezTo>
                    <a:pt x="367" y="145"/>
                    <a:pt x="369" y="145"/>
                    <a:pt x="370" y="144"/>
                  </a:cubicBezTo>
                  <a:cubicBezTo>
                    <a:pt x="371" y="143"/>
                    <a:pt x="372" y="141"/>
                    <a:pt x="373" y="140"/>
                  </a:cubicBezTo>
                  <a:cubicBezTo>
                    <a:pt x="377" y="136"/>
                    <a:pt x="379" y="130"/>
                    <a:pt x="380" y="125"/>
                  </a:cubicBezTo>
                  <a:cubicBezTo>
                    <a:pt x="381" y="122"/>
                    <a:pt x="382" y="120"/>
                    <a:pt x="381" y="118"/>
                  </a:cubicBezTo>
                  <a:cubicBezTo>
                    <a:pt x="387" y="118"/>
                    <a:pt x="394" y="118"/>
                    <a:pt x="400" y="118"/>
                  </a:cubicBezTo>
                  <a:cubicBezTo>
                    <a:pt x="405" y="118"/>
                    <a:pt x="410" y="119"/>
                    <a:pt x="415" y="119"/>
                  </a:cubicBezTo>
                  <a:cubicBezTo>
                    <a:pt x="419" y="119"/>
                    <a:pt x="424" y="118"/>
                    <a:pt x="429" y="117"/>
                  </a:cubicBezTo>
                  <a:cubicBezTo>
                    <a:pt x="442" y="115"/>
                    <a:pt x="451" y="105"/>
                    <a:pt x="461" y="96"/>
                  </a:cubicBezTo>
                  <a:cubicBezTo>
                    <a:pt x="466" y="91"/>
                    <a:pt x="468" y="87"/>
                    <a:pt x="470" y="80"/>
                  </a:cubicBezTo>
                  <a:cubicBezTo>
                    <a:pt x="471" y="76"/>
                    <a:pt x="471" y="71"/>
                    <a:pt x="469" y="66"/>
                  </a:cubicBezTo>
                  <a:cubicBezTo>
                    <a:pt x="468" y="66"/>
                    <a:pt x="465" y="69"/>
                    <a:pt x="465" y="70"/>
                  </a:cubicBezTo>
                  <a:cubicBezTo>
                    <a:pt x="463" y="71"/>
                    <a:pt x="462" y="73"/>
                    <a:pt x="460" y="75"/>
                  </a:cubicBezTo>
                  <a:cubicBezTo>
                    <a:pt x="455" y="79"/>
                    <a:pt x="450" y="81"/>
                    <a:pt x="444" y="84"/>
                  </a:cubicBezTo>
                  <a:cubicBezTo>
                    <a:pt x="439" y="85"/>
                    <a:pt x="433" y="86"/>
                    <a:pt x="428" y="85"/>
                  </a:cubicBezTo>
                  <a:cubicBezTo>
                    <a:pt x="425" y="84"/>
                    <a:pt x="422" y="84"/>
                    <a:pt x="419" y="84"/>
                  </a:cubicBezTo>
                  <a:cubicBezTo>
                    <a:pt x="415" y="83"/>
                    <a:pt x="412" y="81"/>
                    <a:pt x="408" y="81"/>
                  </a:cubicBezTo>
                  <a:cubicBezTo>
                    <a:pt x="401" y="79"/>
                    <a:pt x="393" y="78"/>
                    <a:pt x="385" y="78"/>
                  </a:cubicBezTo>
                  <a:cubicBezTo>
                    <a:pt x="380" y="78"/>
                    <a:pt x="376" y="77"/>
                    <a:pt x="371" y="77"/>
                  </a:cubicBezTo>
                  <a:cubicBezTo>
                    <a:pt x="366" y="70"/>
                    <a:pt x="363" y="62"/>
                    <a:pt x="360" y="55"/>
                  </a:cubicBezTo>
                  <a:cubicBezTo>
                    <a:pt x="358" y="51"/>
                    <a:pt x="357" y="48"/>
                    <a:pt x="355" y="44"/>
                  </a:cubicBezTo>
                  <a:cubicBezTo>
                    <a:pt x="353" y="41"/>
                    <a:pt x="350" y="39"/>
                    <a:pt x="347" y="37"/>
                  </a:cubicBezTo>
                  <a:cubicBezTo>
                    <a:pt x="340" y="32"/>
                    <a:pt x="333" y="27"/>
                    <a:pt x="327" y="22"/>
                  </a:cubicBezTo>
                  <a:cubicBezTo>
                    <a:pt x="323" y="18"/>
                    <a:pt x="321" y="15"/>
                    <a:pt x="318" y="11"/>
                  </a:cubicBezTo>
                  <a:cubicBezTo>
                    <a:pt x="314" y="8"/>
                    <a:pt x="312" y="5"/>
                    <a:pt x="310" y="1"/>
                  </a:cubicBezTo>
                  <a:cubicBezTo>
                    <a:pt x="306" y="0"/>
                    <a:pt x="300" y="2"/>
                    <a:pt x="296" y="3"/>
                  </a:cubicBezTo>
                  <a:cubicBezTo>
                    <a:pt x="287" y="6"/>
                    <a:pt x="278" y="7"/>
                    <a:pt x="269" y="9"/>
                  </a:cubicBezTo>
                  <a:cubicBezTo>
                    <a:pt x="254" y="11"/>
                    <a:pt x="240" y="14"/>
                    <a:pt x="224" y="13"/>
                  </a:cubicBezTo>
                  <a:cubicBezTo>
                    <a:pt x="218" y="13"/>
                    <a:pt x="211" y="13"/>
                    <a:pt x="204" y="13"/>
                  </a:cubicBezTo>
                  <a:cubicBezTo>
                    <a:pt x="201" y="13"/>
                    <a:pt x="200" y="14"/>
                    <a:pt x="198" y="15"/>
                  </a:cubicBezTo>
                  <a:cubicBezTo>
                    <a:pt x="195" y="17"/>
                    <a:pt x="192" y="20"/>
                    <a:pt x="189" y="23"/>
                  </a:cubicBezTo>
                  <a:cubicBezTo>
                    <a:pt x="187" y="26"/>
                    <a:pt x="185" y="29"/>
                    <a:pt x="181" y="32"/>
                  </a:cubicBezTo>
                  <a:cubicBezTo>
                    <a:pt x="178" y="34"/>
                    <a:pt x="175" y="36"/>
                    <a:pt x="172" y="38"/>
                  </a:cubicBezTo>
                  <a:cubicBezTo>
                    <a:pt x="171" y="39"/>
                    <a:pt x="170" y="40"/>
                    <a:pt x="168" y="41"/>
                  </a:cubicBezTo>
                  <a:cubicBezTo>
                    <a:pt x="168" y="41"/>
                    <a:pt x="167" y="42"/>
                    <a:pt x="166" y="42"/>
                  </a:cubicBezTo>
                  <a:cubicBezTo>
                    <a:pt x="162" y="45"/>
                    <a:pt x="162" y="52"/>
                    <a:pt x="162" y="56"/>
                  </a:cubicBezTo>
                  <a:cubicBezTo>
                    <a:pt x="162" y="57"/>
                    <a:pt x="163" y="59"/>
                    <a:pt x="163" y="60"/>
                  </a:cubicBezTo>
                  <a:cubicBezTo>
                    <a:pt x="163" y="62"/>
                    <a:pt x="162" y="64"/>
                    <a:pt x="162" y="66"/>
                  </a:cubicBezTo>
                  <a:cubicBezTo>
                    <a:pt x="163" y="73"/>
                    <a:pt x="164" y="79"/>
                    <a:pt x="164" y="85"/>
                  </a:cubicBezTo>
                  <a:cubicBezTo>
                    <a:pt x="163" y="89"/>
                    <a:pt x="161" y="94"/>
                    <a:pt x="166" y="97"/>
                  </a:cubicBezTo>
                  <a:cubicBezTo>
                    <a:pt x="167" y="96"/>
                    <a:pt x="166" y="93"/>
                    <a:pt x="167" y="92"/>
                  </a:cubicBezTo>
                  <a:cubicBezTo>
                    <a:pt x="167" y="90"/>
                    <a:pt x="168" y="88"/>
                    <a:pt x="168" y="86"/>
                  </a:cubicBezTo>
                  <a:cubicBezTo>
                    <a:pt x="169" y="85"/>
                    <a:pt x="170" y="84"/>
                    <a:pt x="170" y="83"/>
                  </a:cubicBezTo>
                  <a:cubicBezTo>
                    <a:pt x="171" y="82"/>
                    <a:pt x="172" y="79"/>
                    <a:pt x="173" y="77"/>
                  </a:cubicBezTo>
                  <a:cubicBezTo>
                    <a:pt x="176" y="73"/>
                    <a:pt x="179" y="69"/>
                    <a:pt x="181" y="64"/>
                  </a:cubicBezTo>
                  <a:cubicBezTo>
                    <a:pt x="183" y="60"/>
                    <a:pt x="187" y="58"/>
                    <a:pt x="190" y="55"/>
                  </a:cubicBezTo>
                  <a:cubicBezTo>
                    <a:pt x="191" y="55"/>
                    <a:pt x="192" y="53"/>
                    <a:pt x="193" y="53"/>
                  </a:cubicBezTo>
                  <a:cubicBezTo>
                    <a:pt x="194" y="52"/>
                    <a:pt x="195" y="53"/>
                    <a:pt x="196" y="53"/>
                  </a:cubicBezTo>
                  <a:cubicBezTo>
                    <a:pt x="198" y="53"/>
                    <a:pt x="200" y="53"/>
                    <a:pt x="202" y="54"/>
                  </a:cubicBezTo>
                  <a:cubicBezTo>
                    <a:pt x="204" y="55"/>
                    <a:pt x="207" y="56"/>
                    <a:pt x="210" y="56"/>
                  </a:cubicBezTo>
                  <a:cubicBezTo>
                    <a:pt x="212" y="57"/>
                    <a:pt x="215" y="58"/>
                    <a:pt x="218" y="59"/>
                  </a:cubicBezTo>
                  <a:cubicBezTo>
                    <a:pt x="219" y="60"/>
                    <a:pt x="221" y="60"/>
                    <a:pt x="222" y="60"/>
                  </a:cubicBezTo>
                  <a:cubicBezTo>
                    <a:pt x="224" y="61"/>
                    <a:pt x="226" y="61"/>
                    <a:pt x="227" y="62"/>
                  </a:cubicBezTo>
                  <a:cubicBezTo>
                    <a:pt x="229" y="62"/>
                    <a:pt x="231" y="61"/>
                    <a:pt x="233" y="61"/>
                  </a:cubicBezTo>
                  <a:cubicBezTo>
                    <a:pt x="235" y="60"/>
                    <a:pt x="236" y="60"/>
                    <a:pt x="238" y="60"/>
                  </a:cubicBezTo>
                  <a:cubicBezTo>
                    <a:pt x="238" y="60"/>
                    <a:pt x="241" y="60"/>
                    <a:pt x="241" y="60"/>
                  </a:cubicBezTo>
                  <a:cubicBezTo>
                    <a:pt x="242" y="61"/>
                    <a:pt x="243" y="63"/>
                    <a:pt x="244" y="63"/>
                  </a:cubicBezTo>
                  <a:cubicBezTo>
                    <a:pt x="244" y="64"/>
                    <a:pt x="245" y="65"/>
                    <a:pt x="246" y="66"/>
                  </a:cubicBezTo>
                  <a:cubicBezTo>
                    <a:pt x="248" y="68"/>
                    <a:pt x="249" y="70"/>
                    <a:pt x="251" y="72"/>
                  </a:cubicBezTo>
                  <a:cubicBezTo>
                    <a:pt x="253" y="74"/>
                    <a:pt x="255" y="75"/>
                    <a:pt x="256" y="77"/>
                  </a:cubicBezTo>
                  <a:cubicBezTo>
                    <a:pt x="256" y="80"/>
                    <a:pt x="255" y="83"/>
                    <a:pt x="254" y="85"/>
                  </a:cubicBezTo>
                  <a:cubicBezTo>
                    <a:pt x="253" y="88"/>
                    <a:pt x="253" y="90"/>
                    <a:pt x="252" y="92"/>
                  </a:cubicBezTo>
                  <a:cubicBezTo>
                    <a:pt x="251" y="95"/>
                    <a:pt x="250" y="97"/>
                    <a:pt x="249" y="99"/>
                  </a:cubicBezTo>
                  <a:cubicBezTo>
                    <a:pt x="249" y="101"/>
                    <a:pt x="249" y="104"/>
                    <a:pt x="250" y="106"/>
                  </a:cubicBezTo>
                  <a:cubicBezTo>
                    <a:pt x="252" y="111"/>
                    <a:pt x="253" y="117"/>
                    <a:pt x="255" y="122"/>
                  </a:cubicBezTo>
                  <a:cubicBezTo>
                    <a:pt x="254" y="123"/>
                    <a:pt x="253" y="124"/>
                    <a:pt x="252" y="125"/>
                  </a:cubicBezTo>
                  <a:cubicBezTo>
                    <a:pt x="250" y="126"/>
                    <a:pt x="248" y="128"/>
                    <a:pt x="246" y="129"/>
                  </a:cubicBezTo>
                  <a:cubicBezTo>
                    <a:pt x="241" y="133"/>
                    <a:pt x="237" y="137"/>
                    <a:pt x="233" y="141"/>
                  </a:cubicBezTo>
                  <a:cubicBezTo>
                    <a:pt x="230" y="145"/>
                    <a:pt x="227" y="149"/>
                    <a:pt x="224" y="152"/>
                  </a:cubicBezTo>
                  <a:cubicBezTo>
                    <a:pt x="221" y="156"/>
                    <a:pt x="217" y="159"/>
                    <a:pt x="214" y="163"/>
                  </a:cubicBezTo>
                  <a:cubicBezTo>
                    <a:pt x="211" y="167"/>
                    <a:pt x="207" y="171"/>
                    <a:pt x="203" y="174"/>
                  </a:cubicBezTo>
                  <a:cubicBezTo>
                    <a:pt x="201" y="176"/>
                    <a:pt x="199" y="177"/>
                    <a:pt x="197" y="179"/>
                  </a:cubicBezTo>
                  <a:cubicBezTo>
                    <a:pt x="196" y="179"/>
                    <a:pt x="195" y="181"/>
                    <a:pt x="194" y="181"/>
                  </a:cubicBezTo>
                  <a:cubicBezTo>
                    <a:pt x="193" y="182"/>
                    <a:pt x="192" y="182"/>
                    <a:pt x="191" y="183"/>
                  </a:cubicBezTo>
                  <a:cubicBezTo>
                    <a:pt x="185" y="186"/>
                    <a:pt x="179" y="191"/>
                    <a:pt x="174" y="192"/>
                  </a:cubicBezTo>
                  <a:cubicBezTo>
                    <a:pt x="178" y="191"/>
                    <a:pt x="183" y="190"/>
                    <a:pt x="188" y="189"/>
                  </a:cubicBezTo>
                  <a:cubicBezTo>
                    <a:pt x="198" y="187"/>
                    <a:pt x="207" y="183"/>
                    <a:pt x="216" y="179"/>
                  </a:cubicBezTo>
                  <a:cubicBezTo>
                    <a:pt x="224" y="177"/>
                    <a:pt x="233" y="174"/>
                    <a:pt x="241" y="171"/>
                  </a:cubicBezTo>
                  <a:cubicBezTo>
                    <a:pt x="245" y="170"/>
                    <a:pt x="249" y="169"/>
                    <a:pt x="253" y="167"/>
                  </a:cubicBezTo>
                  <a:cubicBezTo>
                    <a:pt x="254" y="168"/>
                    <a:pt x="254" y="169"/>
                    <a:pt x="255" y="170"/>
                  </a:cubicBezTo>
                  <a:cubicBezTo>
                    <a:pt x="256" y="172"/>
                    <a:pt x="257" y="172"/>
                    <a:pt x="258" y="173"/>
                  </a:cubicBezTo>
                  <a:cubicBezTo>
                    <a:pt x="259" y="174"/>
                    <a:pt x="260" y="175"/>
                    <a:pt x="261" y="176"/>
                  </a:cubicBezTo>
                  <a:cubicBezTo>
                    <a:pt x="260" y="176"/>
                    <a:pt x="259" y="176"/>
                    <a:pt x="257" y="176"/>
                  </a:cubicBezTo>
                  <a:cubicBezTo>
                    <a:pt x="256" y="177"/>
                    <a:pt x="256" y="178"/>
                    <a:pt x="255" y="179"/>
                  </a:cubicBezTo>
                  <a:cubicBezTo>
                    <a:pt x="253" y="180"/>
                    <a:pt x="251" y="183"/>
                    <a:pt x="252" y="185"/>
                  </a:cubicBezTo>
                  <a:cubicBezTo>
                    <a:pt x="253" y="187"/>
                    <a:pt x="255" y="189"/>
                    <a:pt x="254" y="191"/>
                  </a:cubicBezTo>
                  <a:cubicBezTo>
                    <a:pt x="254" y="193"/>
                    <a:pt x="250" y="192"/>
                    <a:pt x="249" y="193"/>
                  </a:cubicBezTo>
                  <a:cubicBezTo>
                    <a:pt x="245" y="195"/>
                    <a:pt x="245" y="202"/>
                    <a:pt x="247" y="205"/>
                  </a:cubicBezTo>
                  <a:cubicBezTo>
                    <a:pt x="249" y="207"/>
                    <a:pt x="251" y="208"/>
                    <a:pt x="253" y="209"/>
                  </a:cubicBezTo>
                  <a:cubicBezTo>
                    <a:pt x="254" y="210"/>
                    <a:pt x="256" y="212"/>
                    <a:pt x="258" y="213"/>
                  </a:cubicBezTo>
                  <a:cubicBezTo>
                    <a:pt x="254" y="213"/>
                    <a:pt x="250" y="215"/>
                    <a:pt x="249" y="217"/>
                  </a:cubicBezTo>
                  <a:cubicBezTo>
                    <a:pt x="246" y="219"/>
                    <a:pt x="244" y="222"/>
                    <a:pt x="242" y="225"/>
                  </a:cubicBezTo>
                  <a:cubicBezTo>
                    <a:pt x="236" y="230"/>
                    <a:pt x="232" y="235"/>
                    <a:pt x="227" y="240"/>
                  </a:cubicBezTo>
                  <a:cubicBezTo>
                    <a:pt x="225" y="243"/>
                    <a:pt x="223" y="245"/>
                    <a:pt x="221" y="247"/>
                  </a:cubicBezTo>
                  <a:cubicBezTo>
                    <a:pt x="219" y="250"/>
                    <a:pt x="217" y="253"/>
                    <a:pt x="215" y="256"/>
                  </a:cubicBezTo>
                  <a:cubicBezTo>
                    <a:pt x="214" y="258"/>
                    <a:pt x="212" y="260"/>
                    <a:pt x="210" y="263"/>
                  </a:cubicBezTo>
                  <a:cubicBezTo>
                    <a:pt x="208" y="266"/>
                    <a:pt x="207" y="269"/>
                    <a:pt x="204" y="272"/>
                  </a:cubicBezTo>
                  <a:cubicBezTo>
                    <a:pt x="202" y="274"/>
                    <a:pt x="200" y="276"/>
                    <a:pt x="199" y="279"/>
                  </a:cubicBezTo>
                  <a:cubicBezTo>
                    <a:pt x="197" y="281"/>
                    <a:pt x="195" y="283"/>
                    <a:pt x="194" y="285"/>
                  </a:cubicBezTo>
                  <a:cubicBezTo>
                    <a:pt x="191" y="289"/>
                    <a:pt x="188" y="293"/>
                    <a:pt x="185" y="297"/>
                  </a:cubicBezTo>
                  <a:cubicBezTo>
                    <a:pt x="179" y="302"/>
                    <a:pt x="175" y="309"/>
                    <a:pt x="169" y="313"/>
                  </a:cubicBezTo>
                  <a:cubicBezTo>
                    <a:pt x="166" y="315"/>
                    <a:pt x="164" y="316"/>
                    <a:pt x="162" y="318"/>
                  </a:cubicBezTo>
                  <a:cubicBezTo>
                    <a:pt x="160" y="320"/>
                    <a:pt x="159" y="322"/>
                    <a:pt x="158" y="324"/>
                  </a:cubicBezTo>
                  <a:cubicBezTo>
                    <a:pt x="156" y="325"/>
                    <a:pt x="155" y="326"/>
                    <a:pt x="154" y="328"/>
                  </a:cubicBezTo>
                  <a:cubicBezTo>
                    <a:pt x="149" y="334"/>
                    <a:pt x="145" y="341"/>
                    <a:pt x="141" y="348"/>
                  </a:cubicBezTo>
                  <a:cubicBezTo>
                    <a:pt x="140" y="350"/>
                    <a:pt x="138" y="352"/>
                    <a:pt x="137" y="354"/>
                  </a:cubicBezTo>
                  <a:cubicBezTo>
                    <a:pt x="136" y="355"/>
                    <a:pt x="135" y="356"/>
                    <a:pt x="134" y="357"/>
                  </a:cubicBezTo>
                  <a:cubicBezTo>
                    <a:pt x="133" y="358"/>
                    <a:pt x="133" y="360"/>
                    <a:pt x="132" y="362"/>
                  </a:cubicBezTo>
                  <a:cubicBezTo>
                    <a:pt x="131" y="362"/>
                    <a:pt x="131" y="363"/>
                    <a:pt x="130" y="364"/>
                  </a:cubicBezTo>
                  <a:cubicBezTo>
                    <a:pt x="128" y="365"/>
                    <a:pt x="128" y="365"/>
                    <a:pt x="126" y="365"/>
                  </a:cubicBezTo>
                  <a:cubicBezTo>
                    <a:pt x="123" y="366"/>
                    <a:pt x="119" y="369"/>
                    <a:pt x="117" y="371"/>
                  </a:cubicBezTo>
                  <a:cubicBezTo>
                    <a:pt x="115" y="373"/>
                    <a:pt x="115" y="377"/>
                    <a:pt x="113" y="379"/>
                  </a:cubicBezTo>
                  <a:cubicBezTo>
                    <a:pt x="112" y="380"/>
                    <a:pt x="111" y="382"/>
                    <a:pt x="111" y="383"/>
                  </a:cubicBezTo>
                  <a:cubicBezTo>
                    <a:pt x="110" y="384"/>
                    <a:pt x="109" y="385"/>
                    <a:pt x="109" y="386"/>
                  </a:cubicBezTo>
                  <a:cubicBezTo>
                    <a:pt x="109" y="386"/>
                    <a:pt x="109" y="387"/>
                    <a:pt x="109" y="387"/>
                  </a:cubicBezTo>
                  <a:cubicBezTo>
                    <a:pt x="108" y="387"/>
                    <a:pt x="106" y="387"/>
                    <a:pt x="105" y="387"/>
                  </a:cubicBezTo>
                  <a:cubicBezTo>
                    <a:pt x="103" y="388"/>
                    <a:pt x="102" y="389"/>
                    <a:pt x="100" y="389"/>
                  </a:cubicBezTo>
                  <a:cubicBezTo>
                    <a:pt x="98" y="389"/>
                    <a:pt x="98" y="389"/>
                    <a:pt x="96" y="390"/>
                  </a:cubicBezTo>
                  <a:cubicBezTo>
                    <a:pt x="94" y="391"/>
                    <a:pt x="91" y="392"/>
                    <a:pt x="88" y="393"/>
                  </a:cubicBezTo>
                  <a:cubicBezTo>
                    <a:pt x="84" y="395"/>
                    <a:pt x="78" y="397"/>
                    <a:pt x="74" y="400"/>
                  </a:cubicBezTo>
                  <a:cubicBezTo>
                    <a:pt x="70" y="404"/>
                    <a:pt x="67" y="407"/>
                    <a:pt x="64" y="412"/>
                  </a:cubicBezTo>
                  <a:cubicBezTo>
                    <a:pt x="61" y="414"/>
                    <a:pt x="59" y="417"/>
                    <a:pt x="57" y="420"/>
                  </a:cubicBezTo>
                  <a:cubicBezTo>
                    <a:pt x="56" y="421"/>
                    <a:pt x="55" y="422"/>
                    <a:pt x="53" y="424"/>
                  </a:cubicBezTo>
                  <a:cubicBezTo>
                    <a:pt x="51" y="422"/>
                    <a:pt x="48" y="419"/>
                    <a:pt x="46" y="416"/>
                  </a:cubicBezTo>
                  <a:cubicBezTo>
                    <a:pt x="46" y="416"/>
                    <a:pt x="46" y="416"/>
                    <a:pt x="46" y="416"/>
                  </a:cubicBezTo>
                  <a:cubicBezTo>
                    <a:pt x="45" y="416"/>
                    <a:pt x="45" y="415"/>
                    <a:pt x="45" y="414"/>
                  </a:cubicBezTo>
                  <a:cubicBezTo>
                    <a:pt x="44" y="415"/>
                    <a:pt x="40" y="417"/>
                    <a:pt x="40" y="419"/>
                  </a:cubicBezTo>
                  <a:cubicBezTo>
                    <a:pt x="39" y="420"/>
                    <a:pt x="40" y="422"/>
                    <a:pt x="40" y="423"/>
                  </a:cubicBezTo>
                  <a:cubicBezTo>
                    <a:pt x="41" y="423"/>
                    <a:pt x="41" y="424"/>
                    <a:pt x="42" y="425"/>
                  </a:cubicBezTo>
                  <a:cubicBezTo>
                    <a:pt x="41" y="425"/>
                    <a:pt x="41" y="426"/>
                    <a:pt x="41" y="426"/>
                  </a:cubicBezTo>
                  <a:cubicBezTo>
                    <a:pt x="17" y="435"/>
                    <a:pt x="0" y="459"/>
                    <a:pt x="1" y="485"/>
                  </a:cubicBezTo>
                  <a:cubicBezTo>
                    <a:pt x="3" y="521"/>
                    <a:pt x="31" y="549"/>
                    <a:pt x="64" y="550"/>
                  </a:cubicBezTo>
                  <a:cubicBezTo>
                    <a:pt x="81" y="550"/>
                    <a:pt x="104" y="544"/>
                    <a:pt x="115" y="531"/>
                  </a:cubicBezTo>
                  <a:cubicBezTo>
                    <a:pt x="123" y="523"/>
                    <a:pt x="138" y="495"/>
                    <a:pt x="132" y="482"/>
                  </a:cubicBezTo>
                  <a:cubicBezTo>
                    <a:pt x="133" y="482"/>
                    <a:pt x="134" y="483"/>
                    <a:pt x="135" y="483"/>
                  </a:cubicBezTo>
                  <a:cubicBezTo>
                    <a:pt x="137" y="484"/>
                    <a:pt x="138" y="484"/>
                    <a:pt x="140" y="485"/>
                  </a:cubicBezTo>
                  <a:cubicBezTo>
                    <a:pt x="142" y="485"/>
                    <a:pt x="146" y="485"/>
                    <a:pt x="145" y="482"/>
                  </a:cubicBezTo>
                  <a:cubicBezTo>
                    <a:pt x="144" y="479"/>
                    <a:pt x="141" y="479"/>
                    <a:pt x="139" y="478"/>
                  </a:cubicBezTo>
                  <a:cubicBezTo>
                    <a:pt x="137" y="477"/>
                    <a:pt x="135" y="476"/>
                    <a:pt x="133" y="475"/>
                  </a:cubicBezTo>
                  <a:cubicBezTo>
                    <a:pt x="133" y="475"/>
                    <a:pt x="132" y="475"/>
                    <a:pt x="132" y="474"/>
                  </a:cubicBezTo>
                  <a:cubicBezTo>
                    <a:pt x="133" y="472"/>
                    <a:pt x="135" y="470"/>
                    <a:pt x="135" y="467"/>
                  </a:cubicBezTo>
                  <a:cubicBezTo>
                    <a:pt x="136" y="467"/>
                    <a:pt x="135" y="466"/>
                    <a:pt x="136" y="465"/>
                  </a:cubicBezTo>
                  <a:cubicBezTo>
                    <a:pt x="136" y="465"/>
                    <a:pt x="136" y="465"/>
                    <a:pt x="136" y="464"/>
                  </a:cubicBezTo>
                  <a:cubicBezTo>
                    <a:pt x="137" y="464"/>
                    <a:pt x="136" y="463"/>
                    <a:pt x="137" y="462"/>
                  </a:cubicBezTo>
                  <a:cubicBezTo>
                    <a:pt x="137" y="461"/>
                    <a:pt x="137" y="460"/>
                    <a:pt x="138" y="460"/>
                  </a:cubicBezTo>
                  <a:cubicBezTo>
                    <a:pt x="140" y="453"/>
                    <a:pt x="142" y="446"/>
                    <a:pt x="143" y="438"/>
                  </a:cubicBezTo>
                  <a:cubicBezTo>
                    <a:pt x="144" y="434"/>
                    <a:pt x="144" y="430"/>
                    <a:pt x="144" y="426"/>
                  </a:cubicBezTo>
                  <a:cubicBezTo>
                    <a:pt x="144" y="425"/>
                    <a:pt x="144" y="423"/>
                    <a:pt x="144" y="421"/>
                  </a:cubicBezTo>
                  <a:cubicBezTo>
                    <a:pt x="144" y="419"/>
                    <a:pt x="143" y="418"/>
                    <a:pt x="143" y="416"/>
                  </a:cubicBezTo>
                  <a:cubicBezTo>
                    <a:pt x="143" y="410"/>
                    <a:pt x="141" y="404"/>
                    <a:pt x="137" y="400"/>
                  </a:cubicBezTo>
                  <a:cubicBezTo>
                    <a:pt x="137" y="400"/>
                    <a:pt x="137" y="400"/>
                    <a:pt x="137" y="400"/>
                  </a:cubicBezTo>
                  <a:cubicBezTo>
                    <a:pt x="138" y="398"/>
                    <a:pt x="140" y="396"/>
                    <a:pt x="141" y="394"/>
                  </a:cubicBezTo>
                  <a:cubicBezTo>
                    <a:pt x="144" y="392"/>
                    <a:pt x="145" y="390"/>
                    <a:pt x="147" y="387"/>
                  </a:cubicBezTo>
                  <a:cubicBezTo>
                    <a:pt x="149" y="385"/>
                    <a:pt x="148" y="381"/>
                    <a:pt x="149" y="378"/>
                  </a:cubicBezTo>
                  <a:cubicBezTo>
                    <a:pt x="149" y="376"/>
                    <a:pt x="150" y="373"/>
                    <a:pt x="151" y="371"/>
                  </a:cubicBezTo>
                  <a:cubicBezTo>
                    <a:pt x="152" y="368"/>
                    <a:pt x="153" y="368"/>
                    <a:pt x="155" y="366"/>
                  </a:cubicBezTo>
                  <a:cubicBezTo>
                    <a:pt x="159" y="363"/>
                    <a:pt x="164" y="361"/>
                    <a:pt x="168" y="357"/>
                  </a:cubicBezTo>
                  <a:cubicBezTo>
                    <a:pt x="173" y="351"/>
                    <a:pt x="177" y="345"/>
                    <a:pt x="182" y="340"/>
                  </a:cubicBezTo>
                  <a:cubicBezTo>
                    <a:pt x="186" y="337"/>
                    <a:pt x="188" y="333"/>
                    <a:pt x="190" y="329"/>
                  </a:cubicBezTo>
                  <a:cubicBezTo>
                    <a:pt x="192" y="327"/>
                    <a:pt x="194" y="326"/>
                    <a:pt x="195" y="323"/>
                  </a:cubicBezTo>
                  <a:cubicBezTo>
                    <a:pt x="197" y="320"/>
                    <a:pt x="199" y="318"/>
                    <a:pt x="202" y="315"/>
                  </a:cubicBezTo>
                  <a:cubicBezTo>
                    <a:pt x="204" y="314"/>
                    <a:pt x="206" y="312"/>
                    <a:pt x="208" y="311"/>
                  </a:cubicBezTo>
                  <a:cubicBezTo>
                    <a:pt x="211" y="308"/>
                    <a:pt x="213" y="306"/>
                    <a:pt x="216" y="303"/>
                  </a:cubicBezTo>
                  <a:cubicBezTo>
                    <a:pt x="223" y="294"/>
                    <a:pt x="233" y="290"/>
                    <a:pt x="240" y="282"/>
                  </a:cubicBezTo>
                  <a:cubicBezTo>
                    <a:pt x="240" y="282"/>
                    <a:pt x="240" y="282"/>
                    <a:pt x="240" y="282"/>
                  </a:cubicBezTo>
                  <a:cubicBezTo>
                    <a:pt x="241" y="286"/>
                    <a:pt x="241" y="291"/>
                    <a:pt x="240" y="296"/>
                  </a:cubicBezTo>
                  <a:cubicBezTo>
                    <a:pt x="240" y="303"/>
                    <a:pt x="241" y="310"/>
                    <a:pt x="240" y="316"/>
                  </a:cubicBezTo>
                  <a:cubicBezTo>
                    <a:pt x="240" y="322"/>
                    <a:pt x="240" y="327"/>
                    <a:pt x="239" y="332"/>
                  </a:cubicBezTo>
                  <a:cubicBezTo>
                    <a:pt x="238" y="336"/>
                    <a:pt x="237" y="340"/>
                    <a:pt x="236" y="344"/>
                  </a:cubicBezTo>
                  <a:cubicBezTo>
                    <a:pt x="235" y="349"/>
                    <a:pt x="235" y="353"/>
                    <a:pt x="233" y="358"/>
                  </a:cubicBezTo>
                  <a:cubicBezTo>
                    <a:pt x="231" y="364"/>
                    <a:pt x="230" y="371"/>
                    <a:pt x="228" y="377"/>
                  </a:cubicBezTo>
                  <a:cubicBezTo>
                    <a:pt x="226" y="382"/>
                    <a:pt x="224" y="387"/>
                    <a:pt x="223" y="392"/>
                  </a:cubicBezTo>
                  <a:cubicBezTo>
                    <a:pt x="222" y="399"/>
                    <a:pt x="224" y="406"/>
                    <a:pt x="224" y="412"/>
                  </a:cubicBezTo>
                  <a:cubicBezTo>
                    <a:pt x="224" y="417"/>
                    <a:pt x="223" y="422"/>
                    <a:pt x="222" y="427"/>
                  </a:cubicBezTo>
                  <a:cubicBezTo>
                    <a:pt x="221" y="434"/>
                    <a:pt x="218" y="440"/>
                    <a:pt x="216" y="447"/>
                  </a:cubicBezTo>
                  <a:cubicBezTo>
                    <a:pt x="215" y="452"/>
                    <a:pt x="214" y="456"/>
                    <a:pt x="212" y="460"/>
                  </a:cubicBezTo>
                  <a:cubicBezTo>
                    <a:pt x="211" y="464"/>
                    <a:pt x="209" y="466"/>
                    <a:pt x="208" y="470"/>
                  </a:cubicBezTo>
                  <a:cubicBezTo>
                    <a:pt x="206" y="477"/>
                    <a:pt x="205" y="482"/>
                    <a:pt x="200" y="485"/>
                  </a:cubicBezTo>
                  <a:cubicBezTo>
                    <a:pt x="198" y="486"/>
                    <a:pt x="195" y="487"/>
                    <a:pt x="193" y="487"/>
                  </a:cubicBezTo>
                  <a:cubicBezTo>
                    <a:pt x="193" y="492"/>
                    <a:pt x="199" y="497"/>
                    <a:pt x="202" y="499"/>
                  </a:cubicBezTo>
                  <a:cubicBezTo>
                    <a:pt x="208" y="502"/>
                    <a:pt x="214" y="505"/>
                    <a:pt x="219" y="510"/>
                  </a:cubicBezTo>
                  <a:cubicBezTo>
                    <a:pt x="224" y="515"/>
                    <a:pt x="229" y="522"/>
                    <a:pt x="235" y="525"/>
                  </a:cubicBezTo>
                  <a:cubicBezTo>
                    <a:pt x="238" y="528"/>
                    <a:pt x="242" y="529"/>
                    <a:pt x="245" y="529"/>
                  </a:cubicBezTo>
                  <a:cubicBezTo>
                    <a:pt x="245" y="529"/>
                    <a:pt x="245" y="530"/>
                    <a:pt x="245" y="530"/>
                  </a:cubicBezTo>
                  <a:cubicBezTo>
                    <a:pt x="245" y="531"/>
                    <a:pt x="245" y="533"/>
                    <a:pt x="244" y="534"/>
                  </a:cubicBezTo>
                  <a:cubicBezTo>
                    <a:pt x="243" y="536"/>
                    <a:pt x="243" y="539"/>
                    <a:pt x="242" y="541"/>
                  </a:cubicBezTo>
                  <a:cubicBezTo>
                    <a:pt x="241" y="544"/>
                    <a:pt x="240" y="546"/>
                    <a:pt x="240" y="549"/>
                  </a:cubicBezTo>
                  <a:cubicBezTo>
                    <a:pt x="239" y="552"/>
                    <a:pt x="237" y="555"/>
                    <a:pt x="236" y="558"/>
                  </a:cubicBezTo>
                  <a:cubicBezTo>
                    <a:pt x="236" y="560"/>
                    <a:pt x="235" y="561"/>
                    <a:pt x="234" y="562"/>
                  </a:cubicBezTo>
                  <a:cubicBezTo>
                    <a:pt x="234" y="563"/>
                    <a:pt x="234" y="565"/>
                    <a:pt x="233" y="567"/>
                  </a:cubicBezTo>
                  <a:cubicBezTo>
                    <a:pt x="232" y="570"/>
                    <a:pt x="230" y="573"/>
                    <a:pt x="229" y="576"/>
                  </a:cubicBezTo>
                  <a:cubicBezTo>
                    <a:pt x="228" y="579"/>
                    <a:pt x="227" y="582"/>
                    <a:pt x="226" y="585"/>
                  </a:cubicBezTo>
                  <a:cubicBezTo>
                    <a:pt x="225" y="589"/>
                    <a:pt x="223" y="594"/>
                    <a:pt x="222" y="598"/>
                  </a:cubicBezTo>
                  <a:cubicBezTo>
                    <a:pt x="221" y="599"/>
                    <a:pt x="221" y="600"/>
                    <a:pt x="221" y="602"/>
                  </a:cubicBezTo>
                  <a:cubicBezTo>
                    <a:pt x="221" y="602"/>
                    <a:pt x="221" y="602"/>
                    <a:pt x="220" y="602"/>
                  </a:cubicBezTo>
                  <a:cubicBezTo>
                    <a:pt x="219" y="601"/>
                    <a:pt x="219" y="600"/>
                    <a:pt x="217" y="600"/>
                  </a:cubicBezTo>
                  <a:cubicBezTo>
                    <a:pt x="216" y="600"/>
                    <a:pt x="213" y="600"/>
                    <a:pt x="212" y="600"/>
                  </a:cubicBezTo>
                  <a:cubicBezTo>
                    <a:pt x="212" y="601"/>
                    <a:pt x="212" y="604"/>
                    <a:pt x="212" y="605"/>
                  </a:cubicBezTo>
                  <a:cubicBezTo>
                    <a:pt x="212" y="608"/>
                    <a:pt x="211" y="610"/>
                    <a:pt x="210" y="612"/>
                  </a:cubicBezTo>
                  <a:cubicBezTo>
                    <a:pt x="209" y="617"/>
                    <a:pt x="208" y="622"/>
                    <a:pt x="206" y="627"/>
                  </a:cubicBezTo>
                  <a:cubicBezTo>
                    <a:pt x="206" y="629"/>
                    <a:pt x="205" y="631"/>
                    <a:pt x="204" y="632"/>
                  </a:cubicBezTo>
                  <a:cubicBezTo>
                    <a:pt x="204" y="634"/>
                    <a:pt x="203" y="636"/>
                    <a:pt x="202" y="637"/>
                  </a:cubicBezTo>
                  <a:cubicBezTo>
                    <a:pt x="202" y="639"/>
                    <a:pt x="201" y="641"/>
                    <a:pt x="201" y="643"/>
                  </a:cubicBezTo>
                  <a:cubicBezTo>
                    <a:pt x="200" y="645"/>
                    <a:pt x="200" y="647"/>
                    <a:pt x="200" y="649"/>
                  </a:cubicBezTo>
                  <a:cubicBezTo>
                    <a:pt x="200" y="650"/>
                    <a:pt x="200" y="650"/>
                    <a:pt x="200" y="651"/>
                  </a:cubicBezTo>
                  <a:cubicBezTo>
                    <a:pt x="199" y="652"/>
                    <a:pt x="199" y="652"/>
                    <a:pt x="199" y="653"/>
                  </a:cubicBezTo>
                  <a:cubicBezTo>
                    <a:pt x="198" y="655"/>
                    <a:pt x="199" y="657"/>
                    <a:pt x="198" y="658"/>
                  </a:cubicBezTo>
                  <a:cubicBezTo>
                    <a:pt x="198" y="660"/>
                    <a:pt x="197" y="662"/>
                    <a:pt x="196" y="664"/>
                  </a:cubicBezTo>
                  <a:cubicBezTo>
                    <a:pt x="196" y="665"/>
                    <a:pt x="195" y="667"/>
                    <a:pt x="194" y="668"/>
                  </a:cubicBezTo>
                  <a:cubicBezTo>
                    <a:pt x="194" y="669"/>
                    <a:pt x="194" y="669"/>
                    <a:pt x="194" y="670"/>
                  </a:cubicBezTo>
                  <a:cubicBezTo>
                    <a:pt x="193" y="671"/>
                    <a:pt x="193" y="672"/>
                    <a:pt x="192" y="674"/>
                  </a:cubicBezTo>
                  <a:cubicBezTo>
                    <a:pt x="191" y="677"/>
                    <a:pt x="190" y="681"/>
                    <a:pt x="191" y="684"/>
                  </a:cubicBezTo>
                  <a:cubicBezTo>
                    <a:pt x="191" y="687"/>
                    <a:pt x="194" y="689"/>
                    <a:pt x="197" y="689"/>
                  </a:cubicBezTo>
                  <a:cubicBezTo>
                    <a:pt x="200" y="689"/>
                    <a:pt x="204" y="689"/>
                    <a:pt x="207" y="689"/>
                  </a:cubicBezTo>
                  <a:cubicBezTo>
                    <a:pt x="211" y="690"/>
                    <a:pt x="216" y="688"/>
                    <a:pt x="220" y="689"/>
                  </a:cubicBezTo>
                  <a:cubicBezTo>
                    <a:pt x="222" y="689"/>
                    <a:pt x="223" y="690"/>
                    <a:pt x="225" y="690"/>
                  </a:cubicBezTo>
                  <a:cubicBezTo>
                    <a:pt x="227" y="690"/>
                    <a:pt x="229" y="690"/>
                    <a:pt x="230" y="691"/>
                  </a:cubicBezTo>
                  <a:cubicBezTo>
                    <a:pt x="232" y="691"/>
                    <a:pt x="234" y="691"/>
                    <a:pt x="236" y="691"/>
                  </a:cubicBezTo>
                  <a:cubicBezTo>
                    <a:pt x="238" y="691"/>
                    <a:pt x="239" y="692"/>
                    <a:pt x="242" y="692"/>
                  </a:cubicBezTo>
                  <a:cubicBezTo>
                    <a:pt x="243" y="692"/>
                    <a:pt x="245" y="692"/>
                    <a:pt x="246" y="692"/>
                  </a:cubicBezTo>
                  <a:cubicBezTo>
                    <a:pt x="247" y="692"/>
                    <a:pt x="248" y="693"/>
                    <a:pt x="249" y="693"/>
                  </a:cubicBezTo>
                  <a:cubicBezTo>
                    <a:pt x="250" y="694"/>
                    <a:pt x="252" y="693"/>
                    <a:pt x="253" y="693"/>
                  </a:cubicBezTo>
                  <a:cubicBezTo>
                    <a:pt x="256" y="694"/>
                    <a:pt x="258" y="696"/>
                    <a:pt x="261" y="696"/>
                  </a:cubicBezTo>
                  <a:cubicBezTo>
                    <a:pt x="265" y="698"/>
                    <a:pt x="268" y="696"/>
                    <a:pt x="271" y="694"/>
                  </a:cubicBezTo>
                  <a:cubicBezTo>
                    <a:pt x="272" y="694"/>
                    <a:pt x="274" y="693"/>
                    <a:pt x="274" y="692"/>
                  </a:cubicBezTo>
                  <a:cubicBezTo>
                    <a:pt x="274" y="690"/>
                    <a:pt x="272" y="689"/>
                    <a:pt x="271" y="688"/>
                  </a:cubicBezTo>
                  <a:cubicBezTo>
                    <a:pt x="269" y="688"/>
                    <a:pt x="268" y="687"/>
                    <a:pt x="266" y="687"/>
                  </a:cubicBezTo>
                  <a:cubicBezTo>
                    <a:pt x="264" y="686"/>
                    <a:pt x="263" y="685"/>
                    <a:pt x="261" y="683"/>
                  </a:cubicBezTo>
                  <a:cubicBezTo>
                    <a:pt x="260" y="682"/>
                    <a:pt x="258" y="681"/>
                    <a:pt x="256" y="680"/>
                  </a:cubicBezTo>
                  <a:cubicBezTo>
                    <a:pt x="254" y="678"/>
                    <a:pt x="253" y="677"/>
                    <a:pt x="252" y="675"/>
                  </a:cubicBezTo>
                  <a:cubicBezTo>
                    <a:pt x="250" y="675"/>
                    <a:pt x="249" y="674"/>
                    <a:pt x="248" y="673"/>
                  </a:cubicBezTo>
                  <a:cubicBezTo>
                    <a:pt x="247" y="672"/>
                    <a:pt x="247" y="673"/>
                    <a:pt x="246" y="672"/>
                  </a:cubicBezTo>
                  <a:cubicBezTo>
                    <a:pt x="245" y="671"/>
                    <a:pt x="246" y="670"/>
                    <a:pt x="245" y="669"/>
                  </a:cubicBezTo>
                  <a:cubicBezTo>
                    <a:pt x="245" y="667"/>
                    <a:pt x="245" y="667"/>
                    <a:pt x="244" y="665"/>
                  </a:cubicBezTo>
                  <a:cubicBezTo>
                    <a:pt x="244" y="663"/>
                    <a:pt x="244" y="662"/>
                    <a:pt x="243" y="661"/>
                  </a:cubicBezTo>
                  <a:cubicBezTo>
                    <a:pt x="242" y="659"/>
                    <a:pt x="241" y="658"/>
                    <a:pt x="241" y="656"/>
                  </a:cubicBezTo>
                  <a:cubicBezTo>
                    <a:pt x="241" y="656"/>
                    <a:pt x="241" y="655"/>
                    <a:pt x="241" y="655"/>
                  </a:cubicBezTo>
                  <a:cubicBezTo>
                    <a:pt x="243" y="648"/>
                    <a:pt x="247" y="641"/>
                    <a:pt x="250" y="635"/>
                  </a:cubicBezTo>
                  <a:cubicBezTo>
                    <a:pt x="252" y="629"/>
                    <a:pt x="255" y="624"/>
                    <a:pt x="258" y="620"/>
                  </a:cubicBezTo>
                  <a:cubicBezTo>
                    <a:pt x="259" y="618"/>
                    <a:pt x="263" y="615"/>
                    <a:pt x="261" y="614"/>
                  </a:cubicBezTo>
                  <a:cubicBezTo>
                    <a:pt x="260" y="613"/>
                    <a:pt x="258" y="613"/>
                    <a:pt x="256" y="612"/>
                  </a:cubicBezTo>
                  <a:cubicBezTo>
                    <a:pt x="255" y="612"/>
                    <a:pt x="253" y="611"/>
                    <a:pt x="251" y="611"/>
                  </a:cubicBezTo>
                  <a:cubicBezTo>
                    <a:pt x="252" y="610"/>
                    <a:pt x="252" y="609"/>
                    <a:pt x="253" y="608"/>
                  </a:cubicBezTo>
                  <a:cubicBezTo>
                    <a:pt x="254" y="603"/>
                    <a:pt x="257" y="599"/>
                    <a:pt x="260" y="595"/>
                  </a:cubicBezTo>
                  <a:cubicBezTo>
                    <a:pt x="263" y="590"/>
                    <a:pt x="264" y="585"/>
                    <a:pt x="267" y="581"/>
                  </a:cubicBezTo>
                  <a:cubicBezTo>
                    <a:pt x="271" y="575"/>
                    <a:pt x="274" y="569"/>
                    <a:pt x="277" y="563"/>
                  </a:cubicBezTo>
                  <a:cubicBezTo>
                    <a:pt x="279" y="561"/>
                    <a:pt x="279" y="558"/>
                    <a:pt x="280" y="556"/>
                  </a:cubicBezTo>
                  <a:cubicBezTo>
                    <a:pt x="281" y="554"/>
                    <a:pt x="283" y="552"/>
                    <a:pt x="284" y="550"/>
                  </a:cubicBezTo>
                  <a:cubicBezTo>
                    <a:pt x="285" y="549"/>
                    <a:pt x="285" y="547"/>
                    <a:pt x="286" y="546"/>
                  </a:cubicBezTo>
                  <a:cubicBezTo>
                    <a:pt x="287" y="543"/>
                    <a:pt x="288" y="541"/>
                    <a:pt x="290" y="538"/>
                  </a:cubicBezTo>
                  <a:cubicBezTo>
                    <a:pt x="290" y="537"/>
                    <a:pt x="291" y="536"/>
                    <a:pt x="291" y="535"/>
                  </a:cubicBezTo>
                  <a:cubicBezTo>
                    <a:pt x="300" y="535"/>
                    <a:pt x="308" y="535"/>
                    <a:pt x="316" y="536"/>
                  </a:cubicBezTo>
                  <a:cubicBezTo>
                    <a:pt x="324" y="536"/>
                    <a:pt x="331" y="536"/>
                    <a:pt x="339" y="532"/>
                  </a:cubicBezTo>
                  <a:cubicBezTo>
                    <a:pt x="340" y="532"/>
                    <a:pt x="341" y="531"/>
                    <a:pt x="343" y="531"/>
                  </a:cubicBezTo>
                  <a:cubicBezTo>
                    <a:pt x="344" y="532"/>
                    <a:pt x="345" y="533"/>
                    <a:pt x="347" y="535"/>
                  </a:cubicBezTo>
                  <a:cubicBezTo>
                    <a:pt x="348" y="536"/>
                    <a:pt x="348" y="537"/>
                    <a:pt x="349" y="538"/>
                  </a:cubicBezTo>
                  <a:cubicBezTo>
                    <a:pt x="350" y="540"/>
                    <a:pt x="352" y="542"/>
                    <a:pt x="353" y="544"/>
                  </a:cubicBezTo>
                  <a:cubicBezTo>
                    <a:pt x="354" y="547"/>
                    <a:pt x="356" y="549"/>
                    <a:pt x="357" y="552"/>
                  </a:cubicBezTo>
                  <a:cubicBezTo>
                    <a:pt x="359" y="555"/>
                    <a:pt x="360" y="557"/>
                    <a:pt x="362" y="560"/>
                  </a:cubicBezTo>
                  <a:cubicBezTo>
                    <a:pt x="363" y="561"/>
                    <a:pt x="363" y="563"/>
                    <a:pt x="363" y="564"/>
                  </a:cubicBezTo>
                  <a:cubicBezTo>
                    <a:pt x="364" y="565"/>
                    <a:pt x="365" y="567"/>
                    <a:pt x="366" y="568"/>
                  </a:cubicBezTo>
                  <a:cubicBezTo>
                    <a:pt x="368" y="571"/>
                    <a:pt x="369" y="574"/>
                    <a:pt x="370" y="577"/>
                  </a:cubicBezTo>
                  <a:cubicBezTo>
                    <a:pt x="372" y="580"/>
                    <a:pt x="373" y="583"/>
                    <a:pt x="375" y="586"/>
                  </a:cubicBezTo>
                  <a:cubicBezTo>
                    <a:pt x="377" y="589"/>
                    <a:pt x="379" y="594"/>
                    <a:pt x="382" y="597"/>
                  </a:cubicBezTo>
                  <a:cubicBezTo>
                    <a:pt x="383" y="599"/>
                    <a:pt x="384" y="601"/>
                    <a:pt x="385" y="603"/>
                  </a:cubicBezTo>
                  <a:cubicBezTo>
                    <a:pt x="384" y="604"/>
                    <a:pt x="382" y="605"/>
                    <a:pt x="380" y="606"/>
                  </a:cubicBezTo>
                  <a:cubicBezTo>
                    <a:pt x="378" y="607"/>
                    <a:pt x="375" y="608"/>
                    <a:pt x="375" y="610"/>
                  </a:cubicBezTo>
                  <a:cubicBezTo>
                    <a:pt x="376" y="610"/>
                    <a:pt x="377" y="612"/>
                    <a:pt x="378" y="612"/>
                  </a:cubicBezTo>
                  <a:cubicBezTo>
                    <a:pt x="385" y="619"/>
                    <a:pt x="390" y="626"/>
                    <a:pt x="395" y="633"/>
                  </a:cubicBezTo>
                  <a:cubicBezTo>
                    <a:pt x="397" y="635"/>
                    <a:pt x="399" y="638"/>
                    <a:pt x="401" y="640"/>
                  </a:cubicBezTo>
                  <a:cubicBezTo>
                    <a:pt x="404" y="644"/>
                    <a:pt x="405" y="648"/>
                    <a:pt x="408" y="651"/>
                  </a:cubicBezTo>
                  <a:cubicBezTo>
                    <a:pt x="411" y="656"/>
                    <a:pt x="413" y="660"/>
                    <a:pt x="416" y="665"/>
                  </a:cubicBezTo>
                  <a:cubicBezTo>
                    <a:pt x="416" y="666"/>
                    <a:pt x="417" y="668"/>
                    <a:pt x="418" y="669"/>
                  </a:cubicBezTo>
                  <a:cubicBezTo>
                    <a:pt x="419" y="669"/>
                    <a:pt x="419" y="670"/>
                    <a:pt x="419" y="670"/>
                  </a:cubicBezTo>
                  <a:cubicBezTo>
                    <a:pt x="420" y="672"/>
                    <a:pt x="423" y="677"/>
                    <a:pt x="425" y="678"/>
                  </a:cubicBezTo>
                  <a:cubicBezTo>
                    <a:pt x="428" y="679"/>
                    <a:pt x="431" y="678"/>
                    <a:pt x="433" y="676"/>
                  </a:cubicBezTo>
                  <a:cubicBezTo>
                    <a:pt x="436" y="674"/>
                    <a:pt x="438" y="672"/>
                    <a:pt x="440" y="669"/>
                  </a:cubicBezTo>
                  <a:cubicBezTo>
                    <a:pt x="443" y="666"/>
                    <a:pt x="445" y="662"/>
                    <a:pt x="449" y="659"/>
                  </a:cubicBezTo>
                  <a:cubicBezTo>
                    <a:pt x="450" y="658"/>
                    <a:pt x="452" y="658"/>
                    <a:pt x="453" y="656"/>
                  </a:cubicBezTo>
                  <a:cubicBezTo>
                    <a:pt x="454" y="655"/>
                    <a:pt x="455" y="654"/>
                    <a:pt x="457" y="653"/>
                  </a:cubicBezTo>
                  <a:cubicBezTo>
                    <a:pt x="458" y="651"/>
                    <a:pt x="459" y="650"/>
                    <a:pt x="461" y="649"/>
                  </a:cubicBezTo>
                  <a:cubicBezTo>
                    <a:pt x="462" y="647"/>
                    <a:pt x="464" y="646"/>
                    <a:pt x="465" y="645"/>
                  </a:cubicBezTo>
                  <a:cubicBezTo>
                    <a:pt x="466" y="644"/>
                    <a:pt x="467" y="643"/>
                    <a:pt x="468" y="642"/>
                  </a:cubicBezTo>
                  <a:cubicBezTo>
                    <a:pt x="469" y="641"/>
                    <a:pt x="470" y="641"/>
                    <a:pt x="471" y="640"/>
                  </a:cubicBezTo>
                  <a:cubicBezTo>
                    <a:pt x="472" y="640"/>
                    <a:pt x="473" y="638"/>
                    <a:pt x="474" y="638"/>
                  </a:cubicBezTo>
                  <a:cubicBezTo>
                    <a:pt x="476" y="636"/>
                    <a:pt x="479" y="635"/>
                    <a:pt x="481" y="633"/>
                  </a:cubicBezTo>
                  <a:cubicBezTo>
                    <a:pt x="485" y="632"/>
                    <a:pt x="485" y="628"/>
                    <a:pt x="486" y="624"/>
                  </a:cubicBezTo>
                  <a:cubicBezTo>
                    <a:pt x="487" y="623"/>
                    <a:pt x="488" y="621"/>
                    <a:pt x="487" y="620"/>
                  </a:cubicBezTo>
                  <a:cubicBezTo>
                    <a:pt x="486" y="619"/>
                    <a:pt x="483" y="620"/>
                    <a:pt x="482" y="621"/>
                  </a:cubicBezTo>
                  <a:cubicBezTo>
                    <a:pt x="480" y="622"/>
                    <a:pt x="479" y="622"/>
                    <a:pt x="478" y="623"/>
                  </a:cubicBezTo>
                  <a:cubicBezTo>
                    <a:pt x="476" y="624"/>
                    <a:pt x="474" y="624"/>
                    <a:pt x="472" y="624"/>
                  </a:cubicBezTo>
                  <a:cubicBezTo>
                    <a:pt x="470" y="625"/>
                    <a:pt x="468" y="626"/>
                    <a:pt x="465" y="626"/>
                  </a:cubicBezTo>
                  <a:cubicBezTo>
                    <a:pt x="463" y="627"/>
                    <a:pt x="461" y="626"/>
                    <a:pt x="460" y="627"/>
                  </a:cubicBezTo>
                  <a:cubicBezTo>
                    <a:pt x="458" y="627"/>
                    <a:pt x="456" y="627"/>
                    <a:pt x="455" y="628"/>
                  </a:cubicBezTo>
                  <a:cubicBezTo>
                    <a:pt x="454" y="628"/>
                    <a:pt x="454" y="629"/>
                    <a:pt x="453" y="628"/>
                  </a:cubicBezTo>
                  <a:cubicBezTo>
                    <a:pt x="452" y="628"/>
                    <a:pt x="451" y="627"/>
                    <a:pt x="450" y="627"/>
                  </a:cubicBezTo>
                  <a:cubicBezTo>
                    <a:pt x="449" y="626"/>
                    <a:pt x="448" y="626"/>
                    <a:pt x="447" y="625"/>
                  </a:cubicBezTo>
                  <a:cubicBezTo>
                    <a:pt x="446" y="625"/>
                    <a:pt x="446" y="624"/>
                    <a:pt x="445" y="624"/>
                  </a:cubicBezTo>
                  <a:cubicBezTo>
                    <a:pt x="441" y="619"/>
                    <a:pt x="438" y="614"/>
                    <a:pt x="435" y="609"/>
                  </a:cubicBezTo>
                  <a:cubicBezTo>
                    <a:pt x="433" y="604"/>
                    <a:pt x="430" y="599"/>
                    <a:pt x="427" y="594"/>
                  </a:cubicBezTo>
                  <a:cubicBezTo>
                    <a:pt x="426" y="592"/>
                    <a:pt x="424" y="590"/>
                    <a:pt x="423" y="587"/>
                  </a:cubicBezTo>
                  <a:cubicBezTo>
                    <a:pt x="421" y="585"/>
                    <a:pt x="420" y="583"/>
                    <a:pt x="419" y="581"/>
                  </a:cubicBezTo>
                  <a:cubicBezTo>
                    <a:pt x="418" y="581"/>
                    <a:pt x="416" y="583"/>
                    <a:pt x="415" y="583"/>
                  </a:cubicBezTo>
                  <a:cubicBezTo>
                    <a:pt x="414" y="584"/>
                    <a:pt x="413" y="585"/>
                    <a:pt x="412" y="586"/>
                  </a:cubicBezTo>
                  <a:cubicBezTo>
                    <a:pt x="411" y="584"/>
                    <a:pt x="411" y="582"/>
                    <a:pt x="410" y="581"/>
                  </a:cubicBezTo>
                  <a:cubicBezTo>
                    <a:pt x="408" y="577"/>
                    <a:pt x="406" y="571"/>
                    <a:pt x="405" y="567"/>
                  </a:cubicBezTo>
                  <a:cubicBezTo>
                    <a:pt x="404" y="561"/>
                    <a:pt x="401" y="557"/>
                    <a:pt x="399" y="552"/>
                  </a:cubicBezTo>
                  <a:cubicBezTo>
                    <a:pt x="397" y="546"/>
                    <a:pt x="395" y="539"/>
                    <a:pt x="393" y="533"/>
                  </a:cubicBezTo>
                  <a:cubicBezTo>
                    <a:pt x="392" y="530"/>
                    <a:pt x="391" y="528"/>
                    <a:pt x="389" y="526"/>
                  </a:cubicBezTo>
                  <a:cubicBezTo>
                    <a:pt x="389" y="524"/>
                    <a:pt x="388" y="521"/>
                    <a:pt x="388" y="519"/>
                  </a:cubicBezTo>
                  <a:cubicBezTo>
                    <a:pt x="387" y="518"/>
                    <a:pt x="386" y="517"/>
                    <a:pt x="385" y="515"/>
                  </a:cubicBezTo>
                  <a:cubicBezTo>
                    <a:pt x="389" y="514"/>
                    <a:pt x="393" y="512"/>
                    <a:pt x="396" y="511"/>
                  </a:cubicBezTo>
                  <a:cubicBezTo>
                    <a:pt x="400" y="510"/>
                    <a:pt x="402" y="509"/>
                    <a:pt x="405" y="506"/>
                  </a:cubicBezTo>
                  <a:cubicBezTo>
                    <a:pt x="406" y="504"/>
                    <a:pt x="407" y="504"/>
                    <a:pt x="406" y="502"/>
                  </a:cubicBezTo>
                  <a:cubicBezTo>
                    <a:pt x="406" y="500"/>
                    <a:pt x="406" y="498"/>
                    <a:pt x="405" y="497"/>
                  </a:cubicBezTo>
                  <a:cubicBezTo>
                    <a:pt x="405" y="495"/>
                    <a:pt x="404" y="493"/>
                    <a:pt x="404" y="491"/>
                  </a:cubicBezTo>
                  <a:cubicBezTo>
                    <a:pt x="404" y="489"/>
                    <a:pt x="405" y="487"/>
                    <a:pt x="405" y="485"/>
                  </a:cubicBezTo>
                  <a:cubicBezTo>
                    <a:pt x="404" y="481"/>
                    <a:pt x="404" y="477"/>
                    <a:pt x="403" y="473"/>
                  </a:cubicBezTo>
                  <a:cubicBezTo>
                    <a:pt x="402" y="470"/>
                    <a:pt x="400" y="466"/>
                    <a:pt x="399" y="463"/>
                  </a:cubicBezTo>
                  <a:cubicBezTo>
                    <a:pt x="396" y="459"/>
                    <a:pt x="393" y="458"/>
                    <a:pt x="391" y="454"/>
                  </a:cubicBezTo>
                  <a:cubicBezTo>
                    <a:pt x="388" y="447"/>
                    <a:pt x="385" y="439"/>
                    <a:pt x="383" y="431"/>
                  </a:cubicBezTo>
                  <a:cubicBezTo>
                    <a:pt x="380" y="423"/>
                    <a:pt x="378" y="415"/>
                    <a:pt x="376" y="408"/>
                  </a:cubicBezTo>
                  <a:cubicBezTo>
                    <a:pt x="375" y="404"/>
                    <a:pt x="376" y="400"/>
                    <a:pt x="375" y="396"/>
                  </a:cubicBezTo>
                  <a:cubicBezTo>
                    <a:pt x="374" y="394"/>
                    <a:pt x="373" y="391"/>
                    <a:pt x="373" y="388"/>
                  </a:cubicBezTo>
                  <a:cubicBezTo>
                    <a:pt x="372" y="385"/>
                    <a:pt x="371" y="382"/>
                    <a:pt x="370" y="379"/>
                  </a:cubicBezTo>
                  <a:cubicBezTo>
                    <a:pt x="369" y="375"/>
                    <a:pt x="369" y="372"/>
                    <a:pt x="368" y="368"/>
                  </a:cubicBezTo>
                  <a:cubicBezTo>
                    <a:pt x="367" y="365"/>
                    <a:pt x="366" y="361"/>
                    <a:pt x="365" y="358"/>
                  </a:cubicBezTo>
                  <a:cubicBezTo>
                    <a:pt x="364" y="355"/>
                    <a:pt x="363" y="353"/>
                    <a:pt x="362" y="350"/>
                  </a:cubicBezTo>
                  <a:cubicBezTo>
                    <a:pt x="359" y="343"/>
                    <a:pt x="355" y="337"/>
                    <a:pt x="351" y="331"/>
                  </a:cubicBezTo>
                  <a:cubicBezTo>
                    <a:pt x="349" y="328"/>
                    <a:pt x="348" y="323"/>
                    <a:pt x="347" y="319"/>
                  </a:cubicBezTo>
                  <a:cubicBezTo>
                    <a:pt x="346" y="317"/>
                    <a:pt x="346" y="315"/>
                    <a:pt x="346" y="312"/>
                  </a:cubicBezTo>
                  <a:cubicBezTo>
                    <a:pt x="347" y="314"/>
                    <a:pt x="347" y="315"/>
                    <a:pt x="348" y="316"/>
                  </a:cubicBezTo>
                  <a:cubicBezTo>
                    <a:pt x="351" y="319"/>
                    <a:pt x="354" y="323"/>
                    <a:pt x="356" y="326"/>
                  </a:cubicBezTo>
                  <a:cubicBezTo>
                    <a:pt x="359" y="330"/>
                    <a:pt x="363" y="333"/>
                    <a:pt x="366" y="336"/>
                  </a:cubicBezTo>
                  <a:cubicBezTo>
                    <a:pt x="368" y="338"/>
                    <a:pt x="372" y="341"/>
                    <a:pt x="375" y="342"/>
                  </a:cubicBezTo>
                  <a:cubicBezTo>
                    <a:pt x="378" y="342"/>
                    <a:pt x="378" y="342"/>
                    <a:pt x="380" y="344"/>
                  </a:cubicBezTo>
                  <a:cubicBezTo>
                    <a:pt x="381" y="345"/>
                    <a:pt x="381" y="347"/>
                    <a:pt x="383" y="348"/>
                  </a:cubicBezTo>
                  <a:cubicBezTo>
                    <a:pt x="384" y="350"/>
                    <a:pt x="386" y="351"/>
                    <a:pt x="387" y="352"/>
                  </a:cubicBezTo>
                  <a:cubicBezTo>
                    <a:pt x="390" y="355"/>
                    <a:pt x="392" y="357"/>
                    <a:pt x="396" y="359"/>
                  </a:cubicBezTo>
                  <a:cubicBezTo>
                    <a:pt x="399" y="360"/>
                    <a:pt x="402" y="361"/>
                    <a:pt x="405" y="363"/>
                  </a:cubicBezTo>
                  <a:cubicBezTo>
                    <a:pt x="410" y="366"/>
                    <a:pt x="415" y="370"/>
                    <a:pt x="419" y="374"/>
                  </a:cubicBezTo>
                  <a:cubicBezTo>
                    <a:pt x="422" y="377"/>
                    <a:pt x="425" y="379"/>
                    <a:pt x="427" y="382"/>
                  </a:cubicBezTo>
                  <a:cubicBezTo>
                    <a:pt x="430" y="385"/>
                    <a:pt x="434" y="387"/>
                    <a:pt x="435" y="390"/>
                  </a:cubicBezTo>
                  <a:cubicBezTo>
                    <a:pt x="438" y="395"/>
                    <a:pt x="441" y="399"/>
                    <a:pt x="444" y="403"/>
                  </a:cubicBezTo>
                  <a:cubicBezTo>
                    <a:pt x="445" y="405"/>
                    <a:pt x="448" y="408"/>
                    <a:pt x="450" y="410"/>
                  </a:cubicBezTo>
                  <a:cubicBezTo>
                    <a:pt x="451" y="410"/>
                    <a:pt x="451" y="411"/>
                    <a:pt x="452" y="411"/>
                  </a:cubicBezTo>
                  <a:cubicBezTo>
                    <a:pt x="448" y="417"/>
                    <a:pt x="445" y="424"/>
                    <a:pt x="441" y="430"/>
                  </a:cubicBezTo>
                  <a:cubicBezTo>
                    <a:pt x="439" y="433"/>
                    <a:pt x="438" y="436"/>
                    <a:pt x="435" y="439"/>
                  </a:cubicBezTo>
                  <a:cubicBezTo>
                    <a:pt x="435" y="440"/>
                    <a:pt x="433" y="441"/>
                    <a:pt x="433" y="442"/>
                  </a:cubicBezTo>
                  <a:cubicBezTo>
                    <a:pt x="437" y="443"/>
                    <a:pt x="438" y="447"/>
                    <a:pt x="440" y="447"/>
                  </a:cubicBezTo>
                  <a:cubicBezTo>
                    <a:pt x="441" y="446"/>
                    <a:pt x="443" y="443"/>
                    <a:pt x="443" y="442"/>
                  </a:cubicBezTo>
                  <a:cubicBezTo>
                    <a:pt x="447" y="437"/>
                    <a:pt x="449" y="431"/>
                    <a:pt x="452" y="426"/>
                  </a:cubicBezTo>
                  <a:cubicBezTo>
                    <a:pt x="454" y="423"/>
                    <a:pt x="456" y="420"/>
                    <a:pt x="458" y="416"/>
                  </a:cubicBezTo>
                  <a:cubicBezTo>
                    <a:pt x="458" y="415"/>
                    <a:pt x="459" y="414"/>
                    <a:pt x="459" y="413"/>
                  </a:cubicBezTo>
                  <a:cubicBezTo>
                    <a:pt x="465" y="414"/>
                    <a:pt x="471" y="412"/>
                    <a:pt x="477" y="412"/>
                  </a:cubicBezTo>
                  <a:cubicBezTo>
                    <a:pt x="479" y="412"/>
                    <a:pt x="490" y="410"/>
                    <a:pt x="490" y="406"/>
                  </a:cubicBezTo>
                  <a:cubicBezTo>
                    <a:pt x="490" y="404"/>
                    <a:pt x="489" y="403"/>
                    <a:pt x="489" y="401"/>
                  </a:cubicBezTo>
                  <a:cubicBezTo>
                    <a:pt x="489" y="400"/>
                    <a:pt x="488" y="398"/>
                    <a:pt x="487" y="397"/>
                  </a:cubicBezTo>
                  <a:cubicBezTo>
                    <a:pt x="485" y="395"/>
                    <a:pt x="482" y="393"/>
                    <a:pt x="479" y="391"/>
                  </a:cubicBezTo>
                  <a:cubicBezTo>
                    <a:pt x="478" y="391"/>
                    <a:pt x="477" y="390"/>
                    <a:pt x="476" y="389"/>
                  </a:cubicBezTo>
                  <a:cubicBezTo>
                    <a:pt x="475" y="389"/>
                    <a:pt x="474" y="389"/>
                    <a:pt x="474" y="389"/>
                  </a:cubicBezTo>
                  <a:cubicBezTo>
                    <a:pt x="479" y="380"/>
                    <a:pt x="482" y="371"/>
                    <a:pt x="487" y="362"/>
                  </a:cubicBezTo>
                  <a:cubicBezTo>
                    <a:pt x="489" y="358"/>
                    <a:pt x="492" y="354"/>
                    <a:pt x="493" y="349"/>
                  </a:cubicBezTo>
                  <a:cubicBezTo>
                    <a:pt x="495" y="345"/>
                    <a:pt x="498" y="340"/>
                    <a:pt x="501" y="336"/>
                  </a:cubicBezTo>
                  <a:cubicBezTo>
                    <a:pt x="505" y="331"/>
                    <a:pt x="506" y="325"/>
                    <a:pt x="510" y="321"/>
                  </a:cubicBezTo>
                  <a:cubicBezTo>
                    <a:pt x="511" y="319"/>
                    <a:pt x="513" y="317"/>
                    <a:pt x="514" y="314"/>
                  </a:cubicBezTo>
                  <a:cubicBezTo>
                    <a:pt x="514" y="312"/>
                    <a:pt x="512" y="310"/>
                    <a:pt x="512" y="309"/>
                  </a:cubicBezTo>
                  <a:close/>
                  <a:moveTo>
                    <a:pt x="137" y="421"/>
                  </a:moveTo>
                  <a:cubicBezTo>
                    <a:pt x="136" y="428"/>
                    <a:pt x="136" y="434"/>
                    <a:pt x="135" y="440"/>
                  </a:cubicBezTo>
                  <a:cubicBezTo>
                    <a:pt x="134" y="443"/>
                    <a:pt x="133" y="445"/>
                    <a:pt x="132" y="448"/>
                  </a:cubicBezTo>
                  <a:cubicBezTo>
                    <a:pt x="132" y="450"/>
                    <a:pt x="132" y="451"/>
                    <a:pt x="132" y="452"/>
                  </a:cubicBezTo>
                  <a:cubicBezTo>
                    <a:pt x="132" y="454"/>
                    <a:pt x="132" y="454"/>
                    <a:pt x="131" y="456"/>
                  </a:cubicBezTo>
                  <a:cubicBezTo>
                    <a:pt x="131" y="456"/>
                    <a:pt x="131" y="458"/>
                    <a:pt x="131" y="458"/>
                  </a:cubicBezTo>
                  <a:cubicBezTo>
                    <a:pt x="131" y="459"/>
                    <a:pt x="130" y="460"/>
                    <a:pt x="130" y="460"/>
                  </a:cubicBezTo>
                  <a:cubicBezTo>
                    <a:pt x="129" y="461"/>
                    <a:pt x="129" y="463"/>
                    <a:pt x="129" y="464"/>
                  </a:cubicBezTo>
                  <a:cubicBezTo>
                    <a:pt x="129" y="465"/>
                    <a:pt x="128" y="466"/>
                    <a:pt x="128" y="467"/>
                  </a:cubicBezTo>
                  <a:cubicBezTo>
                    <a:pt x="128" y="468"/>
                    <a:pt x="127" y="468"/>
                    <a:pt x="127" y="469"/>
                  </a:cubicBezTo>
                  <a:cubicBezTo>
                    <a:pt x="127" y="470"/>
                    <a:pt x="127" y="470"/>
                    <a:pt x="127" y="471"/>
                  </a:cubicBezTo>
                  <a:cubicBezTo>
                    <a:pt x="126" y="471"/>
                    <a:pt x="126" y="471"/>
                    <a:pt x="126" y="472"/>
                  </a:cubicBezTo>
                  <a:cubicBezTo>
                    <a:pt x="126" y="471"/>
                    <a:pt x="126" y="471"/>
                    <a:pt x="125" y="471"/>
                  </a:cubicBezTo>
                  <a:cubicBezTo>
                    <a:pt x="123" y="469"/>
                    <a:pt x="120" y="468"/>
                    <a:pt x="117" y="467"/>
                  </a:cubicBezTo>
                  <a:cubicBezTo>
                    <a:pt x="116" y="466"/>
                    <a:pt x="115" y="465"/>
                    <a:pt x="114" y="465"/>
                  </a:cubicBezTo>
                  <a:cubicBezTo>
                    <a:pt x="115" y="464"/>
                    <a:pt x="116" y="463"/>
                    <a:pt x="116" y="461"/>
                  </a:cubicBezTo>
                  <a:cubicBezTo>
                    <a:pt x="117" y="458"/>
                    <a:pt x="117" y="454"/>
                    <a:pt x="116" y="451"/>
                  </a:cubicBezTo>
                  <a:cubicBezTo>
                    <a:pt x="116" y="449"/>
                    <a:pt x="115" y="445"/>
                    <a:pt x="112" y="443"/>
                  </a:cubicBezTo>
                  <a:cubicBezTo>
                    <a:pt x="110" y="441"/>
                    <a:pt x="106" y="444"/>
                    <a:pt x="104" y="445"/>
                  </a:cubicBezTo>
                  <a:cubicBezTo>
                    <a:pt x="103" y="443"/>
                    <a:pt x="105" y="440"/>
                    <a:pt x="103" y="438"/>
                  </a:cubicBezTo>
                  <a:cubicBezTo>
                    <a:pt x="102" y="437"/>
                    <a:pt x="100" y="436"/>
                    <a:pt x="98" y="436"/>
                  </a:cubicBezTo>
                  <a:cubicBezTo>
                    <a:pt x="95" y="437"/>
                    <a:pt x="93" y="441"/>
                    <a:pt x="90" y="442"/>
                  </a:cubicBezTo>
                  <a:cubicBezTo>
                    <a:pt x="90" y="438"/>
                    <a:pt x="89" y="435"/>
                    <a:pt x="88" y="433"/>
                  </a:cubicBezTo>
                  <a:cubicBezTo>
                    <a:pt x="86" y="430"/>
                    <a:pt x="83" y="428"/>
                    <a:pt x="80" y="428"/>
                  </a:cubicBezTo>
                  <a:cubicBezTo>
                    <a:pt x="78" y="428"/>
                    <a:pt x="77" y="428"/>
                    <a:pt x="75" y="429"/>
                  </a:cubicBezTo>
                  <a:cubicBezTo>
                    <a:pt x="74" y="429"/>
                    <a:pt x="72" y="430"/>
                    <a:pt x="70" y="431"/>
                  </a:cubicBezTo>
                  <a:cubicBezTo>
                    <a:pt x="68" y="432"/>
                    <a:pt x="67" y="433"/>
                    <a:pt x="66" y="435"/>
                  </a:cubicBezTo>
                  <a:cubicBezTo>
                    <a:pt x="64" y="433"/>
                    <a:pt x="61" y="431"/>
                    <a:pt x="59" y="428"/>
                  </a:cubicBezTo>
                  <a:cubicBezTo>
                    <a:pt x="59" y="428"/>
                    <a:pt x="58" y="428"/>
                    <a:pt x="58" y="428"/>
                  </a:cubicBezTo>
                  <a:cubicBezTo>
                    <a:pt x="60" y="425"/>
                    <a:pt x="62" y="422"/>
                    <a:pt x="65" y="419"/>
                  </a:cubicBezTo>
                  <a:cubicBezTo>
                    <a:pt x="67" y="416"/>
                    <a:pt x="69" y="413"/>
                    <a:pt x="71" y="410"/>
                  </a:cubicBezTo>
                  <a:cubicBezTo>
                    <a:pt x="73" y="407"/>
                    <a:pt x="76" y="405"/>
                    <a:pt x="80" y="403"/>
                  </a:cubicBezTo>
                  <a:cubicBezTo>
                    <a:pt x="88" y="399"/>
                    <a:pt x="98" y="393"/>
                    <a:pt x="108" y="394"/>
                  </a:cubicBezTo>
                  <a:cubicBezTo>
                    <a:pt x="108" y="395"/>
                    <a:pt x="108" y="396"/>
                    <a:pt x="109" y="397"/>
                  </a:cubicBezTo>
                  <a:cubicBezTo>
                    <a:pt x="111" y="399"/>
                    <a:pt x="117" y="400"/>
                    <a:pt x="119" y="401"/>
                  </a:cubicBezTo>
                  <a:cubicBezTo>
                    <a:pt x="122" y="402"/>
                    <a:pt x="124" y="403"/>
                    <a:pt x="126" y="403"/>
                  </a:cubicBezTo>
                  <a:cubicBezTo>
                    <a:pt x="128" y="404"/>
                    <a:pt x="129" y="406"/>
                    <a:pt x="130" y="407"/>
                  </a:cubicBezTo>
                  <a:cubicBezTo>
                    <a:pt x="132" y="409"/>
                    <a:pt x="134" y="411"/>
                    <a:pt x="136" y="413"/>
                  </a:cubicBezTo>
                  <a:cubicBezTo>
                    <a:pt x="137" y="415"/>
                    <a:pt x="137" y="419"/>
                    <a:pt x="137" y="42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142875" y="9502776"/>
              <a:ext cx="263525" cy="314325"/>
            </a:xfrm>
            <a:custGeom>
              <a:avLst/>
              <a:gdLst>
                <a:gd name="T0" fmla="*/ 55 w 62"/>
                <a:gd name="T1" fmla="*/ 13 h 74"/>
                <a:gd name="T2" fmla="*/ 45 w 62"/>
                <a:gd name="T3" fmla="*/ 4 h 74"/>
                <a:gd name="T4" fmla="*/ 34 w 62"/>
                <a:gd name="T5" fmla="*/ 0 h 74"/>
                <a:gd name="T6" fmla="*/ 16 w 62"/>
                <a:gd name="T7" fmla="*/ 31 h 74"/>
                <a:gd name="T8" fmla="*/ 18 w 62"/>
                <a:gd name="T9" fmla="*/ 35 h 74"/>
                <a:gd name="T10" fmla="*/ 13 w 62"/>
                <a:gd name="T11" fmla="*/ 36 h 74"/>
                <a:gd name="T12" fmla="*/ 11 w 62"/>
                <a:gd name="T13" fmla="*/ 36 h 74"/>
                <a:gd name="T14" fmla="*/ 9 w 62"/>
                <a:gd name="T15" fmla="*/ 37 h 74"/>
                <a:gd name="T16" fmla="*/ 6 w 62"/>
                <a:gd name="T17" fmla="*/ 39 h 74"/>
                <a:gd name="T18" fmla="*/ 7 w 62"/>
                <a:gd name="T19" fmla="*/ 42 h 74"/>
                <a:gd name="T20" fmla="*/ 11 w 62"/>
                <a:gd name="T21" fmla="*/ 42 h 74"/>
                <a:gd name="T22" fmla="*/ 16 w 62"/>
                <a:gd name="T23" fmla="*/ 41 h 74"/>
                <a:gd name="T24" fmla="*/ 18 w 62"/>
                <a:gd name="T25" fmla="*/ 40 h 74"/>
                <a:gd name="T26" fmla="*/ 15 w 62"/>
                <a:gd name="T27" fmla="*/ 44 h 74"/>
                <a:gd name="T28" fmla="*/ 8 w 62"/>
                <a:gd name="T29" fmla="*/ 56 h 74"/>
                <a:gd name="T30" fmla="*/ 3 w 62"/>
                <a:gd name="T31" fmla="*/ 63 h 74"/>
                <a:gd name="T32" fmla="*/ 1 w 62"/>
                <a:gd name="T33" fmla="*/ 67 h 74"/>
                <a:gd name="T34" fmla="*/ 0 w 62"/>
                <a:gd name="T35" fmla="*/ 70 h 74"/>
                <a:gd name="T36" fmla="*/ 2 w 62"/>
                <a:gd name="T37" fmla="*/ 72 h 74"/>
                <a:gd name="T38" fmla="*/ 5 w 62"/>
                <a:gd name="T39" fmla="*/ 74 h 74"/>
                <a:gd name="T40" fmla="*/ 8 w 62"/>
                <a:gd name="T41" fmla="*/ 69 h 74"/>
                <a:gd name="T42" fmla="*/ 12 w 62"/>
                <a:gd name="T43" fmla="*/ 60 h 74"/>
                <a:gd name="T44" fmla="*/ 14 w 62"/>
                <a:gd name="T45" fmla="*/ 57 h 74"/>
                <a:gd name="T46" fmla="*/ 15 w 62"/>
                <a:gd name="T47" fmla="*/ 53 h 74"/>
                <a:gd name="T48" fmla="*/ 20 w 62"/>
                <a:gd name="T49" fmla="*/ 43 h 74"/>
                <a:gd name="T50" fmla="*/ 21 w 62"/>
                <a:gd name="T51" fmla="*/ 44 h 74"/>
                <a:gd name="T52" fmla="*/ 22 w 62"/>
                <a:gd name="T53" fmla="*/ 46 h 74"/>
                <a:gd name="T54" fmla="*/ 24 w 62"/>
                <a:gd name="T55" fmla="*/ 50 h 74"/>
                <a:gd name="T56" fmla="*/ 27 w 62"/>
                <a:gd name="T57" fmla="*/ 48 h 74"/>
                <a:gd name="T58" fmla="*/ 25 w 62"/>
                <a:gd name="T59" fmla="*/ 40 h 74"/>
                <a:gd name="T60" fmla="*/ 30 w 62"/>
                <a:gd name="T61" fmla="*/ 42 h 74"/>
                <a:gd name="T62" fmla="*/ 46 w 62"/>
                <a:gd name="T63" fmla="*/ 40 h 74"/>
                <a:gd name="T64" fmla="*/ 55 w 62"/>
                <a:gd name="T6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74">
                  <a:moveTo>
                    <a:pt x="55" y="13"/>
                  </a:moveTo>
                  <a:cubicBezTo>
                    <a:pt x="52" y="9"/>
                    <a:pt x="49" y="6"/>
                    <a:pt x="45" y="4"/>
                  </a:cubicBezTo>
                  <a:cubicBezTo>
                    <a:pt x="42" y="2"/>
                    <a:pt x="38" y="0"/>
                    <a:pt x="34" y="0"/>
                  </a:cubicBezTo>
                  <a:cubicBezTo>
                    <a:pt x="18" y="0"/>
                    <a:pt x="9" y="18"/>
                    <a:pt x="16" y="31"/>
                  </a:cubicBezTo>
                  <a:cubicBezTo>
                    <a:pt x="17" y="32"/>
                    <a:pt x="17" y="34"/>
                    <a:pt x="18" y="35"/>
                  </a:cubicBezTo>
                  <a:cubicBezTo>
                    <a:pt x="16" y="35"/>
                    <a:pt x="15" y="36"/>
                    <a:pt x="13" y="36"/>
                  </a:cubicBezTo>
                  <a:cubicBezTo>
                    <a:pt x="12" y="36"/>
                    <a:pt x="11" y="36"/>
                    <a:pt x="11" y="36"/>
                  </a:cubicBezTo>
                  <a:cubicBezTo>
                    <a:pt x="10" y="36"/>
                    <a:pt x="10" y="37"/>
                    <a:pt x="9" y="37"/>
                  </a:cubicBezTo>
                  <a:cubicBezTo>
                    <a:pt x="8" y="38"/>
                    <a:pt x="7" y="38"/>
                    <a:pt x="6" y="39"/>
                  </a:cubicBezTo>
                  <a:cubicBezTo>
                    <a:pt x="5" y="40"/>
                    <a:pt x="5" y="41"/>
                    <a:pt x="7" y="42"/>
                  </a:cubicBezTo>
                  <a:cubicBezTo>
                    <a:pt x="8" y="42"/>
                    <a:pt x="10" y="42"/>
                    <a:pt x="11" y="42"/>
                  </a:cubicBezTo>
                  <a:cubicBezTo>
                    <a:pt x="13" y="42"/>
                    <a:pt x="15" y="41"/>
                    <a:pt x="16" y="41"/>
                  </a:cubicBezTo>
                  <a:cubicBezTo>
                    <a:pt x="17" y="41"/>
                    <a:pt x="17" y="40"/>
                    <a:pt x="18" y="40"/>
                  </a:cubicBezTo>
                  <a:cubicBezTo>
                    <a:pt x="17" y="42"/>
                    <a:pt x="16" y="43"/>
                    <a:pt x="15" y="44"/>
                  </a:cubicBezTo>
                  <a:cubicBezTo>
                    <a:pt x="14" y="49"/>
                    <a:pt x="10" y="52"/>
                    <a:pt x="8" y="56"/>
                  </a:cubicBezTo>
                  <a:cubicBezTo>
                    <a:pt x="6" y="58"/>
                    <a:pt x="5" y="61"/>
                    <a:pt x="3" y="63"/>
                  </a:cubicBezTo>
                  <a:cubicBezTo>
                    <a:pt x="2" y="65"/>
                    <a:pt x="2" y="66"/>
                    <a:pt x="1" y="67"/>
                  </a:cubicBezTo>
                  <a:cubicBezTo>
                    <a:pt x="1" y="68"/>
                    <a:pt x="0" y="69"/>
                    <a:pt x="0" y="70"/>
                  </a:cubicBezTo>
                  <a:cubicBezTo>
                    <a:pt x="1" y="71"/>
                    <a:pt x="1" y="72"/>
                    <a:pt x="2" y="72"/>
                  </a:cubicBezTo>
                  <a:cubicBezTo>
                    <a:pt x="3" y="73"/>
                    <a:pt x="4" y="74"/>
                    <a:pt x="5" y="74"/>
                  </a:cubicBezTo>
                  <a:cubicBezTo>
                    <a:pt x="7" y="74"/>
                    <a:pt x="7" y="71"/>
                    <a:pt x="8" y="69"/>
                  </a:cubicBezTo>
                  <a:cubicBezTo>
                    <a:pt x="10" y="66"/>
                    <a:pt x="11" y="63"/>
                    <a:pt x="12" y="60"/>
                  </a:cubicBezTo>
                  <a:cubicBezTo>
                    <a:pt x="13" y="59"/>
                    <a:pt x="13" y="58"/>
                    <a:pt x="14" y="57"/>
                  </a:cubicBezTo>
                  <a:cubicBezTo>
                    <a:pt x="14" y="56"/>
                    <a:pt x="15" y="54"/>
                    <a:pt x="15" y="53"/>
                  </a:cubicBezTo>
                  <a:cubicBezTo>
                    <a:pt x="17" y="50"/>
                    <a:pt x="19" y="46"/>
                    <a:pt x="20" y="43"/>
                  </a:cubicBezTo>
                  <a:cubicBezTo>
                    <a:pt x="20" y="43"/>
                    <a:pt x="21" y="44"/>
                    <a:pt x="21" y="44"/>
                  </a:cubicBezTo>
                  <a:cubicBezTo>
                    <a:pt x="21" y="45"/>
                    <a:pt x="22" y="46"/>
                    <a:pt x="22" y="46"/>
                  </a:cubicBezTo>
                  <a:cubicBezTo>
                    <a:pt x="22" y="47"/>
                    <a:pt x="23" y="49"/>
                    <a:pt x="24" y="50"/>
                  </a:cubicBezTo>
                  <a:cubicBezTo>
                    <a:pt x="26" y="51"/>
                    <a:pt x="27" y="50"/>
                    <a:pt x="27" y="48"/>
                  </a:cubicBezTo>
                  <a:cubicBezTo>
                    <a:pt x="26" y="45"/>
                    <a:pt x="25" y="43"/>
                    <a:pt x="25" y="40"/>
                  </a:cubicBezTo>
                  <a:cubicBezTo>
                    <a:pt x="26" y="41"/>
                    <a:pt x="28" y="42"/>
                    <a:pt x="30" y="42"/>
                  </a:cubicBezTo>
                  <a:cubicBezTo>
                    <a:pt x="35" y="43"/>
                    <a:pt x="41" y="42"/>
                    <a:pt x="46" y="40"/>
                  </a:cubicBezTo>
                  <a:cubicBezTo>
                    <a:pt x="57" y="36"/>
                    <a:pt x="62" y="23"/>
                    <a:pt x="55" y="13"/>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p:nvPr/>
          </p:nvSpPr>
          <p:spPr bwMode="auto">
            <a:xfrm>
              <a:off x="-414338" y="9267826"/>
              <a:ext cx="246063" cy="166688"/>
            </a:xfrm>
            <a:custGeom>
              <a:avLst/>
              <a:gdLst>
                <a:gd name="T0" fmla="*/ 51 w 58"/>
                <a:gd name="T1" fmla="*/ 0 h 39"/>
                <a:gd name="T2" fmla="*/ 42 w 58"/>
                <a:gd name="T3" fmla="*/ 6 h 39"/>
                <a:gd name="T4" fmla="*/ 36 w 58"/>
                <a:gd name="T5" fmla="*/ 13 h 39"/>
                <a:gd name="T6" fmla="*/ 21 w 58"/>
                <a:gd name="T7" fmla="*/ 18 h 39"/>
                <a:gd name="T8" fmla="*/ 19 w 58"/>
                <a:gd name="T9" fmla="*/ 21 h 39"/>
                <a:gd name="T10" fmla="*/ 12 w 58"/>
                <a:gd name="T11" fmla="*/ 20 h 39"/>
                <a:gd name="T12" fmla="*/ 6 w 58"/>
                <a:gd name="T13" fmla="*/ 23 h 39"/>
                <a:gd name="T14" fmla="*/ 2 w 58"/>
                <a:gd name="T15" fmla="*/ 28 h 39"/>
                <a:gd name="T16" fmla="*/ 10 w 58"/>
                <a:gd name="T17" fmla="*/ 27 h 39"/>
                <a:gd name="T18" fmla="*/ 7 w 58"/>
                <a:gd name="T19" fmla="*/ 34 h 39"/>
                <a:gd name="T20" fmla="*/ 14 w 58"/>
                <a:gd name="T21" fmla="*/ 37 h 39"/>
                <a:gd name="T22" fmla="*/ 20 w 58"/>
                <a:gd name="T23" fmla="*/ 33 h 39"/>
                <a:gd name="T24" fmla="*/ 22 w 58"/>
                <a:gd name="T25" fmla="*/ 35 h 39"/>
                <a:gd name="T26" fmla="*/ 33 w 58"/>
                <a:gd name="T27" fmla="*/ 36 h 39"/>
                <a:gd name="T28" fmla="*/ 40 w 58"/>
                <a:gd name="T29" fmla="*/ 31 h 39"/>
                <a:gd name="T30" fmla="*/ 44 w 58"/>
                <a:gd name="T31" fmla="*/ 23 h 39"/>
                <a:gd name="T32" fmla="*/ 56 w 58"/>
                <a:gd name="T33" fmla="*/ 17 h 39"/>
                <a:gd name="T34" fmla="*/ 50 w 58"/>
                <a:gd name="T35" fmla="*/ 13 h 39"/>
                <a:gd name="T36" fmla="*/ 57 w 58"/>
                <a:gd name="T37" fmla="*/ 6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4" y="4"/>
                    <a:pt x="42" y="6"/>
                  </a:cubicBezTo>
                  <a:cubicBezTo>
                    <a:pt x="41" y="7"/>
                    <a:pt x="37" y="10"/>
                    <a:pt x="36" y="13"/>
                  </a:cubicBezTo>
                  <a:cubicBezTo>
                    <a:pt x="31" y="12"/>
                    <a:pt x="25" y="14"/>
                    <a:pt x="21" y="18"/>
                  </a:cubicBezTo>
                  <a:cubicBezTo>
                    <a:pt x="20" y="19"/>
                    <a:pt x="19" y="20"/>
                    <a:pt x="19" y="21"/>
                  </a:cubicBezTo>
                  <a:cubicBezTo>
                    <a:pt x="17" y="20"/>
                    <a:pt x="15" y="20"/>
                    <a:pt x="12" y="20"/>
                  </a:cubicBezTo>
                  <a:cubicBezTo>
                    <a:pt x="9" y="20"/>
                    <a:pt x="8" y="21"/>
                    <a:pt x="6" y="23"/>
                  </a:cubicBezTo>
                  <a:cubicBezTo>
                    <a:pt x="4" y="24"/>
                    <a:pt x="0" y="26"/>
                    <a:pt x="2" y="28"/>
                  </a:cubicBezTo>
                  <a:cubicBezTo>
                    <a:pt x="4" y="28"/>
                    <a:pt x="8" y="28"/>
                    <a:pt x="10" y="27"/>
                  </a:cubicBezTo>
                  <a:cubicBezTo>
                    <a:pt x="8" y="29"/>
                    <a:pt x="7" y="32"/>
                    <a:pt x="7" y="34"/>
                  </a:cubicBezTo>
                  <a:cubicBezTo>
                    <a:pt x="7" y="38"/>
                    <a:pt x="11" y="39"/>
                    <a:pt x="14" y="37"/>
                  </a:cubicBezTo>
                  <a:cubicBezTo>
                    <a:pt x="16" y="36"/>
                    <a:pt x="18" y="35"/>
                    <a:pt x="20" y="33"/>
                  </a:cubicBezTo>
                  <a:cubicBezTo>
                    <a:pt x="21" y="34"/>
                    <a:pt x="21" y="35"/>
                    <a:pt x="22" y="35"/>
                  </a:cubicBezTo>
                  <a:cubicBezTo>
                    <a:pt x="24" y="38"/>
                    <a:pt x="30" y="37"/>
                    <a:pt x="33" y="36"/>
                  </a:cubicBezTo>
                  <a:cubicBezTo>
                    <a:pt x="37" y="35"/>
                    <a:pt x="39" y="34"/>
                    <a:pt x="40" y="31"/>
                  </a:cubicBezTo>
                  <a:cubicBezTo>
                    <a:pt x="42" y="29"/>
                    <a:pt x="43" y="26"/>
                    <a:pt x="44" y="23"/>
                  </a:cubicBezTo>
                  <a:cubicBezTo>
                    <a:pt x="48" y="25"/>
                    <a:pt x="57" y="23"/>
                    <a:pt x="56" y="17"/>
                  </a:cubicBezTo>
                  <a:cubicBezTo>
                    <a:pt x="55" y="15"/>
                    <a:pt x="52" y="13"/>
                    <a:pt x="50" y="13"/>
                  </a:cubicBezTo>
                  <a:cubicBezTo>
                    <a:pt x="52" y="11"/>
                    <a:pt x="56" y="9"/>
                    <a:pt x="57" y="6"/>
                  </a:cubicBezTo>
                  <a:cubicBezTo>
                    <a:pt x="58" y="2"/>
                    <a:pt x="54"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p:nvPr/>
          </p:nvSpPr>
          <p:spPr bwMode="auto">
            <a:xfrm>
              <a:off x="-147638" y="9986963"/>
              <a:ext cx="4763" cy="7938"/>
            </a:xfrm>
            <a:custGeom>
              <a:avLst/>
              <a:gdLst>
                <a:gd name="T0" fmla="*/ 1 w 1"/>
                <a:gd name="T1" fmla="*/ 0 h 2"/>
                <a:gd name="T2" fmla="*/ 1 w 1"/>
                <a:gd name="T3" fmla="*/ 2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0"/>
                    <a:pt x="1" y="2"/>
                  </a:cubicBezTo>
                  <a:cubicBezTo>
                    <a:pt x="1" y="2"/>
                    <a:pt x="1" y="2"/>
                    <a:pt x="1" y="2"/>
                  </a:cubicBezTo>
                  <a:cubicBezTo>
                    <a:pt x="1" y="2"/>
                    <a:pt x="1" y="2"/>
                    <a:pt x="1" y="2"/>
                  </a:cubicBezTo>
                  <a:cubicBezTo>
                    <a:pt x="1" y="1"/>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
            <p:cNvSpPr/>
            <p:nvPr/>
          </p:nvSpPr>
          <p:spPr bwMode="auto">
            <a:xfrm>
              <a:off x="-142875" y="9936163"/>
              <a:ext cx="60325" cy="63500"/>
            </a:xfrm>
            <a:custGeom>
              <a:avLst/>
              <a:gdLst>
                <a:gd name="T0" fmla="*/ 11 w 14"/>
                <a:gd name="T1" fmla="*/ 14 h 15"/>
                <a:gd name="T2" fmla="*/ 13 w 14"/>
                <a:gd name="T3" fmla="*/ 11 h 15"/>
                <a:gd name="T4" fmla="*/ 11 w 14"/>
                <a:gd name="T5" fmla="*/ 8 h 15"/>
                <a:gd name="T6" fmla="*/ 8 w 14"/>
                <a:gd name="T7" fmla="*/ 4 h 15"/>
                <a:gd name="T8" fmla="*/ 4 w 14"/>
                <a:gd name="T9" fmla="*/ 1 h 15"/>
                <a:gd name="T10" fmla="*/ 3 w 14"/>
                <a:gd name="T11" fmla="*/ 3 h 15"/>
                <a:gd name="T12" fmla="*/ 1 w 14"/>
                <a:gd name="T13" fmla="*/ 7 h 15"/>
                <a:gd name="T14" fmla="*/ 0 w 14"/>
                <a:gd name="T15" fmla="*/ 14 h 15"/>
                <a:gd name="T16" fmla="*/ 0 w 14"/>
                <a:gd name="T17" fmla="*/ 14 h 15"/>
                <a:gd name="T18" fmla="*/ 0 w 14"/>
                <a:gd name="T19" fmla="*/ 14 h 15"/>
                <a:gd name="T20" fmla="*/ 0 w 14"/>
                <a:gd name="T21" fmla="*/ 14 h 15"/>
                <a:gd name="T22" fmla="*/ 0 w 14"/>
                <a:gd name="T23" fmla="*/ 14 h 15"/>
                <a:gd name="T24" fmla="*/ 0 w 14"/>
                <a:gd name="T25" fmla="*/ 14 h 15"/>
                <a:gd name="T26" fmla="*/ 0 w 14"/>
                <a:gd name="T27" fmla="*/ 14 h 15"/>
                <a:gd name="T28" fmla="*/ 0 w 14"/>
                <a:gd name="T29" fmla="*/ 15 h 15"/>
                <a:gd name="T30" fmla="*/ 0 w 14"/>
                <a:gd name="T31" fmla="*/ 15 h 15"/>
                <a:gd name="T32" fmla="*/ 0 w 14"/>
                <a:gd name="T33" fmla="*/ 15 h 15"/>
                <a:gd name="T34" fmla="*/ 0 w 14"/>
                <a:gd name="T35" fmla="*/ 15 h 15"/>
                <a:gd name="T36" fmla="*/ 3 w 14"/>
                <a:gd name="T37" fmla="*/ 14 h 15"/>
                <a:gd name="T38" fmla="*/ 1 w 14"/>
                <a:gd name="T39" fmla="*/ 15 h 15"/>
                <a:gd name="T40" fmla="*/ 6 w 14"/>
                <a:gd name="T41" fmla="*/ 15 h 15"/>
                <a:gd name="T42" fmla="*/ 1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4"/>
                  </a:moveTo>
                  <a:cubicBezTo>
                    <a:pt x="13" y="14"/>
                    <a:pt x="14" y="13"/>
                    <a:pt x="13" y="11"/>
                  </a:cubicBezTo>
                  <a:cubicBezTo>
                    <a:pt x="12" y="10"/>
                    <a:pt x="12" y="9"/>
                    <a:pt x="11" y="8"/>
                  </a:cubicBezTo>
                  <a:cubicBezTo>
                    <a:pt x="10" y="6"/>
                    <a:pt x="9" y="5"/>
                    <a:pt x="8" y="4"/>
                  </a:cubicBezTo>
                  <a:cubicBezTo>
                    <a:pt x="7" y="3"/>
                    <a:pt x="5" y="0"/>
                    <a:pt x="4" y="1"/>
                  </a:cubicBezTo>
                  <a:cubicBezTo>
                    <a:pt x="3" y="1"/>
                    <a:pt x="3" y="2"/>
                    <a:pt x="3" y="3"/>
                  </a:cubicBezTo>
                  <a:cubicBezTo>
                    <a:pt x="3" y="4"/>
                    <a:pt x="2" y="5"/>
                    <a:pt x="1" y="7"/>
                  </a:cubicBezTo>
                  <a:cubicBezTo>
                    <a:pt x="1" y="9"/>
                    <a:pt x="0" y="11"/>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4"/>
                    <a:pt x="0" y="14"/>
                  </a:cubicBezTo>
                  <a:cubicBezTo>
                    <a:pt x="0" y="14"/>
                    <a:pt x="0" y="14"/>
                    <a:pt x="0" y="14"/>
                  </a:cubicBezTo>
                  <a:cubicBezTo>
                    <a:pt x="0" y="14"/>
                    <a:pt x="0" y="14"/>
                    <a:pt x="0" y="15"/>
                  </a:cubicBezTo>
                  <a:cubicBezTo>
                    <a:pt x="0" y="15"/>
                    <a:pt x="0" y="15"/>
                    <a:pt x="0" y="15"/>
                  </a:cubicBezTo>
                  <a:cubicBezTo>
                    <a:pt x="0" y="15"/>
                    <a:pt x="0" y="15"/>
                    <a:pt x="0" y="15"/>
                  </a:cubicBezTo>
                  <a:cubicBezTo>
                    <a:pt x="0" y="15"/>
                    <a:pt x="0" y="15"/>
                    <a:pt x="0" y="15"/>
                  </a:cubicBezTo>
                  <a:cubicBezTo>
                    <a:pt x="3" y="14"/>
                    <a:pt x="3" y="14"/>
                    <a:pt x="3" y="14"/>
                  </a:cubicBezTo>
                  <a:cubicBezTo>
                    <a:pt x="3" y="14"/>
                    <a:pt x="2" y="15"/>
                    <a:pt x="1" y="15"/>
                  </a:cubicBezTo>
                  <a:cubicBezTo>
                    <a:pt x="3" y="15"/>
                    <a:pt x="4" y="15"/>
                    <a:pt x="6" y="15"/>
                  </a:cubicBezTo>
                  <a:cubicBezTo>
                    <a:pt x="8" y="15"/>
                    <a:pt x="9" y="15"/>
                    <a:pt x="1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5"/>
            <p:cNvSpPr/>
            <p:nvPr/>
          </p:nvSpPr>
          <p:spPr bwMode="auto">
            <a:xfrm>
              <a:off x="-142875" y="9994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6"/>
            <p:cNvSpPr/>
            <p:nvPr/>
          </p:nvSpPr>
          <p:spPr bwMode="auto">
            <a:xfrm>
              <a:off x="-142875" y="999966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7"/>
            <p:cNvSpPr/>
            <p:nvPr/>
          </p:nvSpPr>
          <p:spPr bwMode="auto">
            <a:xfrm>
              <a:off x="-122238" y="10088563"/>
              <a:ext cx="65088" cy="68263"/>
            </a:xfrm>
            <a:custGeom>
              <a:avLst/>
              <a:gdLst>
                <a:gd name="T0" fmla="*/ 13 w 15"/>
                <a:gd name="T1" fmla="*/ 1 h 16"/>
                <a:gd name="T2" fmla="*/ 11 w 15"/>
                <a:gd name="T3" fmla="*/ 1 h 16"/>
                <a:gd name="T4" fmla="*/ 7 w 15"/>
                <a:gd name="T5" fmla="*/ 2 h 16"/>
                <a:gd name="T6" fmla="*/ 1 w 15"/>
                <a:gd name="T7" fmla="*/ 5 h 16"/>
                <a:gd name="T8" fmla="*/ 0 w 15"/>
                <a:gd name="T9" fmla="*/ 6 h 16"/>
                <a:gd name="T10" fmla="*/ 0 w 15"/>
                <a:gd name="T11" fmla="*/ 6 h 16"/>
                <a:gd name="T12" fmla="*/ 0 w 15"/>
                <a:gd name="T13" fmla="*/ 6 h 16"/>
                <a:gd name="T14" fmla="*/ 0 w 15"/>
                <a:gd name="T15" fmla="*/ 6 h 16"/>
                <a:gd name="T16" fmla="*/ 0 w 15"/>
                <a:gd name="T17" fmla="*/ 6 h 16"/>
                <a:gd name="T18" fmla="*/ 0 w 15"/>
                <a:gd name="T19" fmla="*/ 6 h 16"/>
                <a:gd name="T20" fmla="*/ 0 w 15"/>
                <a:gd name="T21" fmla="*/ 6 h 16"/>
                <a:gd name="T22" fmla="*/ 0 w 15"/>
                <a:gd name="T23" fmla="*/ 6 h 16"/>
                <a:gd name="T24" fmla="*/ 0 w 15"/>
                <a:gd name="T25" fmla="*/ 6 h 16"/>
                <a:gd name="T26" fmla="*/ 0 w 15"/>
                <a:gd name="T27" fmla="*/ 6 h 16"/>
                <a:gd name="T28" fmla="*/ 2 w 15"/>
                <a:gd name="T29" fmla="*/ 8 h 16"/>
                <a:gd name="T30" fmla="*/ 0 w 15"/>
                <a:gd name="T31" fmla="*/ 7 h 16"/>
                <a:gd name="T32" fmla="*/ 3 w 15"/>
                <a:gd name="T33" fmla="*/ 11 h 16"/>
                <a:gd name="T34" fmla="*/ 7 w 15"/>
                <a:gd name="T35" fmla="*/ 15 h 16"/>
                <a:gd name="T36" fmla="*/ 10 w 15"/>
                <a:gd name="T37" fmla="*/ 14 h 16"/>
                <a:gd name="T38" fmla="*/ 12 w 15"/>
                <a:gd name="T39" fmla="*/ 10 h 16"/>
                <a:gd name="T40" fmla="*/ 13 w 15"/>
                <a:gd name="T41" fmla="*/ 5 h 16"/>
                <a:gd name="T42" fmla="*/ 13 w 15"/>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3" y="1"/>
                  </a:moveTo>
                  <a:cubicBezTo>
                    <a:pt x="13" y="0"/>
                    <a:pt x="12" y="1"/>
                    <a:pt x="11" y="1"/>
                  </a:cubicBezTo>
                  <a:cubicBezTo>
                    <a:pt x="10" y="2"/>
                    <a:pt x="8" y="2"/>
                    <a:pt x="7" y="2"/>
                  </a:cubicBezTo>
                  <a:cubicBezTo>
                    <a:pt x="5" y="3"/>
                    <a:pt x="3" y="4"/>
                    <a:pt x="1" y="5"/>
                  </a:cubicBezTo>
                  <a:cubicBezTo>
                    <a:pt x="1" y="6"/>
                    <a:pt x="1"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8"/>
                    <a:pt x="2" y="8"/>
                    <a:pt x="2" y="8"/>
                  </a:cubicBezTo>
                  <a:cubicBezTo>
                    <a:pt x="2" y="8"/>
                    <a:pt x="1" y="8"/>
                    <a:pt x="0" y="7"/>
                  </a:cubicBezTo>
                  <a:cubicBezTo>
                    <a:pt x="1" y="8"/>
                    <a:pt x="2" y="10"/>
                    <a:pt x="3" y="11"/>
                  </a:cubicBezTo>
                  <a:cubicBezTo>
                    <a:pt x="4" y="12"/>
                    <a:pt x="5" y="14"/>
                    <a:pt x="7" y="15"/>
                  </a:cubicBezTo>
                  <a:cubicBezTo>
                    <a:pt x="8" y="16"/>
                    <a:pt x="9" y="16"/>
                    <a:pt x="10" y="14"/>
                  </a:cubicBezTo>
                  <a:cubicBezTo>
                    <a:pt x="11" y="13"/>
                    <a:pt x="12" y="12"/>
                    <a:pt x="12" y="10"/>
                  </a:cubicBezTo>
                  <a:cubicBezTo>
                    <a:pt x="12" y="9"/>
                    <a:pt x="13" y="7"/>
                    <a:pt x="13" y="5"/>
                  </a:cubicBezTo>
                  <a:cubicBezTo>
                    <a:pt x="14" y="4"/>
                    <a:pt x="15" y="1"/>
                    <a:pt x="13"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p:nvPr/>
          </p:nvSpPr>
          <p:spPr bwMode="auto">
            <a:xfrm>
              <a:off x="-122238" y="10106026"/>
              <a:ext cx="9525" cy="7938"/>
            </a:xfrm>
            <a:custGeom>
              <a:avLst/>
              <a:gdLst>
                <a:gd name="T0" fmla="*/ 2 w 2"/>
                <a:gd name="T1" fmla="*/ 0 h 2"/>
                <a:gd name="T2" fmla="*/ 1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1" y="1"/>
                  </a:cubicBezTo>
                  <a:cubicBezTo>
                    <a:pt x="0" y="1"/>
                    <a:pt x="0" y="1"/>
                    <a:pt x="0" y="2"/>
                  </a:cubicBezTo>
                  <a:cubicBezTo>
                    <a:pt x="1" y="1"/>
                    <a:pt x="1" y="1"/>
                    <a:pt x="1" y="1"/>
                  </a:cubicBezTo>
                  <a:cubicBezTo>
                    <a:pt x="1" y="1"/>
                    <a:pt x="2"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p:nvPr/>
          </p:nvSpPr>
          <p:spPr bwMode="auto">
            <a:xfrm>
              <a:off x="-122238" y="10113963"/>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p:nvPr/>
          </p:nvSpPr>
          <p:spPr bwMode="auto">
            <a:xfrm>
              <a:off x="-122238" y="10113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Freeform 18"/>
          <p:cNvSpPr/>
          <p:nvPr/>
        </p:nvSpPr>
        <p:spPr bwMode="auto">
          <a:xfrm>
            <a:off x="10916013" y="4291004"/>
            <a:ext cx="827452" cy="1677267"/>
          </a:xfrm>
          <a:custGeom>
            <a:avLst/>
            <a:gdLst>
              <a:gd name="T0" fmla="*/ 18 w 122"/>
              <a:gd name="T1" fmla="*/ 223 h 250"/>
              <a:gd name="T2" fmla="*/ 17 w 122"/>
              <a:gd name="T3" fmla="*/ 214 h 250"/>
              <a:gd name="T4" fmla="*/ 23 w 122"/>
              <a:gd name="T5" fmla="*/ 205 h 250"/>
              <a:gd name="T6" fmla="*/ 26 w 122"/>
              <a:gd name="T7" fmla="*/ 193 h 250"/>
              <a:gd name="T8" fmla="*/ 24 w 122"/>
              <a:gd name="T9" fmla="*/ 174 h 250"/>
              <a:gd name="T10" fmla="*/ 23 w 122"/>
              <a:gd name="T11" fmla="*/ 162 h 250"/>
              <a:gd name="T12" fmla="*/ 21 w 122"/>
              <a:gd name="T13" fmla="*/ 150 h 250"/>
              <a:gd name="T14" fmla="*/ 21 w 122"/>
              <a:gd name="T15" fmla="*/ 134 h 250"/>
              <a:gd name="T16" fmla="*/ 26 w 122"/>
              <a:gd name="T17" fmla="*/ 122 h 250"/>
              <a:gd name="T18" fmla="*/ 41 w 122"/>
              <a:gd name="T19" fmla="*/ 111 h 250"/>
              <a:gd name="T20" fmla="*/ 35 w 122"/>
              <a:gd name="T21" fmla="*/ 103 h 250"/>
              <a:gd name="T22" fmla="*/ 38 w 122"/>
              <a:gd name="T23" fmla="*/ 92 h 250"/>
              <a:gd name="T24" fmla="*/ 17 w 122"/>
              <a:gd name="T25" fmla="*/ 47 h 250"/>
              <a:gd name="T26" fmla="*/ 2 w 122"/>
              <a:gd name="T27" fmla="*/ 46 h 250"/>
              <a:gd name="T28" fmla="*/ 7 w 122"/>
              <a:gd name="T29" fmla="*/ 32 h 250"/>
              <a:gd name="T30" fmla="*/ 28 w 122"/>
              <a:gd name="T31" fmla="*/ 34 h 250"/>
              <a:gd name="T32" fmla="*/ 18 w 122"/>
              <a:gd name="T33" fmla="*/ 11 h 250"/>
              <a:gd name="T34" fmla="*/ 26 w 122"/>
              <a:gd name="T35" fmla="*/ 1 h 250"/>
              <a:gd name="T36" fmla="*/ 40 w 122"/>
              <a:gd name="T37" fmla="*/ 7 h 250"/>
              <a:gd name="T38" fmla="*/ 36 w 122"/>
              <a:gd name="T39" fmla="*/ 15 h 250"/>
              <a:gd name="T40" fmla="*/ 51 w 122"/>
              <a:gd name="T41" fmla="*/ 30 h 250"/>
              <a:gd name="T42" fmla="*/ 66 w 122"/>
              <a:gd name="T43" fmla="*/ 31 h 250"/>
              <a:gd name="T44" fmla="*/ 60 w 122"/>
              <a:gd name="T45" fmla="*/ 45 h 250"/>
              <a:gd name="T46" fmla="*/ 41 w 122"/>
              <a:gd name="T47" fmla="*/ 43 h 250"/>
              <a:gd name="T48" fmla="*/ 56 w 122"/>
              <a:gd name="T49" fmla="*/ 96 h 250"/>
              <a:gd name="T50" fmla="*/ 52 w 122"/>
              <a:gd name="T51" fmla="*/ 105 h 250"/>
              <a:gd name="T52" fmla="*/ 55 w 122"/>
              <a:gd name="T53" fmla="*/ 108 h 250"/>
              <a:gd name="T54" fmla="*/ 62 w 122"/>
              <a:gd name="T55" fmla="*/ 109 h 250"/>
              <a:gd name="T56" fmla="*/ 74 w 122"/>
              <a:gd name="T57" fmla="*/ 119 h 250"/>
              <a:gd name="T58" fmla="*/ 77 w 122"/>
              <a:gd name="T59" fmla="*/ 123 h 250"/>
              <a:gd name="T60" fmla="*/ 83 w 122"/>
              <a:gd name="T61" fmla="*/ 131 h 250"/>
              <a:gd name="T62" fmla="*/ 85 w 122"/>
              <a:gd name="T63" fmla="*/ 144 h 250"/>
              <a:gd name="T64" fmla="*/ 85 w 122"/>
              <a:gd name="T65" fmla="*/ 155 h 250"/>
              <a:gd name="T66" fmla="*/ 86 w 122"/>
              <a:gd name="T67" fmla="*/ 159 h 250"/>
              <a:gd name="T68" fmla="*/ 89 w 122"/>
              <a:gd name="T69" fmla="*/ 176 h 250"/>
              <a:gd name="T70" fmla="*/ 93 w 122"/>
              <a:gd name="T71" fmla="*/ 190 h 250"/>
              <a:gd name="T72" fmla="*/ 102 w 122"/>
              <a:gd name="T73" fmla="*/ 193 h 250"/>
              <a:gd name="T74" fmla="*/ 104 w 122"/>
              <a:gd name="T75" fmla="*/ 197 h 250"/>
              <a:gd name="T76" fmla="*/ 106 w 122"/>
              <a:gd name="T77" fmla="*/ 202 h 250"/>
              <a:gd name="T78" fmla="*/ 111 w 122"/>
              <a:gd name="T79" fmla="*/ 202 h 250"/>
              <a:gd name="T80" fmla="*/ 113 w 122"/>
              <a:gd name="T81" fmla="*/ 206 h 250"/>
              <a:gd name="T82" fmla="*/ 118 w 122"/>
              <a:gd name="T83" fmla="*/ 211 h 250"/>
              <a:gd name="T84" fmla="*/ 118 w 122"/>
              <a:gd name="T85" fmla="*/ 216 h 250"/>
              <a:gd name="T86" fmla="*/ 120 w 122"/>
              <a:gd name="T87" fmla="*/ 220 h 250"/>
              <a:gd name="T88" fmla="*/ 121 w 122"/>
              <a:gd name="T89" fmla="*/ 226 h 250"/>
              <a:gd name="T90" fmla="*/ 120 w 122"/>
              <a:gd name="T91" fmla="*/ 229 h 250"/>
              <a:gd name="T92" fmla="*/ 108 w 122"/>
              <a:gd name="T93" fmla="*/ 231 h 250"/>
              <a:gd name="T94" fmla="*/ 79 w 122"/>
              <a:gd name="T95" fmla="*/ 238 h 250"/>
              <a:gd name="T96" fmla="*/ 41 w 122"/>
              <a:gd name="T97" fmla="*/ 247 h 250"/>
              <a:gd name="T98" fmla="*/ 21 w 122"/>
              <a:gd name="T99"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250">
                <a:moveTo>
                  <a:pt x="19" y="238"/>
                </a:moveTo>
                <a:cubicBezTo>
                  <a:pt x="19" y="233"/>
                  <a:pt x="19" y="228"/>
                  <a:pt x="18" y="223"/>
                </a:cubicBezTo>
                <a:cubicBezTo>
                  <a:pt x="18" y="221"/>
                  <a:pt x="18" y="221"/>
                  <a:pt x="18" y="219"/>
                </a:cubicBezTo>
                <a:cubicBezTo>
                  <a:pt x="18" y="218"/>
                  <a:pt x="17" y="216"/>
                  <a:pt x="17" y="214"/>
                </a:cubicBezTo>
                <a:cubicBezTo>
                  <a:pt x="17" y="212"/>
                  <a:pt x="20" y="211"/>
                  <a:pt x="22" y="211"/>
                </a:cubicBezTo>
                <a:cubicBezTo>
                  <a:pt x="22" y="209"/>
                  <a:pt x="22" y="206"/>
                  <a:pt x="23" y="205"/>
                </a:cubicBezTo>
                <a:cubicBezTo>
                  <a:pt x="24" y="203"/>
                  <a:pt x="26" y="203"/>
                  <a:pt x="27" y="202"/>
                </a:cubicBezTo>
                <a:cubicBezTo>
                  <a:pt x="28" y="200"/>
                  <a:pt x="26" y="196"/>
                  <a:pt x="26" y="193"/>
                </a:cubicBezTo>
                <a:cubicBezTo>
                  <a:pt x="25" y="190"/>
                  <a:pt x="24" y="187"/>
                  <a:pt x="26" y="184"/>
                </a:cubicBezTo>
                <a:cubicBezTo>
                  <a:pt x="24" y="182"/>
                  <a:pt x="24" y="177"/>
                  <a:pt x="24" y="174"/>
                </a:cubicBezTo>
                <a:cubicBezTo>
                  <a:pt x="23" y="171"/>
                  <a:pt x="23" y="169"/>
                  <a:pt x="23" y="167"/>
                </a:cubicBezTo>
                <a:cubicBezTo>
                  <a:pt x="23" y="165"/>
                  <a:pt x="23" y="164"/>
                  <a:pt x="23" y="162"/>
                </a:cubicBezTo>
                <a:cubicBezTo>
                  <a:pt x="22" y="161"/>
                  <a:pt x="22" y="159"/>
                  <a:pt x="21" y="157"/>
                </a:cubicBezTo>
                <a:cubicBezTo>
                  <a:pt x="21" y="155"/>
                  <a:pt x="21" y="153"/>
                  <a:pt x="21" y="150"/>
                </a:cubicBezTo>
                <a:cubicBezTo>
                  <a:pt x="21" y="148"/>
                  <a:pt x="17" y="138"/>
                  <a:pt x="21" y="138"/>
                </a:cubicBezTo>
                <a:cubicBezTo>
                  <a:pt x="21" y="136"/>
                  <a:pt x="22" y="135"/>
                  <a:pt x="21" y="134"/>
                </a:cubicBezTo>
                <a:cubicBezTo>
                  <a:pt x="21" y="132"/>
                  <a:pt x="21" y="131"/>
                  <a:pt x="21" y="130"/>
                </a:cubicBezTo>
                <a:cubicBezTo>
                  <a:pt x="22" y="127"/>
                  <a:pt x="24" y="125"/>
                  <a:pt x="26" y="122"/>
                </a:cubicBezTo>
                <a:cubicBezTo>
                  <a:pt x="28" y="120"/>
                  <a:pt x="30" y="116"/>
                  <a:pt x="33" y="114"/>
                </a:cubicBezTo>
                <a:cubicBezTo>
                  <a:pt x="35" y="113"/>
                  <a:pt x="38" y="112"/>
                  <a:pt x="41" y="111"/>
                </a:cubicBezTo>
                <a:cubicBezTo>
                  <a:pt x="40" y="107"/>
                  <a:pt x="40" y="107"/>
                  <a:pt x="40" y="107"/>
                </a:cubicBezTo>
                <a:cubicBezTo>
                  <a:pt x="38" y="107"/>
                  <a:pt x="35" y="105"/>
                  <a:pt x="35" y="103"/>
                </a:cubicBezTo>
                <a:cubicBezTo>
                  <a:pt x="34" y="100"/>
                  <a:pt x="34" y="100"/>
                  <a:pt x="34" y="100"/>
                </a:cubicBezTo>
                <a:cubicBezTo>
                  <a:pt x="32" y="97"/>
                  <a:pt x="34" y="93"/>
                  <a:pt x="38" y="92"/>
                </a:cubicBezTo>
                <a:cubicBezTo>
                  <a:pt x="30" y="45"/>
                  <a:pt x="30" y="45"/>
                  <a:pt x="30" y="45"/>
                </a:cubicBezTo>
                <a:cubicBezTo>
                  <a:pt x="17" y="47"/>
                  <a:pt x="17" y="47"/>
                  <a:pt x="17" y="47"/>
                </a:cubicBezTo>
                <a:cubicBezTo>
                  <a:pt x="17" y="51"/>
                  <a:pt x="15" y="54"/>
                  <a:pt x="11" y="54"/>
                </a:cubicBezTo>
                <a:cubicBezTo>
                  <a:pt x="7" y="54"/>
                  <a:pt x="3" y="50"/>
                  <a:pt x="2" y="46"/>
                </a:cubicBezTo>
                <a:cubicBezTo>
                  <a:pt x="1" y="42"/>
                  <a:pt x="1" y="42"/>
                  <a:pt x="1" y="42"/>
                </a:cubicBezTo>
                <a:cubicBezTo>
                  <a:pt x="0" y="38"/>
                  <a:pt x="3" y="33"/>
                  <a:pt x="7" y="32"/>
                </a:cubicBezTo>
                <a:cubicBezTo>
                  <a:pt x="11" y="31"/>
                  <a:pt x="14" y="32"/>
                  <a:pt x="15" y="36"/>
                </a:cubicBezTo>
                <a:cubicBezTo>
                  <a:pt x="28" y="34"/>
                  <a:pt x="28" y="34"/>
                  <a:pt x="28" y="34"/>
                </a:cubicBezTo>
                <a:cubicBezTo>
                  <a:pt x="25" y="17"/>
                  <a:pt x="25" y="17"/>
                  <a:pt x="25" y="17"/>
                </a:cubicBezTo>
                <a:cubicBezTo>
                  <a:pt x="21" y="17"/>
                  <a:pt x="18" y="14"/>
                  <a:pt x="18" y="11"/>
                </a:cubicBezTo>
                <a:cubicBezTo>
                  <a:pt x="18" y="11"/>
                  <a:pt x="18" y="11"/>
                  <a:pt x="18" y="11"/>
                </a:cubicBezTo>
                <a:cubicBezTo>
                  <a:pt x="18" y="6"/>
                  <a:pt x="21" y="2"/>
                  <a:pt x="26" y="1"/>
                </a:cubicBezTo>
                <a:cubicBezTo>
                  <a:pt x="30" y="1"/>
                  <a:pt x="30" y="1"/>
                  <a:pt x="30" y="1"/>
                </a:cubicBezTo>
                <a:cubicBezTo>
                  <a:pt x="34" y="0"/>
                  <a:pt x="39" y="3"/>
                  <a:pt x="40" y="7"/>
                </a:cubicBezTo>
                <a:cubicBezTo>
                  <a:pt x="40" y="7"/>
                  <a:pt x="40" y="7"/>
                  <a:pt x="40" y="7"/>
                </a:cubicBezTo>
                <a:cubicBezTo>
                  <a:pt x="41" y="10"/>
                  <a:pt x="39" y="14"/>
                  <a:pt x="36" y="15"/>
                </a:cubicBezTo>
                <a:cubicBezTo>
                  <a:pt x="39" y="32"/>
                  <a:pt x="39" y="32"/>
                  <a:pt x="39" y="32"/>
                </a:cubicBezTo>
                <a:cubicBezTo>
                  <a:pt x="51" y="30"/>
                  <a:pt x="51" y="30"/>
                  <a:pt x="51" y="30"/>
                </a:cubicBezTo>
                <a:cubicBezTo>
                  <a:pt x="51" y="26"/>
                  <a:pt x="53" y="23"/>
                  <a:pt x="57" y="23"/>
                </a:cubicBezTo>
                <a:cubicBezTo>
                  <a:pt x="61" y="23"/>
                  <a:pt x="65" y="26"/>
                  <a:pt x="66" y="31"/>
                </a:cubicBezTo>
                <a:cubicBezTo>
                  <a:pt x="67" y="35"/>
                  <a:pt x="67" y="35"/>
                  <a:pt x="67" y="35"/>
                </a:cubicBezTo>
                <a:cubicBezTo>
                  <a:pt x="67" y="39"/>
                  <a:pt x="65" y="44"/>
                  <a:pt x="60" y="45"/>
                </a:cubicBezTo>
                <a:cubicBezTo>
                  <a:pt x="57" y="46"/>
                  <a:pt x="54" y="44"/>
                  <a:pt x="53" y="41"/>
                </a:cubicBezTo>
                <a:cubicBezTo>
                  <a:pt x="41" y="43"/>
                  <a:pt x="41" y="43"/>
                  <a:pt x="41" y="43"/>
                </a:cubicBezTo>
                <a:cubicBezTo>
                  <a:pt x="49" y="90"/>
                  <a:pt x="49" y="90"/>
                  <a:pt x="49" y="90"/>
                </a:cubicBezTo>
                <a:cubicBezTo>
                  <a:pt x="53" y="90"/>
                  <a:pt x="56" y="93"/>
                  <a:pt x="56" y="96"/>
                </a:cubicBezTo>
                <a:cubicBezTo>
                  <a:pt x="56" y="99"/>
                  <a:pt x="56" y="99"/>
                  <a:pt x="56" y="99"/>
                </a:cubicBezTo>
                <a:cubicBezTo>
                  <a:pt x="56" y="102"/>
                  <a:pt x="54" y="104"/>
                  <a:pt x="52" y="105"/>
                </a:cubicBezTo>
                <a:cubicBezTo>
                  <a:pt x="52" y="108"/>
                  <a:pt x="52" y="108"/>
                  <a:pt x="52" y="108"/>
                </a:cubicBezTo>
                <a:cubicBezTo>
                  <a:pt x="53" y="108"/>
                  <a:pt x="54" y="108"/>
                  <a:pt x="55" y="108"/>
                </a:cubicBezTo>
                <a:cubicBezTo>
                  <a:pt x="56" y="108"/>
                  <a:pt x="57" y="107"/>
                  <a:pt x="58" y="107"/>
                </a:cubicBezTo>
                <a:cubicBezTo>
                  <a:pt x="59" y="107"/>
                  <a:pt x="61" y="108"/>
                  <a:pt x="62" y="109"/>
                </a:cubicBezTo>
                <a:cubicBezTo>
                  <a:pt x="65" y="110"/>
                  <a:pt x="67" y="112"/>
                  <a:pt x="70" y="115"/>
                </a:cubicBezTo>
                <a:cubicBezTo>
                  <a:pt x="71" y="116"/>
                  <a:pt x="74" y="117"/>
                  <a:pt x="74" y="119"/>
                </a:cubicBezTo>
                <a:cubicBezTo>
                  <a:pt x="75" y="121"/>
                  <a:pt x="75" y="122"/>
                  <a:pt x="76" y="123"/>
                </a:cubicBezTo>
                <a:cubicBezTo>
                  <a:pt x="77" y="123"/>
                  <a:pt x="77" y="123"/>
                  <a:pt x="77" y="123"/>
                </a:cubicBezTo>
                <a:cubicBezTo>
                  <a:pt x="78" y="125"/>
                  <a:pt x="80" y="125"/>
                  <a:pt x="81" y="126"/>
                </a:cubicBezTo>
                <a:cubicBezTo>
                  <a:pt x="83" y="127"/>
                  <a:pt x="83" y="129"/>
                  <a:pt x="83" y="131"/>
                </a:cubicBezTo>
                <a:cubicBezTo>
                  <a:pt x="83" y="133"/>
                  <a:pt x="84" y="135"/>
                  <a:pt x="85" y="137"/>
                </a:cubicBezTo>
                <a:cubicBezTo>
                  <a:pt x="86" y="139"/>
                  <a:pt x="85" y="142"/>
                  <a:pt x="85" y="144"/>
                </a:cubicBezTo>
                <a:cubicBezTo>
                  <a:pt x="86" y="146"/>
                  <a:pt x="85" y="148"/>
                  <a:pt x="86" y="150"/>
                </a:cubicBezTo>
                <a:cubicBezTo>
                  <a:pt x="86" y="152"/>
                  <a:pt x="87" y="153"/>
                  <a:pt x="85" y="155"/>
                </a:cubicBezTo>
                <a:cubicBezTo>
                  <a:pt x="85" y="156"/>
                  <a:pt x="84" y="155"/>
                  <a:pt x="84" y="157"/>
                </a:cubicBezTo>
                <a:cubicBezTo>
                  <a:pt x="85" y="158"/>
                  <a:pt x="86" y="158"/>
                  <a:pt x="86" y="159"/>
                </a:cubicBezTo>
                <a:cubicBezTo>
                  <a:pt x="87" y="160"/>
                  <a:pt x="87" y="163"/>
                  <a:pt x="87" y="164"/>
                </a:cubicBezTo>
                <a:cubicBezTo>
                  <a:pt x="88" y="168"/>
                  <a:pt x="89" y="172"/>
                  <a:pt x="89" y="176"/>
                </a:cubicBezTo>
                <a:cubicBezTo>
                  <a:pt x="90" y="179"/>
                  <a:pt x="91" y="180"/>
                  <a:pt x="91" y="183"/>
                </a:cubicBezTo>
                <a:cubicBezTo>
                  <a:pt x="92" y="185"/>
                  <a:pt x="93" y="188"/>
                  <a:pt x="93" y="190"/>
                </a:cubicBezTo>
                <a:cubicBezTo>
                  <a:pt x="94" y="193"/>
                  <a:pt x="93" y="194"/>
                  <a:pt x="96" y="194"/>
                </a:cubicBezTo>
                <a:cubicBezTo>
                  <a:pt x="98" y="194"/>
                  <a:pt x="101" y="193"/>
                  <a:pt x="102" y="193"/>
                </a:cubicBezTo>
                <a:cubicBezTo>
                  <a:pt x="103" y="193"/>
                  <a:pt x="103" y="194"/>
                  <a:pt x="103" y="195"/>
                </a:cubicBezTo>
                <a:cubicBezTo>
                  <a:pt x="103" y="196"/>
                  <a:pt x="104" y="196"/>
                  <a:pt x="104" y="197"/>
                </a:cubicBezTo>
                <a:cubicBezTo>
                  <a:pt x="105" y="197"/>
                  <a:pt x="105" y="199"/>
                  <a:pt x="105" y="200"/>
                </a:cubicBezTo>
                <a:cubicBezTo>
                  <a:pt x="105" y="200"/>
                  <a:pt x="106" y="201"/>
                  <a:pt x="106" y="202"/>
                </a:cubicBezTo>
                <a:cubicBezTo>
                  <a:pt x="107" y="202"/>
                  <a:pt x="108" y="202"/>
                  <a:pt x="108" y="202"/>
                </a:cubicBezTo>
                <a:cubicBezTo>
                  <a:pt x="109" y="203"/>
                  <a:pt x="110" y="202"/>
                  <a:pt x="111" y="202"/>
                </a:cubicBezTo>
                <a:cubicBezTo>
                  <a:pt x="112" y="202"/>
                  <a:pt x="112" y="202"/>
                  <a:pt x="113" y="203"/>
                </a:cubicBezTo>
                <a:cubicBezTo>
                  <a:pt x="113" y="204"/>
                  <a:pt x="113" y="205"/>
                  <a:pt x="113" y="206"/>
                </a:cubicBezTo>
                <a:cubicBezTo>
                  <a:pt x="113" y="207"/>
                  <a:pt x="113" y="209"/>
                  <a:pt x="115" y="210"/>
                </a:cubicBezTo>
                <a:cubicBezTo>
                  <a:pt x="117" y="210"/>
                  <a:pt x="118" y="208"/>
                  <a:pt x="118" y="211"/>
                </a:cubicBezTo>
                <a:cubicBezTo>
                  <a:pt x="118" y="212"/>
                  <a:pt x="118" y="213"/>
                  <a:pt x="119" y="214"/>
                </a:cubicBezTo>
                <a:cubicBezTo>
                  <a:pt x="119" y="215"/>
                  <a:pt x="118" y="216"/>
                  <a:pt x="118" y="216"/>
                </a:cubicBezTo>
                <a:cubicBezTo>
                  <a:pt x="118" y="217"/>
                  <a:pt x="118" y="218"/>
                  <a:pt x="119" y="219"/>
                </a:cubicBezTo>
                <a:cubicBezTo>
                  <a:pt x="119" y="220"/>
                  <a:pt x="119" y="220"/>
                  <a:pt x="120" y="220"/>
                </a:cubicBezTo>
                <a:cubicBezTo>
                  <a:pt x="121" y="221"/>
                  <a:pt x="122" y="221"/>
                  <a:pt x="122" y="224"/>
                </a:cubicBezTo>
                <a:cubicBezTo>
                  <a:pt x="122" y="225"/>
                  <a:pt x="121" y="225"/>
                  <a:pt x="121" y="226"/>
                </a:cubicBezTo>
                <a:cubicBezTo>
                  <a:pt x="121" y="226"/>
                  <a:pt x="122" y="228"/>
                  <a:pt x="122" y="229"/>
                </a:cubicBezTo>
                <a:cubicBezTo>
                  <a:pt x="120" y="229"/>
                  <a:pt x="120" y="229"/>
                  <a:pt x="120" y="229"/>
                </a:cubicBezTo>
                <a:cubicBezTo>
                  <a:pt x="120" y="230"/>
                  <a:pt x="120" y="230"/>
                  <a:pt x="120" y="230"/>
                </a:cubicBezTo>
                <a:cubicBezTo>
                  <a:pt x="116" y="232"/>
                  <a:pt x="111" y="231"/>
                  <a:pt x="108" y="231"/>
                </a:cubicBezTo>
                <a:cubicBezTo>
                  <a:pt x="103" y="232"/>
                  <a:pt x="99" y="233"/>
                  <a:pt x="95" y="233"/>
                </a:cubicBezTo>
                <a:cubicBezTo>
                  <a:pt x="89" y="234"/>
                  <a:pt x="84" y="237"/>
                  <a:pt x="79" y="238"/>
                </a:cubicBezTo>
                <a:cubicBezTo>
                  <a:pt x="73" y="239"/>
                  <a:pt x="67" y="241"/>
                  <a:pt x="61" y="242"/>
                </a:cubicBezTo>
                <a:cubicBezTo>
                  <a:pt x="54" y="244"/>
                  <a:pt x="48" y="246"/>
                  <a:pt x="41" y="247"/>
                </a:cubicBezTo>
                <a:cubicBezTo>
                  <a:pt x="36" y="248"/>
                  <a:pt x="31" y="248"/>
                  <a:pt x="26" y="248"/>
                </a:cubicBezTo>
                <a:cubicBezTo>
                  <a:pt x="24" y="249"/>
                  <a:pt x="22" y="250"/>
                  <a:pt x="21" y="248"/>
                </a:cubicBezTo>
                <a:cubicBezTo>
                  <a:pt x="19" y="245"/>
                  <a:pt x="19" y="241"/>
                  <a:pt x="19" y="2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rot="856517">
            <a:off x="3363756" y="4793233"/>
            <a:ext cx="1916270" cy="2013060"/>
            <a:chOff x="6179980" y="463551"/>
            <a:chExt cx="3268663" cy="3433762"/>
          </a:xfrm>
        </p:grpSpPr>
        <p:sp>
          <p:nvSpPr>
            <p:cNvPr id="53" name="Freeform 22"/>
            <p:cNvSpPr>
              <a:spLocks noEditPoints="1"/>
            </p:cNvSpPr>
            <p:nvPr/>
          </p:nvSpPr>
          <p:spPr bwMode="auto">
            <a:xfrm>
              <a:off x="7669213" y="463551"/>
              <a:ext cx="1223963" cy="2014538"/>
            </a:xfrm>
            <a:custGeom>
              <a:avLst/>
              <a:gdLst>
                <a:gd name="T0" fmla="*/ 7 w 288"/>
                <a:gd name="T1" fmla="*/ 188 h 474"/>
                <a:gd name="T2" fmla="*/ 51 w 288"/>
                <a:gd name="T3" fmla="*/ 184 h 474"/>
                <a:gd name="T4" fmla="*/ 128 w 288"/>
                <a:gd name="T5" fmla="*/ 246 h 474"/>
                <a:gd name="T6" fmla="*/ 145 w 288"/>
                <a:gd name="T7" fmla="*/ 474 h 474"/>
                <a:gd name="T8" fmla="*/ 194 w 288"/>
                <a:gd name="T9" fmla="*/ 454 h 474"/>
                <a:gd name="T10" fmla="*/ 176 w 288"/>
                <a:gd name="T11" fmla="*/ 242 h 474"/>
                <a:gd name="T12" fmla="*/ 242 w 288"/>
                <a:gd name="T13" fmla="*/ 165 h 474"/>
                <a:gd name="T14" fmla="*/ 288 w 288"/>
                <a:gd name="T15" fmla="*/ 160 h 474"/>
                <a:gd name="T16" fmla="*/ 281 w 288"/>
                <a:gd name="T17" fmla="*/ 113 h 474"/>
                <a:gd name="T18" fmla="*/ 238 w 288"/>
                <a:gd name="T19" fmla="*/ 117 h 474"/>
                <a:gd name="T20" fmla="*/ 160 w 288"/>
                <a:gd name="T21" fmla="*/ 50 h 474"/>
                <a:gd name="T22" fmla="*/ 156 w 288"/>
                <a:gd name="T23" fmla="*/ 0 h 474"/>
                <a:gd name="T24" fmla="*/ 110 w 288"/>
                <a:gd name="T25" fmla="*/ 7 h 474"/>
                <a:gd name="T26" fmla="*/ 113 w 288"/>
                <a:gd name="T27" fmla="*/ 54 h 474"/>
                <a:gd name="T28" fmla="*/ 45 w 288"/>
                <a:gd name="T29" fmla="*/ 136 h 474"/>
                <a:gd name="T30" fmla="*/ 0 w 288"/>
                <a:gd name="T31" fmla="*/ 141 h 474"/>
                <a:gd name="T32" fmla="*/ 7 w 288"/>
                <a:gd name="T33" fmla="*/ 188 h 474"/>
                <a:gd name="T34" fmla="*/ 115 w 288"/>
                <a:gd name="T35" fmla="*/ 80 h 474"/>
                <a:gd name="T36" fmla="*/ 119 w 288"/>
                <a:gd name="T37" fmla="*/ 129 h 474"/>
                <a:gd name="T38" fmla="*/ 72 w 288"/>
                <a:gd name="T39" fmla="*/ 133 h 474"/>
                <a:gd name="T40" fmla="*/ 115 w 288"/>
                <a:gd name="T41" fmla="*/ 80 h 474"/>
                <a:gd name="T42" fmla="*/ 212 w 288"/>
                <a:gd name="T43" fmla="*/ 120 h 474"/>
                <a:gd name="T44" fmla="*/ 166 w 288"/>
                <a:gd name="T45" fmla="*/ 124 h 474"/>
                <a:gd name="T46" fmla="*/ 162 w 288"/>
                <a:gd name="T47" fmla="*/ 77 h 474"/>
                <a:gd name="T48" fmla="*/ 212 w 288"/>
                <a:gd name="T49" fmla="*/ 120 h 474"/>
                <a:gd name="T50" fmla="*/ 174 w 288"/>
                <a:gd name="T51" fmla="*/ 215 h 474"/>
                <a:gd name="T52" fmla="*/ 170 w 288"/>
                <a:gd name="T53" fmla="*/ 172 h 474"/>
                <a:gd name="T54" fmla="*/ 215 w 288"/>
                <a:gd name="T55" fmla="*/ 167 h 474"/>
                <a:gd name="T56" fmla="*/ 174 w 288"/>
                <a:gd name="T57" fmla="*/ 215 h 474"/>
                <a:gd name="T58" fmla="*/ 78 w 288"/>
                <a:gd name="T59" fmla="*/ 181 h 474"/>
                <a:gd name="T60" fmla="*/ 123 w 288"/>
                <a:gd name="T61" fmla="*/ 177 h 474"/>
                <a:gd name="T62" fmla="*/ 126 w 288"/>
                <a:gd name="T63" fmla="*/ 220 h 474"/>
                <a:gd name="T64" fmla="*/ 78 w 288"/>
                <a:gd name="T65" fmla="*/ 18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474">
                  <a:moveTo>
                    <a:pt x="7" y="188"/>
                  </a:moveTo>
                  <a:cubicBezTo>
                    <a:pt x="51" y="184"/>
                    <a:pt x="51" y="184"/>
                    <a:pt x="51" y="184"/>
                  </a:cubicBezTo>
                  <a:cubicBezTo>
                    <a:pt x="64" y="216"/>
                    <a:pt x="92" y="241"/>
                    <a:pt x="128" y="246"/>
                  </a:cubicBezTo>
                  <a:cubicBezTo>
                    <a:pt x="145" y="474"/>
                    <a:pt x="145" y="474"/>
                    <a:pt x="145" y="474"/>
                  </a:cubicBezTo>
                  <a:cubicBezTo>
                    <a:pt x="194" y="454"/>
                    <a:pt x="194" y="454"/>
                    <a:pt x="194" y="454"/>
                  </a:cubicBezTo>
                  <a:cubicBezTo>
                    <a:pt x="176" y="242"/>
                    <a:pt x="176" y="242"/>
                    <a:pt x="176" y="242"/>
                  </a:cubicBezTo>
                  <a:cubicBezTo>
                    <a:pt x="210" y="231"/>
                    <a:pt x="236" y="201"/>
                    <a:pt x="242" y="165"/>
                  </a:cubicBezTo>
                  <a:cubicBezTo>
                    <a:pt x="288" y="160"/>
                    <a:pt x="288" y="160"/>
                    <a:pt x="288" y="160"/>
                  </a:cubicBezTo>
                  <a:cubicBezTo>
                    <a:pt x="281" y="113"/>
                    <a:pt x="281" y="113"/>
                    <a:pt x="281" y="113"/>
                  </a:cubicBezTo>
                  <a:cubicBezTo>
                    <a:pt x="238" y="117"/>
                    <a:pt x="238" y="117"/>
                    <a:pt x="238" y="117"/>
                  </a:cubicBezTo>
                  <a:cubicBezTo>
                    <a:pt x="227" y="83"/>
                    <a:pt x="197" y="56"/>
                    <a:pt x="160" y="50"/>
                  </a:cubicBezTo>
                  <a:cubicBezTo>
                    <a:pt x="156" y="0"/>
                    <a:pt x="156" y="0"/>
                    <a:pt x="156" y="0"/>
                  </a:cubicBezTo>
                  <a:cubicBezTo>
                    <a:pt x="110" y="7"/>
                    <a:pt x="110" y="7"/>
                    <a:pt x="110" y="7"/>
                  </a:cubicBezTo>
                  <a:cubicBezTo>
                    <a:pt x="113" y="54"/>
                    <a:pt x="113" y="54"/>
                    <a:pt x="113" y="54"/>
                  </a:cubicBezTo>
                  <a:cubicBezTo>
                    <a:pt x="78" y="65"/>
                    <a:pt x="50" y="97"/>
                    <a:pt x="45" y="136"/>
                  </a:cubicBezTo>
                  <a:cubicBezTo>
                    <a:pt x="0" y="141"/>
                    <a:pt x="0" y="141"/>
                    <a:pt x="0" y="141"/>
                  </a:cubicBezTo>
                  <a:lnTo>
                    <a:pt x="7" y="188"/>
                  </a:lnTo>
                  <a:close/>
                  <a:moveTo>
                    <a:pt x="115" y="80"/>
                  </a:moveTo>
                  <a:cubicBezTo>
                    <a:pt x="119" y="129"/>
                    <a:pt x="119" y="129"/>
                    <a:pt x="119" y="129"/>
                  </a:cubicBezTo>
                  <a:cubicBezTo>
                    <a:pt x="72" y="133"/>
                    <a:pt x="72" y="133"/>
                    <a:pt x="72" y="133"/>
                  </a:cubicBezTo>
                  <a:cubicBezTo>
                    <a:pt x="77" y="109"/>
                    <a:pt x="94" y="90"/>
                    <a:pt x="115" y="80"/>
                  </a:cubicBezTo>
                  <a:close/>
                  <a:moveTo>
                    <a:pt x="212" y="120"/>
                  </a:moveTo>
                  <a:cubicBezTo>
                    <a:pt x="166" y="124"/>
                    <a:pt x="166" y="124"/>
                    <a:pt x="166" y="124"/>
                  </a:cubicBezTo>
                  <a:cubicBezTo>
                    <a:pt x="162" y="77"/>
                    <a:pt x="162" y="77"/>
                    <a:pt x="162" y="77"/>
                  </a:cubicBezTo>
                  <a:cubicBezTo>
                    <a:pt x="185" y="83"/>
                    <a:pt x="203" y="99"/>
                    <a:pt x="212" y="120"/>
                  </a:cubicBezTo>
                  <a:close/>
                  <a:moveTo>
                    <a:pt x="174" y="215"/>
                  </a:moveTo>
                  <a:cubicBezTo>
                    <a:pt x="170" y="172"/>
                    <a:pt x="170" y="172"/>
                    <a:pt x="170" y="172"/>
                  </a:cubicBezTo>
                  <a:cubicBezTo>
                    <a:pt x="215" y="167"/>
                    <a:pt x="215" y="167"/>
                    <a:pt x="215" y="167"/>
                  </a:cubicBezTo>
                  <a:cubicBezTo>
                    <a:pt x="209" y="189"/>
                    <a:pt x="194" y="207"/>
                    <a:pt x="174" y="215"/>
                  </a:cubicBezTo>
                  <a:close/>
                  <a:moveTo>
                    <a:pt x="78" y="181"/>
                  </a:moveTo>
                  <a:cubicBezTo>
                    <a:pt x="123" y="177"/>
                    <a:pt x="123" y="177"/>
                    <a:pt x="123" y="177"/>
                  </a:cubicBezTo>
                  <a:cubicBezTo>
                    <a:pt x="126" y="220"/>
                    <a:pt x="126" y="220"/>
                    <a:pt x="126" y="220"/>
                  </a:cubicBezTo>
                  <a:cubicBezTo>
                    <a:pt x="105" y="214"/>
                    <a:pt x="88" y="200"/>
                    <a:pt x="78"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4" name="组合 53"/>
            <p:cNvGrpSpPr/>
            <p:nvPr/>
          </p:nvGrpSpPr>
          <p:grpSpPr>
            <a:xfrm>
              <a:off x="6179980" y="1735138"/>
              <a:ext cx="3268663" cy="2162175"/>
              <a:chOff x="6342063" y="1577976"/>
              <a:chExt cx="3268663" cy="2162175"/>
            </a:xfrm>
          </p:grpSpPr>
          <p:sp>
            <p:nvSpPr>
              <p:cNvPr id="55" name="Freeform 24"/>
              <p:cNvSpPr/>
              <p:nvPr/>
            </p:nvSpPr>
            <p:spPr bwMode="auto">
              <a:xfrm>
                <a:off x="8786813" y="1951038"/>
                <a:ext cx="220663" cy="161925"/>
              </a:xfrm>
              <a:custGeom>
                <a:avLst/>
                <a:gdLst>
                  <a:gd name="T0" fmla="*/ 13 w 52"/>
                  <a:gd name="T1" fmla="*/ 31 h 38"/>
                  <a:gd name="T2" fmla="*/ 0 w 52"/>
                  <a:gd name="T3" fmla="*/ 36 h 38"/>
                  <a:gd name="T4" fmla="*/ 2 w 52"/>
                  <a:gd name="T5" fmla="*/ 38 h 38"/>
                  <a:gd name="T6" fmla="*/ 14 w 52"/>
                  <a:gd name="T7" fmla="*/ 32 h 38"/>
                  <a:gd name="T8" fmla="*/ 33 w 52"/>
                  <a:gd name="T9" fmla="*/ 38 h 38"/>
                  <a:gd name="T10" fmla="*/ 30 w 52"/>
                  <a:gd name="T11" fmla="*/ 33 h 38"/>
                  <a:gd name="T12" fmla="*/ 52 w 52"/>
                  <a:gd name="T13" fmla="*/ 22 h 38"/>
                  <a:gd name="T14" fmla="*/ 39 w 52"/>
                  <a:gd name="T15" fmla="*/ 23 h 38"/>
                  <a:gd name="T16" fmla="*/ 49 w 52"/>
                  <a:gd name="T17" fmla="*/ 0 h 38"/>
                  <a:gd name="T18" fmla="*/ 24 w 52"/>
                  <a:gd name="T19" fmla="*/ 12 h 38"/>
                  <a:gd name="T20" fmla="*/ 24 w 52"/>
                  <a:gd name="T21" fmla="*/ 0 h 38"/>
                  <a:gd name="T22" fmla="*/ 12 w 52"/>
                  <a:gd name="T23" fmla="*/ 16 h 38"/>
                  <a:gd name="T24" fmla="*/ 8 w 52"/>
                  <a:gd name="T25" fmla="*/ 11 h 38"/>
                  <a:gd name="T26" fmla="*/ 11 w 52"/>
                  <a:gd name="T27" fmla="*/ 30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2" y="34"/>
                      <a:pt x="14" y="32"/>
                    </a:cubicBezTo>
                    <a:cubicBezTo>
                      <a:pt x="23" y="38"/>
                      <a:pt x="33" y="38"/>
                      <a:pt x="33" y="38"/>
                    </a:cubicBezTo>
                    <a:cubicBezTo>
                      <a:pt x="30" y="33"/>
                      <a:pt x="30" y="33"/>
                      <a:pt x="30" y="33"/>
                    </a:cubicBezTo>
                    <a:cubicBezTo>
                      <a:pt x="41" y="32"/>
                      <a:pt x="52" y="22"/>
                      <a:pt x="52" y="22"/>
                    </a:cubicBezTo>
                    <a:cubicBezTo>
                      <a:pt x="39" y="23"/>
                      <a:pt x="39" y="23"/>
                      <a:pt x="39" y="23"/>
                    </a:cubicBezTo>
                    <a:cubicBezTo>
                      <a:pt x="48" y="15"/>
                      <a:pt x="49" y="0"/>
                      <a:pt x="49" y="0"/>
                    </a:cubicBezTo>
                    <a:cubicBezTo>
                      <a:pt x="35" y="2"/>
                      <a:pt x="24" y="12"/>
                      <a:pt x="24" y="12"/>
                    </a:cubicBezTo>
                    <a:cubicBezTo>
                      <a:pt x="24" y="0"/>
                      <a:pt x="24" y="0"/>
                      <a:pt x="24" y="0"/>
                    </a:cubicBezTo>
                    <a:cubicBezTo>
                      <a:pt x="16" y="7"/>
                      <a:pt x="12" y="16"/>
                      <a:pt x="12" y="16"/>
                    </a:cubicBezTo>
                    <a:cubicBezTo>
                      <a:pt x="8" y="11"/>
                      <a:pt x="8" y="11"/>
                      <a:pt x="8" y="11"/>
                    </a:cubicBezTo>
                    <a:cubicBezTo>
                      <a:pt x="4" y="21"/>
                      <a:pt x="7" y="26"/>
                      <a:pt x="11" y="30"/>
                    </a:cubicBezTo>
                    <a:cubicBezTo>
                      <a:pt x="11" y="30"/>
                      <a:pt x="12" y="31"/>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25"/>
              <p:cNvSpPr>
                <a:spLocks noChangeArrowheads="1"/>
              </p:cNvSpPr>
              <p:nvPr/>
            </p:nvSpPr>
            <p:spPr bwMode="auto">
              <a:xfrm>
                <a:off x="8986838" y="2201863"/>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26"/>
              <p:cNvSpPr/>
              <p:nvPr/>
            </p:nvSpPr>
            <p:spPr bwMode="auto">
              <a:xfrm>
                <a:off x="6342063" y="1577976"/>
                <a:ext cx="3268663" cy="2162175"/>
              </a:xfrm>
              <a:custGeom>
                <a:avLst/>
                <a:gdLst>
                  <a:gd name="T0" fmla="*/ 663 w 769"/>
                  <a:gd name="T1" fmla="*/ 152 h 509"/>
                  <a:gd name="T2" fmla="*/ 659 w 769"/>
                  <a:gd name="T3" fmla="*/ 150 h 509"/>
                  <a:gd name="T4" fmla="*/ 654 w 769"/>
                  <a:gd name="T5" fmla="*/ 149 h 509"/>
                  <a:gd name="T6" fmla="*/ 649 w 769"/>
                  <a:gd name="T7" fmla="*/ 147 h 509"/>
                  <a:gd name="T8" fmla="*/ 644 w 769"/>
                  <a:gd name="T9" fmla="*/ 147 h 509"/>
                  <a:gd name="T10" fmla="*/ 640 w 769"/>
                  <a:gd name="T11" fmla="*/ 147 h 509"/>
                  <a:gd name="T12" fmla="*/ 635 w 769"/>
                  <a:gd name="T13" fmla="*/ 147 h 509"/>
                  <a:gd name="T14" fmla="*/ 631 w 769"/>
                  <a:gd name="T15" fmla="*/ 148 h 509"/>
                  <a:gd name="T16" fmla="*/ 622 w 769"/>
                  <a:gd name="T17" fmla="*/ 147 h 509"/>
                  <a:gd name="T18" fmla="*/ 570 w 769"/>
                  <a:gd name="T19" fmla="*/ 87 h 509"/>
                  <a:gd name="T20" fmla="*/ 548 w 769"/>
                  <a:gd name="T21" fmla="*/ 156 h 509"/>
                  <a:gd name="T22" fmla="*/ 543 w 769"/>
                  <a:gd name="T23" fmla="*/ 156 h 509"/>
                  <a:gd name="T24" fmla="*/ 513 w 769"/>
                  <a:gd name="T25" fmla="*/ 167 h 509"/>
                  <a:gd name="T26" fmla="*/ 510 w 769"/>
                  <a:gd name="T27" fmla="*/ 167 h 509"/>
                  <a:gd name="T28" fmla="*/ 507 w 769"/>
                  <a:gd name="T29" fmla="*/ 167 h 509"/>
                  <a:gd name="T30" fmla="*/ 497 w 769"/>
                  <a:gd name="T31" fmla="*/ 169 h 509"/>
                  <a:gd name="T32" fmla="*/ 495 w 769"/>
                  <a:gd name="T33" fmla="*/ 171 h 509"/>
                  <a:gd name="T34" fmla="*/ 351 w 769"/>
                  <a:gd name="T35" fmla="*/ 58 h 509"/>
                  <a:gd name="T36" fmla="*/ 312 w 769"/>
                  <a:gd name="T37" fmla="*/ 23 h 509"/>
                  <a:gd name="T38" fmla="*/ 308 w 769"/>
                  <a:gd name="T39" fmla="*/ 5 h 509"/>
                  <a:gd name="T40" fmla="*/ 255 w 769"/>
                  <a:gd name="T41" fmla="*/ 68 h 509"/>
                  <a:gd name="T42" fmla="*/ 186 w 769"/>
                  <a:gd name="T43" fmla="*/ 230 h 509"/>
                  <a:gd name="T44" fmla="*/ 118 w 769"/>
                  <a:gd name="T45" fmla="*/ 228 h 509"/>
                  <a:gd name="T46" fmla="*/ 68 w 769"/>
                  <a:gd name="T47" fmla="*/ 168 h 509"/>
                  <a:gd name="T48" fmla="*/ 54 w 769"/>
                  <a:gd name="T49" fmla="*/ 183 h 509"/>
                  <a:gd name="T50" fmla="*/ 65 w 769"/>
                  <a:gd name="T51" fmla="*/ 189 h 509"/>
                  <a:gd name="T52" fmla="*/ 80 w 769"/>
                  <a:gd name="T53" fmla="*/ 212 h 509"/>
                  <a:gd name="T54" fmla="*/ 72 w 769"/>
                  <a:gd name="T55" fmla="*/ 253 h 509"/>
                  <a:gd name="T56" fmla="*/ 40 w 769"/>
                  <a:gd name="T57" fmla="*/ 454 h 509"/>
                  <a:gd name="T58" fmla="*/ 146 w 769"/>
                  <a:gd name="T59" fmla="*/ 502 h 509"/>
                  <a:gd name="T60" fmla="*/ 188 w 769"/>
                  <a:gd name="T61" fmla="*/ 491 h 509"/>
                  <a:gd name="T62" fmla="*/ 268 w 769"/>
                  <a:gd name="T63" fmla="*/ 440 h 509"/>
                  <a:gd name="T64" fmla="*/ 529 w 769"/>
                  <a:gd name="T65" fmla="*/ 392 h 509"/>
                  <a:gd name="T66" fmla="*/ 533 w 769"/>
                  <a:gd name="T67" fmla="*/ 393 h 509"/>
                  <a:gd name="T68" fmla="*/ 541 w 769"/>
                  <a:gd name="T69" fmla="*/ 395 h 509"/>
                  <a:gd name="T70" fmla="*/ 548 w 769"/>
                  <a:gd name="T71" fmla="*/ 395 h 509"/>
                  <a:gd name="T72" fmla="*/ 555 w 769"/>
                  <a:gd name="T73" fmla="*/ 395 h 509"/>
                  <a:gd name="T74" fmla="*/ 563 w 769"/>
                  <a:gd name="T75" fmla="*/ 394 h 509"/>
                  <a:gd name="T76" fmla="*/ 571 w 769"/>
                  <a:gd name="T77" fmla="*/ 392 h 509"/>
                  <a:gd name="T78" fmla="*/ 577 w 769"/>
                  <a:gd name="T79" fmla="*/ 391 h 509"/>
                  <a:gd name="T80" fmla="*/ 632 w 769"/>
                  <a:gd name="T81" fmla="*/ 384 h 509"/>
                  <a:gd name="T82" fmla="*/ 641 w 769"/>
                  <a:gd name="T83" fmla="*/ 384 h 509"/>
                  <a:gd name="T84" fmla="*/ 649 w 769"/>
                  <a:gd name="T85" fmla="*/ 383 h 509"/>
                  <a:gd name="T86" fmla="*/ 656 w 769"/>
                  <a:gd name="T87" fmla="*/ 382 h 509"/>
                  <a:gd name="T88" fmla="*/ 663 w 769"/>
                  <a:gd name="T89" fmla="*/ 379 h 509"/>
                  <a:gd name="T90" fmla="*/ 669 w 769"/>
                  <a:gd name="T91" fmla="*/ 377 h 509"/>
                  <a:gd name="T92" fmla="*/ 674 w 769"/>
                  <a:gd name="T93" fmla="*/ 374 h 509"/>
                  <a:gd name="T94" fmla="*/ 715 w 769"/>
                  <a:gd name="T95" fmla="*/ 362 h 509"/>
                  <a:gd name="T96" fmla="*/ 721 w 769"/>
                  <a:gd name="T97" fmla="*/ 359 h 509"/>
                  <a:gd name="T98" fmla="*/ 726 w 769"/>
                  <a:gd name="T99" fmla="*/ 355 h 509"/>
                  <a:gd name="T100" fmla="*/ 731 w 769"/>
                  <a:gd name="T101" fmla="*/ 350 h 509"/>
                  <a:gd name="T102" fmla="*/ 691 w 769"/>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9" h="509">
                    <a:moveTo>
                      <a:pt x="691" y="169"/>
                    </a:moveTo>
                    <a:cubicBezTo>
                      <a:pt x="685" y="164"/>
                      <a:pt x="675" y="158"/>
                      <a:pt x="666" y="153"/>
                    </a:cubicBezTo>
                    <a:cubicBezTo>
                      <a:pt x="665" y="153"/>
                      <a:pt x="665" y="153"/>
                      <a:pt x="664" y="153"/>
                    </a:cubicBezTo>
                    <a:cubicBezTo>
                      <a:pt x="664" y="152"/>
                      <a:pt x="664" y="152"/>
                      <a:pt x="663" y="152"/>
                    </a:cubicBezTo>
                    <a:cubicBezTo>
                      <a:pt x="663" y="152"/>
                      <a:pt x="662" y="152"/>
                      <a:pt x="662" y="151"/>
                    </a:cubicBezTo>
                    <a:cubicBezTo>
                      <a:pt x="661" y="151"/>
                      <a:pt x="661" y="151"/>
                      <a:pt x="661" y="151"/>
                    </a:cubicBezTo>
                    <a:cubicBezTo>
                      <a:pt x="660" y="151"/>
                      <a:pt x="660" y="151"/>
                      <a:pt x="659" y="151"/>
                    </a:cubicBezTo>
                    <a:cubicBezTo>
                      <a:pt x="659" y="150"/>
                      <a:pt x="659" y="150"/>
                      <a:pt x="659" y="150"/>
                    </a:cubicBezTo>
                    <a:cubicBezTo>
                      <a:pt x="658" y="150"/>
                      <a:pt x="657" y="150"/>
                      <a:pt x="657" y="150"/>
                    </a:cubicBezTo>
                    <a:cubicBezTo>
                      <a:pt x="657" y="150"/>
                      <a:pt x="656" y="149"/>
                      <a:pt x="656" y="149"/>
                    </a:cubicBezTo>
                    <a:cubicBezTo>
                      <a:pt x="655" y="149"/>
                      <a:pt x="655" y="149"/>
                      <a:pt x="654" y="149"/>
                    </a:cubicBezTo>
                    <a:cubicBezTo>
                      <a:pt x="654" y="149"/>
                      <a:pt x="654" y="149"/>
                      <a:pt x="654" y="149"/>
                    </a:cubicBezTo>
                    <a:cubicBezTo>
                      <a:pt x="653" y="148"/>
                      <a:pt x="653" y="148"/>
                      <a:pt x="652" y="148"/>
                    </a:cubicBezTo>
                    <a:cubicBezTo>
                      <a:pt x="652" y="148"/>
                      <a:pt x="652" y="148"/>
                      <a:pt x="651" y="148"/>
                    </a:cubicBezTo>
                    <a:cubicBezTo>
                      <a:pt x="651" y="148"/>
                      <a:pt x="650" y="148"/>
                      <a:pt x="649" y="148"/>
                    </a:cubicBezTo>
                    <a:cubicBezTo>
                      <a:pt x="649" y="148"/>
                      <a:pt x="649" y="148"/>
                      <a:pt x="649" y="147"/>
                    </a:cubicBezTo>
                    <a:cubicBezTo>
                      <a:pt x="648" y="147"/>
                      <a:pt x="648" y="147"/>
                      <a:pt x="647" y="147"/>
                    </a:cubicBezTo>
                    <a:cubicBezTo>
                      <a:pt x="647" y="147"/>
                      <a:pt x="647" y="147"/>
                      <a:pt x="647" y="147"/>
                    </a:cubicBezTo>
                    <a:cubicBezTo>
                      <a:pt x="646" y="147"/>
                      <a:pt x="645" y="147"/>
                      <a:pt x="645" y="147"/>
                    </a:cubicBezTo>
                    <a:cubicBezTo>
                      <a:pt x="645" y="147"/>
                      <a:pt x="644" y="147"/>
                      <a:pt x="644" y="147"/>
                    </a:cubicBezTo>
                    <a:cubicBezTo>
                      <a:pt x="644" y="147"/>
                      <a:pt x="643" y="147"/>
                      <a:pt x="642" y="147"/>
                    </a:cubicBezTo>
                    <a:cubicBezTo>
                      <a:pt x="642" y="147"/>
                      <a:pt x="642" y="147"/>
                      <a:pt x="642" y="147"/>
                    </a:cubicBezTo>
                    <a:cubicBezTo>
                      <a:pt x="641" y="147"/>
                      <a:pt x="641" y="147"/>
                      <a:pt x="640" y="147"/>
                    </a:cubicBezTo>
                    <a:cubicBezTo>
                      <a:pt x="640" y="147"/>
                      <a:pt x="640" y="147"/>
                      <a:pt x="640" y="147"/>
                    </a:cubicBezTo>
                    <a:cubicBezTo>
                      <a:pt x="639" y="147"/>
                      <a:pt x="638" y="147"/>
                      <a:pt x="638" y="147"/>
                    </a:cubicBezTo>
                    <a:cubicBezTo>
                      <a:pt x="638" y="147"/>
                      <a:pt x="638" y="147"/>
                      <a:pt x="637" y="147"/>
                    </a:cubicBezTo>
                    <a:cubicBezTo>
                      <a:pt x="637" y="147"/>
                      <a:pt x="636" y="147"/>
                      <a:pt x="636" y="147"/>
                    </a:cubicBezTo>
                    <a:cubicBezTo>
                      <a:pt x="636" y="147"/>
                      <a:pt x="636" y="147"/>
                      <a:pt x="635" y="147"/>
                    </a:cubicBezTo>
                    <a:cubicBezTo>
                      <a:pt x="635" y="147"/>
                      <a:pt x="634" y="147"/>
                      <a:pt x="634" y="147"/>
                    </a:cubicBezTo>
                    <a:cubicBezTo>
                      <a:pt x="634" y="147"/>
                      <a:pt x="633" y="147"/>
                      <a:pt x="633" y="147"/>
                    </a:cubicBezTo>
                    <a:cubicBezTo>
                      <a:pt x="633" y="148"/>
                      <a:pt x="632" y="148"/>
                      <a:pt x="631" y="148"/>
                    </a:cubicBezTo>
                    <a:cubicBezTo>
                      <a:pt x="631" y="148"/>
                      <a:pt x="631" y="148"/>
                      <a:pt x="631" y="148"/>
                    </a:cubicBezTo>
                    <a:cubicBezTo>
                      <a:pt x="631" y="148"/>
                      <a:pt x="631" y="148"/>
                      <a:pt x="630" y="148"/>
                    </a:cubicBezTo>
                    <a:cubicBezTo>
                      <a:pt x="628" y="148"/>
                      <a:pt x="625" y="147"/>
                      <a:pt x="622" y="147"/>
                    </a:cubicBezTo>
                    <a:cubicBezTo>
                      <a:pt x="622" y="147"/>
                      <a:pt x="622" y="147"/>
                      <a:pt x="622" y="147"/>
                    </a:cubicBezTo>
                    <a:cubicBezTo>
                      <a:pt x="622" y="147"/>
                      <a:pt x="622" y="147"/>
                      <a:pt x="622" y="147"/>
                    </a:cubicBezTo>
                    <a:cubicBezTo>
                      <a:pt x="617" y="146"/>
                      <a:pt x="612" y="147"/>
                      <a:pt x="607" y="147"/>
                    </a:cubicBezTo>
                    <a:cubicBezTo>
                      <a:pt x="600" y="146"/>
                      <a:pt x="591" y="144"/>
                      <a:pt x="586" y="140"/>
                    </a:cubicBezTo>
                    <a:cubicBezTo>
                      <a:pt x="570" y="129"/>
                      <a:pt x="569" y="103"/>
                      <a:pt x="570" y="91"/>
                    </a:cubicBezTo>
                    <a:cubicBezTo>
                      <a:pt x="571" y="89"/>
                      <a:pt x="570" y="87"/>
                      <a:pt x="570" y="87"/>
                    </a:cubicBezTo>
                    <a:cubicBezTo>
                      <a:pt x="552" y="81"/>
                      <a:pt x="548" y="98"/>
                      <a:pt x="548" y="98"/>
                    </a:cubicBezTo>
                    <a:cubicBezTo>
                      <a:pt x="573" y="129"/>
                      <a:pt x="557" y="146"/>
                      <a:pt x="549" y="156"/>
                    </a:cubicBezTo>
                    <a:cubicBezTo>
                      <a:pt x="549" y="156"/>
                      <a:pt x="549" y="156"/>
                      <a:pt x="549" y="156"/>
                    </a:cubicBezTo>
                    <a:cubicBezTo>
                      <a:pt x="549" y="156"/>
                      <a:pt x="548" y="156"/>
                      <a:pt x="548" y="156"/>
                    </a:cubicBezTo>
                    <a:cubicBezTo>
                      <a:pt x="547" y="156"/>
                      <a:pt x="547" y="156"/>
                      <a:pt x="547" y="156"/>
                    </a:cubicBezTo>
                    <a:cubicBezTo>
                      <a:pt x="546" y="156"/>
                      <a:pt x="546" y="156"/>
                      <a:pt x="545" y="156"/>
                    </a:cubicBezTo>
                    <a:cubicBezTo>
                      <a:pt x="545" y="156"/>
                      <a:pt x="545" y="156"/>
                      <a:pt x="544" y="156"/>
                    </a:cubicBezTo>
                    <a:cubicBezTo>
                      <a:pt x="544" y="156"/>
                      <a:pt x="543" y="156"/>
                      <a:pt x="543" y="156"/>
                    </a:cubicBezTo>
                    <a:cubicBezTo>
                      <a:pt x="543" y="156"/>
                      <a:pt x="543" y="156"/>
                      <a:pt x="543" y="156"/>
                    </a:cubicBezTo>
                    <a:cubicBezTo>
                      <a:pt x="543" y="156"/>
                      <a:pt x="543" y="156"/>
                      <a:pt x="543" y="156"/>
                    </a:cubicBezTo>
                    <a:cubicBezTo>
                      <a:pt x="531" y="157"/>
                      <a:pt x="522" y="161"/>
                      <a:pt x="514" y="167"/>
                    </a:cubicBezTo>
                    <a:cubicBezTo>
                      <a:pt x="514" y="167"/>
                      <a:pt x="514" y="167"/>
                      <a:pt x="513" y="167"/>
                    </a:cubicBezTo>
                    <a:cubicBezTo>
                      <a:pt x="513" y="167"/>
                      <a:pt x="513" y="167"/>
                      <a:pt x="513" y="167"/>
                    </a:cubicBezTo>
                    <a:cubicBezTo>
                      <a:pt x="512" y="167"/>
                      <a:pt x="512" y="167"/>
                      <a:pt x="512" y="167"/>
                    </a:cubicBezTo>
                    <a:cubicBezTo>
                      <a:pt x="512" y="167"/>
                      <a:pt x="511" y="167"/>
                      <a:pt x="511" y="167"/>
                    </a:cubicBezTo>
                    <a:cubicBezTo>
                      <a:pt x="511" y="167"/>
                      <a:pt x="511" y="167"/>
                      <a:pt x="510" y="167"/>
                    </a:cubicBezTo>
                    <a:cubicBezTo>
                      <a:pt x="510" y="167"/>
                      <a:pt x="510" y="167"/>
                      <a:pt x="509" y="167"/>
                    </a:cubicBezTo>
                    <a:cubicBezTo>
                      <a:pt x="509" y="167"/>
                      <a:pt x="509" y="167"/>
                      <a:pt x="509" y="167"/>
                    </a:cubicBezTo>
                    <a:cubicBezTo>
                      <a:pt x="508" y="167"/>
                      <a:pt x="508" y="167"/>
                      <a:pt x="508" y="167"/>
                    </a:cubicBezTo>
                    <a:cubicBezTo>
                      <a:pt x="508" y="167"/>
                      <a:pt x="507" y="167"/>
                      <a:pt x="507" y="167"/>
                    </a:cubicBezTo>
                    <a:cubicBezTo>
                      <a:pt x="507" y="167"/>
                      <a:pt x="507" y="167"/>
                      <a:pt x="506" y="167"/>
                    </a:cubicBezTo>
                    <a:cubicBezTo>
                      <a:pt x="506" y="167"/>
                      <a:pt x="506" y="167"/>
                      <a:pt x="506" y="167"/>
                    </a:cubicBezTo>
                    <a:cubicBezTo>
                      <a:pt x="503" y="167"/>
                      <a:pt x="500" y="168"/>
                      <a:pt x="498" y="169"/>
                    </a:cubicBezTo>
                    <a:cubicBezTo>
                      <a:pt x="497" y="169"/>
                      <a:pt x="497" y="169"/>
                      <a:pt x="497" y="169"/>
                    </a:cubicBezTo>
                    <a:cubicBezTo>
                      <a:pt x="497" y="169"/>
                      <a:pt x="497" y="170"/>
                      <a:pt x="496" y="170"/>
                    </a:cubicBezTo>
                    <a:cubicBezTo>
                      <a:pt x="496" y="170"/>
                      <a:pt x="496" y="170"/>
                      <a:pt x="496" y="170"/>
                    </a:cubicBezTo>
                    <a:cubicBezTo>
                      <a:pt x="496" y="170"/>
                      <a:pt x="495" y="170"/>
                      <a:pt x="495" y="171"/>
                    </a:cubicBezTo>
                    <a:cubicBezTo>
                      <a:pt x="495" y="171"/>
                      <a:pt x="495" y="171"/>
                      <a:pt x="495" y="171"/>
                    </a:cubicBezTo>
                    <a:cubicBezTo>
                      <a:pt x="486" y="175"/>
                      <a:pt x="478" y="182"/>
                      <a:pt x="471" y="190"/>
                    </a:cubicBezTo>
                    <a:cubicBezTo>
                      <a:pt x="457" y="155"/>
                      <a:pt x="442" y="120"/>
                      <a:pt x="418" y="90"/>
                    </a:cubicBezTo>
                    <a:cubicBezTo>
                      <a:pt x="404" y="72"/>
                      <a:pt x="385" y="54"/>
                      <a:pt x="362" y="52"/>
                    </a:cubicBezTo>
                    <a:cubicBezTo>
                      <a:pt x="357" y="52"/>
                      <a:pt x="351" y="54"/>
                      <a:pt x="351" y="58"/>
                    </a:cubicBezTo>
                    <a:cubicBezTo>
                      <a:pt x="345" y="53"/>
                      <a:pt x="337" y="49"/>
                      <a:pt x="328" y="48"/>
                    </a:cubicBezTo>
                    <a:cubicBezTo>
                      <a:pt x="321" y="47"/>
                      <a:pt x="314" y="49"/>
                      <a:pt x="309" y="54"/>
                    </a:cubicBezTo>
                    <a:cubicBezTo>
                      <a:pt x="308" y="51"/>
                      <a:pt x="306" y="48"/>
                      <a:pt x="306" y="44"/>
                    </a:cubicBezTo>
                    <a:cubicBezTo>
                      <a:pt x="305" y="37"/>
                      <a:pt x="307" y="29"/>
                      <a:pt x="312" y="23"/>
                    </a:cubicBezTo>
                    <a:cubicBezTo>
                      <a:pt x="315" y="21"/>
                      <a:pt x="318" y="19"/>
                      <a:pt x="321" y="18"/>
                    </a:cubicBezTo>
                    <a:cubicBezTo>
                      <a:pt x="328" y="15"/>
                      <a:pt x="335" y="11"/>
                      <a:pt x="342" y="8"/>
                    </a:cubicBezTo>
                    <a:cubicBezTo>
                      <a:pt x="341" y="5"/>
                      <a:pt x="340" y="3"/>
                      <a:pt x="339" y="1"/>
                    </a:cubicBezTo>
                    <a:cubicBezTo>
                      <a:pt x="328" y="0"/>
                      <a:pt x="317" y="0"/>
                      <a:pt x="308" y="5"/>
                    </a:cubicBezTo>
                    <a:cubicBezTo>
                      <a:pt x="302" y="7"/>
                      <a:pt x="298" y="12"/>
                      <a:pt x="293" y="16"/>
                    </a:cubicBezTo>
                    <a:cubicBezTo>
                      <a:pt x="282" y="27"/>
                      <a:pt x="274" y="50"/>
                      <a:pt x="274" y="66"/>
                    </a:cubicBezTo>
                    <a:cubicBezTo>
                      <a:pt x="272" y="66"/>
                      <a:pt x="270" y="67"/>
                      <a:pt x="268" y="68"/>
                    </a:cubicBezTo>
                    <a:cubicBezTo>
                      <a:pt x="264" y="69"/>
                      <a:pt x="260" y="68"/>
                      <a:pt x="255" y="68"/>
                    </a:cubicBezTo>
                    <a:cubicBezTo>
                      <a:pt x="243" y="68"/>
                      <a:pt x="231" y="76"/>
                      <a:pt x="223" y="86"/>
                    </a:cubicBezTo>
                    <a:cubicBezTo>
                      <a:pt x="216" y="96"/>
                      <a:pt x="212" y="108"/>
                      <a:pt x="208" y="121"/>
                    </a:cubicBezTo>
                    <a:cubicBezTo>
                      <a:pt x="198" y="157"/>
                      <a:pt x="193" y="195"/>
                      <a:pt x="193" y="232"/>
                    </a:cubicBezTo>
                    <a:cubicBezTo>
                      <a:pt x="191" y="232"/>
                      <a:pt x="188" y="231"/>
                      <a:pt x="186" y="230"/>
                    </a:cubicBezTo>
                    <a:cubicBezTo>
                      <a:pt x="172" y="227"/>
                      <a:pt x="162" y="232"/>
                      <a:pt x="149" y="236"/>
                    </a:cubicBezTo>
                    <a:cubicBezTo>
                      <a:pt x="141" y="238"/>
                      <a:pt x="130" y="238"/>
                      <a:pt x="123" y="244"/>
                    </a:cubicBezTo>
                    <a:cubicBezTo>
                      <a:pt x="123" y="244"/>
                      <a:pt x="123" y="244"/>
                      <a:pt x="123" y="244"/>
                    </a:cubicBezTo>
                    <a:cubicBezTo>
                      <a:pt x="122" y="238"/>
                      <a:pt x="120" y="233"/>
                      <a:pt x="118" y="228"/>
                    </a:cubicBezTo>
                    <a:cubicBezTo>
                      <a:pt x="114" y="217"/>
                      <a:pt x="110" y="207"/>
                      <a:pt x="104" y="198"/>
                    </a:cubicBezTo>
                    <a:cubicBezTo>
                      <a:pt x="97" y="189"/>
                      <a:pt x="90" y="179"/>
                      <a:pt x="81" y="173"/>
                    </a:cubicBezTo>
                    <a:cubicBezTo>
                      <a:pt x="78" y="172"/>
                      <a:pt x="76" y="171"/>
                      <a:pt x="73" y="170"/>
                    </a:cubicBezTo>
                    <a:cubicBezTo>
                      <a:pt x="72" y="170"/>
                      <a:pt x="70" y="169"/>
                      <a:pt x="68" y="168"/>
                    </a:cubicBezTo>
                    <a:cubicBezTo>
                      <a:pt x="64" y="168"/>
                      <a:pt x="65" y="173"/>
                      <a:pt x="63" y="174"/>
                    </a:cubicBezTo>
                    <a:cubicBezTo>
                      <a:pt x="61" y="175"/>
                      <a:pt x="58" y="175"/>
                      <a:pt x="57" y="177"/>
                    </a:cubicBezTo>
                    <a:cubicBezTo>
                      <a:pt x="57" y="178"/>
                      <a:pt x="59" y="180"/>
                      <a:pt x="59" y="182"/>
                    </a:cubicBezTo>
                    <a:cubicBezTo>
                      <a:pt x="58" y="183"/>
                      <a:pt x="55" y="182"/>
                      <a:pt x="54" y="183"/>
                    </a:cubicBezTo>
                    <a:cubicBezTo>
                      <a:pt x="54" y="185"/>
                      <a:pt x="55" y="186"/>
                      <a:pt x="56" y="186"/>
                    </a:cubicBezTo>
                    <a:cubicBezTo>
                      <a:pt x="57" y="187"/>
                      <a:pt x="58" y="186"/>
                      <a:pt x="59" y="186"/>
                    </a:cubicBezTo>
                    <a:cubicBezTo>
                      <a:pt x="60" y="186"/>
                      <a:pt x="62" y="187"/>
                      <a:pt x="63" y="188"/>
                    </a:cubicBezTo>
                    <a:cubicBezTo>
                      <a:pt x="64" y="188"/>
                      <a:pt x="65" y="189"/>
                      <a:pt x="65" y="189"/>
                    </a:cubicBezTo>
                    <a:cubicBezTo>
                      <a:pt x="68" y="191"/>
                      <a:pt x="70" y="194"/>
                      <a:pt x="73" y="196"/>
                    </a:cubicBezTo>
                    <a:cubicBezTo>
                      <a:pt x="74" y="197"/>
                      <a:pt x="75" y="197"/>
                      <a:pt x="76" y="199"/>
                    </a:cubicBezTo>
                    <a:cubicBezTo>
                      <a:pt x="76" y="200"/>
                      <a:pt x="77" y="202"/>
                      <a:pt x="77" y="203"/>
                    </a:cubicBezTo>
                    <a:cubicBezTo>
                      <a:pt x="78" y="206"/>
                      <a:pt x="79" y="209"/>
                      <a:pt x="80" y="212"/>
                    </a:cubicBezTo>
                    <a:cubicBezTo>
                      <a:pt x="82" y="219"/>
                      <a:pt x="86" y="226"/>
                      <a:pt x="85" y="233"/>
                    </a:cubicBezTo>
                    <a:cubicBezTo>
                      <a:pt x="85" y="238"/>
                      <a:pt x="85" y="242"/>
                      <a:pt x="85" y="247"/>
                    </a:cubicBezTo>
                    <a:cubicBezTo>
                      <a:pt x="84" y="248"/>
                      <a:pt x="84" y="250"/>
                      <a:pt x="84" y="251"/>
                    </a:cubicBezTo>
                    <a:cubicBezTo>
                      <a:pt x="79" y="251"/>
                      <a:pt x="75" y="252"/>
                      <a:pt x="72" y="253"/>
                    </a:cubicBezTo>
                    <a:cubicBezTo>
                      <a:pt x="68" y="254"/>
                      <a:pt x="65" y="255"/>
                      <a:pt x="62" y="257"/>
                    </a:cubicBezTo>
                    <a:cubicBezTo>
                      <a:pt x="60" y="259"/>
                      <a:pt x="59" y="261"/>
                      <a:pt x="56" y="262"/>
                    </a:cubicBezTo>
                    <a:cubicBezTo>
                      <a:pt x="10" y="277"/>
                      <a:pt x="0" y="333"/>
                      <a:pt x="8" y="375"/>
                    </a:cubicBezTo>
                    <a:cubicBezTo>
                      <a:pt x="13" y="403"/>
                      <a:pt x="25" y="430"/>
                      <a:pt x="40" y="454"/>
                    </a:cubicBezTo>
                    <a:cubicBezTo>
                      <a:pt x="53" y="474"/>
                      <a:pt x="72" y="501"/>
                      <a:pt x="97" y="506"/>
                    </a:cubicBezTo>
                    <a:cubicBezTo>
                      <a:pt x="103" y="507"/>
                      <a:pt x="114" y="509"/>
                      <a:pt x="123" y="509"/>
                    </a:cubicBezTo>
                    <a:cubicBezTo>
                      <a:pt x="130" y="509"/>
                      <a:pt x="136" y="509"/>
                      <a:pt x="140" y="507"/>
                    </a:cubicBezTo>
                    <a:cubicBezTo>
                      <a:pt x="142" y="505"/>
                      <a:pt x="143" y="503"/>
                      <a:pt x="146" y="502"/>
                    </a:cubicBezTo>
                    <a:cubicBezTo>
                      <a:pt x="149" y="502"/>
                      <a:pt x="153" y="503"/>
                      <a:pt x="157" y="502"/>
                    </a:cubicBezTo>
                    <a:cubicBezTo>
                      <a:pt x="160" y="502"/>
                      <a:pt x="164" y="502"/>
                      <a:pt x="167" y="502"/>
                    </a:cubicBezTo>
                    <a:cubicBezTo>
                      <a:pt x="173" y="501"/>
                      <a:pt x="178" y="498"/>
                      <a:pt x="182" y="494"/>
                    </a:cubicBezTo>
                    <a:cubicBezTo>
                      <a:pt x="185" y="491"/>
                      <a:pt x="185" y="491"/>
                      <a:pt x="188" y="491"/>
                    </a:cubicBezTo>
                    <a:cubicBezTo>
                      <a:pt x="194" y="491"/>
                      <a:pt x="201" y="492"/>
                      <a:pt x="207" y="491"/>
                    </a:cubicBezTo>
                    <a:cubicBezTo>
                      <a:pt x="214" y="490"/>
                      <a:pt x="222" y="490"/>
                      <a:pt x="228" y="487"/>
                    </a:cubicBezTo>
                    <a:cubicBezTo>
                      <a:pt x="245" y="480"/>
                      <a:pt x="261" y="462"/>
                      <a:pt x="267" y="444"/>
                    </a:cubicBezTo>
                    <a:cubicBezTo>
                      <a:pt x="267" y="443"/>
                      <a:pt x="268" y="442"/>
                      <a:pt x="268" y="440"/>
                    </a:cubicBezTo>
                    <a:cubicBezTo>
                      <a:pt x="307" y="464"/>
                      <a:pt x="357" y="461"/>
                      <a:pt x="404" y="449"/>
                    </a:cubicBezTo>
                    <a:cubicBezTo>
                      <a:pt x="440" y="440"/>
                      <a:pt x="477" y="425"/>
                      <a:pt x="496" y="393"/>
                    </a:cubicBezTo>
                    <a:cubicBezTo>
                      <a:pt x="497" y="393"/>
                      <a:pt x="497" y="393"/>
                      <a:pt x="498" y="393"/>
                    </a:cubicBezTo>
                    <a:cubicBezTo>
                      <a:pt x="509" y="395"/>
                      <a:pt x="519" y="394"/>
                      <a:pt x="529" y="392"/>
                    </a:cubicBezTo>
                    <a:cubicBezTo>
                      <a:pt x="529" y="392"/>
                      <a:pt x="529" y="392"/>
                      <a:pt x="529" y="392"/>
                    </a:cubicBezTo>
                    <a:cubicBezTo>
                      <a:pt x="530" y="392"/>
                      <a:pt x="530" y="392"/>
                      <a:pt x="530" y="392"/>
                    </a:cubicBezTo>
                    <a:cubicBezTo>
                      <a:pt x="531" y="393"/>
                      <a:pt x="532" y="393"/>
                      <a:pt x="532" y="393"/>
                    </a:cubicBezTo>
                    <a:cubicBezTo>
                      <a:pt x="532" y="393"/>
                      <a:pt x="533" y="393"/>
                      <a:pt x="533" y="393"/>
                    </a:cubicBezTo>
                    <a:cubicBezTo>
                      <a:pt x="534" y="393"/>
                      <a:pt x="536" y="394"/>
                      <a:pt x="537" y="394"/>
                    </a:cubicBezTo>
                    <a:cubicBezTo>
                      <a:pt x="538" y="394"/>
                      <a:pt x="538" y="394"/>
                      <a:pt x="538" y="394"/>
                    </a:cubicBezTo>
                    <a:cubicBezTo>
                      <a:pt x="539" y="394"/>
                      <a:pt x="539" y="394"/>
                      <a:pt x="540" y="394"/>
                    </a:cubicBezTo>
                    <a:cubicBezTo>
                      <a:pt x="541" y="394"/>
                      <a:pt x="541" y="395"/>
                      <a:pt x="541" y="395"/>
                    </a:cubicBezTo>
                    <a:cubicBezTo>
                      <a:pt x="542" y="395"/>
                      <a:pt x="543" y="395"/>
                      <a:pt x="543" y="395"/>
                    </a:cubicBezTo>
                    <a:cubicBezTo>
                      <a:pt x="544" y="395"/>
                      <a:pt x="544" y="395"/>
                      <a:pt x="545" y="395"/>
                    </a:cubicBezTo>
                    <a:cubicBezTo>
                      <a:pt x="545" y="395"/>
                      <a:pt x="546" y="395"/>
                      <a:pt x="546" y="395"/>
                    </a:cubicBezTo>
                    <a:cubicBezTo>
                      <a:pt x="547" y="395"/>
                      <a:pt x="548" y="395"/>
                      <a:pt x="548" y="395"/>
                    </a:cubicBezTo>
                    <a:cubicBezTo>
                      <a:pt x="549" y="395"/>
                      <a:pt x="549" y="395"/>
                      <a:pt x="550" y="395"/>
                    </a:cubicBezTo>
                    <a:cubicBezTo>
                      <a:pt x="550" y="395"/>
                      <a:pt x="551" y="395"/>
                      <a:pt x="552" y="395"/>
                    </a:cubicBezTo>
                    <a:cubicBezTo>
                      <a:pt x="552" y="395"/>
                      <a:pt x="553" y="395"/>
                      <a:pt x="553" y="395"/>
                    </a:cubicBezTo>
                    <a:cubicBezTo>
                      <a:pt x="554" y="395"/>
                      <a:pt x="555" y="395"/>
                      <a:pt x="555" y="395"/>
                    </a:cubicBezTo>
                    <a:cubicBezTo>
                      <a:pt x="556" y="395"/>
                      <a:pt x="556" y="395"/>
                      <a:pt x="557" y="395"/>
                    </a:cubicBezTo>
                    <a:cubicBezTo>
                      <a:pt x="558" y="394"/>
                      <a:pt x="558" y="394"/>
                      <a:pt x="559" y="394"/>
                    </a:cubicBezTo>
                    <a:cubicBezTo>
                      <a:pt x="559" y="394"/>
                      <a:pt x="560" y="394"/>
                      <a:pt x="561" y="394"/>
                    </a:cubicBezTo>
                    <a:cubicBezTo>
                      <a:pt x="561" y="394"/>
                      <a:pt x="562" y="394"/>
                      <a:pt x="563" y="394"/>
                    </a:cubicBezTo>
                    <a:cubicBezTo>
                      <a:pt x="563" y="394"/>
                      <a:pt x="564" y="394"/>
                      <a:pt x="564" y="394"/>
                    </a:cubicBezTo>
                    <a:cubicBezTo>
                      <a:pt x="565" y="393"/>
                      <a:pt x="566" y="393"/>
                      <a:pt x="567" y="393"/>
                    </a:cubicBezTo>
                    <a:cubicBezTo>
                      <a:pt x="567" y="393"/>
                      <a:pt x="568" y="393"/>
                      <a:pt x="568" y="393"/>
                    </a:cubicBezTo>
                    <a:cubicBezTo>
                      <a:pt x="569" y="393"/>
                      <a:pt x="570" y="392"/>
                      <a:pt x="571" y="392"/>
                    </a:cubicBezTo>
                    <a:cubicBezTo>
                      <a:pt x="571" y="392"/>
                      <a:pt x="572" y="392"/>
                      <a:pt x="572" y="392"/>
                    </a:cubicBezTo>
                    <a:cubicBezTo>
                      <a:pt x="573" y="392"/>
                      <a:pt x="574" y="391"/>
                      <a:pt x="575" y="391"/>
                    </a:cubicBezTo>
                    <a:cubicBezTo>
                      <a:pt x="575" y="391"/>
                      <a:pt x="576" y="391"/>
                      <a:pt x="576" y="391"/>
                    </a:cubicBezTo>
                    <a:cubicBezTo>
                      <a:pt x="577" y="391"/>
                      <a:pt x="577" y="391"/>
                      <a:pt x="577" y="391"/>
                    </a:cubicBezTo>
                    <a:cubicBezTo>
                      <a:pt x="594" y="399"/>
                      <a:pt x="614" y="397"/>
                      <a:pt x="628" y="384"/>
                    </a:cubicBezTo>
                    <a:cubicBezTo>
                      <a:pt x="628" y="384"/>
                      <a:pt x="628" y="384"/>
                      <a:pt x="628" y="384"/>
                    </a:cubicBezTo>
                    <a:cubicBezTo>
                      <a:pt x="629" y="384"/>
                      <a:pt x="631" y="384"/>
                      <a:pt x="632" y="384"/>
                    </a:cubicBezTo>
                    <a:cubicBezTo>
                      <a:pt x="632" y="384"/>
                      <a:pt x="632" y="384"/>
                      <a:pt x="632" y="384"/>
                    </a:cubicBezTo>
                    <a:cubicBezTo>
                      <a:pt x="634" y="384"/>
                      <a:pt x="635" y="384"/>
                      <a:pt x="636" y="384"/>
                    </a:cubicBezTo>
                    <a:cubicBezTo>
                      <a:pt x="636" y="384"/>
                      <a:pt x="637" y="384"/>
                      <a:pt x="637" y="384"/>
                    </a:cubicBezTo>
                    <a:cubicBezTo>
                      <a:pt x="638" y="384"/>
                      <a:pt x="639" y="384"/>
                      <a:pt x="640" y="384"/>
                    </a:cubicBezTo>
                    <a:cubicBezTo>
                      <a:pt x="640" y="384"/>
                      <a:pt x="641" y="384"/>
                      <a:pt x="641" y="384"/>
                    </a:cubicBezTo>
                    <a:cubicBezTo>
                      <a:pt x="642" y="384"/>
                      <a:pt x="643" y="384"/>
                      <a:pt x="644" y="384"/>
                    </a:cubicBezTo>
                    <a:cubicBezTo>
                      <a:pt x="644" y="384"/>
                      <a:pt x="644" y="384"/>
                      <a:pt x="645" y="384"/>
                    </a:cubicBezTo>
                    <a:cubicBezTo>
                      <a:pt x="646" y="384"/>
                      <a:pt x="647" y="383"/>
                      <a:pt x="648" y="383"/>
                    </a:cubicBezTo>
                    <a:cubicBezTo>
                      <a:pt x="648" y="383"/>
                      <a:pt x="649" y="383"/>
                      <a:pt x="649" y="383"/>
                    </a:cubicBezTo>
                    <a:cubicBezTo>
                      <a:pt x="650" y="383"/>
                      <a:pt x="650" y="383"/>
                      <a:pt x="651" y="383"/>
                    </a:cubicBezTo>
                    <a:cubicBezTo>
                      <a:pt x="652" y="383"/>
                      <a:pt x="652" y="383"/>
                      <a:pt x="652" y="382"/>
                    </a:cubicBezTo>
                    <a:cubicBezTo>
                      <a:pt x="653" y="382"/>
                      <a:pt x="654" y="382"/>
                      <a:pt x="655" y="382"/>
                    </a:cubicBezTo>
                    <a:cubicBezTo>
                      <a:pt x="655" y="382"/>
                      <a:pt x="655" y="382"/>
                      <a:pt x="656" y="382"/>
                    </a:cubicBezTo>
                    <a:cubicBezTo>
                      <a:pt x="657" y="381"/>
                      <a:pt x="658" y="381"/>
                      <a:pt x="658" y="381"/>
                    </a:cubicBezTo>
                    <a:cubicBezTo>
                      <a:pt x="659" y="381"/>
                      <a:pt x="659" y="381"/>
                      <a:pt x="660" y="381"/>
                    </a:cubicBezTo>
                    <a:cubicBezTo>
                      <a:pt x="660" y="380"/>
                      <a:pt x="661" y="380"/>
                      <a:pt x="661" y="380"/>
                    </a:cubicBezTo>
                    <a:cubicBezTo>
                      <a:pt x="662" y="380"/>
                      <a:pt x="662" y="380"/>
                      <a:pt x="663" y="379"/>
                    </a:cubicBezTo>
                    <a:cubicBezTo>
                      <a:pt x="663" y="379"/>
                      <a:pt x="664" y="379"/>
                      <a:pt x="664" y="379"/>
                    </a:cubicBezTo>
                    <a:cubicBezTo>
                      <a:pt x="665" y="379"/>
                      <a:pt x="665" y="379"/>
                      <a:pt x="665" y="378"/>
                    </a:cubicBezTo>
                    <a:cubicBezTo>
                      <a:pt x="666" y="378"/>
                      <a:pt x="667" y="378"/>
                      <a:pt x="668" y="377"/>
                    </a:cubicBezTo>
                    <a:cubicBezTo>
                      <a:pt x="668" y="377"/>
                      <a:pt x="669" y="377"/>
                      <a:pt x="669" y="377"/>
                    </a:cubicBezTo>
                    <a:cubicBezTo>
                      <a:pt x="670" y="376"/>
                      <a:pt x="670" y="376"/>
                      <a:pt x="670" y="376"/>
                    </a:cubicBezTo>
                    <a:cubicBezTo>
                      <a:pt x="671" y="376"/>
                      <a:pt x="671" y="376"/>
                      <a:pt x="672" y="375"/>
                    </a:cubicBezTo>
                    <a:cubicBezTo>
                      <a:pt x="672" y="375"/>
                      <a:pt x="672" y="375"/>
                      <a:pt x="673" y="375"/>
                    </a:cubicBezTo>
                    <a:cubicBezTo>
                      <a:pt x="673" y="375"/>
                      <a:pt x="674" y="374"/>
                      <a:pt x="674" y="374"/>
                    </a:cubicBezTo>
                    <a:cubicBezTo>
                      <a:pt x="676" y="374"/>
                      <a:pt x="677" y="374"/>
                      <a:pt x="679" y="374"/>
                    </a:cubicBezTo>
                    <a:cubicBezTo>
                      <a:pt x="680" y="374"/>
                      <a:pt x="681" y="374"/>
                      <a:pt x="682" y="373"/>
                    </a:cubicBezTo>
                    <a:cubicBezTo>
                      <a:pt x="686" y="373"/>
                      <a:pt x="690" y="372"/>
                      <a:pt x="694" y="371"/>
                    </a:cubicBezTo>
                    <a:cubicBezTo>
                      <a:pt x="701" y="369"/>
                      <a:pt x="708" y="366"/>
                      <a:pt x="715" y="362"/>
                    </a:cubicBezTo>
                    <a:cubicBezTo>
                      <a:pt x="715" y="362"/>
                      <a:pt x="715" y="362"/>
                      <a:pt x="715" y="362"/>
                    </a:cubicBezTo>
                    <a:cubicBezTo>
                      <a:pt x="716" y="362"/>
                      <a:pt x="717" y="361"/>
                      <a:pt x="718" y="360"/>
                    </a:cubicBezTo>
                    <a:cubicBezTo>
                      <a:pt x="718" y="360"/>
                      <a:pt x="718" y="360"/>
                      <a:pt x="719" y="360"/>
                    </a:cubicBezTo>
                    <a:cubicBezTo>
                      <a:pt x="719" y="359"/>
                      <a:pt x="720" y="359"/>
                      <a:pt x="721" y="359"/>
                    </a:cubicBezTo>
                    <a:cubicBezTo>
                      <a:pt x="721" y="358"/>
                      <a:pt x="721" y="358"/>
                      <a:pt x="722" y="358"/>
                    </a:cubicBezTo>
                    <a:cubicBezTo>
                      <a:pt x="722" y="358"/>
                      <a:pt x="723" y="357"/>
                      <a:pt x="723" y="357"/>
                    </a:cubicBezTo>
                    <a:cubicBezTo>
                      <a:pt x="724" y="356"/>
                      <a:pt x="724" y="356"/>
                      <a:pt x="724" y="356"/>
                    </a:cubicBezTo>
                    <a:cubicBezTo>
                      <a:pt x="725" y="355"/>
                      <a:pt x="725" y="355"/>
                      <a:pt x="726" y="355"/>
                    </a:cubicBezTo>
                    <a:cubicBezTo>
                      <a:pt x="726" y="354"/>
                      <a:pt x="726" y="354"/>
                      <a:pt x="727" y="354"/>
                    </a:cubicBezTo>
                    <a:cubicBezTo>
                      <a:pt x="727" y="353"/>
                      <a:pt x="728" y="353"/>
                      <a:pt x="728" y="352"/>
                    </a:cubicBezTo>
                    <a:cubicBezTo>
                      <a:pt x="729" y="352"/>
                      <a:pt x="729" y="352"/>
                      <a:pt x="729" y="352"/>
                    </a:cubicBezTo>
                    <a:cubicBezTo>
                      <a:pt x="730" y="351"/>
                      <a:pt x="730" y="350"/>
                      <a:pt x="731" y="350"/>
                    </a:cubicBezTo>
                    <a:cubicBezTo>
                      <a:pt x="731" y="350"/>
                      <a:pt x="731" y="349"/>
                      <a:pt x="731" y="349"/>
                    </a:cubicBezTo>
                    <a:cubicBezTo>
                      <a:pt x="732" y="349"/>
                      <a:pt x="732" y="348"/>
                      <a:pt x="733" y="347"/>
                    </a:cubicBezTo>
                    <a:cubicBezTo>
                      <a:pt x="733" y="347"/>
                      <a:pt x="733" y="347"/>
                      <a:pt x="733" y="347"/>
                    </a:cubicBezTo>
                    <a:cubicBezTo>
                      <a:pt x="769" y="303"/>
                      <a:pt x="745" y="215"/>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8" name="Freeform 14"/>
          <p:cNvSpPr/>
          <p:nvPr/>
        </p:nvSpPr>
        <p:spPr bwMode="auto">
          <a:xfrm>
            <a:off x="8628933" y="1523441"/>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6793825" y="-8438"/>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10594962" y="443758"/>
            <a:ext cx="1242422" cy="1042935"/>
          </a:xfrm>
          <a:custGeom>
            <a:avLst/>
            <a:gdLst>
              <a:gd name="T0" fmla="*/ 532 w 532"/>
              <a:gd name="T1" fmla="*/ 401 h 446"/>
              <a:gd name="T2" fmla="*/ 373 w 532"/>
              <a:gd name="T3" fmla="*/ 422 h 446"/>
              <a:gd name="T4" fmla="*/ 275 w 532"/>
              <a:gd name="T5" fmla="*/ 420 h 446"/>
              <a:gd name="T6" fmla="*/ 201 w 532"/>
              <a:gd name="T7" fmla="*/ 446 h 446"/>
              <a:gd name="T8" fmla="*/ 169 w 532"/>
              <a:gd name="T9" fmla="*/ 372 h 446"/>
              <a:gd name="T10" fmla="*/ 119 w 532"/>
              <a:gd name="T11" fmla="*/ 311 h 446"/>
              <a:gd name="T12" fmla="*/ 0 w 532"/>
              <a:gd name="T13" fmla="*/ 222 h 446"/>
              <a:gd name="T14" fmla="*/ 243 w 532"/>
              <a:gd name="T15" fmla="*/ 259 h 446"/>
              <a:gd name="T16" fmla="*/ 262 w 532"/>
              <a:gd name="T17" fmla="*/ 220 h 446"/>
              <a:gd name="T18" fmla="*/ 271 w 532"/>
              <a:gd name="T19" fmla="*/ 252 h 446"/>
              <a:gd name="T20" fmla="*/ 288 w 532"/>
              <a:gd name="T21" fmla="*/ 255 h 446"/>
              <a:gd name="T22" fmla="*/ 315 w 532"/>
              <a:gd name="T23" fmla="*/ 233 h 446"/>
              <a:gd name="T24" fmla="*/ 304 w 532"/>
              <a:gd name="T25" fmla="*/ 289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59"/>
                  <a:pt x="373" y="422"/>
                </a:cubicBezTo>
                <a:cubicBezTo>
                  <a:pt x="373" y="422"/>
                  <a:pt x="313" y="307"/>
                  <a:pt x="275" y="420"/>
                </a:cubicBezTo>
                <a:cubicBezTo>
                  <a:pt x="201" y="446"/>
                  <a:pt x="201" y="446"/>
                  <a:pt x="201" y="446"/>
                </a:cubicBezTo>
                <a:cubicBezTo>
                  <a:pt x="169" y="372"/>
                  <a:pt x="169" y="372"/>
                  <a:pt x="169" y="372"/>
                </a:cubicBezTo>
                <a:cubicBezTo>
                  <a:pt x="169" y="372"/>
                  <a:pt x="220" y="294"/>
                  <a:pt x="119" y="311"/>
                </a:cubicBezTo>
                <a:cubicBezTo>
                  <a:pt x="119" y="311"/>
                  <a:pt x="145" y="170"/>
                  <a:pt x="0" y="222"/>
                </a:cubicBezTo>
                <a:cubicBezTo>
                  <a:pt x="0" y="222"/>
                  <a:pt x="127" y="0"/>
                  <a:pt x="243" y="259"/>
                </a:cubicBezTo>
                <a:cubicBezTo>
                  <a:pt x="262" y="220"/>
                  <a:pt x="262" y="220"/>
                  <a:pt x="262" y="220"/>
                </a:cubicBezTo>
                <a:cubicBezTo>
                  <a:pt x="271" y="252"/>
                  <a:pt x="271" y="252"/>
                  <a:pt x="271" y="252"/>
                </a:cubicBezTo>
                <a:cubicBezTo>
                  <a:pt x="288" y="255"/>
                  <a:pt x="288" y="255"/>
                  <a:pt x="288" y="255"/>
                </a:cubicBezTo>
                <a:cubicBezTo>
                  <a:pt x="315" y="233"/>
                  <a:pt x="315" y="233"/>
                  <a:pt x="315" y="233"/>
                </a:cubicBezTo>
                <a:cubicBezTo>
                  <a:pt x="304" y="289"/>
                  <a:pt x="304" y="289"/>
                  <a:pt x="304" y="289"/>
                </a:cubicBezTo>
                <a:cubicBezTo>
                  <a:pt x="304" y="289"/>
                  <a:pt x="515" y="164"/>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8273317" y="191577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8779991" y="637613"/>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21"/>
          <p:cNvSpPr txBox="1"/>
          <p:nvPr/>
        </p:nvSpPr>
        <p:spPr>
          <a:xfrm>
            <a:off x="1134503" y="339267"/>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活动背景介绍</a:t>
            </a:r>
          </a:p>
        </p:txBody>
      </p:sp>
      <p:pic>
        <p:nvPicPr>
          <p:cNvPr id="62" name="图片 6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foregroundMark x1="50996" y1="17664" x2="94422" y2="86895"/>
                        <a14:foregroundMark x1="31076" y1="47863" x2="68526" y2="91453"/>
                        <a14:foregroundMark x1="66534" y1="13675" x2="27092" y2="88604"/>
                        <a14:foregroundMark x1="21116" y1="31909" x2="69323" y2="90883"/>
                        <a14:foregroundMark x1="44223" y1="27350" x2="81275" y2="99715"/>
                        <a14:foregroundMark x1="56175" y1="19373" x2="88048" y2="37607"/>
                        <a14:foregroundMark x1="70120" y1="35897" x2="91235" y2="50712"/>
                        <a14:foregroundMark x1="69323" y1="55840" x2="38645" y2="9117"/>
                        <a14:foregroundMark x1="29482" y1="58689" x2="9562" y2="21652"/>
                        <a14:foregroundMark x1="8765" y1="21083" x2="8765" y2="21083"/>
                        <a14:foregroundMark x1="15936" y1="56410" x2="56972" y2="98291"/>
                      </a14:backgroundRemoval>
                    </a14:imgEffect>
                  </a14:imgLayer>
                </a14:imgProps>
              </a:ext>
            </a:extLst>
          </a:blip>
          <a:srcRect/>
          <a:stretch>
            <a:fillRect/>
          </a:stretch>
        </p:blipFill>
        <p:spPr>
          <a:xfrm>
            <a:off x="3851910" y="1837985"/>
            <a:ext cx="4781550" cy="3352800"/>
          </a:xfrm>
          <a:prstGeom prst="rect">
            <a:avLst/>
          </a:prstGeom>
        </p:spPr>
      </p:pic>
      <p:grpSp>
        <p:nvGrpSpPr>
          <p:cNvPr id="63" name="组合 62"/>
          <p:cNvGrpSpPr/>
          <p:nvPr/>
        </p:nvGrpSpPr>
        <p:grpSpPr>
          <a:xfrm>
            <a:off x="9051807" y="2126857"/>
            <a:ext cx="2115035" cy="1154619"/>
            <a:chOff x="1478171" y="2225265"/>
            <a:chExt cx="2115035" cy="1154619"/>
          </a:xfrm>
        </p:grpSpPr>
        <p:sp>
          <p:nvSpPr>
            <p:cNvPr id="6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5" name="文本框 44"/>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66" name="组合 65"/>
          <p:cNvGrpSpPr/>
          <p:nvPr/>
        </p:nvGrpSpPr>
        <p:grpSpPr>
          <a:xfrm>
            <a:off x="9051807" y="3879457"/>
            <a:ext cx="2115035" cy="1154619"/>
            <a:chOff x="1478171" y="2225265"/>
            <a:chExt cx="2115035" cy="1154619"/>
          </a:xfrm>
        </p:grpSpPr>
        <p:sp>
          <p:nvSpPr>
            <p:cNvPr id="6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8" name="文本框 4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69" name="组合 68"/>
          <p:cNvGrpSpPr/>
          <p:nvPr/>
        </p:nvGrpSpPr>
        <p:grpSpPr>
          <a:xfrm>
            <a:off x="1127007" y="2126857"/>
            <a:ext cx="2115035" cy="1154619"/>
            <a:chOff x="1478171" y="2225265"/>
            <a:chExt cx="2115035" cy="1154619"/>
          </a:xfrm>
        </p:grpSpPr>
        <p:sp>
          <p:nvSpPr>
            <p:cNvPr id="7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1" name="文本框 5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72" name="组合 71"/>
          <p:cNvGrpSpPr/>
          <p:nvPr/>
        </p:nvGrpSpPr>
        <p:grpSpPr>
          <a:xfrm>
            <a:off x="1127007" y="3879457"/>
            <a:ext cx="2115035" cy="1154619"/>
            <a:chOff x="1478171" y="2225265"/>
            <a:chExt cx="2115035" cy="1154619"/>
          </a:xfrm>
        </p:grpSpPr>
        <p:sp>
          <p:nvSpPr>
            <p:cNvPr id="7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4" name="文本框 8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1000"/>
                                        <p:tgtEl>
                                          <p:spTgt spid="66"/>
                                        </p:tgtEl>
                                      </p:cBhvr>
                                    </p:animEffect>
                                    <p:anim calcmode="lin" valueType="num">
                                      <p:cBhvr>
                                        <p:cTn id="15" dur="1000" fill="hold"/>
                                        <p:tgtEl>
                                          <p:spTgt spid="66"/>
                                        </p:tgtEl>
                                        <p:attrNameLst>
                                          <p:attrName>ppt_x</p:attrName>
                                        </p:attrNameLst>
                                      </p:cBhvr>
                                      <p:tavLst>
                                        <p:tav tm="0">
                                          <p:val>
                                            <p:strVal val="#ppt_x"/>
                                          </p:val>
                                        </p:tav>
                                        <p:tav tm="100000">
                                          <p:val>
                                            <p:strVal val="#ppt_x"/>
                                          </p:val>
                                        </p:tav>
                                      </p:tavLst>
                                    </p:anim>
                                    <p:anim calcmode="lin" valueType="num">
                                      <p:cBhvr>
                                        <p:cTn id="1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1000"/>
                                        <p:tgtEl>
                                          <p:spTgt spid="72"/>
                                        </p:tgtEl>
                                      </p:cBhvr>
                                    </p:animEffect>
                                    <p:anim calcmode="lin" valueType="num">
                                      <p:cBhvr>
                                        <p:cTn id="29" dur="1000" fill="hold"/>
                                        <p:tgtEl>
                                          <p:spTgt spid="72"/>
                                        </p:tgtEl>
                                        <p:attrNameLst>
                                          <p:attrName>ppt_x</p:attrName>
                                        </p:attrNameLst>
                                      </p:cBhvr>
                                      <p:tavLst>
                                        <p:tav tm="0">
                                          <p:val>
                                            <p:strVal val="#ppt_x"/>
                                          </p:val>
                                        </p:tav>
                                        <p:tav tm="100000">
                                          <p:val>
                                            <p:strVal val="#ppt_x"/>
                                          </p:val>
                                        </p:tav>
                                      </p:tavLst>
                                    </p:anim>
                                    <p:anim calcmode="lin" valueType="num">
                                      <p:cBhvr>
                                        <p:cTn id="3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_1"/>
          <p:cNvSpPr>
            <a:spLocks noEditPoints="1"/>
          </p:cNvSpPr>
          <p:nvPr/>
        </p:nvSpPr>
        <p:spPr bwMode="auto">
          <a:xfrm>
            <a:off x="5187950" y="2701755"/>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ysClr val="window" lastClr="FFFFFF">
              <a:lumMod val="75000"/>
            </a:sysClr>
          </a:solidFill>
          <a:ln>
            <a:noFill/>
          </a:ln>
        </p:spPr>
        <p:txBody>
          <a:bodyPr/>
          <a:lstStyle/>
          <a:p>
            <a:pPr>
              <a:defRPr/>
            </a:pPr>
            <a:endParaRPr lang="zh-CN" altLang="en-US" kern="0" dirty="0">
              <a:solidFill>
                <a:prstClr val="black"/>
              </a:solidFill>
              <a:latin typeface="宋体" panose="02010600030101010101" pitchFamily="2" charset="-122"/>
              <a:ea typeface="宋体" panose="02010600030101010101" pitchFamily="2" charset="-122"/>
            </a:endParaRPr>
          </a:p>
        </p:txBody>
      </p:sp>
      <p:sp>
        <p:nvSpPr>
          <p:cNvPr id="24" name="MH_Other_2"/>
          <p:cNvSpPr/>
          <p:nvPr/>
        </p:nvSpPr>
        <p:spPr bwMode="auto">
          <a:xfrm>
            <a:off x="4267200" y="1773067"/>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F4EA35"/>
          </a:solidFill>
          <a:ln>
            <a:noFill/>
          </a:ln>
        </p:spPr>
        <p:txBody>
          <a:bodyPr/>
          <a:lstStyle/>
          <a:p>
            <a:pPr>
              <a:defRPr/>
            </a:pPr>
            <a:endParaRPr lang="zh-CN" altLang="en-US" kern="0" smtClean="0">
              <a:solidFill>
                <a:prstClr val="black"/>
              </a:solidFill>
              <a:ea typeface="微软雅黑" panose="020B0503020204020204" pitchFamily="34" charset="-122"/>
            </a:endParaRPr>
          </a:p>
        </p:txBody>
      </p:sp>
      <p:sp>
        <p:nvSpPr>
          <p:cNvPr id="25" name="MH_Other_3"/>
          <p:cNvSpPr/>
          <p:nvPr/>
        </p:nvSpPr>
        <p:spPr bwMode="auto">
          <a:xfrm>
            <a:off x="4267200" y="3692355"/>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F4EA35"/>
          </a:solidFill>
          <a:ln>
            <a:noFill/>
          </a:ln>
        </p:spPr>
        <p:txBody>
          <a:bodyPr/>
          <a:lstStyle/>
          <a:p>
            <a:pPr>
              <a:defRPr/>
            </a:pPr>
            <a:endParaRPr lang="zh-CN" altLang="en-US" kern="0" smtClean="0">
              <a:solidFill>
                <a:prstClr val="black"/>
              </a:solidFill>
              <a:ea typeface="微软雅黑" panose="020B0503020204020204" pitchFamily="34" charset="-122"/>
            </a:endParaRPr>
          </a:p>
        </p:txBody>
      </p:sp>
      <p:sp>
        <p:nvSpPr>
          <p:cNvPr id="26" name="MH_Other_4"/>
          <p:cNvSpPr/>
          <p:nvPr/>
        </p:nvSpPr>
        <p:spPr bwMode="auto">
          <a:xfrm>
            <a:off x="6186488" y="1773067"/>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F4EA35"/>
          </a:solidFill>
          <a:ln>
            <a:noFill/>
          </a:ln>
        </p:spPr>
        <p:txBody>
          <a:bodyPr/>
          <a:lstStyle/>
          <a:p>
            <a:pPr>
              <a:defRPr/>
            </a:pPr>
            <a:endParaRPr lang="zh-CN" altLang="en-US" kern="0" smtClean="0">
              <a:solidFill>
                <a:prstClr val="black"/>
              </a:solidFill>
              <a:ea typeface="微软雅黑" panose="020B0503020204020204" pitchFamily="34" charset="-122"/>
            </a:endParaRPr>
          </a:p>
        </p:txBody>
      </p:sp>
      <p:sp>
        <p:nvSpPr>
          <p:cNvPr id="27" name="MH_Other_5"/>
          <p:cNvSpPr/>
          <p:nvPr/>
        </p:nvSpPr>
        <p:spPr bwMode="auto">
          <a:xfrm>
            <a:off x="6186488" y="3692355"/>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3B3838"/>
          </a:solidFill>
          <a:ln w="12700" cap="flat" cmpd="sng" algn="ctr">
            <a:noFill/>
            <a:prstDash val="solid"/>
            <a:miter lim="800000"/>
          </a:ln>
          <a:effectLst/>
        </p:spPr>
        <p:txBody>
          <a:bodyPr anchor="ctr"/>
          <a:lstStyle/>
          <a:p>
            <a:pPr algn="ctr">
              <a:defRPr/>
            </a:pPr>
            <a:endParaRPr lang="zh-CN" altLang="en-US" kern="0" dirty="0">
              <a:solidFill>
                <a:prstClr val="white"/>
              </a:solidFill>
              <a:latin typeface="宋体" panose="02010600030101010101" pitchFamily="2" charset="-122"/>
              <a:ea typeface="宋体" panose="02010600030101010101" pitchFamily="2" charset="-122"/>
            </a:endParaRPr>
          </a:p>
        </p:txBody>
      </p:sp>
      <p:pic>
        <p:nvPicPr>
          <p:cNvPr id="28" name="MH_Other_6"/>
          <p:cNvPicPr>
            <a:picLocks noChangeArrowheads="1"/>
          </p:cNvPicPr>
          <p:nvPr/>
        </p:nvPicPr>
        <p:blipFill>
          <a:blip r:embed="rId2"/>
          <a:srcRect/>
          <a:stretch>
            <a:fillRect/>
          </a:stretch>
        </p:blipFill>
        <p:spPr bwMode="auto">
          <a:xfrm>
            <a:off x="4730750" y="2354092"/>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MH_Other_7"/>
          <p:cNvPicPr>
            <a:picLocks noChangeArrowheads="1"/>
          </p:cNvPicPr>
          <p:nvPr/>
        </p:nvPicPr>
        <p:blipFill>
          <a:blip r:embed="rId3"/>
          <a:srcRect/>
          <a:stretch>
            <a:fillRect/>
          </a:stretch>
        </p:blipFill>
        <p:spPr bwMode="auto">
          <a:xfrm>
            <a:off x="6808788" y="2330280"/>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MH_Other_8"/>
          <p:cNvPicPr>
            <a:picLocks noChangeArrowheads="1"/>
          </p:cNvPicPr>
          <p:nvPr/>
        </p:nvPicPr>
        <p:blipFill>
          <a:blip r:embed="rId4"/>
          <a:srcRect/>
          <a:stretch>
            <a:fillRect/>
          </a:stretch>
        </p:blipFill>
        <p:spPr bwMode="auto">
          <a:xfrm>
            <a:off x="4724400" y="4347992"/>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MH_Other_9"/>
          <p:cNvPicPr>
            <a:picLocks noChangeArrowheads="1"/>
          </p:cNvPicPr>
          <p:nvPr/>
        </p:nvPicPr>
        <p:blipFill>
          <a:blip r:embed="rId5"/>
          <a:srcRect/>
          <a:stretch>
            <a:fillRect/>
          </a:stretch>
        </p:blipFill>
        <p:spPr bwMode="auto">
          <a:xfrm>
            <a:off x="6918325" y="4219405"/>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31"/>
          <p:cNvGrpSpPr/>
          <p:nvPr/>
        </p:nvGrpSpPr>
        <p:grpSpPr>
          <a:xfrm>
            <a:off x="9143247" y="2331815"/>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24"/>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9143247" y="4084415"/>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2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218447" y="2331815"/>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0"/>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218447" y="4084415"/>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33"/>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44" name="文本框 21"/>
          <p:cNvSpPr txBox="1"/>
          <p:nvPr/>
        </p:nvSpPr>
        <p:spPr>
          <a:xfrm>
            <a:off x="1134503" y="339267"/>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活动背景介绍</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112577" y="2027737"/>
            <a:ext cx="4303163" cy="3302149"/>
            <a:chOff x="4893627" y="2911927"/>
            <a:chExt cx="4303163" cy="3302149"/>
          </a:xfrm>
        </p:grpSpPr>
        <p:grpSp>
          <p:nvGrpSpPr>
            <p:cNvPr id="24" name="组合 23"/>
            <p:cNvGrpSpPr/>
            <p:nvPr/>
          </p:nvGrpSpPr>
          <p:grpSpPr>
            <a:xfrm>
              <a:off x="4893627" y="2911927"/>
              <a:ext cx="4303163" cy="3302149"/>
              <a:chOff x="5166953" y="2594427"/>
              <a:chExt cx="4303163" cy="3302149"/>
            </a:xfrm>
          </p:grpSpPr>
          <p:sp>
            <p:nvSpPr>
              <p:cNvPr id="27" name="椭圆 26"/>
              <p:cNvSpPr/>
              <p:nvPr/>
            </p:nvSpPr>
            <p:spPr>
              <a:xfrm>
                <a:off x="5667461" y="2594427"/>
                <a:ext cx="3302149" cy="3302149"/>
              </a:xfrm>
              <a:prstGeom prst="ellipse">
                <a:avLst/>
              </a:prstGeom>
              <a:solidFill>
                <a:srgbClr val="EC7435">
                  <a:alpha val="5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smtClean="0">
                  <a:ln w="0"/>
                  <a:solidFill>
                    <a:srgbClr val="3B3838"/>
                  </a:solidFill>
                  <a:effectLst>
                    <a:outerShdw blurRad="38100" dist="25400" dir="5400000" algn="ctr" rotWithShape="0">
                      <a:srgbClr val="6E747A">
                        <a:alpha val="43000"/>
                      </a:srgbClr>
                    </a:outerShdw>
                  </a:effectLst>
                  <a:ea typeface="微软雅黑" panose="020B0503020204020204" pitchFamily="34" charset="-122"/>
                </a:endParaRPr>
              </a:p>
            </p:txBody>
          </p:sp>
          <p:sp>
            <p:nvSpPr>
              <p:cNvPr id="28" name="椭圆 27"/>
              <p:cNvSpPr/>
              <p:nvPr/>
            </p:nvSpPr>
            <p:spPr>
              <a:xfrm>
                <a:off x="5812378" y="2739344"/>
                <a:ext cx="3012314" cy="3012314"/>
              </a:xfrm>
              <a:prstGeom prst="ellipse">
                <a:avLst/>
              </a:prstGeom>
              <a:solidFill>
                <a:srgbClr val="F4EA35">
                  <a:alpha val="5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smtClean="0">
                  <a:ln w="0"/>
                  <a:solidFill>
                    <a:srgbClr val="3B3838"/>
                  </a:solidFill>
                  <a:effectLst>
                    <a:outerShdw blurRad="38100" dist="25400" dir="5400000" algn="ctr" rotWithShape="0">
                      <a:srgbClr val="6E747A">
                        <a:alpha val="43000"/>
                      </a:srgbClr>
                    </a:outerShdw>
                  </a:effectLst>
                  <a:ea typeface="微软雅黑" panose="020B0503020204020204" pitchFamily="34" charset="-122"/>
                </a:endParaRPr>
              </a:p>
            </p:txBody>
          </p:sp>
          <p:sp>
            <p:nvSpPr>
              <p:cNvPr id="29" name="文本框 8"/>
              <p:cNvSpPr txBox="1"/>
              <p:nvPr/>
            </p:nvSpPr>
            <p:spPr>
              <a:xfrm>
                <a:off x="5891552" y="3280487"/>
                <a:ext cx="3005599" cy="523220"/>
              </a:xfrm>
              <a:prstGeom prst="rect">
                <a:avLst/>
              </a:prstGeom>
              <a:noFill/>
            </p:spPr>
            <p:txBody>
              <a:bodyPr wrap="square" rtlCol="0">
                <a:spAutoFit/>
              </a:bodyPr>
              <a:lstStyle/>
              <a:p>
                <a:pPr algn="ctr">
                  <a:defRPr/>
                </a:pPr>
                <a:r>
                  <a:rPr lang="en-US" altLang="zh-CN" sz="2800" kern="0" dirty="0" smtClean="0">
                    <a:solidFill>
                      <a:prstClr val="white"/>
                    </a:solidFill>
                    <a:latin typeface="Showcard Gothic" panose="04020904020102020604" pitchFamily="82" charset="0"/>
                    <a:ea typeface="微软雅黑" panose="020B0503020204020204" pitchFamily="34" charset="-122"/>
                  </a:rPr>
                  <a:t>Halloween </a:t>
                </a:r>
                <a:endParaRPr lang="zh-CN" altLang="en-US" sz="2800" kern="0" dirty="0" smtClean="0">
                  <a:solidFill>
                    <a:prstClr val="white"/>
                  </a:solidFill>
                  <a:latin typeface="Showcard Gothic" panose="04020904020102020604" pitchFamily="82" charset="0"/>
                  <a:ea typeface="微软雅黑" panose="020B0503020204020204" pitchFamily="34" charset="-122"/>
                </a:endParaRPr>
              </a:p>
            </p:txBody>
          </p:sp>
          <p:sp>
            <p:nvSpPr>
              <p:cNvPr id="30" name="文本框 9"/>
              <p:cNvSpPr txBox="1"/>
              <p:nvPr/>
            </p:nvSpPr>
            <p:spPr>
              <a:xfrm>
                <a:off x="5166953" y="3691500"/>
                <a:ext cx="4303163" cy="369332"/>
              </a:xfrm>
              <a:prstGeom prst="rect">
                <a:avLst/>
              </a:prstGeom>
              <a:noFill/>
            </p:spPr>
            <p:txBody>
              <a:bodyPr wrap="square" rtlCol="0">
                <a:spAutoFit/>
              </a:bodyPr>
              <a:lstStyle/>
              <a:p>
                <a:pPr algn="ctr">
                  <a:defRPr/>
                </a:pPr>
                <a:r>
                  <a:rPr lang="en-US" altLang="zh-CN" kern="0" dirty="0" smtClean="0">
                    <a:solidFill>
                      <a:prstClr val="white"/>
                    </a:solidFill>
                    <a:latin typeface="Showcard Gothic" panose="04020904020102020604" pitchFamily="82" charset="0"/>
                    <a:ea typeface="微软雅黑" panose="020B0503020204020204" pitchFamily="34" charset="-122"/>
                  </a:rPr>
                  <a:t>TRICK OR TREAT</a:t>
                </a:r>
                <a:endParaRPr lang="zh-CN" altLang="en-US" kern="0" dirty="0" smtClean="0">
                  <a:solidFill>
                    <a:prstClr val="white"/>
                  </a:solidFill>
                  <a:latin typeface="Showcard Gothic" panose="04020904020102020604" pitchFamily="82" charset="0"/>
                  <a:ea typeface="微软雅黑" panose="020B0503020204020204" pitchFamily="34" charset="-122"/>
                </a:endParaRPr>
              </a:p>
            </p:txBody>
          </p:sp>
          <p:sp>
            <p:nvSpPr>
              <p:cNvPr id="31" name="等腰三角形 30"/>
              <p:cNvSpPr/>
              <p:nvPr/>
            </p:nvSpPr>
            <p:spPr>
              <a:xfrm rot="18983624">
                <a:off x="5712730" y="2608668"/>
                <a:ext cx="612576" cy="852114"/>
              </a:xfrm>
              <a:prstGeom prst="triangle">
                <a:avLst/>
              </a:prstGeom>
              <a:solidFill>
                <a:srgbClr val="FFD03B">
                  <a:alpha val="70000"/>
                </a:srgbClr>
              </a:solidFill>
              <a:ln w="12700" cap="flat" cmpd="sng" algn="ctr">
                <a:noFill/>
                <a:prstDash val="solid"/>
                <a:miter lim="800000"/>
              </a:ln>
              <a:effectLst/>
            </p:spPr>
            <p:txBody>
              <a:bodyPr rtlCol="0" anchor="ctr"/>
              <a:lstStyle/>
              <a:p>
                <a:pPr algn="ctr">
                  <a:defRPr/>
                </a:pPr>
                <a:endParaRPr lang="zh-CN" altLang="en-US" kern="0" smtClean="0">
                  <a:solidFill>
                    <a:prstClr val="white"/>
                  </a:solidFill>
                  <a:ea typeface="微软雅黑" panose="020B0503020204020204" pitchFamily="34" charset="-122"/>
                </a:endParaRPr>
              </a:p>
            </p:txBody>
          </p:sp>
        </p:grpSp>
        <p:cxnSp>
          <p:nvCxnSpPr>
            <p:cNvPr id="25" name="直接连接符 24"/>
            <p:cNvCxnSpPr/>
            <p:nvPr/>
          </p:nvCxnSpPr>
          <p:spPr>
            <a:xfrm>
              <a:off x="5718188" y="4452403"/>
              <a:ext cx="2805674" cy="0"/>
            </a:xfrm>
            <a:prstGeom prst="line">
              <a:avLst/>
            </a:prstGeom>
            <a:noFill/>
            <a:ln w="19050" cap="flat" cmpd="sng" algn="ctr">
              <a:solidFill>
                <a:sysClr val="window" lastClr="FFFFFF"/>
              </a:solidFill>
              <a:prstDash val="dash"/>
              <a:miter lim="800000"/>
            </a:ln>
            <a:effectLst/>
          </p:spPr>
        </p:cxnSp>
        <p:sp>
          <p:nvSpPr>
            <p:cNvPr id="26" name="文本框 90"/>
            <p:cNvSpPr txBox="1"/>
            <p:nvPr/>
          </p:nvSpPr>
          <p:spPr>
            <a:xfrm>
              <a:off x="5850027" y="4526302"/>
              <a:ext cx="2541996" cy="1015663"/>
            </a:xfrm>
            <a:prstGeom prst="rect">
              <a:avLst/>
            </a:prstGeom>
            <a:noFill/>
          </p:spPr>
          <p:txBody>
            <a:bodyPr wrap="square" rtlCol="0">
              <a:spAutoFit/>
            </a:bodyPr>
            <a:lstStyle/>
            <a:p>
              <a:pPr>
                <a:defRPr/>
              </a:pPr>
              <a:r>
                <a:rPr lang="zh-CN" altLang="en-US" sz="2000" kern="0" dirty="0" smtClean="0">
                  <a:solidFill>
                    <a:prstClr val="white"/>
                  </a:solidFill>
                  <a:ea typeface="微软雅黑" panose="020B0503020204020204" pitchFamily="34" charset="-122"/>
                </a:rPr>
                <a:t>点击输入简要文字内容，文字内容需概括精炼。</a:t>
              </a:r>
            </a:p>
          </p:txBody>
        </p:sp>
      </p:grpSp>
      <p:grpSp>
        <p:nvGrpSpPr>
          <p:cNvPr id="32" name="组合 31"/>
          <p:cNvGrpSpPr/>
          <p:nvPr/>
        </p:nvGrpSpPr>
        <p:grpSpPr>
          <a:xfrm>
            <a:off x="9143247" y="230028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22"/>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9143247" y="405288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25"/>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370847" y="230028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28"/>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370847" y="405288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31"/>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44" name="文本框 21"/>
          <p:cNvSpPr txBox="1"/>
          <p:nvPr/>
        </p:nvSpPr>
        <p:spPr>
          <a:xfrm>
            <a:off x="1134503" y="339267"/>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活动背景介绍</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456748" y="1638779"/>
            <a:ext cx="4855505" cy="3946792"/>
            <a:chOff x="1884286" y="688656"/>
            <a:chExt cx="5161004" cy="4195116"/>
          </a:xfrm>
        </p:grpSpPr>
        <p:sp>
          <p:nvSpPr>
            <p:cNvPr id="29"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0"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1"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2"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3"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4"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5"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6"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7"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8"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39"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40"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41"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42"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43"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sp>
          <p:nvSpPr>
            <p:cNvPr id="44" name="矩形 43"/>
            <p:cNvSpPr/>
            <p:nvPr/>
          </p:nvSpPr>
          <p:spPr>
            <a:xfrm rot="2608427">
              <a:off x="3676247" y="2197158"/>
              <a:ext cx="1150430" cy="272686"/>
            </a:xfrm>
            <a:prstGeom prst="rect">
              <a:avLst/>
            </a:prstGeom>
          </p:spPr>
          <p:txBody>
            <a:bodyPr wrap="square">
              <a:spAutoFit/>
            </a:bodyPr>
            <a:lstStyle/>
            <a:p>
              <a:pPr>
                <a:defRPr/>
              </a:pPr>
              <a:r>
                <a:rPr lang="en-US" altLang="zh-CN" sz="1065" b="1" kern="0" dirty="0" smtClean="0">
                  <a:solidFill>
                    <a:prstClr val="white"/>
                  </a:solidFill>
                  <a:ea typeface="微软雅黑" panose="020B0503020204020204" pitchFamily="34" charset="-122"/>
                  <a:cs typeface="+mn-ea"/>
                  <a:sym typeface="+mn-lt"/>
                </a:rPr>
                <a:t>1. Type here</a:t>
              </a:r>
              <a:endParaRPr lang="zh-CN" altLang="en-US" sz="1065" kern="0" dirty="0" smtClean="0">
                <a:solidFill>
                  <a:prstClr val="white"/>
                </a:solidFill>
                <a:ea typeface="微软雅黑" panose="020B0503020204020204" pitchFamily="34" charset="-122"/>
                <a:cs typeface="+mn-ea"/>
                <a:sym typeface="+mn-lt"/>
              </a:endParaRPr>
            </a:p>
          </p:txBody>
        </p:sp>
        <p:sp>
          <p:nvSpPr>
            <p:cNvPr id="45" name="矩形 44"/>
            <p:cNvSpPr/>
            <p:nvPr/>
          </p:nvSpPr>
          <p:spPr>
            <a:xfrm rot="2537567">
              <a:off x="5155785" y="1765171"/>
              <a:ext cx="1150430" cy="250740"/>
            </a:xfrm>
            <a:prstGeom prst="rect">
              <a:avLst/>
            </a:prstGeom>
          </p:spPr>
          <p:txBody>
            <a:bodyPr wrap="square">
              <a:spAutoFit/>
            </a:bodyPr>
            <a:lstStyle/>
            <a:p>
              <a:pPr>
                <a:defRPr/>
              </a:pPr>
              <a:r>
                <a:rPr lang="en-US" altLang="zh-CN" sz="935" b="1" kern="0" dirty="0" smtClean="0">
                  <a:solidFill>
                    <a:prstClr val="white"/>
                  </a:solidFill>
                  <a:ea typeface="微软雅黑" panose="020B0503020204020204" pitchFamily="34" charset="-122"/>
                  <a:cs typeface="+mn-ea"/>
                  <a:sym typeface="+mn-lt"/>
                </a:rPr>
                <a:t>2. Type here</a:t>
              </a:r>
              <a:endParaRPr lang="zh-CN" altLang="en-US" sz="935" kern="0" dirty="0" smtClean="0">
                <a:solidFill>
                  <a:prstClr val="white"/>
                </a:solidFill>
                <a:ea typeface="微软雅黑" panose="020B0503020204020204" pitchFamily="34" charset="-122"/>
                <a:cs typeface="+mn-ea"/>
                <a:sym typeface="+mn-lt"/>
              </a:endParaRPr>
            </a:p>
          </p:txBody>
        </p:sp>
        <p:sp>
          <p:nvSpPr>
            <p:cNvPr id="46" name="矩形 45"/>
            <p:cNvSpPr/>
            <p:nvPr/>
          </p:nvSpPr>
          <p:spPr>
            <a:xfrm rot="2690542">
              <a:off x="4071438" y="3444985"/>
              <a:ext cx="1150430" cy="250740"/>
            </a:xfrm>
            <a:prstGeom prst="rect">
              <a:avLst/>
            </a:prstGeom>
          </p:spPr>
          <p:txBody>
            <a:bodyPr wrap="square">
              <a:spAutoFit/>
            </a:bodyPr>
            <a:lstStyle/>
            <a:p>
              <a:pPr>
                <a:defRPr/>
              </a:pPr>
              <a:r>
                <a:rPr lang="en-US" altLang="zh-CN" sz="935" b="1" kern="0" dirty="0" smtClean="0">
                  <a:solidFill>
                    <a:prstClr val="white"/>
                  </a:solidFill>
                  <a:ea typeface="微软雅黑" panose="020B0503020204020204" pitchFamily="34" charset="-122"/>
                  <a:cs typeface="+mn-ea"/>
                  <a:sym typeface="+mn-lt"/>
                </a:rPr>
                <a:t>3. Type here</a:t>
              </a:r>
              <a:endParaRPr lang="zh-CN" altLang="en-US" sz="935" kern="0" dirty="0" smtClean="0">
                <a:solidFill>
                  <a:prstClr val="white"/>
                </a:solidFill>
                <a:ea typeface="微软雅黑" panose="020B0503020204020204" pitchFamily="34" charset="-122"/>
                <a:cs typeface="+mn-ea"/>
                <a:sym typeface="+mn-lt"/>
              </a:endParaRPr>
            </a:p>
          </p:txBody>
        </p:sp>
        <p:sp>
          <p:nvSpPr>
            <p:cNvPr id="47"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1465" kern="0" smtClean="0">
                <a:solidFill>
                  <a:prstClr val="white"/>
                </a:solidFill>
                <a:ea typeface="微软雅黑" panose="020B0503020204020204" pitchFamily="34" charset="-122"/>
                <a:cs typeface="+mn-ea"/>
                <a:sym typeface="+mn-lt"/>
              </a:endParaRPr>
            </a:p>
          </p:txBody>
        </p:sp>
      </p:grpSp>
      <p:grpSp>
        <p:nvGrpSpPr>
          <p:cNvPr id="48" name="组合 47"/>
          <p:cNvGrpSpPr/>
          <p:nvPr/>
        </p:nvGrpSpPr>
        <p:grpSpPr>
          <a:xfrm>
            <a:off x="7837995" y="2174155"/>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56"/>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7837995" y="3926755"/>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9"/>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
        <p:nvSpPr>
          <p:cNvPr id="54" name="文本框 21"/>
          <p:cNvSpPr txBox="1"/>
          <p:nvPr/>
        </p:nvSpPr>
        <p:spPr>
          <a:xfrm>
            <a:off x="1134503" y="339267"/>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活动背景介绍</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6578" y="200299"/>
            <a:ext cx="5735380" cy="5640041"/>
            <a:chOff x="4799013" y="-10737850"/>
            <a:chExt cx="13369925" cy="13147676"/>
          </a:xfrm>
        </p:grpSpPr>
        <p:sp>
          <p:nvSpPr>
            <p:cNvPr id="16" name="Freeform 6"/>
            <p:cNvSpPr/>
            <p:nvPr/>
          </p:nvSpPr>
          <p:spPr bwMode="auto">
            <a:xfrm>
              <a:off x="4799013" y="-10737850"/>
              <a:ext cx="13369925" cy="13147676"/>
            </a:xfrm>
            <a:custGeom>
              <a:avLst/>
              <a:gdLst>
                <a:gd name="T0" fmla="*/ 27 w 3157"/>
                <a:gd name="T1" fmla="*/ 1455 h 3103"/>
                <a:gd name="T2" fmla="*/ 1469 w 3157"/>
                <a:gd name="T3" fmla="*/ 3075 h 3103"/>
                <a:gd name="T4" fmla="*/ 3132 w 3157"/>
                <a:gd name="T5" fmla="*/ 1554 h 3103"/>
                <a:gd name="T6" fmla="*/ 1846 w 3157"/>
                <a:gd name="T7" fmla="*/ 0 h 3103"/>
                <a:gd name="T8" fmla="*/ 1025 w 3157"/>
                <a:gd name="T9" fmla="*/ 0 h 3103"/>
                <a:gd name="T10" fmla="*/ 27 w 3157"/>
                <a:gd name="T11" fmla="*/ 1455 h 3103"/>
              </a:gdLst>
              <a:ahLst/>
              <a:cxnLst>
                <a:cxn ang="0">
                  <a:pos x="T0" y="T1"/>
                </a:cxn>
                <a:cxn ang="0">
                  <a:pos x="T2" y="T3"/>
                </a:cxn>
                <a:cxn ang="0">
                  <a:pos x="T4" y="T5"/>
                </a:cxn>
                <a:cxn ang="0">
                  <a:pos x="T6" y="T7"/>
                </a:cxn>
                <a:cxn ang="0">
                  <a:pos x="T8" y="T9"/>
                </a:cxn>
                <a:cxn ang="0">
                  <a:pos x="T10" y="T11"/>
                </a:cxn>
              </a:cxnLst>
              <a:rect l="0" t="0" r="r" b="b"/>
              <a:pathLst>
                <a:path w="3157" h="3103">
                  <a:moveTo>
                    <a:pt x="27" y="1455"/>
                  </a:moveTo>
                  <a:cubicBezTo>
                    <a:pt x="0" y="2313"/>
                    <a:pt x="612" y="3048"/>
                    <a:pt x="1469" y="3075"/>
                  </a:cubicBezTo>
                  <a:cubicBezTo>
                    <a:pt x="2326" y="3103"/>
                    <a:pt x="3105" y="2411"/>
                    <a:pt x="3132" y="1554"/>
                  </a:cubicBezTo>
                  <a:cubicBezTo>
                    <a:pt x="3157" y="760"/>
                    <a:pt x="2719" y="227"/>
                    <a:pt x="1846" y="0"/>
                  </a:cubicBezTo>
                  <a:cubicBezTo>
                    <a:pt x="1025" y="0"/>
                    <a:pt x="1025" y="0"/>
                    <a:pt x="1025" y="0"/>
                  </a:cubicBezTo>
                  <a:cubicBezTo>
                    <a:pt x="463" y="201"/>
                    <a:pt x="47" y="813"/>
                    <a:pt x="27" y="1455"/>
                  </a:cubicBezTo>
                  <a:close/>
                </a:path>
              </a:pathLst>
            </a:custGeom>
            <a:solidFill>
              <a:srgbClr val="F75D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7"/>
            <p:cNvSpPr/>
            <p:nvPr/>
          </p:nvSpPr>
          <p:spPr bwMode="auto">
            <a:xfrm>
              <a:off x="6764338" y="-8818563"/>
              <a:ext cx="9342438" cy="9253538"/>
            </a:xfrm>
            <a:custGeom>
              <a:avLst/>
              <a:gdLst>
                <a:gd name="T0" fmla="*/ 2206 w 2206"/>
                <a:gd name="T1" fmla="*/ 1128 h 2184"/>
                <a:gd name="T2" fmla="*/ 1110 w 2206"/>
                <a:gd name="T3" fmla="*/ 2184 h 2184"/>
                <a:gd name="T4" fmla="*/ 62 w 2206"/>
                <a:gd name="T5" fmla="*/ 1116 h 2184"/>
                <a:gd name="T6" fmla="*/ 1110 w 2206"/>
                <a:gd name="T7" fmla="*/ 72 h 2184"/>
                <a:gd name="T8" fmla="*/ 2206 w 2206"/>
                <a:gd name="T9" fmla="*/ 1128 h 2184"/>
              </a:gdLst>
              <a:ahLst/>
              <a:cxnLst>
                <a:cxn ang="0">
                  <a:pos x="T0" y="T1"/>
                </a:cxn>
                <a:cxn ang="0">
                  <a:pos x="T2" y="T3"/>
                </a:cxn>
                <a:cxn ang="0">
                  <a:pos x="T4" y="T5"/>
                </a:cxn>
                <a:cxn ang="0">
                  <a:pos x="T6" y="T7"/>
                </a:cxn>
                <a:cxn ang="0">
                  <a:pos x="T8" y="T9"/>
                </a:cxn>
              </a:cxnLst>
              <a:rect l="0" t="0" r="r" b="b"/>
              <a:pathLst>
                <a:path w="2206" h="2184">
                  <a:moveTo>
                    <a:pt x="2206" y="1128"/>
                  </a:moveTo>
                  <a:cubicBezTo>
                    <a:pt x="2206" y="1711"/>
                    <a:pt x="1693" y="2184"/>
                    <a:pt x="1110" y="2184"/>
                  </a:cubicBezTo>
                  <a:cubicBezTo>
                    <a:pt x="527" y="2184"/>
                    <a:pt x="0" y="1696"/>
                    <a:pt x="62" y="1116"/>
                  </a:cubicBezTo>
                  <a:cubicBezTo>
                    <a:pt x="128" y="508"/>
                    <a:pt x="528" y="0"/>
                    <a:pt x="1110" y="72"/>
                  </a:cubicBezTo>
                  <a:cubicBezTo>
                    <a:pt x="1689" y="143"/>
                    <a:pt x="2206" y="545"/>
                    <a:pt x="2206" y="1128"/>
                  </a:cubicBezTo>
                  <a:close/>
                </a:path>
              </a:pathLst>
            </a:custGeom>
            <a:solidFill>
              <a:srgbClr val="F76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8"/>
            <p:cNvSpPr/>
            <p:nvPr/>
          </p:nvSpPr>
          <p:spPr bwMode="auto">
            <a:xfrm>
              <a:off x="6772276" y="-8526463"/>
              <a:ext cx="9151938" cy="8932863"/>
            </a:xfrm>
            <a:custGeom>
              <a:avLst/>
              <a:gdLst>
                <a:gd name="T0" fmla="*/ 1886 w 2161"/>
                <a:gd name="T1" fmla="*/ 1589 h 2108"/>
                <a:gd name="T2" fmla="*/ 618 w 2161"/>
                <a:gd name="T3" fmla="*/ 1832 h 2108"/>
                <a:gd name="T4" fmla="*/ 338 w 2161"/>
                <a:gd name="T5" fmla="*/ 555 h 2108"/>
                <a:gd name="T6" fmla="*/ 1615 w 2161"/>
                <a:gd name="T7" fmla="*/ 275 h 2108"/>
                <a:gd name="T8" fmla="*/ 1886 w 2161"/>
                <a:gd name="T9" fmla="*/ 1589 h 2108"/>
              </a:gdLst>
              <a:ahLst/>
              <a:cxnLst>
                <a:cxn ang="0">
                  <a:pos x="T0" y="T1"/>
                </a:cxn>
                <a:cxn ang="0">
                  <a:pos x="T2" y="T3"/>
                </a:cxn>
                <a:cxn ang="0">
                  <a:pos x="T4" y="T5"/>
                </a:cxn>
                <a:cxn ang="0">
                  <a:pos x="T6" y="T7"/>
                </a:cxn>
                <a:cxn ang="0">
                  <a:pos x="T8" y="T9"/>
                </a:cxn>
              </a:cxnLst>
              <a:rect l="0" t="0" r="r" b="b"/>
              <a:pathLst>
                <a:path w="2161" h="2108">
                  <a:moveTo>
                    <a:pt x="1886" y="1589"/>
                  </a:moveTo>
                  <a:cubicBezTo>
                    <a:pt x="1610" y="2019"/>
                    <a:pt x="1048" y="2108"/>
                    <a:pt x="618" y="1832"/>
                  </a:cubicBezTo>
                  <a:cubicBezTo>
                    <a:pt x="188" y="1557"/>
                    <a:pt x="0" y="938"/>
                    <a:pt x="338" y="555"/>
                  </a:cubicBezTo>
                  <a:cubicBezTo>
                    <a:pt x="746" y="93"/>
                    <a:pt x="1185" y="0"/>
                    <a:pt x="1615" y="275"/>
                  </a:cubicBezTo>
                  <a:cubicBezTo>
                    <a:pt x="2045" y="550"/>
                    <a:pt x="2161" y="1159"/>
                    <a:pt x="1886" y="1589"/>
                  </a:cubicBezTo>
                  <a:close/>
                </a:path>
              </a:pathLst>
            </a:custGeom>
            <a:solidFill>
              <a:srgbClr val="FF9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Oval 9"/>
            <p:cNvSpPr>
              <a:spLocks noChangeArrowheads="1"/>
            </p:cNvSpPr>
            <p:nvPr/>
          </p:nvSpPr>
          <p:spPr bwMode="auto">
            <a:xfrm>
              <a:off x="7772401" y="-7666038"/>
              <a:ext cx="7385050" cy="7389813"/>
            </a:xfrm>
            <a:prstGeom prst="ellipse">
              <a:avLst/>
            </a:prstGeom>
            <a:solidFill>
              <a:srgbClr val="FFE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 name="Freeform 20"/>
          <p:cNvSpPr/>
          <p:nvPr/>
        </p:nvSpPr>
        <p:spPr bwMode="auto">
          <a:xfrm>
            <a:off x="1215378" y="-157603"/>
            <a:ext cx="4961436" cy="4448607"/>
          </a:xfrm>
          <a:custGeom>
            <a:avLst/>
            <a:gdLst>
              <a:gd name="T0" fmla="*/ 20 w 457"/>
              <a:gd name="T1" fmla="*/ 409 h 409"/>
              <a:gd name="T2" fmla="*/ 162 w 457"/>
              <a:gd name="T3" fmla="*/ 404 h 409"/>
              <a:gd name="T4" fmla="*/ 247 w 457"/>
              <a:gd name="T5" fmla="*/ 388 h 409"/>
              <a:gd name="T6" fmla="*/ 315 w 457"/>
              <a:gd name="T7" fmla="*/ 399 h 409"/>
              <a:gd name="T8" fmla="*/ 332 w 457"/>
              <a:gd name="T9" fmla="*/ 331 h 409"/>
              <a:gd name="T10" fmla="*/ 367 w 457"/>
              <a:gd name="T11" fmla="*/ 270 h 409"/>
              <a:gd name="T12" fmla="*/ 457 w 457"/>
              <a:gd name="T13" fmla="*/ 175 h 409"/>
              <a:gd name="T14" fmla="*/ 251 w 457"/>
              <a:gd name="T15" fmla="*/ 243 h 409"/>
              <a:gd name="T16" fmla="*/ 229 w 457"/>
              <a:gd name="T17" fmla="*/ 212 h 409"/>
              <a:gd name="T18" fmla="*/ 226 w 457"/>
              <a:gd name="T19" fmla="*/ 241 h 409"/>
              <a:gd name="T20" fmla="*/ 211 w 457"/>
              <a:gd name="T21" fmla="*/ 246 h 409"/>
              <a:gd name="T22" fmla="*/ 184 w 457"/>
              <a:gd name="T23" fmla="*/ 231 h 409"/>
              <a:gd name="T24" fmla="*/ 202 w 457"/>
              <a:gd name="T25" fmla="*/ 278 h 409"/>
              <a:gd name="T26" fmla="*/ 20 w 457"/>
              <a:gd name="T2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09">
                <a:moveTo>
                  <a:pt x="20" y="409"/>
                </a:moveTo>
                <a:cubicBezTo>
                  <a:pt x="20" y="409"/>
                  <a:pt x="92" y="271"/>
                  <a:pt x="162" y="404"/>
                </a:cubicBezTo>
                <a:cubicBezTo>
                  <a:pt x="162" y="404"/>
                  <a:pt x="197" y="295"/>
                  <a:pt x="247" y="388"/>
                </a:cubicBezTo>
                <a:cubicBezTo>
                  <a:pt x="315" y="399"/>
                  <a:pt x="315" y="399"/>
                  <a:pt x="315" y="399"/>
                </a:cubicBezTo>
                <a:cubicBezTo>
                  <a:pt x="332" y="331"/>
                  <a:pt x="332" y="331"/>
                  <a:pt x="332" y="331"/>
                </a:cubicBezTo>
                <a:cubicBezTo>
                  <a:pt x="332" y="331"/>
                  <a:pt x="276" y="270"/>
                  <a:pt x="367" y="270"/>
                </a:cubicBezTo>
                <a:cubicBezTo>
                  <a:pt x="367" y="270"/>
                  <a:pt x="323" y="151"/>
                  <a:pt x="457" y="175"/>
                </a:cubicBezTo>
                <a:cubicBezTo>
                  <a:pt x="457" y="175"/>
                  <a:pt x="314" y="0"/>
                  <a:pt x="251" y="243"/>
                </a:cubicBezTo>
                <a:cubicBezTo>
                  <a:pt x="229" y="212"/>
                  <a:pt x="229" y="212"/>
                  <a:pt x="229" y="212"/>
                </a:cubicBezTo>
                <a:cubicBezTo>
                  <a:pt x="226" y="241"/>
                  <a:pt x="226" y="241"/>
                  <a:pt x="226" y="241"/>
                </a:cubicBezTo>
                <a:cubicBezTo>
                  <a:pt x="211" y="246"/>
                  <a:pt x="211" y="246"/>
                  <a:pt x="211" y="246"/>
                </a:cubicBezTo>
                <a:cubicBezTo>
                  <a:pt x="184" y="231"/>
                  <a:pt x="184" y="231"/>
                  <a:pt x="184" y="231"/>
                </a:cubicBezTo>
                <a:cubicBezTo>
                  <a:pt x="202" y="278"/>
                  <a:pt x="202" y="278"/>
                  <a:pt x="202" y="278"/>
                </a:cubicBezTo>
                <a:cubicBezTo>
                  <a:pt x="202" y="278"/>
                  <a:pt x="0" y="201"/>
                  <a:pt x="20" y="40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MH_Entry_1"/>
          <p:cNvSpPr/>
          <p:nvPr>
            <p:custDataLst>
              <p:tags r:id="rId1"/>
            </p:custDataLst>
          </p:nvPr>
        </p:nvSpPr>
        <p:spPr>
          <a:xfrm>
            <a:off x="4035972" y="2673385"/>
            <a:ext cx="7440374" cy="1164811"/>
          </a:xfrm>
          <a:prstGeom prst="roundRect">
            <a:avLst>
              <a:gd name="adj" fmla="val 156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6000" spc="200" dirty="0" smtClean="0">
                <a:solidFill>
                  <a:srgbClr val="E7E6E6">
                    <a:lumMod val="10000"/>
                  </a:srgbClr>
                </a:solidFill>
                <a:latin typeface="微软雅黑" panose="020B0503020204020204" pitchFamily="34" charset="-122"/>
                <a:ea typeface="微软雅黑" panose="020B0503020204020204" pitchFamily="34" charset="-122"/>
              </a:rPr>
              <a:t>02.</a:t>
            </a:r>
            <a:r>
              <a:rPr lang="zh-CN" altLang="en-US" sz="6000" spc="200" dirty="0">
                <a:solidFill>
                  <a:srgbClr val="E7E6E6">
                    <a:lumMod val="10000"/>
                  </a:srgbClr>
                </a:solidFill>
                <a:latin typeface="微软雅黑" panose="020B0503020204020204" pitchFamily="34" charset="-122"/>
                <a:ea typeface="微软雅黑" panose="020B0503020204020204" pitchFamily="34" charset="-122"/>
              </a:rPr>
              <a:t>活动受众分析</a:t>
            </a:r>
          </a:p>
        </p:txBody>
      </p:sp>
      <p:sp>
        <p:nvSpPr>
          <p:cNvPr id="8" name="Freeform 5"/>
          <p:cNvSpPr/>
          <p:nvPr/>
        </p:nvSpPr>
        <p:spPr bwMode="auto">
          <a:xfrm>
            <a:off x="0" y="5596606"/>
            <a:ext cx="12192000" cy="1645920"/>
          </a:xfrm>
          <a:custGeom>
            <a:avLst/>
            <a:gdLst>
              <a:gd name="T0" fmla="*/ 3069 w 3200"/>
              <a:gd name="T1" fmla="*/ 20 h 733"/>
              <a:gd name="T2" fmla="*/ 1773 w 3200"/>
              <a:gd name="T3" fmla="*/ 374 h 733"/>
              <a:gd name="T4" fmla="*/ 689 w 3200"/>
              <a:gd name="T5" fmla="*/ 284 h 733"/>
              <a:gd name="T6" fmla="*/ 0 w 3200"/>
              <a:gd name="T7" fmla="*/ 112 h 733"/>
              <a:gd name="T8" fmla="*/ 0 w 3200"/>
              <a:gd name="T9" fmla="*/ 733 h 733"/>
              <a:gd name="T10" fmla="*/ 3200 w 3200"/>
              <a:gd name="T11" fmla="*/ 733 h 733"/>
              <a:gd name="T12" fmla="*/ 3200 w 3200"/>
              <a:gd name="T13" fmla="*/ 0 h 733"/>
              <a:gd name="T14" fmla="*/ 3069 w 3200"/>
              <a:gd name="T15" fmla="*/ 2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0" h="733">
                <a:moveTo>
                  <a:pt x="3069" y="20"/>
                </a:moveTo>
                <a:cubicBezTo>
                  <a:pt x="2617" y="111"/>
                  <a:pt x="2242" y="320"/>
                  <a:pt x="1773" y="374"/>
                </a:cubicBezTo>
                <a:cubicBezTo>
                  <a:pt x="1416" y="416"/>
                  <a:pt x="1040" y="363"/>
                  <a:pt x="689" y="284"/>
                </a:cubicBezTo>
                <a:cubicBezTo>
                  <a:pt x="457" y="232"/>
                  <a:pt x="230" y="168"/>
                  <a:pt x="0" y="112"/>
                </a:cubicBezTo>
                <a:cubicBezTo>
                  <a:pt x="0" y="733"/>
                  <a:pt x="0" y="733"/>
                  <a:pt x="0" y="733"/>
                </a:cubicBezTo>
                <a:cubicBezTo>
                  <a:pt x="3200" y="733"/>
                  <a:pt x="3200" y="733"/>
                  <a:pt x="3200" y="733"/>
                </a:cubicBezTo>
                <a:cubicBezTo>
                  <a:pt x="3200" y="0"/>
                  <a:pt x="3200" y="0"/>
                  <a:pt x="3200" y="0"/>
                </a:cubicBezTo>
                <a:cubicBezTo>
                  <a:pt x="3155" y="5"/>
                  <a:pt x="3111" y="12"/>
                  <a:pt x="3069" y="2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9" name="组合 8"/>
          <p:cNvGrpSpPr/>
          <p:nvPr/>
        </p:nvGrpSpPr>
        <p:grpSpPr>
          <a:xfrm>
            <a:off x="1763634" y="4998690"/>
            <a:ext cx="696913" cy="1282700"/>
            <a:chOff x="-2516188" y="6415088"/>
            <a:chExt cx="696913" cy="1282700"/>
          </a:xfrm>
        </p:grpSpPr>
        <p:sp>
          <p:nvSpPr>
            <p:cNvPr id="10" name="Freeform 34"/>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35"/>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36"/>
            <p:cNvSpPr/>
            <p:nvPr/>
          </p:nvSpPr>
          <p:spPr bwMode="auto">
            <a:xfrm>
              <a:off x="-2516188" y="6599238"/>
              <a:ext cx="696913" cy="247650"/>
            </a:xfrm>
            <a:custGeom>
              <a:avLst/>
              <a:gdLst>
                <a:gd name="T0" fmla="*/ 22 w 439"/>
                <a:gd name="T1" fmla="*/ 0 h 156"/>
                <a:gd name="T2" fmla="*/ 439 w 439"/>
                <a:gd name="T3" fmla="*/ 68 h 156"/>
                <a:gd name="T4" fmla="*/ 417 w 439"/>
                <a:gd name="T5" fmla="*/ 156 h 156"/>
                <a:gd name="T6" fmla="*/ 0 w 439"/>
                <a:gd name="T7" fmla="*/ 89 h 156"/>
                <a:gd name="T8" fmla="*/ 22 w 439"/>
                <a:gd name="T9" fmla="*/ 0 h 156"/>
              </a:gdLst>
              <a:ahLst/>
              <a:cxnLst>
                <a:cxn ang="0">
                  <a:pos x="T0" y="T1"/>
                </a:cxn>
                <a:cxn ang="0">
                  <a:pos x="T2" y="T3"/>
                </a:cxn>
                <a:cxn ang="0">
                  <a:pos x="T4" y="T5"/>
                </a:cxn>
                <a:cxn ang="0">
                  <a:pos x="T6" y="T7"/>
                </a:cxn>
                <a:cxn ang="0">
                  <a:pos x="T8" y="T9"/>
                </a:cxn>
              </a:cxnLst>
              <a:rect l="0" t="0" r="r" b="b"/>
              <a:pathLst>
                <a:path w="439" h="156">
                  <a:moveTo>
                    <a:pt x="22" y="0"/>
                  </a:moveTo>
                  <a:lnTo>
                    <a:pt x="439" y="68"/>
                  </a:lnTo>
                  <a:lnTo>
                    <a:pt x="417" y="156"/>
                  </a:lnTo>
                  <a:lnTo>
                    <a:pt x="0" y="89"/>
                  </a:lnTo>
                  <a:lnTo>
                    <a:pt x="22"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7"/>
            <p:cNvSpPr/>
            <p:nvPr/>
          </p:nvSpPr>
          <p:spPr bwMode="auto">
            <a:xfrm>
              <a:off x="-2395538" y="6415088"/>
              <a:ext cx="352425" cy="1282700"/>
            </a:xfrm>
            <a:custGeom>
              <a:avLst/>
              <a:gdLst>
                <a:gd name="T0" fmla="*/ 135 w 222"/>
                <a:gd name="T1" fmla="*/ 0 h 808"/>
                <a:gd name="T2" fmla="*/ 222 w 222"/>
                <a:gd name="T3" fmla="*/ 19 h 808"/>
                <a:gd name="T4" fmla="*/ 92 w 222"/>
                <a:gd name="T5" fmla="*/ 808 h 808"/>
                <a:gd name="T6" fmla="*/ 0 w 222"/>
                <a:gd name="T7" fmla="*/ 763 h 808"/>
                <a:gd name="T8" fmla="*/ 135 w 222"/>
                <a:gd name="T9" fmla="*/ 0 h 808"/>
              </a:gdLst>
              <a:ahLst/>
              <a:cxnLst>
                <a:cxn ang="0">
                  <a:pos x="T0" y="T1"/>
                </a:cxn>
                <a:cxn ang="0">
                  <a:pos x="T2" y="T3"/>
                </a:cxn>
                <a:cxn ang="0">
                  <a:pos x="T4" y="T5"/>
                </a:cxn>
                <a:cxn ang="0">
                  <a:pos x="T6" y="T7"/>
                </a:cxn>
                <a:cxn ang="0">
                  <a:pos x="T8" y="T9"/>
                </a:cxn>
              </a:cxnLst>
              <a:rect l="0" t="0" r="r" b="b"/>
              <a:pathLst>
                <a:path w="222" h="808">
                  <a:moveTo>
                    <a:pt x="135" y="0"/>
                  </a:moveTo>
                  <a:lnTo>
                    <a:pt x="222" y="19"/>
                  </a:lnTo>
                  <a:lnTo>
                    <a:pt x="92" y="808"/>
                  </a:lnTo>
                  <a:lnTo>
                    <a:pt x="0" y="763"/>
                  </a:lnTo>
                  <a:lnTo>
                    <a:pt x="135" y="0"/>
                  </a:ln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 name="Freeform 41"/>
          <p:cNvSpPr/>
          <p:nvPr/>
        </p:nvSpPr>
        <p:spPr bwMode="auto">
          <a:xfrm>
            <a:off x="0" y="5065598"/>
            <a:ext cx="1673156" cy="1148885"/>
          </a:xfrm>
          <a:custGeom>
            <a:avLst/>
            <a:gdLst>
              <a:gd name="T0" fmla="*/ 746 w 804"/>
              <a:gd name="T1" fmla="*/ 309 h 551"/>
              <a:gd name="T2" fmla="*/ 741 w 804"/>
              <a:gd name="T3" fmla="*/ 305 h 551"/>
              <a:gd name="T4" fmla="*/ 737 w 804"/>
              <a:gd name="T5" fmla="*/ 301 h 551"/>
              <a:gd name="T6" fmla="*/ 732 w 804"/>
              <a:gd name="T7" fmla="*/ 298 h 551"/>
              <a:gd name="T8" fmla="*/ 728 w 804"/>
              <a:gd name="T9" fmla="*/ 295 h 551"/>
              <a:gd name="T10" fmla="*/ 723 w 804"/>
              <a:gd name="T11" fmla="*/ 293 h 551"/>
              <a:gd name="T12" fmla="*/ 718 w 804"/>
              <a:gd name="T13" fmla="*/ 292 h 551"/>
              <a:gd name="T14" fmla="*/ 714 w 804"/>
              <a:gd name="T15" fmla="*/ 292 h 551"/>
              <a:gd name="T16" fmla="*/ 691 w 804"/>
              <a:gd name="T17" fmla="*/ 280 h 551"/>
              <a:gd name="T18" fmla="*/ 652 w 804"/>
              <a:gd name="T19" fmla="*/ 204 h 551"/>
              <a:gd name="T20" fmla="*/ 625 w 804"/>
              <a:gd name="T21" fmla="*/ 262 h 551"/>
              <a:gd name="T22" fmla="*/ 621 w 804"/>
              <a:gd name="T23" fmla="*/ 261 h 551"/>
              <a:gd name="T24" fmla="*/ 585 w 804"/>
              <a:gd name="T25" fmla="*/ 259 h 551"/>
              <a:gd name="T26" fmla="*/ 582 w 804"/>
              <a:gd name="T27" fmla="*/ 257 h 551"/>
              <a:gd name="T28" fmla="*/ 578 w 804"/>
              <a:gd name="T29" fmla="*/ 256 h 551"/>
              <a:gd name="T30" fmla="*/ 566 w 804"/>
              <a:gd name="T31" fmla="*/ 254 h 551"/>
              <a:gd name="T32" fmla="*/ 531 w 804"/>
              <a:gd name="T33" fmla="*/ 264 h 551"/>
              <a:gd name="T34" fmla="*/ 448 w 804"/>
              <a:gd name="T35" fmla="*/ 54 h 551"/>
              <a:gd name="T36" fmla="*/ 454 w 804"/>
              <a:gd name="T37" fmla="*/ 20 h 551"/>
              <a:gd name="T38" fmla="*/ 425 w 804"/>
              <a:gd name="T39" fmla="*/ 6 h 551"/>
              <a:gd name="T40" fmla="*/ 322 w 804"/>
              <a:gd name="T41" fmla="*/ 47 h 551"/>
              <a:gd name="T42" fmla="*/ 179 w 804"/>
              <a:gd name="T43" fmla="*/ 168 h 551"/>
              <a:gd name="T44" fmla="*/ 149 w 804"/>
              <a:gd name="T45" fmla="*/ 109 h 551"/>
              <a:gd name="T46" fmla="*/ 117 w 804"/>
              <a:gd name="T47" fmla="*/ 67 h 551"/>
              <a:gd name="T48" fmla="*/ 105 w 804"/>
              <a:gd name="T49" fmla="*/ 76 h 551"/>
              <a:gd name="T50" fmla="*/ 118 w 804"/>
              <a:gd name="T51" fmla="*/ 94 h 551"/>
              <a:gd name="T52" fmla="*/ 114 w 804"/>
              <a:gd name="T53" fmla="*/ 138 h 551"/>
              <a:gd name="T54" fmla="*/ 80 w 804"/>
              <a:gd name="T55" fmla="*/ 152 h 551"/>
              <a:gd name="T56" fmla="*/ 5 w 804"/>
              <a:gd name="T57" fmla="*/ 424 h 551"/>
              <a:gd name="T58" fmla="*/ 69 w 804"/>
              <a:gd name="T59" fmla="*/ 447 h 551"/>
              <a:gd name="T60" fmla="*/ 125 w 804"/>
              <a:gd name="T61" fmla="*/ 457 h 551"/>
              <a:gd name="T62" fmla="*/ 347 w 804"/>
              <a:gd name="T63" fmla="*/ 501 h 551"/>
              <a:gd name="T64" fmla="*/ 502 w 804"/>
              <a:gd name="T65" fmla="*/ 499 h 551"/>
              <a:gd name="T66" fmla="*/ 510 w 804"/>
              <a:gd name="T67" fmla="*/ 504 h 551"/>
              <a:gd name="T68" fmla="*/ 515 w 804"/>
              <a:gd name="T69" fmla="*/ 507 h 551"/>
              <a:gd name="T70" fmla="*/ 522 w 804"/>
              <a:gd name="T71" fmla="*/ 511 h 551"/>
              <a:gd name="T72" fmla="*/ 530 w 804"/>
              <a:gd name="T73" fmla="*/ 513 h 551"/>
              <a:gd name="T74" fmla="*/ 538 w 804"/>
              <a:gd name="T75" fmla="*/ 516 h 551"/>
              <a:gd name="T76" fmla="*/ 547 w 804"/>
              <a:gd name="T77" fmla="*/ 517 h 551"/>
              <a:gd name="T78" fmla="*/ 607 w 804"/>
              <a:gd name="T79" fmla="*/ 534 h 551"/>
              <a:gd name="T80" fmla="*/ 616 w 804"/>
              <a:gd name="T81" fmla="*/ 538 h 551"/>
              <a:gd name="T82" fmla="*/ 624 w 804"/>
              <a:gd name="T83" fmla="*/ 541 h 551"/>
              <a:gd name="T84" fmla="*/ 632 w 804"/>
              <a:gd name="T85" fmla="*/ 543 h 551"/>
              <a:gd name="T86" fmla="*/ 641 w 804"/>
              <a:gd name="T87" fmla="*/ 544 h 551"/>
              <a:gd name="T88" fmla="*/ 647 w 804"/>
              <a:gd name="T89" fmla="*/ 545 h 551"/>
              <a:gd name="T90" fmla="*/ 655 w 804"/>
              <a:gd name="T91" fmla="*/ 545 h 551"/>
              <a:gd name="T92" fmla="*/ 665 w 804"/>
              <a:gd name="T93" fmla="*/ 546 h 551"/>
              <a:gd name="T94" fmla="*/ 707 w 804"/>
              <a:gd name="T95" fmla="*/ 550 h 551"/>
              <a:gd name="T96" fmla="*/ 716 w 804"/>
              <a:gd name="T97" fmla="*/ 549 h 551"/>
              <a:gd name="T98" fmla="*/ 723 w 804"/>
              <a:gd name="T99" fmla="*/ 547 h 551"/>
              <a:gd name="T100" fmla="*/ 730 w 804"/>
              <a:gd name="T101" fmla="*/ 544 h 551"/>
              <a:gd name="T102" fmla="*/ 749 w 804"/>
              <a:gd name="T103" fmla="*/ 31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551">
                <a:moveTo>
                  <a:pt x="749" y="312"/>
                </a:moveTo>
                <a:cubicBezTo>
                  <a:pt x="749" y="312"/>
                  <a:pt x="748" y="312"/>
                  <a:pt x="748" y="311"/>
                </a:cubicBezTo>
                <a:cubicBezTo>
                  <a:pt x="748" y="311"/>
                  <a:pt x="747" y="311"/>
                  <a:pt x="747" y="310"/>
                </a:cubicBezTo>
                <a:cubicBezTo>
                  <a:pt x="747" y="310"/>
                  <a:pt x="746" y="309"/>
                  <a:pt x="746" y="309"/>
                </a:cubicBezTo>
                <a:cubicBezTo>
                  <a:pt x="745" y="309"/>
                  <a:pt x="745" y="308"/>
                  <a:pt x="745" y="308"/>
                </a:cubicBezTo>
                <a:cubicBezTo>
                  <a:pt x="744" y="308"/>
                  <a:pt x="744" y="307"/>
                  <a:pt x="744" y="307"/>
                </a:cubicBezTo>
                <a:cubicBezTo>
                  <a:pt x="743" y="307"/>
                  <a:pt x="743" y="306"/>
                  <a:pt x="743" y="306"/>
                </a:cubicBezTo>
                <a:cubicBezTo>
                  <a:pt x="742" y="306"/>
                  <a:pt x="742" y="305"/>
                  <a:pt x="741" y="305"/>
                </a:cubicBezTo>
                <a:cubicBezTo>
                  <a:pt x="741" y="305"/>
                  <a:pt x="741" y="304"/>
                  <a:pt x="741" y="304"/>
                </a:cubicBezTo>
                <a:cubicBezTo>
                  <a:pt x="740" y="304"/>
                  <a:pt x="740" y="303"/>
                  <a:pt x="739" y="303"/>
                </a:cubicBezTo>
                <a:cubicBezTo>
                  <a:pt x="739" y="303"/>
                  <a:pt x="739" y="302"/>
                  <a:pt x="739" y="302"/>
                </a:cubicBezTo>
                <a:cubicBezTo>
                  <a:pt x="738" y="302"/>
                  <a:pt x="738" y="302"/>
                  <a:pt x="737" y="301"/>
                </a:cubicBezTo>
                <a:cubicBezTo>
                  <a:pt x="737" y="301"/>
                  <a:pt x="737" y="301"/>
                  <a:pt x="736" y="301"/>
                </a:cubicBezTo>
                <a:cubicBezTo>
                  <a:pt x="736" y="300"/>
                  <a:pt x="735" y="300"/>
                  <a:pt x="735" y="299"/>
                </a:cubicBezTo>
                <a:cubicBezTo>
                  <a:pt x="734" y="299"/>
                  <a:pt x="734" y="299"/>
                  <a:pt x="734" y="299"/>
                </a:cubicBezTo>
                <a:cubicBezTo>
                  <a:pt x="734" y="299"/>
                  <a:pt x="733" y="298"/>
                  <a:pt x="732" y="298"/>
                </a:cubicBezTo>
                <a:cubicBezTo>
                  <a:pt x="732" y="298"/>
                  <a:pt x="732" y="298"/>
                  <a:pt x="732" y="298"/>
                </a:cubicBezTo>
                <a:cubicBezTo>
                  <a:pt x="731" y="297"/>
                  <a:pt x="731" y="297"/>
                  <a:pt x="730" y="297"/>
                </a:cubicBezTo>
                <a:cubicBezTo>
                  <a:pt x="730" y="296"/>
                  <a:pt x="730" y="296"/>
                  <a:pt x="730" y="296"/>
                </a:cubicBezTo>
                <a:cubicBezTo>
                  <a:pt x="729" y="296"/>
                  <a:pt x="728" y="296"/>
                  <a:pt x="728" y="295"/>
                </a:cubicBezTo>
                <a:cubicBezTo>
                  <a:pt x="728" y="295"/>
                  <a:pt x="727" y="295"/>
                  <a:pt x="727" y="295"/>
                </a:cubicBezTo>
                <a:cubicBezTo>
                  <a:pt x="727" y="295"/>
                  <a:pt x="726" y="295"/>
                  <a:pt x="726" y="294"/>
                </a:cubicBezTo>
                <a:cubicBezTo>
                  <a:pt x="725" y="294"/>
                  <a:pt x="725" y="294"/>
                  <a:pt x="725" y="294"/>
                </a:cubicBezTo>
                <a:cubicBezTo>
                  <a:pt x="724" y="294"/>
                  <a:pt x="724" y="294"/>
                  <a:pt x="723" y="293"/>
                </a:cubicBezTo>
                <a:cubicBezTo>
                  <a:pt x="723" y="293"/>
                  <a:pt x="723" y="293"/>
                  <a:pt x="723" y="293"/>
                </a:cubicBezTo>
                <a:cubicBezTo>
                  <a:pt x="722" y="293"/>
                  <a:pt x="721" y="293"/>
                  <a:pt x="721" y="293"/>
                </a:cubicBezTo>
                <a:cubicBezTo>
                  <a:pt x="721" y="293"/>
                  <a:pt x="721" y="293"/>
                  <a:pt x="721" y="293"/>
                </a:cubicBezTo>
                <a:cubicBezTo>
                  <a:pt x="720" y="292"/>
                  <a:pt x="719" y="292"/>
                  <a:pt x="718" y="292"/>
                </a:cubicBezTo>
                <a:cubicBezTo>
                  <a:pt x="718" y="292"/>
                  <a:pt x="718" y="292"/>
                  <a:pt x="718" y="292"/>
                </a:cubicBezTo>
                <a:cubicBezTo>
                  <a:pt x="717" y="292"/>
                  <a:pt x="717" y="292"/>
                  <a:pt x="716" y="292"/>
                </a:cubicBezTo>
                <a:cubicBezTo>
                  <a:pt x="716" y="292"/>
                  <a:pt x="716" y="292"/>
                  <a:pt x="716" y="292"/>
                </a:cubicBezTo>
                <a:cubicBezTo>
                  <a:pt x="715" y="292"/>
                  <a:pt x="715" y="292"/>
                  <a:pt x="714" y="292"/>
                </a:cubicBezTo>
                <a:cubicBezTo>
                  <a:pt x="712" y="290"/>
                  <a:pt x="709" y="288"/>
                  <a:pt x="706" y="286"/>
                </a:cubicBezTo>
                <a:cubicBezTo>
                  <a:pt x="706" y="286"/>
                  <a:pt x="706" y="286"/>
                  <a:pt x="706" y="286"/>
                </a:cubicBezTo>
                <a:cubicBezTo>
                  <a:pt x="706" y="286"/>
                  <a:pt x="706" y="286"/>
                  <a:pt x="706" y="286"/>
                </a:cubicBezTo>
                <a:cubicBezTo>
                  <a:pt x="702" y="284"/>
                  <a:pt x="697" y="282"/>
                  <a:pt x="691" y="280"/>
                </a:cubicBezTo>
                <a:cubicBezTo>
                  <a:pt x="684" y="275"/>
                  <a:pt x="676" y="270"/>
                  <a:pt x="672" y="263"/>
                </a:cubicBezTo>
                <a:cubicBezTo>
                  <a:pt x="661" y="245"/>
                  <a:pt x="672" y="218"/>
                  <a:pt x="677" y="206"/>
                </a:cubicBezTo>
                <a:cubicBezTo>
                  <a:pt x="679" y="204"/>
                  <a:pt x="680" y="202"/>
                  <a:pt x="680" y="202"/>
                </a:cubicBezTo>
                <a:cubicBezTo>
                  <a:pt x="664" y="187"/>
                  <a:pt x="652" y="204"/>
                  <a:pt x="652" y="204"/>
                </a:cubicBezTo>
                <a:cubicBezTo>
                  <a:pt x="664" y="246"/>
                  <a:pt x="640" y="257"/>
                  <a:pt x="628" y="263"/>
                </a:cubicBezTo>
                <a:cubicBezTo>
                  <a:pt x="628" y="263"/>
                  <a:pt x="627" y="263"/>
                  <a:pt x="627" y="263"/>
                </a:cubicBezTo>
                <a:cubicBezTo>
                  <a:pt x="627" y="263"/>
                  <a:pt x="626" y="263"/>
                  <a:pt x="626" y="263"/>
                </a:cubicBezTo>
                <a:cubicBezTo>
                  <a:pt x="626" y="262"/>
                  <a:pt x="625" y="262"/>
                  <a:pt x="625" y="262"/>
                </a:cubicBezTo>
                <a:cubicBezTo>
                  <a:pt x="624" y="262"/>
                  <a:pt x="624" y="262"/>
                  <a:pt x="623" y="261"/>
                </a:cubicBezTo>
                <a:cubicBezTo>
                  <a:pt x="623" y="261"/>
                  <a:pt x="623" y="261"/>
                  <a:pt x="623" y="261"/>
                </a:cubicBezTo>
                <a:cubicBezTo>
                  <a:pt x="622" y="261"/>
                  <a:pt x="621" y="261"/>
                  <a:pt x="621" y="261"/>
                </a:cubicBezTo>
                <a:cubicBezTo>
                  <a:pt x="621" y="261"/>
                  <a:pt x="621" y="261"/>
                  <a:pt x="621" y="261"/>
                </a:cubicBezTo>
                <a:cubicBezTo>
                  <a:pt x="621" y="261"/>
                  <a:pt x="621" y="261"/>
                  <a:pt x="621" y="261"/>
                </a:cubicBezTo>
                <a:cubicBezTo>
                  <a:pt x="609" y="257"/>
                  <a:pt x="597" y="257"/>
                  <a:pt x="586" y="260"/>
                </a:cubicBezTo>
                <a:cubicBezTo>
                  <a:pt x="586" y="259"/>
                  <a:pt x="586" y="259"/>
                  <a:pt x="586" y="259"/>
                </a:cubicBezTo>
                <a:cubicBezTo>
                  <a:pt x="585" y="259"/>
                  <a:pt x="585" y="259"/>
                  <a:pt x="585" y="259"/>
                </a:cubicBezTo>
                <a:cubicBezTo>
                  <a:pt x="585" y="259"/>
                  <a:pt x="584" y="258"/>
                  <a:pt x="584" y="258"/>
                </a:cubicBezTo>
                <a:cubicBezTo>
                  <a:pt x="584" y="258"/>
                  <a:pt x="584" y="258"/>
                  <a:pt x="583" y="258"/>
                </a:cubicBezTo>
                <a:cubicBezTo>
                  <a:pt x="583" y="258"/>
                  <a:pt x="583" y="258"/>
                  <a:pt x="583" y="257"/>
                </a:cubicBezTo>
                <a:cubicBezTo>
                  <a:pt x="582" y="257"/>
                  <a:pt x="582" y="257"/>
                  <a:pt x="582" y="257"/>
                </a:cubicBezTo>
                <a:cubicBezTo>
                  <a:pt x="581" y="257"/>
                  <a:pt x="581" y="257"/>
                  <a:pt x="581" y="257"/>
                </a:cubicBezTo>
                <a:cubicBezTo>
                  <a:pt x="581" y="257"/>
                  <a:pt x="580" y="257"/>
                  <a:pt x="580" y="256"/>
                </a:cubicBezTo>
                <a:cubicBezTo>
                  <a:pt x="580" y="256"/>
                  <a:pt x="580" y="256"/>
                  <a:pt x="579" y="256"/>
                </a:cubicBezTo>
                <a:cubicBezTo>
                  <a:pt x="579" y="256"/>
                  <a:pt x="579" y="256"/>
                  <a:pt x="578" y="256"/>
                </a:cubicBezTo>
                <a:cubicBezTo>
                  <a:pt x="578" y="256"/>
                  <a:pt x="578" y="256"/>
                  <a:pt x="578" y="256"/>
                </a:cubicBezTo>
                <a:cubicBezTo>
                  <a:pt x="575" y="255"/>
                  <a:pt x="572" y="254"/>
                  <a:pt x="568" y="254"/>
                </a:cubicBezTo>
                <a:cubicBezTo>
                  <a:pt x="568" y="254"/>
                  <a:pt x="568" y="254"/>
                  <a:pt x="568" y="254"/>
                </a:cubicBezTo>
                <a:cubicBezTo>
                  <a:pt x="568" y="254"/>
                  <a:pt x="567" y="254"/>
                  <a:pt x="566" y="254"/>
                </a:cubicBezTo>
                <a:cubicBezTo>
                  <a:pt x="566" y="254"/>
                  <a:pt x="566" y="254"/>
                  <a:pt x="566" y="254"/>
                </a:cubicBezTo>
                <a:cubicBezTo>
                  <a:pt x="566" y="254"/>
                  <a:pt x="565" y="254"/>
                  <a:pt x="565" y="254"/>
                </a:cubicBezTo>
                <a:cubicBezTo>
                  <a:pt x="565" y="254"/>
                  <a:pt x="565" y="254"/>
                  <a:pt x="565" y="254"/>
                </a:cubicBezTo>
                <a:cubicBezTo>
                  <a:pt x="554" y="255"/>
                  <a:pt x="543" y="259"/>
                  <a:pt x="531" y="264"/>
                </a:cubicBezTo>
                <a:cubicBezTo>
                  <a:pt x="533" y="222"/>
                  <a:pt x="532" y="179"/>
                  <a:pt x="522" y="138"/>
                </a:cubicBezTo>
                <a:cubicBezTo>
                  <a:pt x="515" y="113"/>
                  <a:pt x="503" y="86"/>
                  <a:pt x="480" y="74"/>
                </a:cubicBezTo>
                <a:cubicBezTo>
                  <a:pt x="475" y="71"/>
                  <a:pt x="468" y="70"/>
                  <a:pt x="467" y="75"/>
                </a:cubicBezTo>
                <a:cubicBezTo>
                  <a:pt x="462" y="67"/>
                  <a:pt x="456" y="59"/>
                  <a:pt x="448" y="54"/>
                </a:cubicBezTo>
                <a:cubicBezTo>
                  <a:pt x="441" y="50"/>
                  <a:pt x="432" y="49"/>
                  <a:pt x="425" y="52"/>
                </a:cubicBezTo>
                <a:cubicBezTo>
                  <a:pt x="425" y="48"/>
                  <a:pt x="425" y="44"/>
                  <a:pt x="426" y="40"/>
                </a:cubicBezTo>
                <a:cubicBezTo>
                  <a:pt x="428" y="32"/>
                  <a:pt x="434" y="25"/>
                  <a:pt x="442" y="22"/>
                </a:cubicBezTo>
                <a:cubicBezTo>
                  <a:pt x="445" y="20"/>
                  <a:pt x="450" y="20"/>
                  <a:pt x="454" y="20"/>
                </a:cubicBezTo>
                <a:cubicBezTo>
                  <a:pt x="462" y="20"/>
                  <a:pt x="471" y="19"/>
                  <a:pt x="480" y="19"/>
                </a:cubicBezTo>
                <a:cubicBezTo>
                  <a:pt x="480" y="16"/>
                  <a:pt x="479" y="13"/>
                  <a:pt x="479" y="10"/>
                </a:cubicBezTo>
                <a:cubicBezTo>
                  <a:pt x="469" y="5"/>
                  <a:pt x="457" y="0"/>
                  <a:pt x="446" y="0"/>
                </a:cubicBezTo>
                <a:cubicBezTo>
                  <a:pt x="439" y="1"/>
                  <a:pt x="432" y="3"/>
                  <a:pt x="425" y="6"/>
                </a:cubicBezTo>
                <a:cubicBezTo>
                  <a:pt x="409" y="12"/>
                  <a:pt x="390" y="32"/>
                  <a:pt x="383" y="48"/>
                </a:cubicBezTo>
                <a:cubicBezTo>
                  <a:pt x="381" y="48"/>
                  <a:pt x="378" y="48"/>
                  <a:pt x="376" y="48"/>
                </a:cubicBezTo>
                <a:cubicBezTo>
                  <a:pt x="371" y="47"/>
                  <a:pt x="367" y="45"/>
                  <a:pt x="363" y="43"/>
                </a:cubicBezTo>
                <a:cubicBezTo>
                  <a:pt x="350" y="37"/>
                  <a:pt x="334" y="39"/>
                  <a:pt x="322" y="47"/>
                </a:cubicBezTo>
                <a:cubicBezTo>
                  <a:pt x="310" y="54"/>
                  <a:pt x="300" y="65"/>
                  <a:pt x="291" y="76"/>
                </a:cubicBezTo>
                <a:cubicBezTo>
                  <a:pt x="265" y="109"/>
                  <a:pt x="243" y="146"/>
                  <a:pt x="226" y="185"/>
                </a:cubicBezTo>
                <a:cubicBezTo>
                  <a:pt x="224" y="183"/>
                  <a:pt x="222" y="181"/>
                  <a:pt x="219" y="179"/>
                </a:cubicBezTo>
                <a:cubicBezTo>
                  <a:pt x="206" y="170"/>
                  <a:pt x="194" y="170"/>
                  <a:pt x="179" y="168"/>
                </a:cubicBezTo>
                <a:cubicBezTo>
                  <a:pt x="170" y="167"/>
                  <a:pt x="158" y="162"/>
                  <a:pt x="149" y="166"/>
                </a:cubicBezTo>
                <a:cubicBezTo>
                  <a:pt x="149" y="166"/>
                  <a:pt x="149" y="166"/>
                  <a:pt x="149" y="166"/>
                </a:cubicBezTo>
                <a:cubicBezTo>
                  <a:pt x="150" y="159"/>
                  <a:pt x="150" y="153"/>
                  <a:pt x="151" y="146"/>
                </a:cubicBezTo>
                <a:cubicBezTo>
                  <a:pt x="152" y="134"/>
                  <a:pt x="152" y="122"/>
                  <a:pt x="149" y="109"/>
                </a:cubicBezTo>
                <a:cubicBezTo>
                  <a:pt x="147" y="97"/>
                  <a:pt x="144" y="84"/>
                  <a:pt x="136" y="74"/>
                </a:cubicBezTo>
                <a:cubicBezTo>
                  <a:pt x="134" y="72"/>
                  <a:pt x="132" y="69"/>
                  <a:pt x="130" y="67"/>
                </a:cubicBezTo>
                <a:cubicBezTo>
                  <a:pt x="129" y="66"/>
                  <a:pt x="127" y="64"/>
                  <a:pt x="126" y="63"/>
                </a:cubicBezTo>
                <a:cubicBezTo>
                  <a:pt x="121" y="61"/>
                  <a:pt x="120" y="66"/>
                  <a:pt x="117" y="67"/>
                </a:cubicBezTo>
                <a:cubicBezTo>
                  <a:pt x="115" y="67"/>
                  <a:pt x="112" y="65"/>
                  <a:pt x="110" y="67"/>
                </a:cubicBezTo>
                <a:cubicBezTo>
                  <a:pt x="109" y="69"/>
                  <a:pt x="111" y="71"/>
                  <a:pt x="110" y="73"/>
                </a:cubicBezTo>
                <a:cubicBezTo>
                  <a:pt x="108" y="74"/>
                  <a:pt x="106" y="71"/>
                  <a:pt x="105" y="72"/>
                </a:cubicBezTo>
                <a:cubicBezTo>
                  <a:pt x="103" y="73"/>
                  <a:pt x="104" y="76"/>
                  <a:pt x="105" y="76"/>
                </a:cubicBezTo>
                <a:cubicBezTo>
                  <a:pt x="106" y="77"/>
                  <a:pt x="107" y="77"/>
                  <a:pt x="108" y="77"/>
                </a:cubicBezTo>
                <a:cubicBezTo>
                  <a:pt x="110" y="78"/>
                  <a:pt x="110" y="79"/>
                  <a:pt x="111" y="81"/>
                </a:cubicBezTo>
                <a:cubicBezTo>
                  <a:pt x="112" y="81"/>
                  <a:pt x="113" y="82"/>
                  <a:pt x="113" y="83"/>
                </a:cubicBezTo>
                <a:cubicBezTo>
                  <a:pt x="115" y="87"/>
                  <a:pt x="116" y="90"/>
                  <a:pt x="118" y="94"/>
                </a:cubicBezTo>
                <a:cubicBezTo>
                  <a:pt x="118" y="95"/>
                  <a:pt x="120" y="96"/>
                  <a:pt x="120" y="98"/>
                </a:cubicBezTo>
                <a:cubicBezTo>
                  <a:pt x="120" y="99"/>
                  <a:pt x="119" y="101"/>
                  <a:pt x="119" y="103"/>
                </a:cubicBezTo>
                <a:cubicBezTo>
                  <a:pt x="119" y="107"/>
                  <a:pt x="119" y="110"/>
                  <a:pt x="118" y="114"/>
                </a:cubicBezTo>
                <a:cubicBezTo>
                  <a:pt x="118" y="122"/>
                  <a:pt x="118" y="131"/>
                  <a:pt x="114" y="138"/>
                </a:cubicBezTo>
                <a:cubicBezTo>
                  <a:pt x="112" y="142"/>
                  <a:pt x="110" y="146"/>
                  <a:pt x="108" y="151"/>
                </a:cubicBezTo>
                <a:cubicBezTo>
                  <a:pt x="107" y="153"/>
                  <a:pt x="106" y="154"/>
                  <a:pt x="105" y="155"/>
                </a:cubicBezTo>
                <a:cubicBezTo>
                  <a:pt x="100" y="153"/>
                  <a:pt x="96" y="152"/>
                  <a:pt x="91" y="152"/>
                </a:cubicBezTo>
                <a:cubicBezTo>
                  <a:pt x="87" y="152"/>
                  <a:pt x="83" y="151"/>
                  <a:pt x="80" y="152"/>
                </a:cubicBezTo>
                <a:cubicBezTo>
                  <a:pt x="77" y="153"/>
                  <a:pt x="74" y="155"/>
                  <a:pt x="71" y="155"/>
                </a:cubicBezTo>
                <a:cubicBezTo>
                  <a:pt x="41" y="152"/>
                  <a:pt x="18" y="167"/>
                  <a:pt x="0" y="188"/>
                </a:cubicBezTo>
                <a:cubicBezTo>
                  <a:pt x="0" y="420"/>
                  <a:pt x="0" y="420"/>
                  <a:pt x="0" y="420"/>
                </a:cubicBezTo>
                <a:cubicBezTo>
                  <a:pt x="2" y="422"/>
                  <a:pt x="4" y="423"/>
                  <a:pt x="5" y="424"/>
                </a:cubicBezTo>
                <a:cubicBezTo>
                  <a:pt x="11" y="428"/>
                  <a:pt x="21" y="435"/>
                  <a:pt x="31" y="439"/>
                </a:cubicBezTo>
                <a:cubicBezTo>
                  <a:pt x="38" y="443"/>
                  <a:pt x="45" y="445"/>
                  <a:pt x="50" y="444"/>
                </a:cubicBezTo>
                <a:cubicBezTo>
                  <a:pt x="53" y="444"/>
                  <a:pt x="55" y="441"/>
                  <a:pt x="58" y="442"/>
                </a:cubicBezTo>
                <a:cubicBezTo>
                  <a:pt x="61" y="443"/>
                  <a:pt x="65" y="446"/>
                  <a:pt x="69" y="447"/>
                </a:cubicBezTo>
                <a:cubicBezTo>
                  <a:pt x="72" y="448"/>
                  <a:pt x="76" y="450"/>
                  <a:pt x="80" y="451"/>
                </a:cubicBezTo>
                <a:cubicBezTo>
                  <a:pt x="86" y="453"/>
                  <a:pt x="93" y="453"/>
                  <a:pt x="99" y="450"/>
                </a:cubicBezTo>
                <a:cubicBezTo>
                  <a:pt x="102" y="448"/>
                  <a:pt x="103" y="447"/>
                  <a:pt x="106" y="449"/>
                </a:cubicBezTo>
                <a:cubicBezTo>
                  <a:pt x="112" y="453"/>
                  <a:pt x="119" y="456"/>
                  <a:pt x="125" y="457"/>
                </a:cubicBezTo>
                <a:cubicBezTo>
                  <a:pt x="133" y="460"/>
                  <a:pt x="142" y="463"/>
                  <a:pt x="149" y="463"/>
                </a:cubicBezTo>
                <a:cubicBezTo>
                  <a:pt x="170" y="463"/>
                  <a:pt x="195" y="452"/>
                  <a:pt x="208" y="436"/>
                </a:cubicBezTo>
                <a:cubicBezTo>
                  <a:pt x="209" y="435"/>
                  <a:pt x="210" y="434"/>
                  <a:pt x="211" y="432"/>
                </a:cubicBezTo>
                <a:cubicBezTo>
                  <a:pt x="241" y="475"/>
                  <a:pt x="294" y="493"/>
                  <a:pt x="347" y="501"/>
                </a:cubicBezTo>
                <a:cubicBezTo>
                  <a:pt x="388" y="508"/>
                  <a:pt x="434" y="509"/>
                  <a:pt x="468" y="484"/>
                </a:cubicBezTo>
                <a:cubicBezTo>
                  <a:pt x="468" y="485"/>
                  <a:pt x="469" y="485"/>
                  <a:pt x="469" y="485"/>
                </a:cubicBezTo>
                <a:cubicBezTo>
                  <a:pt x="480" y="492"/>
                  <a:pt x="491" y="496"/>
                  <a:pt x="502" y="498"/>
                </a:cubicBezTo>
                <a:cubicBezTo>
                  <a:pt x="502" y="498"/>
                  <a:pt x="502" y="499"/>
                  <a:pt x="502" y="499"/>
                </a:cubicBezTo>
                <a:cubicBezTo>
                  <a:pt x="503" y="499"/>
                  <a:pt x="503" y="499"/>
                  <a:pt x="503" y="499"/>
                </a:cubicBezTo>
                <a:cubicBezTo>
                  <a:pt x="504" y="500"/>
                  <a:pt x="504" y="500"/>
                  <a:pt x="505" y="501"/>
                </a:cubicBezTo>
                <a:cubicBezTo>
                  <a:pt x="505" y="501"/>
                  <a:pt x="505" y="501"/>
                  <a:pt x="505" y="501"/>
                </a:cubicBezTo>
                <a:cubicBezTo>
                  <a:pt x="507" y="502"/>
                  <a:pt x="508" y="503"/>
                  <a:pt x="510" y="504"/>
                </a:cubicBezTo>
                <a:cubicBezTo>
                  <a:pt x="510" y="504"/>
                  <a:pt x="510" y="504"/>
                  <a:pt x="511" y="505"/>
                </a:cubicBezTo>
                <a:cubicBezTo>
                  <a:pt x="511" y="505"/>
                  <a:pt x="512" y="505"/>
                  <a:pt x="512" y="506"/>
                </a:cubicBezTo>
                <a:cubicBezTo>
                  <a:pt x="513" y="506"/>
                  <a:pt x="513" y="506"/>
                  <a:pt x="514" y="507"/>
                </a:cubicBezTo>
                <a:cubicBezTo>
                  <a:pt x="514" y="507"/>
                  <a:pt x="515" y="507"/>
                  <a:pt x="515" y="507"/>
                </a:cubicBezTo>
                <a:cubicBezTo>
                  <a:pt x="516" y="508"/>
                  <a:pt x="516" y="508"/>
                  <a:pt x="517" y="508"/>
                </a:cubicBezTo>
                <a:cubicBezTo>
                  <a:pt x="518" y="509"/>
                  <a:pt x="518" y="509"/>
                  <a:pt x="519" y="509"/>
                </a:cubicBezTo>
                <a:cubicBezTo>
                  <a:pt x="519" y="509"/>
                  <a:pt x="520" y="510"/>
                  <a:pt x="520" y="510"/>
                </a:cubicBezTo>
                <a:cubicBezTo>
                  <a:pt x="521" y="510"/>
                  <a:pt x="522" y="510"/>
                  <a:pt x="522" y="511"/>
                </a:cubicBezTo>
                <a:cubicBezTo>
                  <a:pt x="523" y="511"/>
                  <a:pt x="523" y="511"/>
                  <a:pt x="524" y="511"/>
                </a:cubicBezTo>
                <a:cubicBezTo>
                  <a:pt x="525" y="512"/>
                  <a:pt x="525" y="512"/>
                  <a:pt x="526" y="512"/>
                </a:cubicBezTo>
                <a:cubicBezTo>
                  <a:pt x="526" y="512"/>
                  <a:pt x="527" y="512"/>
                  <a:pt x="528" y="513"/>
                </a:cubicBezTo>
                <a:cubicBezTo>
                  <a:pt x="528" y="513"/>
                  <a:pt x="529" y="513"/>
                  <a:pt x="530" y="513"/>
                </a:cubicBezTo>
                <a:cubicBezTo>
                  <a:pt x="530" y="514"/>
                  <a:pt x="531" y="514"/>
                  <a:pt x="532" y="514"/>
                </a:cubicBezTo>
                <a:cubicBezTo>
                  <a:pt x="532" y="514"/>
                  <a:pt x="533" y="514"/>
                  <a:pt x="534" y="515"/>
                </a:cubicBezTo>
                <a:cubicBezTo>
                  <a:pt x="534" y="515"/>
                  <a:pt x="535" y="515"/>
                  <a:pt x="536" y="515"/>
                </a:cubicBezTo>
                <a:cubicBezTo>
                  <a:pt x="537" y="515"/>
                  <a:pt x="537" y="515"/>
                  <a:pt x="538" y="516"/>
                </a:cubicBezTo>
                <a:cubicBezTo>
                  <a:pt x="539" y="516"/>
                  <a:pt x="539" y="516"/>
                  <a:pt x="540" y="516"/>
                </a:cubicBezTo>
                <a:cubicBezTo>
                  <a:pt x="541" y="516"/>
                  <a:pt x="542" y="516"/>
                  <a:pt x="542" y="517"/>
                </a:cubicBezTo>
                <a:cubicBezTo>
                  <a:pt x="543" y="517"/>
                  <a:pt x="544" y="517"/>
                  <a:pt x="545" y="517"/>
                </a:cubicBezTo>
                <a:cubicBezTo>
                  <a:pt x="545" y="517"/>
                  <a:pt x="546" y="517"/>
                  <a:pt x="547" y="517"/>
                </a:cubicBezTo>
                <a:cubicBezTo>
                  <a:pt x="548" y="518"/>
                  <a:pt x="549" y="518"/>
                  <a:pt x="550" y="518"/>
                </a:cubicBezTo>
                <a:cubicBezTo>
                  <a:pt x="550" y="518"/>
                  <a:pt x="551" y="518"/>
                  <a:pt x="551" y="518"/>
                </a:cubicBezTo>
                <a:cubicBezTo>
                  <a:pt x="552" y="518"/>
                  <a:pt x="552" y="518"/>
                  <a:pt x="552" y="518"/>
                </a:cubicBezTo>
                <a:cubicBezTo>
                  <a:pt x="566" y="534"/>
                  <a:pt x="587" y="541"/>
                  <a:pt x="607" y="534"/>
                </a:cubicBezTo>
                <a:cubicBezTo>
                  <a:pt x="607" y="534"/>
                  <a:pt x="608" y="534"/>
                  <a:pt x="608" y="535"/>
                </a:cubicBezTo>
                <a:cubicBezTo>
                  <a:pt x="609" y="535"/>
                  <a:pt x="610" y="536"/>
                  <a:pt x="611" y="536"/>
                </a:cubicBezTo>
                <a:cubicBezTo>
                  <a:pt x="611" y="536"/>
                  <a:pt x="612" y="536"/>
                  <a:pt x="612" y="536"/>
                </a:cubicBezTo>
                <a:cubicBezTo>
                  <a:pt x="613" y="537"/>
                  <a:pt x="614" y="537"/>
                  <a:pt x="616" y="538"/>
                </a:cubicBezTo>
                <a:cubicBezTo>
                  <a:pt x="616" y="538"/>
                  <a:pt x="617" y="538"/>
                  <a:pt x="617" y="538"/>
                </a:cubicBezTo>
                <a:cubicBezTo>
                  <a:pt x="618" y="539"/>
                  <a:pt x="619" y="539"/>
                  <a:pt x="620" y="539"/>
                </a:cubicBezTo>
                <a:cubicBezTo>
                  <a:pt x="620" y="540"/>
                  <a:pt x="621" y="540"/>
                  <a:pt x="621" y="540"/>
                </a:cubicBezTo>
                <a:cubicBezTo>
                  <a:pt x="622" y="540"/>
                  <a:pt x="623" y="540"/>
                  <a:pt x="624" y="541"/>
                </a:cubicBezTo>
                <a:cubicBezTo>
                  <a:pt x="624" y="541"/>
                  <a:pt x="625" y="541"/>
                  <a:pt x="625" y="541"/>
                </a:cubicBezTo>
                <a:cubicBezTo>
                  <a:pt x="626" y="541"/>
                  <a:pt x="627" y="542"/>
                  <a:pt x="629" y="542"/>
                </a:cubicBezTo>
                <a:cubicBezTo>
                  <a:pt x="629" y="542"/>
                  <a:pt x="629" y="542"/>
                  <a:pt x="630" y="542"/>
                </a:cubicBezTo>
                <a:cubicBezTo>
                  <a:pt x="631" y="543"/>
                  <a:pt x="631" y="543"/>
                  <a:pt x="632" y="543"/>
                </a:cubicBezTo>
                <a:cubicBezTo>
                  <a:pt x="633" y="543"/>
                  <a:pt x="633" y="543"/>
                  <a:pt x="634" y="543"/>
                </a:cubicBezTo>
                <a:cubicBezTo>
                  <a:pt x="634" y="543"/>
                  <a:pt x="635" y="543"/>
                  <a:pt x="636" y="544"/>
                </a:cubicBezTo>
                <a:cubicBezTo>
                  <a:pt x="636" y="544"/>
                  <a:pt x="637" y="544"/>
                  <a:pt x="637" y="544"/>
                </a:cubicBezTo>
                <a:cubicBezTo>
                  <a:pt x="638" y="544"/>
                  <a:pt x="639" y="544"/>
                  <a:pt x="641" y="544"/>
                </a:cubicBezTo>
                <a:cubicBezTo>
                  <a:pt x="641" y="544"/>
                  <a:pt x="641" y="544"/>
                  <a:pt x="642" y="544"/>
                </a:cubicBezTo>
                <a:cubicBezTo>
                  <a:pt x="643" y="544"/>
                  <a:pt x="643" y="545"/>
                  <a:pt x="644" y="545"/>
                </a:cubicBezTo>
                <a:cubicBezTo>
                  <a:pt x="644" y="545"/>
                  <a:pt x="645" y="545"/>
                  <a:pt x="645" y="545"/>
                </a:cubicBezTo>
                <a:cubicBezTo>
                  <a:pt x="646" y="545"/>
                  <a:pt x="647" y="545"/>
                  <a:pt x="647" y="545"/>
                </a:cubicBezTo>
                <a:cubicBezTo>
                  <a:pt x="648" y="545"/>
                  <a:pt x="648" y="545"/>
                  <a:pt x="649" y="545"/>
                </a:cubicBezTo>
                <a:cubicBezTo>
                  <a:pt x="650" y="545"/>
                  <a:pt x="651" y="545"/>
                  <a:pt x="651" y="545"/>
                </a:cubicBezTo>
                <a:cubicBezTo>
                  <a:pt x="652" y="545"/>
                  <a:pt x="653" y="545"/>
                  <a:pt x="653" y="545"/>
                </a:cubicBezTo>
                <a:cubicBezTo>
                  <a:pt x="654" y="545"/>
                  <a:pt x="654" y="545"/>
                  <a:pt x="655" y="545"/>
                </a:cubicBezTo>
                <a:cubicBezTo>
                  <a:pt x="655" y="545"/>
                  <a:pt x="656" y="544"/>
                  <a:pt x="657" y="544"/>
                </a:cubicBezTo>
                <a:cubicBezTo>
                  <a:pt x="657" y="544"/>
                  <a:pt x="658" y="544"/>
                  <a:pt x="658" y="544"/>
                </a:cubicBezTo>
                <a:cubicBezTo>
                  <a:pt x="658" y="544"/>
                  <a:pt x="659" y="544"/>
                  <a:pt x="659" y="544"/>
                </a:cubicBezTo>
                <a:cubicBezTo>
                  <a:pt x="661" y="545"/>
                  <a:pt x="663" y="545"/>
                  <a:pt x="665" y="546"/>
                </a:cubicBezTo>
                <a:cubicBezTo>
                  <a:pt x="666" y="546"/>
                  <a:pt x="667" y="547"/>
                  <a:pt x="668" y="547"/>
                </a:cubicBezTo>
                <a:cubicBezTo>
                  <a:pt x="672" y="548"/>
                  <a:pt x="677" y="549"/>
                  <a:pt x="682" y="550"/>
                </a:cubicBezTo>
                <a:cubicBezTo>
                  <a:pt x="690" y="551"/>
                  <a:pt x="698" y="551"/>
                  <a:pt x="707" y="550"/>
                </a:cubicBezTo>
                <a:cubicBezTo>
                  <a:pt x="707" y="550"/>
                  <a:pt x="707" y="550"/>
                  <a:pt x="707" y="550"/>
                </a:cubicBezTo>
                <a:cubicBezTo>
                  <a:pt x="708" y="550"/>
                  <a:pt x="710" y="550"/>
                  <a:pt x="711" y="550"/>
                </a:cubicBezTo>
                <a:cubicBezTo>
                  <a:pt x="711" y="549"/>
                  <a:pt x="712" y="549"/>
                  <a:pt x="712" y="549"/>
                </a:cubicBezTo>
                <a:cubicBezTo>
                  <a:pt x="713" y="549"/>
                  <a:pt x="714" y="549"/>
                  <a:pt x="715" y="549"/>
                </a:cubicBezTo>
                <a:cubicBezTo>
                  <a:pt x="715" y="549"/>
                  <a:pt x="715" y="549"/>
                  <a:pt x="716" y="549"/>
                </a:cubicBezTo>
                <a:cubicBezTo>
                  <a:pt x="717" y="548"/>
                  <a:pt x="717" y="548"/>
                  <a:pt x="718" y="548"/>
                </a:cubicBezTo>
                <a:cubicBezTo>
                  <a:pt x="719" y="548"/>
                  <a:pt x="719" y="548"/>
                  <a:pt x="720" y="548"/>
                </a:cubicBezTo>
                <a:cubicBezTo>
                  <a:pt x="720" y="547"/>
                  <a:pt x="721" y="547"/>
                  <a:pt x="722" y="547"/>
                </a:cubicBezTo>
                <a:cubicBezTo>
                  <a:pt x="722" y="547"/>
                  <a:pt x="723" y="547"/>
                  <a:pt x="723" y="547"/>
                </a:cubicBezTo>
                <a:cubicBezTo>
                  <a:pt x="724" y="546"/>
                  <a:pt x="725" y="546"/>
                  <a:pt x="725" y="546"/>
                </a:cubicBezTo>
                <a:cubicBezTo>
                  <a:pt x="726" y="546"/>
                  <a:pt x="726" y="545"/>
                  <a:pt x="726" y="545"/>
                </a:cubicBezTo>
                <a:cubicBezTo>
                  <a:pt x="727" y="545"/>
                  <a:pt x="728" y="545"/>
                  <a:pt x="729" y="544"/>
                </a:cubicBezTo>
                <a:cubicBezTo>
                  <a:pt x="729" y="544"/>
                  <a:pt x="729" y="544"/>
                  <a:pt x="730" y="544"/>
                </a:cubicBezTo>
                <a:cubicBezTo>
                  <a:pt x="731" y="543"/>
                  <a:pt x="731" y="543"/>
                  <a:pt x="732" y="543"/>
                </a:cubicBezTo>
                <a:cubicBezTo>
                  <a:pt x="733" y="543"/>
                  <a:pt x="733" y="542"/>
                  <a:pt x="733" y="542"/>
                </a:cubicBezTo>
                <a:cubicBezTo>
                  <a:pt x="789" y="513"/>
                  <a:pt x="804" y="411"/>
                  <a:pt x="768" y="341"/>
                </a:cubicBezTo>
                <a:cubicBezTo>
                  <a:pt x="764" y="332"/>
                  <a:pt x="757" y="321"/>
                  <a:pt x="749" y="31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6152401" y="4576204"/>
            <a:ext cx="2187896" cy="1788418"/>
            <a:chOff x="836613" y="8345488"/>
            <a:chExt cx="3573463" cy="2921000"/>
          </a:xfrm>
        </p:grpSpPr>
        <p:sp>
          <p:nvSpPr>
            <p:cNvPr id="23" name="Freeform 5"/>
            <p:cNvSpPr>
              <a:spLocks noEditPoints="1"/>
            </p:cNvSpPr>
            <p:nvPr/>
          </p:nvSpPr>
          <p:spPr bwMode="auto">
            <a:xfrm>
              <a:off x="1538288" y="8345488"/>
              <a:ext cx="2871788" cy="2921000"/>
            </a:xfrm>
            <a:custGeom>
              <a:avLst/>
              <a:gdLst>
                <a:gd name="T0" fmla="*/ 601 w 676"/>
                <a:gd name="T1" fmla="*/ 571 h 687"/>
                <a:gd name="T2" fmla="*/ 638 w 676"/>
                <a:gd name="T3" fmla="*/ 586 h 687"/>
                <a:gd name="T4" fmla="*/ 649 w 676"/>
                <a:gd name="T5" fmla="*/ 537 h 687"/>
                <a:gd name="T6" fmla="*/ 595 w 676"/>
                <a:gd name="T7" fmla="*/ 435 h 687"/>
                <a:gd name="T8" fmla="*/ 563 w 676"/>
                <a:gd name="T9" fmla="*/ 351 h 687"/>
                <a:gd name="T10" fmla="*/ 550 w 676"/>
                <a:gd name="T11" fmla="*/ 266 h 687"/>
                <a:gd name="T12" fmla="*/ 588 w 676"/>
                <a:gd name="T13" fmla="*/ 216 h 687"/>
                <a:gd name="T14" fmla="*/ 594 w 676"/>
                <a:gd name="T15" fmla="*/ 303 h 687"/>
                <a:gd name="T16" fmla="*/ 601 w 676"/>
                <a:gd name="T17" fmla="*/ 288 h 687"/>
                <a:gd name="T18" fmla="*/ 608 w 676"/>
                <a:gd name="T19" fmla="*/ 247 h 687"/>
                <a:gd name="T20" fmla="*/ 610 w 676"/>
                <a:gd name="T21" fmla="*/ 277 h 687"/>
                <a:gd name="T22" fmla="*/ 659 w 676"/>
                <a:gd name="T23" fmla="*/ 201 h 687"/>
                <a:gd name="T24" fmla="*/ 642 w 676"/>
                <a:gd name="T25" fmla="*/ 133 h 687"/>
                <a:gd name="T26" fmla="*/ 567 w 676"/>
                <a:gd name="T27" fmla="*/ 148 h 687"/>
                <a:gd name="T28" fmla="*/ 505 w 676"/>
                <a:gd name="T29" fmla="*/ 152 h 687"/>
                <a:gd name="T30" fmla="*/ 512 w 676"/>
                <a:gd name="T31" fmla="*/ 123 h 687"/>
                <a:gd name="T32" fmla="*/ 499 w 676"/>
                <a:gd name="T33" fmla="*/ 82 h 687"/>
                <a:gd name="T34" fmla="*/ 499 w 676"/>
                <a:gd name="T35" fmla="*/ 59 h 687"/>
                <a:gd name="T36" fmla="*/ 480 w 676"/>
                <a:gd name="T37" fmla="*/ 14 h 687"/>
                <a:gd name="T38" fmla="*/ 376 w 676"/>
                <a:gd name="T39" fmla="*/ 57 h 687"/>
                <a:gd name="T40" fmla="*/ 379 w 676"/>
                <a:gd name="T41" fmla="*/ 106 h 687"/>
                <a:gd name="T42" fmla="*/ 380 w 676"/>
                <a:gd name="T43" fmla="*/ 160 h 687"/>
                <a:gd name="T44" fmla="*/ 335 w 676"/>
                <a:gd name="T45" fmla="*/ 175 h 687"/>
                <a:gd name="T46" fmla="*/ 269 w 676"/>
                <a:gd name="T47" fmla="*/ 178 h 687"/>
                <a:gd name="T48" fmla="*/ 188 w 676"/>
                <a:gd name="T49" fmla="*/ 176 h 687"/>
                <a:gd name="T50" fmla="*/ 172 w 676"/>
                <a:gd name="T51" fmla="*/ 200 h 687"/>
                <a:gd name="T52" fmla="*/ 132 w 676"/>
                <a:gd name="T53" fmla="*/ 211 h 687"/>
                <a:gd name="T54" fmla="*/ 106 w 676"/>
                <a:gd name="T55" fmla="*/ 242 h 687"/>
                <a:gd name="T56" fmla="*/ 82 w 676"/>
                <a:gd name="T57" fmla="*/ 242 h 687"/>
                <a:gd name="T58" fmla="*/ 3 w 676"/>
                <a:gd name="T59" fmla="*/ 336 h 687"/>
                <a:gd name="T60" fmla="*/ 68 w 676"/>
                <a:gd name="T61" fmla="*/ 419 h 687"/>
                <a:gd name="T62" fmla="*/ 141 w 676"/>
                <a:gd name="T63" fmla="*/ 388 h 687"/>
                <a:gd name="T64" fmla="*/ 186 w 676"/>
                <a:gd name="T65" fmla="*/ 344 h 687"/>
                <a:gd name="T66" fmla="*/ 205 w 676"/>
                <a:gd name="T67" fmla="*/ 286 h 687"/>
                <a:gd name="T68" fmla="*/ 273 w 676"/>
                <a:gd name="T69" fmla="*/ 288 h 687"/>
                <a:gd name="T70" fmla="*/ 228 w 676"/>
                <a:gd name="T71" fmla="*/ 327 h 687"/>
                <a:gd name="T72" fmla="*/ 295 w 676"/>
                <a:gd name="T73" fmla="*/ 304 h 687"/>
                <a:gd name="T74" fmla="*/ 322 w 676"/>
                <a:gd name="T75" fmla="*/ 323 h 687"/>
                <a:gd name="T76" fmla="*/ 356 w 676"/>
                <a:gd name="T77" fmla="*/ 337 h 687"/>
                <a:gd name="T78" fmla="*/ 356 w 676"/>
                <a:gd name="T79" fmla="*/ 362 h 687"/>
                <a:gd name="T80" fmla="*/ 383 w 676"/>
                <a:gd name="T81" fmla="*/ 403 h 687"/>
                <a:gd name="T82" fmla="*/ 363 w 676"/>
                <a:gd name="T83" fmla="*/ 456 h 687"/>
                <a:gd name="T84" fmla="*/ 328 w 676"/>
                <a:gd name="T85" fmla="*/ 507 h 687"/>
                <a:gd name="T86" fmla="*/ 354 w 676"/>
                <a:gd name="T87" fmla="*/ 538 h 687"/>
                <a:gd name="T88" fmla="*/ 268 w 676"/>
                <a:gd name="T89" fmla="*/ 588 h 687"/>
                <a:gd name="T90" fmla="*/ 353 w 676"/>
                <a:gd name="T91" fmla="*/ 675 h 687"/>
                <a:gd name="T92" fmla="*/ 352 w 676"/>
                <a:gd name="T93" fmla="*/ 589 h 687"/>
                <a:gd name="T94" fmla="*/ 397 w 676"/>
                <a:gd name="T95" fmla="*/ 591 h 687"/>
                <a:gd name="T96" fmla="*/ 495 w 676"/>
                <a:gd name="T97" fmla="*/ 526 h 687"/>
                <a:gd name="T98" fmla="*/ 549 w 676"/>
                <a:gd name="T99" fmla="*/ 544 h 687"/>
                <a:gd name="T100" fmla="*/ 562 w 676"/>
                <a:gd name="T101" fmla="*/ 658 h 687"/>
                <a:gd name="T102" fmla="*/ 668 w 676"/>
                <a:gd name="T103" fmla="*/ 670 h 687"/>
                <a:gd name="T104" fmla="*/ 128 w 676"/>
                <a:gd name="T105" fmla="*/ 257 h 687"/>
                <a:gd name="T106" fmla="*/ 148 w 676"/>
                <a:gd name="T107" fmla="*/ 211 h 687"/>
                <a:gd name="T108" fmla="*/ 190 w 676"/>
                <a:gd name="T109" fmla="*/ 282 h 687"/>
                <a:gd name="T110" fmla="*/ 164 w 676"/>
                <a:gd name="T111" fmla="*/ 303 h 687"/>
                <a:gd name="T112" fmla="*/ 194 w 676"/>
                <a:gd name="T113" fmla="*/ 268 h 687"/>
                <a:gd name="T114" fmla="*/ 216 w 676"/>
                <a:gd name="T115" fmla="*/ 2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6" h="687">
                  <a:moveTo>
                    <a:pt x="666" y="651"/>
                  </a:moveTo>
                  <a:cubicBezTo>
                    <a:pt x="657" y="646"/>
                    <a:pt x="647" y="642"/>
                    <a:pt x="637" y="637"/>
                  </a:cubicBezTo>
                  <a:cubicBezTo>
                    <a:pt x="629" y="632"/>
                    <a:pt x="623" y="622"/>
                    <a:pt x="616" y="615"/>
                  </a:cubicBezTo>
                  <a:cubicBezTo>
                    <a:pt x="613" y="611"/>
                    <a:pt x="609" y="608"/>
                    <a:pt x="606" y="603"/>
                  </a:cubicBezTo>
                  <a:cubicBezTo>
                    <a:pt x="604" y="600"/>
                    <a:pt x="603" y="595"/>
                    <a:pt x="602" y="591"/>
                  </a:cubicBezTo>
                  <a:cubicBezTo>
                    <a:pt x="600" y="585"/>
                    <a:pt x="601" y="577"/>
                    <a:pt x="601" y="571"/>
                  </a:cubicBezTo>
                  <a:cubicBezTo>
                    <a:pt x="602" y="564"/>
                    <a:pt x="602" y="557"/>
                    <a:pt x="603" y="550"/>
                  </a:cubicBezTo>
                  <a:cubicBezTo>
                    <a:pt x="607" y="553"/>
                    <a:pt x="611" y="557"/>
                    <a:pt x="615" y="560"/>
                  </a:cubicBezTo>
                  <a:cubicBezTo>
                    <a:pt x="617" y="562"/>
                    <a:pt x="620" y="563"/>
                    <a:pt x="622" y="565"/>
                  </a:cubicBezTo>
                  <a:cubicBezTo>
                    <a:pt x="625" y="567"/>
                    <a:pt x="626" y="567"/>
                    <a:pt x="628" y="570"/>
                  </a:cubicBezTo>
                  <a:cubicBezTo>
                    <a:pt x="631" y="572"/>
                    <a:pt x="632" y="576"/>
                    <a:pt x="634" y="579"/>
                  </a:cubicBezTo>
                  <a:cubicBezTo>
                    <a:pt x="635" y="581"/>
                    <a:pt x="635" y="586"/>
                    <a:pt x="638" y="586"/>
                  </a:cubicBezTo>
                  <a:cubicBezTo>
                    <a:pt x="642" y="582"/>
                    <a:pt x="642" y="570"/>
                    <a:pt x="641" y="565"/>
                  </a:cubicBezTo>
                  <a:cubicBezTo>
                    <a:pt x="640" y="560"/>
                    <a:pt x="640" y="551"/>
                    <a:pt x="637" y="548"/>
                  </a:cubicBezTo>
                  <a:cubicBezTo>
                    <a:pt x="639" y="552"/>
                    <a:pt x="643" y="555"/>
                    <a:pt x="647" y="557"/>
                  </a:cubicBezTo>
                  <a:cubicBezTo>
                    <a:pt x="650" y="559"/>
                    <a:pt x="654" y="563"/>
                    <a:pt x="658" y="562"/>
                  </a:cubicBezTo>
                  <a:cubicBezTo>
                    <a:pt x="658" y="558"/>
                    <a:pt x="655" y="553"/>
                    <a:pt x="654" y="549"/>
                  </a:cubicBezTo>
                  <a:cubicBezTo>
                    <a:pt x="652" y="545"/>
                    <a:pt x="650" y="541"/>
                    <a:pt x="649" y="537"/>
                  </a:cubicBezTo>
                  <a:cubicBezTo>
                    <a:pt x="645" y="528"/>
                    <a:pt x="642" y="519"/>
                    <a:pt x="641" y="510"/>
                  </a:cubicBezTo>
                  <a:cubicBezTo>
                    <a:pt x="640" y="502"/>
                    <a:pt x="642" y="495"/>
                    <a:pt x="642" y="488"/>
                  </a:cubicBezTo>
                  <a:cubicBezTo>
                    <a:pt x="642" y="482"/>
                    <a:pt x="643" y="472"/>
                    <a:pt x="639" y="468"/>
                  </a:cubicBezTo>
                  <a:cubicBezTo>
                    <a:pt x="634" y="464"/>
                    <a:pt x="627" y="461"/>
                    <a:pt x="622" y="457"/>
                  </a:cubicBezTo>
                  <a:cubicBezTo>
                    <a:pt x="618" y="454"/>
                    <a:pt x="616" y="449"/>
                    <a:pt x="611" y="446"/>
                  </a:cubicBezTo>
                  <a:cubicBezTo>
                    <a:pt x="606" y="441"/>
                    <a:pt x="601" y="439"/>
                    <a:pt x="595" y="435"/>
                  </a:cubicBezTo>
                  <a:cubicBezTo>
                    <a:pt x="589" y="432"/>
                    <a:pt x="585" y="426"/>
                    <a:pt x="582" y="421"/>
                  </a:cubicBezTo>
                  <a:cubicBezTo>
                    <a:pt x="578" y="414"/>
                    <a:pt x="574" y="408"/>
                    <a:pt x="571" y="401"/>
                  </a:cubicBezTo>
                  <a:cubicBezTo>
                    <a:pt x="568" y="397"/>
                    <a:pt x="565" y="392"/>
                    <a:pt x="563" y="388"/>
                  </a:cubicBezTo>
                  <a:cubicBezTo>
                    <a:pt x="561" y="384"/>
                    <a:pt x="561" y="379"/>
                    <a:pt x="561" y="375"/>
                  </a:cubicBezTo>
                  <a:cubicBezTo>
                    <a:pt x="560" y="370"/>
                    <a:pt x="562" y="366"/>
                    <a:pt x="563" y="362"/>
                  </a:cubicBezTo>
                  <a:cubicBezTo>
                    <a:pt x="563" y="358"/>
                    <a:pt x="562" y="354"/>
                    <a:pt x="563" y="351"/>
                  </a:cubicBezTo>
                  <a:cubicBezTo>
                    <a:pt x="563" y="347"/>
                    <a:pt x="562" y="343"/>
                    <a:pt x="562" y="339"/>
                  </a:cubicBezTo>
                  <a:cubicBezTo>
                    <a:pt x="560" y="327"/>
                    <a:pt x="560" y="316"/>
                    <a:pt x="557" y="304"/>
                  </a:cubicBezTo>
                  <a:cubicBezTo>
                    <a:pt x="556" y="300"/>
                    <a:pt x="555" y="296"/>
                    <a:pt x="554" y="291"/>
                  </a:cubicBezTo>
                  <a:cubicBezTo>
                    <a:pt x="552" y="288"/>
                    <a:pt x="551" y="285"/>
                    <a:pt x="549" y="282"/>
                  </a:cubicBezTo>
                  <a:cubicBezTo>
                    <a:pt x="548" y="279"/>
                    <a:pt x="547" y="274"/>
                    <a:pt x="547" y="271"/>
                  </a:cubicBezTo>
                  <a:cubicBezTo>
                    <a:pt x="548" y="269"/>
                    <a:pt x="549" y="268"/>
                    <a:pt x="550" y="266"/>
                  </a:cubicBezTo>
                  <a:cubicBezTo>
                    <a:pt x="554" y="270"/>
                    <a:pt x="557" y="271"/>
                    <a:pt x="560" y="265"/>
                  </a:cubicBezTo>
                  <a:cubicBezTo>
                    <a:pt x="562" y="260"/>
                    <a:pt x="565" y="255"/>
                    <a:pt x="567" y="250"/>
                  </a:cubicBezTo>
                  <a:cubicBezTo>
                    <a:pt x="568" y="248"/>
                    <a:pt x="569" y="240"/>
                    <a:pt x="571" y="240"/>
                  </a:cubicBezTo>
                  <a:cubicBezTo>
                    <a:pt x="573" y="239"/>
                    <a:pt x="573" y="242"/>
                    <a:pt x="574" y="242"/>
                  </a:cubicBezTo>
                  <a:cubicBezTo>
                    <a:pt x="576" y="242"/>
                    <a:pt x="576" y="239"/>
                    <a:pt x="577" y="238"/>
                  </a:cubicBezTo>
                  <a:cubicBezTo>
                    <a:pt x="580" y="230"/>
                    <a:pt x="582" y="220"/>
                    <a:pt x="588" y="216"/>
                  </a:cubicBezTo>
                  <a:cubicBezTo>
                    <a:pt x="592" y="221"/>
                    <a:pt x="578" y="240"/>
                    <a:pt x="591" y="239"/>
                  </a:cubicBezTo>
                  <a:cubicBezTo>
                    <a:pt x="592" y="243"/>
                    <a:pt x="592" y="250"/>
                    <a:pt x="592" y="254"/>
                  </a:cubicBezTo>
                  <a:cubicBezTo>
                    <a:pt x="591" y="260"/>
                    <a:pt x="591" y="265"/>
                    <a:pt x="590" y="271"/>
                  </a:cubicBezTo>
                  <a:cubicBezTo>
                    <a:pt x="590" y="278"/>
                    <a:pt x="591" y="284"/>
                    <a:pt x="589" y="290"/>
                  </a:cubicBezTo>
                  <a:cubicBezTo>
                    <a:pt x="588" y="293"/>
                    <a:pt x="585" y="296"/>
                    <a:pt x="587" y="299"/>
                  </a:cubicBezTo>
                  <a:cubicBezTo>
                    <a:pt x="589" y="302"/>
                    <a:pt x="592" y="300"/>
                    <a:pt x="594" y="303"/>
                  </a:cubicBezTo>
                  <a:cubicBezTo>
                    <a:pt x="596" y="306"/>
                    <a:pt x="596" y="309"/>
                    <a:pt x="596" y="313"/>
                  </a:cubicBezTo>
                  <a:cubicBezTo>
                    <a:pt x="597" y="314"/>
                    <a:pt x="597" y="316"/>
                    <a:pt x="597" y="318"/>
                  </a:cubicBezTo>
                  <a:cubicBezTo>
                    <a:pt x="597" y="320"/>
                    <a:pt x="596" y="321"/>
                    <a:pt x="596" y="323"/>
                  </a:cubicBezTo>
                  <a:cubicBezTo>
                    <a:pt x="599" y="322"/>
                    <a:pt x="604" y="317"/>
                    <a:pt x="604" y="314"/>
                  </a:cubicBezTo>
                  <a:cubicBezTo>
                    <a:pt x="605" y="310"/>
                    <a:pt x="603" y="303"/>
                    <a:pt x="603" y="299"/>
                  </a:cubicBezTo>
                  <a:cubicBezTo>
                    <a:pt x="603" y="295"/>
                    <a:pt x="603" y="291"/>
                    <a:pt x="601" y="288"/>
                  </a:cubicBezTo>
                  <a:cubicBezTo>
                    <a:pt x="600" y="286"/>
                    <a:pt x="599" y="286"/>
                    <a:pt x="598" y="284"/>
                  </a:cubicBezTo>
                  <a:cubicBezTo>
                    <a:pt x="598" y="282"/>
                    <a:pt x="598" y="279"/>
                    <a:pt x="598" y="277"/>
                  </a:cubicBezTo>
                  <a:cubicBezTo>
                    <a:pt x="598" y="275"/>
                    <a:pt x="598" y="273"/>
                    <a:pt x="598" y="271"/>
                  </a:cubicBezTo>
                  <a:cubicBezTo>
                    <a:pt x="599" y="269"/>
                    <a:pt x="598" y="266"/>
                    <a:pt x="598" y="264"/>
                  </a:cubicBezTo>
                  <a:cubicBezTo>
                    <a:pt x="598" y="259"/>
                    <a:pt x="599" y="252"/>
                    <a:pt x="603" y="249"/>
                  </a:cubicBezTo>
                  <a:cubicBezTo>
                    <a:pt x="604" y="248"/>
                    <a:pt x="606" y="248"/>
                    <a:pt x="608" y="247"/>
                  </a:cubicBezTo>
                  <a:cubicBezTo>
                    <a:pt x="611" y="246"/>
                    <a:pt x="613" y="244"/>
                    <a:pt x="615" y="241"/>
                  </a:cubicBezTo>
                  <a:cubicBezTo>
                    <a:pt x="618" y="238"/>
                    <a:pt x="620" y="234"/>
                    <a:pt x="622" y="229"/>
                  </a:cubicBezTo>
                  <a:cubicBezTo>
                    <a:pt x="623" y="227"/>
                    <a:pt x="625" y="225"/>
                    <a:pt x="625" y="223"/>
                  </a:cubicBezTo>
                  <a:cubicBezTo>
                    <a:pt x="625" y="234"/>
                    <a:pt x="622" y="243"/>
                    <a:pt x="620" y="254"/>
                  </a:cubicBezTo>
                  <a:cubicBezTo>
                    <a:pt x="619" y="260"/>
                    <a:pt x="617" y="265"/>
                    <a:pt x="614" y="270"/>
                  </a:cubicBezTo>
                  <a:cubicBezTo>
                    <a:pt x="613" y="272"/>
                    <a:pt x="612" y="275"/>
                    <a:pt x="610" y="277"/>
                  </a:cubicBezTo>
                  <a:cubicBezTo>
                    <a:pt x="612" y="276"/>
                    <a:pt x="614" y="275"/>
                    <a:pt x="616" y="274"/>
                  </a:cubicBezTo>
                  <a:cubicBezTo>
                    <a:pt x="619" y="272"/>
                    <a:pt x="622" y="269"/>
                    <a:pt x="625" y="266"/>
                  </a:cubicBezTo>
                  <a:cubicBezTo>
                    <a:pt x="632" y="259"/>
                    <a:pt x="638" y="250"/>
                    <a:pt x="642" y="240"/>
                  </a:cubicBezTo>
                  <a:cubicBezTo>
                    <a:pt x="644" y="236"/>
                    <a:pt x="646" y="232"/>
                    <a:pt x="647" y="228"/>
                  </a:cubicBezTo>
                  <a:cubicBezTo>
                    <a:pt x="649" y="224"/>
                    <a:pt x="649" y="221"/>
                    <a:pt x="651" y="218"/>
                  </a:cubicBezTo>
                  <a:cubicBezTo>
                    <a:pt x="654" y="212"/>
                    <a:pt x="655" y="206"/>
                    <a:pt x="659" y="201"/>
                  </a:cubicBezTo>
                  <a:cubicBezTo>
                    <a:pt x="662" y="195"/>
                    <a:pt x="668" y="191"/>
                    <a:pt x="672" y="186"/>
                  </a:cubicBezTo>
                  <a:cubicBezTo>
                    <a:pt x="676" y="180"/>
                    <a:pt x="676" y="172"/>
                    <a:pt x="674" y="165"/>
                  </a:cubicBezTo>
                  <a:cubicBezTo>
                    <a:pt x="673" y="158"/>
                    <a:pt x="672" y="150"/>
                    <a:pt x="671" y="143"/>
                  </a:cubicBezTo>
                  <a:cubicBezTo>
                    <a:pt x="670" y="140"/>
                    <a:pt x="669" y="136"/>
                    <a:pt x="666" y="134"/>
                  </a:cubicBezTo>
                  <a:cubicBezTo>
                    <a:pt x="663" y="132"/>
                    <a:pt x="658" y="131"/>
                    <a:pt x="655" y="131"/>
                  </a:cubicBezTo>
                  <a:cubicBezTo>
                    <a:pt x="651" y="131"/>
                    <a:pt x="646" y="133"/>
                    <a:pt x="642" y="133"/>
                  </a:cubicBezTo>
                  <a:cubicBezTo>
                    <a:pt x="639" y="133"/>
                    <a:pt x="636" y="132"/>
                    <a:pt x="632" y="132"/>
                  </a:cubicBezTo>
                  <a:cubicBezTo>
                    <a:pt x="621" y="133"/>
                    <a:pt x="608" y="132"/>
                    <a:pt x="599" y="139"/>
                  </a:cubicBezTo>
                  <a:cubicBezTo>
                    <a:pt x="596" y="141"/>
                    <a:pt x="594" y="144"/>
                    <a:pt x="591" y="145"/>
                  </a:cubicBezTo>
                  <a:cubicBezTo>
                    <a:pt x="590" y="145"/>
                    <a:pt x="588" y="146"/>
                    <a:pt x="587" y="146"/>
                  </a:cubicBezTo>
                  <a:cubicBezTo>
                    <a:pt x="585" y="145"/>
                    <a:pt x="585" y="145"/>
                    <a:pt x="583" y="144"/>
                  </a:cubicBezTo>
                  <a:cubicBezTo>
                    <a:pt x="578" y="144"/>
                    <a:pt x="571" y="146"/>
                    <a:pt x="567" y="148"/>
                  </a:cubicBezTo>
                  <a:cubicBezTo>
                    <a:pt x="562" y="150"/>
                    <a:pt x="557" y="154"/>
                    <a:pt x="552" y="156"/>
                  </a:cubicBezTo>
                  <a:cubicBezTo>
                    <a:pt x="550" y="157"/>
                    <a:pt x="548" y="159"/>
                    <a:pt x="545" y="160"/>
                  </a:cubicBezTo>
                  <a:cubicBezTo>
                    <a:pt x="543" y="161"/>
                    <a:pt x="540" y="161"/>
                    <a:pt x="537" y="161"/>
                  </a:cubicBezTo>
                  <a:cubicBezTo>
                    <a:pt x="532" y="161"/>
                    <a:pt x="527" y="162"/>
                    <a:pt x="521" y="163"/>
                  </a:cubicBezTo>
                  <a:cubicBezTo>
                    <a:pt x="520" y="162"/>
                    <a:pt x="519" y="162"/>
                    <a:pt x="518" y="162"/>
                  </a:cubicBezTo>
                  <a:cubicBezTo>
                    <a:pt x="513" y="161"/>
                    <a:pt x="507" y="158"/>
                    <a:pt x="505" y="152"/>
                  </a:cubicBezTo>
                  <a:cubicBezTo>
                    <a:pt x="504" y="151"/>
                    <a:pt x="504" y="149"/>
                    <a:pt x="504" y="148"/>
                  </a:cubicBezTo>
                  <a:cubicBezTo>
                    <a:pt x="504" y="146"/>
                    <a:pt x="503" y="145"/>
                    <a:pt x="503" y="144"/>
                  </a:cubicBezTo>
                  <a:cubicBezTo>
                    <a:pt x="502" y="143"/>
                    <a:pt x="502" y="143"/>
                    <a:pt x="502" y="142"/>
                  </a:cubicBezTo>
                  <a:cubicBezTo>
                    <a:pt x="503" y="140"/>
                    <a:pt x="504" y="139"/>
                    <a:pt x="505" y="137"/>
                  </a:cubicBezTo>
                  <a:cubicBezTo>
                    <a:pt x="507" y="133"/>
                    <a:pt x="509" y="130"/>
                    <a:pt x="510" y="127"/>
                  </a:cubicBezTo>
                  <a:cubicBezTo>
                    <a:pt x="510" y="126"/>
                    <a:pt x="511" y="124"/>
                    <a:pt x="512" y="123"/>
                  </a:cubicBezTo>
                  <a:cubicBezTo>
                    <a:pt x="512" y="120"/>
                    <a:pt x="511" y="117"/>
                    <a:pt x="511" y="115"/>
                  </a:cubicBezTo>
                  <a:cubicBezTo>
                    <a:pt x="511" y="113"/>
                    <a:pt x="511" y="110"/>
                    <a:pt x="510" y="108"/>
                  </a:cubicBezTo>
                  <a:cubicBezTo>
                    <a:pt x="510" y="107"/>
                    <a:pt x="508" y="106"/>
                    <a:pt x="508" y="104"/>
                  </a:cubicBezTo>
                  <a:cubicBezTo>
                    <a:pt x="507" y="102"/>
                    <a:pt x="507" y="101"/>
                    <a:pt x="506" y="99"/>
                  </a:cubicBezTo>
                  <a:cubicBezTo>
                    <a:pt x="504" y="97"/>
                    <a:pt x="504" y="96"/>
                    <a:pt x="503" y="94"/>
                  </a:cubicBezTo>
                  <a:cubicBezTo>
                    <a:pt x="502" y="90"/>
                    <a:pt x="500" y="86"/>
                    <a:pt x="499" y="82"/>
                  </a:cubicBezTo>
                  <a:cubicBezTo>
                    <a:pt x="499" y="79"/>
                    <a:pt x="498" y="75"/>
                    <a:pt x="498" y="71"/>
                  </a:cubicBezTo>
                  <a:cubicBezTo>
                    <a:pt x="498" y="70"/>
                    <a:pt x="498" y="68"/>
                    <a:pt x="498" y="66"/>
                  </a:cubicBezTo>
                  <a:cubicBezTo>
                    <a:pt x="498" y="66"/>
                    <a:pt x="499" y="65"/>
                    <a:pt x="499" y="64"/>
                  </a:cubicBezTo>
                  <a:cubicBezTo>
                    <a:pt x="499" y="64"/>
                    <a:pt x="499" y="64"/>
                    <a:pt x="499" y="63"/>
                  </a:cubicBezTo>
                  <a:cubicBezTo>
                    <a:pt x="499" y="62"/>
                    <a:pt x="499" y="61"/>
                    <a:pt x="499" y="60"/>
                  </a:cubicBezTo>
                  <a:cubicBezTo>
                    <a:pt x="499" y="60"/>
                    <a:pt x="499" y="59"/>
                    <a:pt x="499" y="59"/>
                  </a:cubicBezTo>
                  <a:cubicBezTo>
                    <a:pt x="499" y="59"/>
                    <a:pt x="499" y="58"/>
                    <a:pt x="499" y="58"/>
                  </a:cubicBezTo>
                  <a:cubicBezTo>
                    <a:pt x="500" y="57"/>
                    <a:pt x="500" y="55"/>
                    <a:pt x="500" y="54"/>
                  </a:cubicBezTo>
                  <a:cubicBezTo>
                    <a:pt x="501" y="51"/>
                    <a:pt x="502" y="50"/>
                    <a:pt x="501" y="46"/>
                  </a:cubicBezTo>
                  <a:cubicBezTo>
                    <a:pt x="500" y="44"/>
                    <a:pt x="500" y="42"/>
                    <a:pt x="499" y="40"/>
                  </a:cubicBezTo>
                  <a:cubicBezTo>
                    <a:pt x="497" y="34"/>
                    <a:pt x="494" y="30"/>
                    <a:pt x="490" y="25"/>
                  </a:cubicBezTo>
                  <a:cubicBezTo>
                    <a:pt x="486" y="21"/>
                    <a:pt x="484" y="17"/>
                    <a:pt x="480" y="14"/>
                  </a:cubicBezTo>
                  <a:cubicBezTo>
                    <a:pt x="475" y="9"/>
                    <a:pt x="470" y="6"/>
                    <a:pt x="463" y="4"/>
                  </a:cubicBezTo>
                  <a:cubicBezTo>
                    <a:pt x="451" y="1"/>
                    <a:pt x="435" y="0"/>
                    <a:pt x="422" y="4"/>
                  </a:cubicBezTo>
                  <a:cubicBezTo>
                    <a:pt x="411" y="7"/>
                    <a:pt x="400" y="10"/>
                    <a:pt x="392" y="20"/>
                  </a:cubicBezTo>
                  <a:cubicBezTo>
                    <a:pt x="389" y="24"/>
                    <a:pt x="386" y="28"/>
                    <a:pt x="384" y="33"/>
                  </a:cubicBezTo>
                  <a:cubicBezTo>
                    <a:pt x="379" y="38"/>
                    <a:pt x="375" y="45"/>
                    <a:pt x="376" y="51"/>
                  </a:cubicBezTo>
                  <a:cubicBezTo>
                    <a:pt x="376" y="53"/>
                    <a:pt x="376" y="55"/>
                    <a:pt x="376" y="57"/>
                  </a:cubicBezTo>
                  <a:cubicBezTo>
                    <a:pt x="376" y="59"/>
                    <a:pt x="375" y="61"/>
                    <a:pt x="376" y="63"/>
                  </a:cubicBezTo>
                  <a:cubicBezTo>
                    <a:pt x="376" y="68"/>
                    <a:pt x="377" y="72"/>
                    <a:pt x="377" y="77"/>
                  </a:cubicBezTo>
                  <a:cubicBezTo>
                    <a:pt x="378" y="81"/>
                    <a:pt x="378" y="85"/>
                    <a:pt x="378" y="89"/>
                  </a:cubicBezTo>
                  <a:cubicBezTo>
                    <a:pt x="379" y="90"/>
                    <a:pt x="379" y="92"/>
                    <a:pt x="379" y="94"/>
                  </a:cubicBezTo>
                  <a:cubicBezTo>
                    <a:pt x="379" y="97"/>
                    <a:pt x="378" y="98"/>
                    <a:pt x="378" y="101"/>
                  </a:cubicBezTo>
                  <a:cubicBezTo>
                    <a:pt x="378" y="102"/>
                    <a:pt x="379" y="104"/>
                    <a:pt x="379" y="106"/>
                  </a:cubicBezTo>
                  <a:cubicBezTo>
                    <a:pt x="379" y="108"/>
                    <a:pt x="378" y="110"/>
                    <a:pt x="378" y="113"/>
                  </a:cubicBezTo>
                  <a:cubicBezTo>
                    <a:pt x="377" y="116"/>
                    <a:pt x="378" y="121"/>
                    <a:pt x="379" y="125"/>
                  </a:cubicBezTo>
                  <a:cubicBezTo>
                    <a:pt x="379" y="129"/>
                    <a:pt x="379" y="133"/>
                    <a:pt x="380" y="136"/>
                  </a:cubicBezTo>
                  <a:cubicBezTo>
                    <a:pt x="380" y="138"/>
                    <a:pt x="381" y="141"/>
                    <a:pt x="381" y="143"/>
                  </a:cubicBezTo>
                  <a:cubicBezTo>
                    <a:pt x="380" y="145"/>
                    <a:pt x="380" y="146"/>
                    <a:pt x="380" y="148"/>
                  </a:cubicBezTo>
                  <a:cubicBezTo>
                    <a:pt x="380" y="153"/>
                    <a:pt x="381" y="156"/>
                    <a:pt x="380" y="160"/>
                  </a:cubicBezTo>
                  <a:cubicBezTo>
                    <a:pt x="380" y="165"/>
                    <a:pt x="380" y="167"/>
                    <a:pt x="376" y="169"/>
                  </a:cubicBezTo>
                  <a:cubicBezTo>
                    <a:pt x="372" y="171"/>
                    <a:pt x="368" y="172"/>
                    <a:pt x="364" y="173"/>
                  </a:cubicBezTo>
                  <a:cubicBezTo>
                    <a:pt x="362" y="173"/>
                    <a:pt x="360" y="175"/>
                    <a:pt x="358" y="175"/>
                  </a:cubicBezTo>
                  <a:cubicBezTo>
                    <a:pt x="355" y="175"/>
                    <a:pt x="353" y="176"/>
                    <a:pt x="351" y="176"/>
                  </a:cubicBezTo>
                  <a:cubicBezTo>
                    <a:pt x="347" y="176"/>
                    <a:pt x="343" y="177"/>
                    <a:pt x="339" y="176"/>
                  </a:cubicBezTo>
                  <a:cubicBezTo>
                    <a:pt x="337" y="175"/>
                    <a:pt x="337" y="175"/>
                    <a:pt x="335" y="175"/>
                  </a:cubicBezTo>
                  <a:cubicBezTo>
                    <a:pt x="334" y="175"/>
                    <a:pt x="333" y="176"/>
                    <a:pt x="332" y="175"/>
                  </a:cubicBezTo>
                  <a:cubicBezTo>
                    <a:pt x="330" y="175"/>
                    <a:pt x="330" y="175"/>
                    <a:pt x="329" y="174"/>
                  </a:cubicBezTo>
                  <a:cubicBezTo>
                    <a:pt x="318" y="173"/>
                    <a:pt x="310" y="183"/>
                    <a:pt x="300" y="183"/>
                  </a:cubicBezTo>
                  <a:cubicBezTo>
                    <a:pt x="295" y="183"/>
                    <a:pt x="290" y="182"/>
                    <a:pt x="286" y="180"/>
                  </a:cubicBezTo>
                  <a:cubicBezTo>
                    <a:pt x="284" y="180"/>
                    <a:pt x="282" y="179"/>
                    <a:pt x="280" y="179"/>
                  </a:cubicBezTo>
                  <a:cubicBezTo>
                    <a:pt x="276" y="178"/>
                    <a:pt x="273" y="178"/>
                    <a:pt x="269" y="178"/>
                  </a:cubicBezTo>
                  <a:cubicBezTo>
                    <a:pt x="264" y="179"/>
                    <a:pt x="259" y="177"/>
                    <a:pt x="254" y="177"/>
                  </a:cubicBezTo>
                  <a:cubicBezTo>
                    <a:pt x="250" y="178"/>
                    <a:pt x="248" y="177"/>
                    <a:pt x="245" y="177"/>
                  </a:cubicBezTo>
                  <a:cubicBezTo>
                    <a:pt x="242" y="177"/>
                    <a:pt x="240" y="178"/>
                    <a:pt x="238" y="178"/>
                  </a:cubicBezTo>
                  <a:cubicBezTo>
                    <a:pt x="227" y="179"/>
                    <a:pt x="218" y="181"/>
                    <a:pt x="208" y="179"/>
                  </a:cubicBezTo>
                  <a:cubicBezTo>
                    <a:pt x="203" y="178"/>
                    <a:pt x="199" y="177"/>
                    <a:pt x="195" y="176"/>
                  </a:cubicBezTo>
                  <a:cubicBezTo>
                    <a:pt x="193" y="176"/>
                    <a:pt x="190" y="175"/>
                    <a:pt x="188" y="176"/>
                  </a:cubicBezTo>
                  <a:cubicBezTo>
                    <a:pt x="186" y="177"/>
                    <a:pt x="186" y="178"/>
                    <a:pt x="185" y="180"/>
                  </a:cubicBezTo>
                  <a:cubicBezTo>
                    <a:pt x="185" y="181"/>
                    <a:pt x="184" y="182"/>
                    <a:pt x="183" y="183"/>
                  </a:cubicBezTo>
                  <a:cubicBezTo>
                    <a:pt x="183" y="185"/>
                    <a:pt x="183" y="186"/>
                    <a:pt x="182" y="188"/>
                  </a:cubicBezTo>
                  <a:cubicBezTo>
                    <a:pt x="182" y="191"/>
                    <a:pt x="179" y="194"/>
                    <a:pt x="177" y="196"/>
                  </a:cubicBezTo>
                  <a:cubicBezTo>
                    <a:pt x="176" y="198"/>
                    <a:pt x="174" y="199"/>
                    <a:pt x="173" y="201"/>
                  </a:cubicBezTo>
                  <a:cubicBezTo>
                    <a:pt x="173" y="201"/>
                    <a:pt x="172" y="200"/>
                    <a:pt x="172" y="200"/>
                  </a:cubicBezTo>
                  <a:cubicBezTo>
                    <a:pt x="168" y="200"/>
                    <a:pt x="164" y="201"/>
                    <a:pt x="161" y="201"/>
                  </a:cubicBezTo>
                  <a:cubicBezTo>
                    <a:pt x="159" y="202"/>
                    <a:pt x="157" y="202"/>
                    <a:pt x="155" y="203"/>
                  </a:cubicBezTo>
                  <a:cubicBezTo>
                    <a:pt x="153" y="203"/>
                    <a:pt x="151" y="203"/>
                    <a:pt x="150" y="204"/>
                  </a:cubicBezTo>
                  <a:cubicBezTo>
                    <a:pt x="148" y="204"/>
                    <a:pt x="148" y="205"/>
                    <a:pt x="146" y="206"/>
                  </a:cubicBezTo>
                  <a:cubicBezTo>
                    <a:pt x="144" y="206"/>
                    <a:pt x="143" y="207"/>
                    <a:pt x="141" y="208"/>
                  </a:cubicBezTo>
                  <a:cubicBezTo>
                    <a:pt x="138" y="209"/>
                    <a:pt x="135" y="209"/>
                    <a:pt x="132" y="211"/>
                  </a:cubicBezTo>
                  <a:cubicBezTo>
                    <a:pt x="129" y="213"/>
                    <a:pt x="126" y="216"/>
                    <a:pt x="123" y="218"/>
                  </a:cubicBezTo>
                  <a:cubicBezTo>
                    <a:pt x="122" y="219"/>
                    <a:pt x="121" y="221"/>
                    <a:pt x="119" y="223"/>
                  </a:cubicBezTo>
                  <a:cubicBezTo>
                    <a:pt x="118" y="224"/>
                    <a:pt x="117" y="226"/>
                    <a:pt x="115" y="227"/>
                  </a:cubicBezTo>
                  <a:cubicBezTo>
                    <a:pt x="114" y="228"/>
                    <a:pt x="113" y="229"/>
                    <a:pt x="112" y="231"/>
                  </a:cubicBezTo>
                  <a:cubicBezTo>
                    <a:pt x="111" y="233"/>
                    <a:pt x="111" y="234"/>
                    <a:pt x="109" y="236"/>
                  </a:cubicBezTo>
                  <a:cubicBezTo>
                    <a:pt x="108" y="237"/>
                    <a:pt x="107" y="240"/>
                    <a:pt x="106" y="242"/>
                  </a:cubicBezTo>
                  <a:cubicBezTo>
                    <a:pt x="106" y="242"/>
                    <a:pt x="106" y="242"/>
                    <a:pt x="106" y="242"/>
                  </a:cubicBezTo>
                  <a:cubicBezTo>
                    <a:pt x="104" y="242"/>
                    <a:pt x="103" y="242"/>
                    <a:pt x="102" y="242"/>
                  </a:cubicBezTo>
                  <a:cubicBezTo>
                    <a:pt x="100" y="242"/>
                    <a:pt x="98" y="242"/>
                    <a:pt x="97" y="241"/>
                  </a:cubicBezTo>
                  <a:cubicBezTo>
                    <a:pt x="95" y="241"/>
                    <a:pt x="93" y="241"/>
                    <a:pt x="91" y="241"/>
                  </a:cubicBezTo>
                  <a:cubicBezTo>
                    <a:pt x="89" y="240"/>
                    <a:pt x="85" y="240"/>
                    <a:pt x="82" y="243"/>
                  </a:cubicBezTo>
                  <a:cubicBezTo>
                    <a:pt x="82" y="243"/>
                    <a:pt x="82" y="243"/>
                    <a:pt x="82" y="242"/>
                  </a:cubicBezTo>
                  <a:cubicBezTo>
                    <a:pt x="76" y="242"/>
                    <a:pt x="72" y="252"/>
                    <a:pt x="69" y="256"/>
                  </a:cubicBezTo>
                  <a:cubicBezTo>
                    <a:pt x="66" y="261"/>
                    <a:pt x="62" y="266"/>
                    <a:pt x="59" y="272"/>
                  </a:cubicBezTo>
                  <a:cubicBezTo>
                    <a:pt x="52" y="283"/>
                    <a:pt x="44" y="293"/>
                    <a:pt x="36" y="303"/>
                  </a:cubicBezTo>
                  <a:cubicBezTo>
                    <a:pt x="32" y="308"/>
                    <a:pt x="28" y="314"/>
                    <a:pt x="23" y="318"/>
                  </a:cubicBezTo>
                  <a:cubicBezTo>
                    <a:pt x="20" y="323"/>
                    <a:pt x="15" y="327"/>
                    <a:pt x="10" y="330"/>
                  </a:cubicBezTo>
                  <a:cubicBezTo>
                    <a:pt x="8" y="332"/>
                    <a:pt x="6" y="334"/>
                    <a:pt x="3" y="336"/>
                  </a:cubicBezTo>
                  <a:cubicBezTo>
                    <a:pt x="0" y="339"/>
                    <a:pt x="1" y="341"/>
                    <a:pt x="2" y="345"/>
                  </a:cubicBezTo>
                  <a:cubicBezTo>
                    <a:pt x="2" y="349"/>
                    <a:pt x="2" y="351"/>
                    <a:pt x="4" y="355"/>
                  </a:cubicBezTo>
                  <a:cubicBezTo>
                    <a:pt x="6" y="360"/>
                    <a:pt x="9" y="365"/>
                    <a:pt x="12" y="370"/>
                  </a:cubicBezTo>
                  <a:cubicBezTo>
                    <a:pt x="17" y="379"/>
                    <a:pt x="24" y="388"/>
                    <a:pt x="32" y="394"/>
                  </a:cubicBezTo>
                  <a:cubicBezTo>
                    <a:pt x="38" y="400"/>
                    <a:pt x="44" y="406"/>
                    <a:pt x="51" y="410"/>
                  </a:cubicBezTo>
                  <a:cubicBezTo>
                    <a:pt x="57" y="413"/>
                    <a:pt x="62" y="416"/>
                    <a:pt x="68" y="419"/>
                  </a:cubicBezTo>
                  <a:cubicBezTo>
                    <a:pt x="70" y="420"/>
                    <a:pt x="72" y="421"/>
                    <a:pt x="75" y="422"/>
                  </a:cubicBezTo>
                  <a:cubicBezTo>
                    <a:pt x="78" y="424"/>
                    <a:pt x="80" y="423"/>
                    <a:pt x="83" y="421"/>
                  </a:cubicBezTo>
                  <a:cubicBezTo>
                    <a:pt x="88" y="418"/>
                    <a:pt x="93" y="416"/>
                    <a:pt x="98" y="414"/>
                  </a:cubicBezTo>
                  <a:cubicBezTo>
                    <a:pt x="104" y="411"/>
                    <a:pt x="110" y="407"/>
                    <a:pt x="117" y="404"/>
                  </a:cubicBezTo>
                  <a:cubicBezTo>
                    <a:pt x="121" y="402"/>
                    <a:pt x="126" y="399"/>
                    <a:pt x="130" y="396"/>
                  </a:cubicBezTo>
                  <a:cubicBezTo>
                    <a:pt x="134" y="393"/>
                    <a:pt x="138" y="391"/>
                    <a:pt x="141" y="388"/>
                  </a:cubicBezTo>
                  <a:cubicBezTo>
                    <a:pt x="144" y="386"/>
                    <a:pt x="148" y="384"/>
                    <a:pt x="151" y="382"/>
                  </a:cubicBezTo>
                  <a:cubicBezTo>
                    <a:pt x="154" y="379"/>
                    <a:pt x="158" y="377"/>
                    <a:pt x="161" y="374"/>
                  </a:cubicBezTo>
                  <a:cubicBezTo>
                    <a:pt x="167" y="370"/>
                    <a:pt x="173" y="366"/>
                    <a:pt x="178" y="361"/>
                  </a:cubicBezTo>
                  <a:cubicBezTo>
                    <a:pt x="179" y="360"/>
                    <a:pt x="181" y="358"/>
                    <a:pt x="183" y="356"/>
                  </a:cubicBezTo>
                  <a:cubicBezTo>
                    <a:pt x="184" y="355"/>
                    <a:pt x="184" y="355"/>
                    <a:pt x="185" y="355"/>
                  </a:cubicBezTo>
                  <a:cubicBezTo>
                    <a:pt x="188" y="353"/>
                    <a:pt x="186" y="347"/>
                    <a:pt x="186" y="344"/>
                  </a:cubicBezTo>
                  <a:cubicBezTo>
                    <a:pt x="185" y="338"/>
                    <a:pt x="182" y="332"/>
                    <a:pt x="179" y="326"/>
                  </a:cubicBezTo>
                  <a:cubicBezTo>
                    <a:pt x="182" y="324"/>
                    <a:pt x="185" y="321"/>
                    <a:pt x="187" y="319"/>
                  </a:cubicBezTo>
                  <a:cubicBezTo>
                    <a:pt x="189" y="316"/>
                    <a:pt x="190" y="313"/>
                    <a:pt x="192" y="310"/>
                  </a:cubicBezTo>
                  <a:cubicBezTo>
                    <a:pt x="194" y="308"/>
                    <a:pt x="196" y="306"/>
                    <a:pt x="197" y="304"/>
                  </a:cubicBezTo>
                  <a:cubicBezTo>
                    <a:pt x="201" y="300"/>
                    <a:pt x="203" y="294"/>
                    <a:pt x="205" y="288"/>
                  </a:cubicBezTo>
                  <a:cubicBezTo>
                    <a:pt x="205" y="287"/>
                    <a:pt x="205" y="287"/>
                    <a:pt x="205" y="286"/>
                  </a:cubicBezTo>
                  <a:cubicBezTo>
                    <a:pt x="208" y="283"/>
                    <a:pt x="210" y="281"/>
                    <a:pt x="214" y="281"/>
                  </a:cubicBezTo>
                  <a:cubicBezTo>
                    <a:pt x="219" y="280"/>
                    <a:pt x="223" y="282"/>
                    <a:pt x="228" y="282"/>
                  </a:cubicBezTo>
                  <a:cubicBezTo>
                    <a:pt x="241" y="282"/>
                    <a:pt x="251" y="269"/>
                    <a:pt x="260" y="261"/>
                  </a:cubicBezTo>
                  <a:cubicBezTo>
                    <a:pt x="262" y="259"/>
                    <a:pt x="266" y="254"/>
                    <a:pt x="270" y="254"/>
                  </a:cubicBezTo>
                  <a:cubicBezTo>
                    <a:pt x="274" y="255"/>
                    <a:pt x="276" y="260"/>
                    <a:pt x="277" y="264"/>
                  </a:cubicBezTo>
                  <a:cubicBezTo>
                    <a:pt x="278" y="272"/>
                    <a:pt x="276" y="280"/>
                    <a:pt x="273" y="288"/>
                  </a:cubicBezTo>
                  <a:cubicBezTo>
                    <a:pt x="272" y="291"/>
                    <a:pt x="270" y="294"/>
                    <a:pt x="268" y="296"/>
                  </a:cubicBezTo>
                  <a:cubicBezTo>
                    <a:pt x="266" y="298"/>
                    <a:pt x="264" y="301"/>
                    <a:pt x="262" y="304"/>
                  </a:cubicBezTo>
                  <a:cubicBezTo>
                    <a:pt x="260" y="305"/>
                    <a:pt x="258" y="306"/>
                    <a:pt x="257" y="307"/>
                  </a:cubicBezTo>
                  <a:cubicBezTo>
                    <a:pt x="255" y="309"/>
                    <a:pt x="253" y="311"/>
                    <a:pt x="252" y="312"/>
                  </a:cubicBezTo>
                  <a:cubicBezTo>
                    <a:pt x="248" y="316"/>
                    <a:pt x="243" y="317"/>
                    <a:pt x="238" y="319"/>
                  </a:cubicBezTo>
                  <a:cubicBezTo>
                    <a:pt x="234" y="321"/>
                    <a:pt x="232" y="323"/>
                    <a:pt x="228" y="327"/>
                  </a:cubicBezTo>
                  <a:cubicBezTo>
                    <a:pt x="226" y="329"/>
                    <a:pt x="224" y="330"/>
                    <a:pt x="222" y="333"/>
                  </a:cubicBezTo>
                  <a:cubicBezTo>
                    <a:pt x="228" y="335"/>
                    <a:pt x="232" y="328"/>
                    <a:pt x="236" y="325"/>
                  </a:cubicBezTo>
                  <a:cubicBezTo>
                    <a:pt x="240" y="322"/>
                    <a:pt x="245" y="321"/>
                    <a:pt x="251" y="321"/>
                  </a:cubicBezTo>
                  <a:cubicBezTo>
                    <a:pt x="257" y="321"/>
                    <a:pt x="263" y="324"/>
                    <a:pt x="269" y="320"/>
                  </a:cubicBezTo>
                  <a:cubicBezTo>
                    <a:pt x="274" y="317"/>
                    <a:pt x="279" y="314"/>
                    <a:pt x="284" y="310"/>
                  </a:cubicBezTo>
                  <a:cubicBezTo>
                    <a:pt x="287" y="307"/>
                    <a:pt x="290" y="303"/>
                    <a:pt x="295" y="304"/>
                  </a:cubicBezTo>
                  <a:cubicBezTo>
                    <a:pt x="297" y="304"/>
                    <a:pt x="302" y="305"/>
                    <a:pt x="304" y="307"/>
                  </a:cubicBezTo>
                  <a:cubicBezTo>
                    <a:pt x="305" y="309"/>
                    <a:pt x="306" y="315"/>
                    <a:pt x="305" y="317"/>
                  </a:cubicBezTo>
                  <a:cubicBezTo>
                    <a:pt x="305" y="321"/>
                    <a:pt x="298" y="324"/>
                    <a:pt x="299" y="327"/>
                  </a:cubicBezTo>
                  <a:cubicBezTo>
                    <a:pt x="305" y="329"/>
                    <a:pt x="307" y="322"/>
                    <a:pt x="311" y="319"/>
                  </a:cubicBezTo>
                  <a:cubicBezTo>
                    <a:pt x="313" y="318"/>
                    <a:pt x="315" y="317"/>
                    <a:pt x="317" y="318"/>
                  </a:cubicBezTo>
                  <a:cubicBezTo>
                    <a:pt x="319" y="319"/>
                    <a:pt x="320" y="323"/>
                    <a:pt x="322" y="323"/>
                  </a:cubicBezTo>
                  <a:cubicBezTo>
                    <a:pt x="324" y="324"/>
                    <a:pt x="328" y="323"/>
                    <a:pt x="330" y="322"/>
                  </a:cubicBezTo>
                  <a:cubicBezTo>
                    <a:pt x="335" y="320"/>
                    <a:pt x="338" y="317"/>
                    <a:pt x="340" y="313"/>
                  </a:cubicBezTo>
                  <a:cubicBezTo>
                    <a:pt x="345" y="306"/>
                    <a:pt x="349" y="291"/>
                    <a:pt x="359" y="290"/>
                  </a:cubicBezTo>
                  <a:cubicBezTo>
                    <a:pt x="366" y="289"/>
                    <a:pt x="363" y="304"/>
                    <a:pt x="363" y="308"/>
                  </a:cubicBezTo>
                  <a:cubicBezTo>
                    <a:pt x="363" y="312"/>
                    <a:pt x="363" y="315"/>
                    <a:pt x="363" y="319"/>
                  </a:cubicBezTo>
                  <a:cubicBezTo>
                    <a:pt x="364" y="325"/>
                    <a:pt x="359" y="332"/>
                    <a:pt x="356" y="337"/>
                  </a:cubicBezTo>
                  <a:cubicBezTo>
                    <a:pt x="353" y="342"/>
                    <a:pt x="350" y="347"/>
                    <a:pt x="346" y="351"/>
                  </a:cubicBezTo>
                  <a:cubicBezTo>
                    <a:pt x="341" y="355"/>
                    <a:pt x="337" y="358"/>
                    <a:pt x="333" y="362"/>
                  </a:cubicBezTo>
                  <a:cubicBezTo>
                    <a:pt x="327" y="367"/>
                    <a:pt x="317" y="373"/>
                    <a:pt x="317" y="381"/>
                  </a:cubicBezTo>
                  <a:cubicBezTo>
                    <a:pt x="321" y="378"/>
                    <a:pt x="325" y="378"/>
                    <a:pt x="330" y="376"/>
                  </a:cubicBezTo>
                  <a:cubicBezTo>
                    <a:pt x="336" y="375"/>
                    <a:pt x="340" y="372"/>
                    <a:pt x="345" y="368"/>
                  </a:cubicBezTo>
                  <a:cubicBezTo>
                    <a:pt x="349" y="364"/>
                    <a:pt x="351" y="363"/>
                    <a:pt x="356" y="362"/>
                  </a:cubicBezTo>
                  <a:cubicBezTo>
                    <a:pt x="358" y="362"/>
                    <a:pt x="359" y="362"/>
                    <a:pt x="361" y="361"/>
                  </a:cubicBezTo>
                  <a:cubicBezTo>
                    <a:pt x="363" y="360"/>
                    <a:pt x="364" y="359"/>
                    <a:pt x="366" y="358"/>
                  </a:cubicBezTo>
                  <a:cubicBezTo>
                    <a:pt x="369" y="356"/>
                    <a:pt x="370" y="359"/>
                    <a:pt x="372" y="362"/>
                  </a:cubicBezTo>
                  <a:cubicBezTo>
                    <a:pt x="374" y="366"/>
                    <a:pt x="378" y="367"/>
                    <a:pt x="381" y="369"/>
                  </a:cubicBezTo>
                  <a:cubicBezTo>
                    <a:pt x="386" y="373"/>
                    <a:pt x="391" y="376"/>
                    <a:pt x="392" y="383"/>
                  </a:cubicBezTo>
                  <a:cubicBezTo>
                    <a:pt x="393" y="391"/>
                    <a:pt x="385" y="397"/>
                    <a:pt x="383" y="403"/>
                  </a:cubicBezTo>
                  <a:cubicBezTo>
                    <a:pt x="381" y="408"/>
                    <a:pt x="380" y="413"/>
                    <a:pt x="380" y="417"/>
                  </a:cubicBezTo>
                  <a:cubicBezTo>
                    <a:pt x="380" y="420"/>
                    <a:pt x="381" y="423"/>
                    <a:pt x="381" y="426"/>
                  </a:cubicBezTo>
                  <a:cubicBezTo>
                    <a:pt x="381" y="432"/>
                    <a:pt x="377" y="439"/>
                    <a:pt x="373" y="443"/>
                  </a:cubicBezTo>
                  <a:cubicBezTo>
                    <a:pt x="372" y="445"/>
                    <a:pt x="369" y="447"/>
                    <a:pt x="367" y="448"/>
                  </a:cubicBezTo>
                  <a:cubicBezTo>
                    <a:pt x="367" y="449"/>
                    <a:pt x="364" y="449"/>
                    <a:pt x="364" y="450"/>
                  </a:cubicBezTo>
                  <a:cubicBezTo>
                    <a:pt x="363" y="451"/>
                    <a:pt x="364" y="455"/>
                    <a:pt x="363" y="456"/>
                  </a:cubicBezTo>
                  <a:cubicBezTo>
                    <a:pt x="363" y="460"/>
                    <a:pt x="362" y="463"/>
                    <a:pt x="362" y="467"/>
                  </a:cubicBezTo>
                  <a:cubicBezTo>
                    <a:pt x="363" y="468"/>
                    <a:pt x="364" y="468"/>
                    <a:pt x="366" y="468"/>
                  </a:cubicBezTo>
                  <a:cubicBezTo>
                    <a:pt x="369" y="470"/>
                    <a:pt x="369" y="472"/>
                    <a:pt x="369" y="474"/>
                  </a:cubicBezTo>
                  <a:cubicBezTo>
                    <a:pt x="369" y="479"/>
                    <a:pt x="370" y="482"/>
                    <a:pt x="368" y="486"/>
                  </a:cubicBezTo>
                  <a:cubicBezTo>
                    <a:pt x="363" y="492"/>
                    <a:pt x="356" y="498"/>
                    <a:pt x="349" y="501"/>
                  </a:cubicBezTo>
                  <a:cubicBezTo>
                    <a:pt x="342" y="504"/>
                    <a:pt x="335" y="504"/>
                    <a:pt x="328" y="507"/>
                  </a:cubicBezTo>
                  <a:cubicBezTo>
                    <a:pt x="330" y="513"/>
                    <a:pt x="319" y="514"/>
                    <a:pt x="322" y="520"/>
                  </a:cubicBezTo>
                  <a:cubicBezTo>
                    <a:pt x="324" y="523"/>
                    <a:pt x="326" y="523"/>
                    <a:pt x="323" y="526"/>
                  </a:cubicBezTo>
                  <a:cubicBezTo>
                    <a:pt x="318" y="530"/>
                    <a:pt x="312" y="533"/>
                    <a:pt x="306" y="535"/>
                  </a:cubicBezTo>
                  <a:cubicBezTo>
                    <a:pt x="313" y="534"/>
                    <a:pt x="320" y="533"/>
                    <a:pt x="328" y="533"/>
                  </a:cubicBezTo>
                  <a:cubicBezTo>
                    <a:pt x="333" y="532"/>
                    <a:pt x="340" y="530"/>
                    <a:pt x="346" y="531"/>
                  </a:cubicBezTo>
                  <a:cubicBezTo>
                    <a:pt x="350" y="532"/>
                    <a:pt x="353" y="535"/>
                    <a:pt x="354" y="538"/>
                  </a:cubicBezTo>
                  <a:cubicBezTo>
                    <a:pt x="351" y="541"/>
                    <a:pt x="347" y="544"/>
                    <a:pt x="343" y="547"/>
                  </a:cubicBezTo>
                  <a:cubicBezTo>
                    <a:pt x="337" y="552"/>
                    <a:pt x="330" y="557"/>
                    <a:pt x="323" y="560"/>
                  </a:cubicBezTo>
                  <a:cubicBezTo>
                    <a:pt x="321" y="561"/>
                    <a:pt x="318" y="563"/>
                    <a:pt x="316" y="564"/>
                  </a:cubicBezTo>
                  <a:cubicBezTo>
                    <a:pt x="314" y="564"/>
                    <a:pt x="312" y="565"/>
                    <a:pt x="309" y="566"/>
                  </a:cubicBezTo>
                  <a:cubicBezTo>
                    <a:pt x="305" y="569"/>
                    <a:pt x="300" y="570"/>
                    <a:pt x="295" y="573"/>
                  </a:cubicBezTo>
                  <a:cubicBezTo>
                    <a:pt x="287" y="579"/>
                    <a:pt x="277" y="584"/>
                    <a:pt x="268" y="588"/>
                  </a:cubicBezTo>
                  <a:cubicBezTo>
                    <a:pt x="266" y="589"/>
                    <a:pt x="264" y="591"/>
                    <a:pt x="263" y="593"/>
                  </a:cubicBezTo>
                  <a:cubicBezTo>
                    <a:pt x="262" y="595"/>
                    <a:pt x="264" y="597"/>
                    <a:pt x="265" y="599"/>
                  </a:cubicBezTo>
                  <a:cubicBezTo>
                    <a:pt x="267" y="604"/>
                    <a:pt x="270" y="607"/>
                    <a:pt x="273" y="611"/>
                  </a:cubicBezTo>
                  <a:cubicBezTo>
                    <a:pt x="276" y="616"/>
                    <a:pt x="277" y="620"/>
                    <a:pt x="279" y="625"/>
                  </a:cubicBezTo>
                  <a:cubicBezTo>
                    <a:pt x="285" y="637"/>
                    <a:pt x="302" y="644"/>
                    <a:pt x="312" y="654"/>
                  </a:cubicBezTo>
                  <a:cubicBezTo>
                    <a:pt x="319" y="661"/>
                    <a:pt x="341" y="687"/>
                    <a:pt x="353" y="675"/>
                  </a:cubicBezTo>
                  <a:cubicBezTo>
                    <a:pt x="362" y="666"/>
                    <a:pt x="348" y="656"/>
                    <a:pt x="345" y="647"/>
                  </a:cubicBezTo>
                  <a:cubicBezTo>
                    <a:pt x="343" y="641"/>
                    <a:pt x="344" y="633"/>
                    <a:pt x="344" y="627"/>
                  </a:cubicBezTo>
                  <a:cubicBezTo>
                    <a:pt x="343" y="622"/>
                    <a:pt x="342" y="618"/>
                    <a:pt x="342" y="614"/>
                  </a:cubicBezTo>
                  <a:cubicBezTo>
                    <a:pt x="341" y="609"/>
                    <a:pt x="342" y="605"/>
                    <a:pt x="341" y="601"/>
                  </a:cubicBezTo>
                  <a:cubicBezTo>
                    <a:pt x="341" y="596"/>
                    <a:pt x="342" y="596"/>
                    <a:pt x="345" y="593"/>
                  </a:cubicBezTo>
                  <a:cubicBezTo>
                    <a:pt x="347" y="592"/>
                    <a:pt x="349" y="590"/>
                    <a:pt x="352" y="589"/>
                  </a:cubicBezTo>
                  <a:cubicBezTo>
                    <a:pt x="355" y="587"/>
                    <a:pt x="359" y="586"/>
                    <a:pt x="363" y="584"/>
                  </a:cubicBezTo>
                  <a:cubicBezTo>
                    <a:pt x="367" y="582"/>
                    <a:pt x="370" y="580"/>
                    <a:pt x="374" y="578"/>
                  </a:cubicBezTo>
                  <a:cubicBezTo>
                    <a:pt x="380" y="575"/>
                    <a:pt x="386" y="572"/>
                    <a:pt x="392" y="568"/>
                  </a:cubicBezTo>
                  <a:cubicBezTo>
                    <a:pt x="392" y="569"/>
                    <a:pt x="393" y="570"/>
                    <a:pt x="393" y="570"/>
                  </a:cubicBezTo>
                  <a:cubicBezTo>
                    <a:pt x="395" y="574"/>
                    <a:pt x="397" y="579"/>
                    <a:pt x="398" y="583"/>
                  </a:cubicBezTo>
                  <a:cubicBezTo>
                    <a:pt x="399" y="587"/>
                    <a:pt x="397" y="588"/>
                    <a:pt x="397" y="591"/>
                  </a:cubicBezTo>
                  <a:cubicBezTo>
                    <a:pt x="403" y="592"/>
                    <a:pt x="408" y="588"/>
                    <a:pt x="414" y="585"/>
                  </a:cubicBezTo>
                  <a:cubicBezTo>
                    <a:pt x="422" y="580"/>
                    <a:pt x="430" y="575"/>
                    <a:pt x="437" y="568"/>
                  </a:cubicBezTo>
                  <a:cubicBezTo>
                    <a:pt x="443" y="563"/>
                    <a:pt x="449" y="561"/>
                    <a:pt x="456" y="561"/>
                  </a:cubicBezTo>
                  <a:cubicBezTo>
                    <a:pt x="461" y="561"/>
                    <a:pt x="465" y="563"/>
                    <a:pt x="470" y="562"/>
                  </a:cubicBezTo>
                  <a:cubicBezTo>
                    <a:pt x="475" y="561"/>
                    <a:pt x="477" y="557"/>
                    <a:pt x="480" y="554"/>
                  </a:cubicBezTo>
                  <a:cubicBezTo>
                    <a:pt x="487" y="545"/>
                    <a:pt x="488" y="534"/>
                    <a:pt x="495" y="526"/>
                  </a:cubicBezTo>
                  <a:cubicBezTo>
                    <a:pt x="498" y="521"/>
                    <a:pt x="502" y="520"/>
                    <a:pt x="508" y="519"/>
                  </a:cubicBezTo>
                  <a:cubicBezTo>
                    <a:pt x="515" y="517"/>
                    <a:pt x="514" y="521"/>
                    <a:pt x="517" y="527"/>
                  </a:cubicBezTo>
                  <a:cubicBezTo>
                    <a:pt x="518" y="529"/>
                    <a:pt x="519" y="535"/>
                    <a:pt x="522" y="534"/>
                  </a:cubicBezTo>
                  <a:cubicBezTo>
                    <a:pt x="523" y="534"/>
                    <a:pt x="525" y="528"/>
                    <a:pt x="526" y="527"/>
                  </a:cubicBezTo>
                  <a:cubicBezTo>
                    <a:pt x="529" y="522"/>
                    <a:pt x="534" y="517"/>
                    <a:pt x="539" y="522"/>
                  </a:cubicBezTo>
                  <a:cubicBezTo>
                    <a:pt x="543" y="529"/>
                    <a:pt x="544" y="538"/>
                    <a:pt x="549" y="544"/>
                  </a:cubicBezTo>
                  <a:cubicBezTo>
                    <a:pt x="551" y="546"/>
                    <a:pt x="553" y="547"/>
                    <a:pt x="556" y="547"/>
                  </a:cubicBezTo>
                  <a:cubicBezTo>
                    <a:pt x="559" y="565"/>
                    <a:pt x="562" y="582"/>
                    <a:pt x="563" y="600"/>
                  </a:cubicBezTo>
                  <a:cubicBezTo>
                    <a:pt x="564" y="607"/>
                    <a:pt x="564" y="615"/>
                    <a:pt x="563" y="622"/>
                  </a:cubicBezTo>
                  <a:cubicBezTo>
                    <a:pt x="561" y="627"/>
                    <a:pt x="559" y="632"/>
                    <a:pt x="558" y="638"/>
                  </a:cubicBezTo>
                  <a:cubicBezTo>
                    <a:pt x="557" y="641"/>
                    <a:pt x="556" y="644"/>
                    <a:pt x="556" y="647"/>
                  </a:cubicBezTo>
                  <a:cubicBezTo>
                    <a:pt x="556" y="651"/>
                    <a:pt x="559" y="655"/>
                    <a:pt x="562" y="658"/>
                  </a:cubicBezTo>
                  <a:cubicBezTo>
                    <a:pt x="566" y="663"/>
                    <a:pt x="574" y="665"/>
                    <a:pt x="581" y="666"/>
                  </a:cubicBezTo>
                  <a:cubicBezTo>
                    <a:pt x="589" y="668"/>
                    <a:pt x="597" y="668"/>
                    <a:pt x="605" y="668"/>
                  </a:cubicBezTo>
                  <a:cubicBezTo>
                    <a:pt x="615" y="668"/>
                    <a:pt x="624" y="669"/>
                    <a:pt x="634" y="668"/>
                  </a:cubicBezTo>
                  <a:cubicBezTo>
                    <a:pt x="639" y="668"/>
                    <a:pt x="644" y="667"/>
                    <a:pt x="649" y="667"/>
                  </a:cubicBezTo>
                  <a:cubicBezTo>
                    <a:pt x="653" y="668"/>
                    <a:pt x="658" y="668"/>
                    <a:pt x="662" y="669"/>
                  </a:cubicBezTo>
                  <a:cubicBezTo>
                    <a:pt x="664" y="669"/>
                    <a:pt x="666" y="670"/>
                    <a:pt x="668" y="670"/>
                  </a:cubicBezTo>
                  <a:cubicBezTo>
                    <a:pt x="671" y="669"/>
                    <a:pt x="674" y="663"/>
                    <a:pt x="674" y="659"/>
                  </a:cubicBezTo>
                  <a:cubicBezTo>
                    <a:pt x="674" y="654"/>
                    <a:pt x="670" y="653"/>
                    <a:pt x="666" y="651"/>
                  </a:cubicBezTo>
                  <a:close/>
                  <a:moveTo>
                    <a:pt x="148" y="232"/>
                  </a:moveTo>
                  <a:cubicBezTo>
                    <a:pt x="147" y="237"/>
                    <a:pt x="145" y="242"/>
                    <a:pt x="141" y="246"/>
                  </a:cubicBezTo>
                  <a:cubicBezTo>
                    <a:pt x="139" y="249"/>
                    <a:pt x="135" y="250"/>
                    <a:pt x="133" y="253"/>
                  </a:cubicBezTo>
                  <a:cubicBezTo>
                    <a:pt x="131" y="254"/>
                    <a:pt x="130" y="256"/>
                    <a:pt x="128" y="257"/>
                  </a:cubicBezTo>
                  <a:cubicBezTo>
                    <a:pt x="128" y="257"/>
                    <a:pt x="127" y="257"/>
                    <a:pt x="127" y="256"/>
                  </a:cubicBezTo>
                  <a:cubicBezTo>
                    <a:pt x="122" y="252"/>
                    <a:pt x="117" y="248"/>
                    <a:pt x="111" y="245"/>
                  </a:cubicBezTo>
                  <a:cubicBezTo>
                    <a:pt x="113" y="241"/>
                    <a:pt x="115" y="238"/>
                    <a:pt x="117" y="236"/>
                  </a:cubicBezTo>
                  <a:cubicBezTo>
                    <a:pt x="119" y="233"/>
                    <a:pt x="120" y="229"/>
                    <a:pt x="123" y="227"/>
                  </a:cubicBezTo>
                  <a:cubicBezTo>
                    <a:pt x="124" y="225"/>
                    <a:pt x="127" y="224"/>
                    <a:pt x="128" y="223"/>
                  </a:cubicBezTo>
                  <a:cubicBezTo>
                    <a:pt x="134" y="218"/>
                    <a:pt x="141" y="213"/>
                    <a:pt x="148" y="211"/>
                  </a:cubicBezTo>
                  <a:cubicBezTo>
                    <a:pt x="153" y="209"/>
                    <a:pt x="158" y="210"/>
                    <a:pt x="163" y="211"/>
                  </a:cubicBezTo>
                  <a:cubicBezTo>
                    <a:pt x="163" y="211"/>
                    <a:pt x="163" y="211"/>
                    <a:pt x="162" y="212"/>
                  </a:cubicBezTo>
                  <a:cubicBezTo>
                    <a:pt x="156" y="218"/>
                    <a:pt x="151" y="222"/>
                    <a:pt x="148" y="232"/>
                  </a:cubicBezTo>
                  <a:close/>
                  <a:moveTo>
                    <a:pt x="193" y="271"/>
                  </a:moveTo>
                  <a:cubicBezTo>
                    <a:pt x="193" y="272"/>
                    <a:pt x="192" y="274"/>
                    <a:pt x="191" y="276"/>
                  </a:cubicBezTo>
                  <a:cubicBezTo>
                    <a:pt x="191" y="278"/>
                    <a:pt x="191" y="280"/>
                    <a:pt x="190" y="282"/>
                  </a:cubicBezTo>
                  <a:cubicBezTo>
                    <a:pt x="190" y="286"/>
                    <a:pt x="188" y="290"/>
                    <a:pt x="187" y="294"/>
                  </a:cubicBezTo>
                  <a:cubicBezTo>
                    <a:pt x="186" y="295"/>
                    <a:pt x="186" y="295"/>
                    <a:pt x="185" y="295"/>
                  </a:cubicBezTo>
                  <a:cubicBezTo>
                    <a:pt x="186" y="296"/>
                    <a:pt x="186" y="296"/>
                    <a:pt x="186" y="296"/>
                  </a:cubicBezTo>
                  <a:cubicBezTo>
                    <a:pt x="185" y="299"/>
                    <a:pt x="183" y="302"/>
                    <a:pt x="182" y="305"/>
                  </a:cubicBezTo>
                  <a:cubicBezTo>
                    <a:pt x="179" y="309"/>
                    <a:pt x="176" y="312"/>
                    <a:pt x="173" y="315"/>
                  </a:cubicBezTo>
                  <a:cubicBezTo>
                    <a:pt x="170" y="311"/>
                    <a:pt x="167" y="307"/>
                    <a:pt x="164" y="303"/>
                  </a:cubicBezTo>
                  <a:cubicBezTo>
                    <a:pt x="160" y="296"/>
                    <a:pt x="157" y="288"/>
                    <a:pt x="152" y="283"/>
                  </a:cubicBezTo>
                  <a:cubicBezTo>
                    <a:pt x="152" y="282"/>
                    <a:pt x="152" y="282"/>
                    <a:pt x="151" y="282"/>
                  </a:cubicBezTo>
                  <a:cubicBezTo>
                    <a:pt x="153" y="282"/>
                    <a:pt x="154" y="282"/>
                    <a:pt x="156" y="282"/>
                  </a:cubicBezTo>
                  <a:cubicBezTo>
                    <a:pt x="162" y="282"/>
                    <a:pt x="168" y="278"/>
                    <a:pt x="173" y="276"/>
                  </a:cubicBezTo>
                  <a:cubicBezTo>
                    <a:pt x="180" y="273"/>
                    <a:pt x="187" y="272"/>
                    <a:pt x="194" y="268"/>
                  </a:cubicBezTo>
                  <a:cubicBezTo>
                    <a:pt x="194" y="268"/>
                    <a:pt x="194" y="268"/>
                    <a:pt x="194" y="268"/>
                  </a:cubicBezTo>
                  <a:cubicBezTo>
                    <a:pt x="194" y="269"/>
                    <a:pt x="193" y="270"/>
                    <a:pt x="193" y="271"/>
                  </a:cubicBezTo>
                  <a:close/>
                  <a:moveTo>
                    <a:pt x="211" y="270"/>
                  </a:moveTo>
                  <a:cubicBezTo>
                    <a:pt x="210" y="271"/>
                    <a:pt x="209" y="272"/>
                    <a:pt x="207" y="274"/>
                  </a:cubicBezTo>
                  <a:cubicBezTo>
                    <a:pt x="208" y="271"/>
                    <a:pt x="209" y="269"/>
                    <a:pt x="209" y="266"/>
                  </a:cubicBezTo>
                  <a:cubicBezTo>
                    <a:pt x="209" y="265"/>
                    <a:pt x="209" y="264"/>
                    <a:pt x="209" y="263"/>
                  </a:cubicBezTo>
                  <a:cubicBezTo>
                    <a:pt x="212" y="262"/>
                    <a:pt x="215" y="262"/>
                    <a:pt x="216" y="264"/>
                  </a:cubicBezTo>
                  <a:cubicBezTo>
                    <a:pt x="216" y="267"/>
                    <a:pt x="212" y="269"/>
                    <a:pt x="211" y="27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
            <p:cNvSpPr/>
            <p:nvPr/>
          </p:nvSpPr>
          <p:spPr bwMode="auto">
            <a:xfrm>
              <a:off x="1317626" y="8975725"/>
              <a:ext cx="330200" cy="238125"/>
            </a:xfrm>
            <a:custGeom>
              <a:avLst/>
              <a:gdLst>
                <a:gd name="T0" fmla="*/ 55 w 78"/>
                <a:gd name="T1" fmla="*/ 30 h 56"/>
                <a:gd name="T2" fmla="*/ 57 w 78"/>
                <a:gd name="T3" fmla="*/ 27 h 56"/>
                <a:gd name="T4" fmla="*/ 53 w 78"/>
                <a:gd name="T5" fmla="*/ 24 h 56"/>
                <a:gd name="T6" fmla="*/ 48 w 78"/>
                <a:gd name="T7" fmla="*/ 23 h 56"/>
                <a:gd name="T8" fmla="*/ 47 w 78"/>
                <a:gd name="T9" fmla="*/ 22 h 56"/>
                <a:gd name="T10" fmla="*/ 51 w 78"/>
                <a:gd name="T11" fmla="*/ 20 h 56"/>
                <a:gd name="T12" fmla="*/ 64 w 78"/>
                <a:gd name="T13" fmla="*/ 15 h 56"/>
                <a:gd name="T14" fmla="*/ 72 w 78"/>
                <a:gd name="T15" fmla="*/ 11 h 56"/>
                <a:gd name="T16" fmla="*/ 75 w 78"/>
                <a:gd name="T17" fmla="*/ 9 h 56"/>
                <a:gd name="T18" fmla="*/ 78 w 78"/>
                <a:gd name="T19" fmla="*/ 8 h 56"/>
                <a:gd name="T20" fmla="*/ 77 w 78"/>
                <a:gd name="T21" fmla="*/ 4 h 56"/>
                <a:gd name="T22" fmla="*/ 76 w 78"/>
                <a:gd name="T23" fmla="*/ 1 h 56"/>
                <a:gd name="T24" fmla="*/ 71 w 78"/>
                <a:gd name="T25" fmla="*/ 4 h 56"/>
                <a:gd name="T26" fmla="*/ 62 w 78"/>
                <a:gd name="T27" fmla="*/ 9 h 56"/>
                <a:gd name="T28" fmla="*/ 59 w 78"/>
                <a:gd name="T29" fmla="*/ 11 h 56"/>
                <a:gd name="T30" fmla="*/ 55 w 78"/>
                <a:gd name="T31" fmla="*/ 13 h 56"/>
                <a:gd name="T32" fmla="*/ 46 w 78"/>
                <a:gd name="T33" fmla="*/ 19 h 56"/>
                <a:gd name="T34" fmla="*/ 46 w 78"/>
                <a:gd name="T35" fmla="*/ 17 h 56"/>
                <a:gd name="T36" fmla="*/ 46 w 78"/>
                <a:gd name="T37" fmla="*/ 15 h 56"/>
                <a:gd name="T38" fmla="*/ 46 w 78"/>
                <a:gd name="T39" fmla="*/ 10 h 56"/>
                <a:gd name="T40" fmla="*/ 43 w 78"/>
                <a:gd name="T41" fmla="*/ 11 h 56"/>
                <a:gd name="T42" fmla="*/ 41 w 78"/>
                <a:gd name="T43" fmla="*/ 18 h 56"/>
                <a:gd name="T44" fmla="*/ 38 w 78"/>
                <a:gd name="T45" fmla="*/ 14 h 56"/>
                <a:gd name="T46" fmla="*/ 23 w 78"/>
                <a:gd name="T47" fmla="*/ 7 h 56"/>
                <a:gd name="T48" fmla="*/ 1 w 78"/>
                <a:gd name="T49" fmla="*/ 25 h 56"/>
                <a:gd name="T50" fmla="*/ 3 w 78"/>
                <a:gd name="T51" fmla="*/ 38 h 56"/>
                <a:gd name="T52" fmla="*/ 11 w 78"/>
                <a:gd name="T53" fmla="*/ 47 h 56"/>
                <a:gd name="T54" fmla="*/ 43 w 78"/>
                <a:gd name="T55" fmla="*/ 31 h 56"/>
                <a:gd name="T56" fmla="*/ 43 w 78"/>
                <a:gd name="T57" fmla="*/ 27 h 56"/>
                <a:gd name="T58" fmla="*/ 48 w 78"/>
                <a:gd name="T59" fmla="*/ 28 h 56"/>
                <a:gd name="T60" fmla="*/ 50 w 78"/>
                <a:gd name="T61" fmla="*/ 30 h 56"/>
                <a:gd name="T62" fmla="*/ 52 w 78"/>
                <a:gd name="T63" fmla="*/ 30 h 56"/>
                <a:gd name="T64" fmla="*/ 55 w 78"/>
                <a:gd name="T65"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6">
                  <a:moveTo>
                    <a:pt x="55" y="30"/>
                  </a:moveTo>
                  <a:cubicBezTo>
                    <a:pt x="57" y="29"/>
                    <a:pt x="58" y="28"/>
                    <a:pt x="57" y="27"/>
                  </a:cubicBezTo>
                  <a:cubicBezTo>
                    <a:pt x="56" y="26"/>
                    <a:pt x="54" y="25"/>
                    <a:pt x="53" y="24"/>
                  </a:cubicBezTo>
                  <a:cubicBezTo>
                    <a:pt x="52" y="24"/>
                    <a:pt x="50" y="23"/>
                    <a:pt x="48" y="23"/>
                  </a:cubicBezTo>
                  <a:cubicBezTo>
                    <a:pt x="48" y="23"/>
                    <a:pt x="47" y="23"/>
                    <a:pt x="47" y="22"/>
                  </a:cubicBezTo>
                  <a:cubicBezTo>
                    <a:pt x="48" y="22"/>
                    <a:pt x="49" y="21"/>
                    <a:pt x="51" y="20"/>
                  </a:cubicBezTo>
                  <a:cubicBezTo>
                    <a:pt x="55" y="18"/>
                    <a:pt x="59" y="17"/>
                    <a:pt x="64" y="15"/>
                  </a:cubicBezTo>
                  <a:cubicBezTo>
                    <a:pt x="66" y="14"/>
                    <a:pt x="69" y="12"/>
                    <a:pt x="72" y="11"/>
                  </a:cubicBezTo>
                  <a:cubicBezTo>
                    <a:pt x="73" y="11"/>
                    <a:pt x="74" y="10"/>
                    <a:pt x="75" y="9"/>
                  </a:cubicBezTo>
                  <a:cubicBezTo>
                    <a:pt x="76" y="9"/>
                    <a:pt x="77" y="9"/>
                    <a:pt x="78" y="8"/>
                  </a:cubicBezTo>
                  <a:cubicBezTo>
                    <a:pt x="78" y="6"/>
                    <a:pt x="78" y="5"/>
                    <a:pt x="77" y="4"/>
                  </a:cubicBezTo>
                  <a:cubicBezTo>
                    <a:pt x="77" y="3"/>
                    <a:pt x="77" y="2"/>
                    <a:pt x="76" y="1"/>
                  </a:cubicBezTo>
                  <a:cubicBezTo>
                    <a:pt x="75" y="0"/>
                    <a:pt x="72" y="3"/>
                    <a:pt x="71" y="4"/>
                  </a:cubicBezTo>
                  <a:cubicBezTo>
                    <a:pt x="68" y="5"/>
                    <a:pt x="65" y="7"/>
                    <a:pt x="62" y="9"/>
                  </a:cubicBezTo>
                  <a:cubicBezTo>
                    <a:pt x="61" y="10"/>
                    <a:pt x="60" y="10"/>
                    <a:pt x="59" y="11"/>
                  </a:cubicBezTo>
                  <a:cubicBezTo>
                    <a:pt x="58" y="11"/>
                    <a:pt x="57" y="12"/>
                    <a:pt x="55" y="13"/>
                  </a:cubicBezTo>
                  <a:cubicBezTo>
                    <a:pt x="52" y="15"/>
                    <a:pt x="49" y="17"/>
                    <a:pt x="46" y="19"/>
                  </a:cubicBezTo>
                  <a:cubicBezTo>
                    <a:pt x="46" y="18"/>
                    <a:pt x="46" y="18"/>
                    <a:pt x="46" y="17"/>
                  </a:cubicBezTo>
                  <a:cubicBezTo>
                    <a:pt x="46" y="17"/>
                    <a:pt x="46" y="16"/>
                    <a:pt x="46" y="15"/>
                  </a:cubicBezTo>
                  <a:cubicBezTo>
                    <a:pt x="46" y="14"/>
                    <a:pt x="47" y="11"/>
                    <a:pt x="46" y="10"/>
                  </a:cubicBezTo>
                  <a:cubicBezTo>
                    <a:pt x="46" y="8"/>
                    <a:pt x="44" y="9"/>
                    <a:pt x="43" y="11"/>
                  </a:cubicBezTo>
                  <a:cubicBezTo>
                    <a:pt x="42" y="13"/>
                    <a:pt x="42" y="16"/>
                    <a:pt x="41" y="18"/>
                  </a:cubicBezTo>
                  <a:cubicBezTo>
                    <a:pt x="40" y="17"/>
                    <a:pt x="39" y="16"/>
                    <a:pt x="38" y="14"/>
                  </a:cubicBezTo>
                  <a:cubicBezTo>
                    <a:pt x="34" y="10"/>
                    <a:pt x="29" y="8"/>
                    <a:pt x="23" y="7"/>
                  </a:cubicBezTo>
                  <a:cubicBezTo>
                    <a:pt x="12" y="4"/>
                    <a:pt x="0" y="12"/>
                    <a:pt x="1" y="25"/>
                  </a:cubicBezTo>
                  <a:cubicBezTo>
                    <a:pt x="1" y="29"/>
                    <a:pt x="1" y="34"/>
                    <a:pt x="3" y="38"/>
                  </a:cubicBezTo>
                  <a:cubicBezTo>
                    <a:pt x="5" y="41"/>
                    <a:pt x="8" y="45"/>
                    <a:pt x="11" y="47"/>
                  </a:cubicBezTo>
                  <a:cubicBezTo>
                    <a:pt x="24" y="56"/>
                    <a:pt x="41" y="46"/>
                    <a:pt x="43" y="31"/>
                  </a:cubicBezTo>
                  <a:cubicBezTo>
                    <a:pt x="43" y="30"/>
                    <a:pt x="43" y="28"/>
                    <a:pt x="43" y="27"/>
                  </a:cubicBezTo>
                  <a:cubicBezTo>
                    <a:pt x="45" y="28"/>
                    <a:pt x="47" y="28"/>
                    <a:pt x="48" y="28"/>
                  </a:cubicBezTo>
                  <a:cubicBezTo>
                    <a:pt x="49" y="29"/>
                    <a:pt x="50" y="29"/>
                    <a:pt x="50" y="30"/>
                  </a:cubicBezTo>
                  <a:cubicBezTo>
                    <a:pt x="51" y="30"/>
                    <a:pt x="51" y="30"/>
                    <a:pt x="52" y="30"/>
                  </a:cubicBezTo>
                  <a:cubicBezTo>
                    <a:pt x="53" y="30"/>
                    <a:pt x="54" y="30"/>
                    <a:pt x="55" y="3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
            <p:cNvSpPr/>
            <p:nvPr/>
          </p:nvSpPr>
          <p:spPr bwMode="auto">
            <a:xfrm>
              <a:off x="836613" y="8897938"/>
              <a:ext cx="246063" cy="166688"/>
            </a:xfrm>
            <a:custGeom>
              <a:avLst/>
              <a:gdLst>
                <a:gd name="T0" fmla="*/ 51 w 58"/>
                <a:gd name="T1" fmla="*/ 0 h 39"/>
                <a:gd name="T2" fmla="*/ 41 w 58"/>
                <a:gd name="T3" fmla="*/ 5 h 39"/>
                <a:gd name="T4" fmla="*/ 36 w 58"/>
                <a:gd name="T5" fmla="*/ 12 h 39"/>
                <a:gd name="T6" fmla="*/ 20 w 58"/>
                <a:gd name="T7" fmla="*/ 18 h 39"/>
                <a:gd name="T8" fmla="*/ 18 w 58"/>
                <a:gd name="T9" fmla="*/ 20 h 39"/>
                <a:gd name="T10" fmla="*/ 12 w 58"/>
                <a:gd name="T11" fmla="*/ 19 h 39"/>
                <a:gd name="T12" fmla="*/ 5 w 58"/>
                <a:gd name="T13" fmla="*/ 22 h 39"/>
                <a:gd name="T14" fmla="*/ 1 w 58"/>
                <a:gd name="T15" fmla="*/ 28 h 39"/>
                <a:gd name="T16" fmla="*/ 9 w 58"/>
                <a:gd name="T17" fmla="*/ 26 h 39"/>
                <a:gd name="T18" fmla="*/ 6 w 58"/>
                <a:gd name="T19" fmla="*/ 33 h 39"/>
                <a:gd name="T20" fmla="*/ 13 w 58"/>
                <a:gd name="T21" fmla="*/ 37 h 39"/>
                <a:gd name="T22" fmla="*/ 19 w 58"/>
                <a:gd name="T23" fmla="*/ 32 h 39"/>
                <a:gd name="T24" fmla="*/ 21 w 58"/>
                <a:gd name="T25" fmla="*/ 34 h 39"/>
                <a:gd name="T26" fmla="*/ 32 w 58"/>
                <a:gd name="T27" fmla="*/ 36 h 39"/>
                <a:gd name="T28" fmla="*/ 40 w 58"/>
                <a:gd name="T29" fmla="*/ 30 h 39"/>
                <a:gd name="T30" fmla="*/ 43 w 58"/>
                <a:gd name="T31" fmla="*/ 23 h 39"/>
                <a:gd name="T32" fmla="*/ 55 w 58"/>
                <a:gd name="T33" fmla="*/ 16 h 39"/>
                <a:gd name="T34" fmla="*/ 49 w 58"/>
                <a:gd name="T35" fmla="*/ 12 h 39"/>
                <a:gd name="T36" fmla="*/ 56 w 58"/>
                <a:gd name="T37" fmla="*/ 5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3" y="3"/>
                    <a:pt x="41" y="5"/>
                  </a:cubicBezTo>
                  <a:cubicBezTo>
                    <a:pt x="40" y="7"/>
                    <a:pt x="37" y="10"/>
                    <a:pt x="36" y="12"/>
                  </a:cubicBezTo>
                  <a:cubicBezTo>
                    <a:pt x="30" y="11"/>
                    <a:pt x="24" y="13"/>
                    <a:pt x="20" y="18"/>
                  </a:cubicBezTo>
                  <a:cubicBezTo>
                    <a:pt x="19" y="18"/>
                    <a:pt x="19" y="19"/>
                    <a:pt x="18" y="20"/>
                  </a:cubicBezTo>
                  <a:cubicBezTo>
                    <a:pt x="16" y="19"/>
                    <a:pt x="14" y="19"/>
                    <a:pt x="12" y="19"/>
                  </a:cubicBezTo>
                  <a:cubicBezTo>
                    <a:pt x="9" y="19"/>
                    <a:pt x="7" y="20"/>
                    <a:pt x="5" y="22"/>
                  </a:cubicBezTo>
                  <a:cubicBezTo>
                    <a:pt x="3" y="23"/>
                    <a:pt x="0" y="25"/>
                    <a:pt x="1" y="28"/>
                  </a:cubicBezTo>
                  <a:cubicBezTo>
                    <a:pt x="4" y="27"/>
                    <a:pt x="7" y="28"/>
                    <a:pt x="9" y="26"/>
                  </a:cubicBezTo>
                  <a:cubicBezTo>
                    <a:pt x="8" y="28"/>
                    <a:pt x="6" y="31"/>
                    <a:pt x="6" y="33"/>
                  </a:cubicBezTo>
                  <a:cubicBezTo>
                    <a:pt x="6" y="38"/>
                    <a:pt x="10" y="39"/>
                    <a:pt x="13" y="37"/>
                  </a:cubicBezTo>
                  <a:cubicBezTo>
                    <a:pt x="15" y="35"/>
                    <a:pt x="18" y="34"/>
                    <a:pt x="19" y="32"/>
                  </a:cubicBezTo>
                  <a:cubicBezTo>
                    <a:pt x="20" y="33"/>
                    <a:pt x="20" y="34"/>
                    <a:pt x="21" y="34"/>
                  </a:cubicBezTo>
                  <a:cubicBezTo>
                    <a:pt x="24" y="37"/>
                    <a:pt x="29" y="37"/>
                    <a:pt x="32" y="36"/>
                  </a:cubicBezTo>
                  <a:cubicBezTo>
                    <a:pt x="36" y="34"/>
                    <a:pt x="38" y="33"/>
                    <a:pt x="40" y="30"/>
                  </a:cubicBezTo>
                  <a:cubicBezTo>
                    <a:pt x="41" y="28"/>
                    <a:pt x="42" y="25"/>
                    <a:pt x="43" y="23"/>
                  </a:cubicBezTo>
                  <a:cubicBezTo>
                    <a:pt x="47" y="24"/>
                    <a:pt x="57" y="22"/>
                    <a:pt x="55" y="16"/>
                  </a:cubicBezTo>
                  <a:cubicBezTo>
                    <a:pt x="54" y="14"/>
                    <a:pt x="51" y="13"/>
                    <a:pt x="49" y="12"/>
                  </a:cubicBezTo>
                  <a:cubicBezTo>
                    <a:pt x="51" y="10"/>
                    <a:pt x="55" y="8"/>
                    <a:pt x="56" y="5"/>
                  </a:cubicBezTo>
                  <a:cubicBezTo>
                    <a:pt x="58" y="2"/>
                    <a:pt x="53"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
            <p:cNvSpPr/>
            <p:nvPr/>
          </p:nvSpPr>
          <p:spPr bwMode="auto">
            <a:xfrm>
              <a:off x="1766888" y="8996363"/>
              <a:ext cx="149225" cy="212725"/>
            </a:xfrm>
            <a:custGeom>
              <a:avLst/>
              <a:gdLst>
                <a:gd name="T0" fmla="*/ 6 w 35"/>
                <a:gd name="T1" fmla="*/ 17 h 50"/>
                <a:gd name="T2" fmla="*/ 4 w 35"/>
                <a:gd name="T3" fmla="*/ 19 h 50"/>
                <a:gd name="T4" fmla="*/ 3 w 35"/>
                <a:gd name="T5" fmla="*/ 28 h 50"/>
                <a:gd name="T6" fmla="*/ 8 w 35"/>
                <a:gd name="T7" fmla="*/ 35 h 50"/>
                <a:gd name="T8" fmla="*/ 15 w 35"/>
                <a:gd name="T9" fmla="*/ 38 h 50"/>
                <a:gd name="T10" fmla="*/ 20 w 35"/>
                <a:gd name="T11" fmla="*/ 48 h 50"/>
                <a:gd name="T12" fmla="*/ 23 w 35"/>
                <a:gd name="T13" fmla="*/ 42 h 50"/>
                <a:gd name="T14" fmla="*/ 30 w 35"/>
                <a:gd name="T15" fmla="*/ 49 h 50"/>
                <a:gd name="T16" fmla="*/ 35 w 35"/>
                <a:gd name="T17" fmla="*/ 44 h 50"/>
                <a:gd name="T18" fmla="*/ 30 w 35"/>
                <a:gd name="T19" fmla="*/ 36 h 50"/>
                <a:gd name="T20" fmla="*/ 23 w 35"/>
                <a:gd name="T21" fmla="*/ 31 h 50"/>
                <a:gd name="T22" fmla="*/ 19 w 35"/>
                <a:gd name="T23" fmla="*/ 17 h 50"/>
                <a:gd name="T24" fmla="*/ 17 w 35"/>
                <a:gd name="T25" fmla="*/ 16 h 50"/>
                <a:gd name="T26" fmla="*/ 17 w 35"/>
                <a:gd name="T27" fmla="*/ 10 h 50"/>
                <a:gd name="T28" fmla="*/ 15 w 35"/>
                <a:gd name="T29" fmla="*/ 5 h 50"/>
                <a:gd name="T30" fmla="*/ 10 w 35"/>
                <a:gd name="T31" fmla="*/ 1 h 50"/>
                <a:gd name="T32" fmla="*/ 11 w 35"/>
                <a:gd name="T33" fmla="*/ 9 h 50"/>
                <a:gd name="T34" fmla="*/ 5 w 35"/>
                <a:gd name="T35" fmla="*/ 6 h 50"/>
                <a:gd name="T36" fmla="*/ 2 w 35"/>
                <a:gd name="T37" fmla="*/ 12 h 50"/>
                <a:gd name="T38" fmla="*/ 6 w 35"/>
                <a:gd name="T3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0">
                  <a:moveTo>
                    <a:pt x="6" y="17"/>
                  </a:moveTo>
                  <a:cubicBezTo>
                    <a:pt x="5" y="18"/>
                    <a:pt x="5" y="18"/>
                    <a:pt x="4" y="19"/>
                  </a:cubicBezTo>
                  <a:cubicBezTo>
                    <a:pt x="2" y="21"/>
                    <a:pt x="2" y="25"/>
                    <a:pt x="3" y="28"/>
                  </a:cubicBezTo>
                  <a:cubicBezTo>
                    <a:pt x="4" y="31"/>
                    <a:pt x="6" y="33"/>
                    <a:pt x="8" y="35"/>
                  </a:cubicBezTo>
                  <a:cubicBezTo>
                    <a:pt x="10" y="36"/>
                    <a:pt x="12" y="37"/>
                    <a:pt x="15" y="38"/>
                  </a:cubicBezTo>
                  <a:cubicBezTo>
                    <a:pt x="13" y="41"/>
                    <a:pt x="15" y="49"/>
                    <a:pt x="20" y="48"/>
                  </a:cubicBezTo>
                  <a:cubicBezTo>
                    <a:pt x="22" y="47"/>
                    <a:pt x="23" y="44"/>
                    <a:pt x="23" y="42"/>
                  </a:cubicBezTo>
                  <a:cubicBezTo>
                    <a:pt x="25" y="44"/>
                    <a:pt x="27" y="48"/>
                    <a:pt x="30" y="49"/>
                  </a:cubicBezTo>
                  <a:cubicBezTo>
                    <a:pt x="33" y="50"/>
                    <a:pt x="35" y="46"/>
                    <a:pt x="35" y="44"/>
                  </a:cubicBezTo>
                  <a:cubicBezTo>
                    <a:pt x="35" y="41"/>
                    <a:pt x="31" y="37"/>
                    <a:pt x="30" y="36"/>
                  </a:cubicBezTo>
                  <a:cubicBezTo>
                    <a:pt x="28" y="35"/>
                    <a:pt x="26" y="32"/>
                    <a:pt x="23" y="31"/>
                  </a:cubicBezTo>
                  <a:cubicBezTo>
                    <a:pt x="24" y="26"/>
                    <a:pt x="22" y="21"/>
                    <a:pt x="19" y="17"/>
                  </a:cubicBezTo>
                  <a:cubicBezTo>
                    <a:pt x="18" y="17"/>
                    <a:pt x="17" y="16"/>
                    <a:pt x="17" y="16"/>
                  </a:cubicBezTo>
                  <a:cubicBezTo>
                    <a:pt x="17" y="14"/>
                    <a:pt x="17" y="12"/>
                    <a:pt x="17" y="10"/>
                  </a:cubicBezTo>
                  <a:cubicBezTo>
                    <a:pt x="17" y="8"/>
                    <a:pt x="16" y="7"/>
                    <a:pt x="15" y="5"/>
                  </a:cubicBezTo>
                  <a:cubicBezTo>
                    <a:pt x="14" y="3"/>
                    <a:pt x="12" y="0"/>
                    <a:pt x="10" y="1"/>
                  </a:cubicBezTo>
                  <a:cubicBezTo>
                    <a:pt x="10" y="3"/>
                    <a:pt x="10" y="7"/>
                    <a:pt x="11" y="9"/>
                  </a:cubicBezTo>
                  <a:cubicBezTo>
                    <a:pt x="10" y="7"/>
                    <a:pt x="7" y="5"/>
                    <a:pt x="5" y="6"/>
                  </a:cubicBezTo>
                  <a:cubicBezTo>
                    <a:pt x="1" y="6"/>
                    <a:pt x="0" y="9"/>
                    <a:pt x="2" y="12"/>
                  </a:cubicBezTo>
                  <a:cubicBezTo>
                    <a:pt x="3" y="14"/>
                    <a:pt x="5" y="16"/>
                    <a:pt x="6" y="17"/>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
            <p:cNvSpPr/>
            <p:nvPr/>
          </p:nvSpPr>
          <p:spPr bwMode="auto">
            <a:xfrm>
              <a:off x="1949451" y="9031288"/>
              <a:ext cx="179388" cy="96838"/>
            </a:xfrm>
            <a:custGeom>
              <a:avLst/>
              <a:gdLst>
                <a:gd name="T0" fmla="*/ 7 w 42"/>
                <a:gd name="T1" fmla="*/ 14 h 23"/>
                <a:gd name="T2" fmla="*/ 4 w 42"/>
                <a:gd name="T3" fmla="*/ 19 h 23"/>
                <a:gd name="T4" fmla="*/ 8 w 42"/>
                <a:gd name="T5" fmla="*/ 22 h 23"/>
                <a:gd name="T6" fmla="*/ 13 w 42"/>
                <a:gd name="T7" fmla="*/ 19 h 23"/>
                <a:gd name="T8" fmla="*/ 14 w 42"/>
                <a:gd name="T9" fmla="*/ 21 h 23"/>
                <a:gd name="T10" fmla="*/ 21 w 42"/>
                <a:gd name="T11" fmla="*/ 23 h 23"/>
                <a:gd name="T12" fmla="*/ 27 w 42"/>
                <a:gd name="T13" fmla="*/ 20 h 23"/>
                <a:gd name="T14" fmla="*/ 30 w 42"/>
                <a:gd name="T15" fmla="*/ 15 h 23"/>
                <a:gd name="T16" fmla="*/ 39 w 42"/>
                <a:gd name="T17" fmla="*/ 12 h 23"/>
                <a:gd name="T18" fmla="*/ 35 w 42"/>
                <a:gd name="T19" fmla="*/ 8 h 23"/>
                <a:gd name="T20" fmla="*/ 41 w 42"/>
                <a:gd name="T21" fmla="*/ 4 h 23"/>
                <a:gd name="T22" fmla="*/ 37 w 42"/>
                <a:gd name="T23" fmla="*/ 0 h 23"/>
                <a:gd name="T24" fmla="*/ 30 w 42"/>
                <a:gd name="T25" fmla="*/ 3 h 23"/>
                <a:gd name="T26" fmla="*/ 26 w 42"/>
                <a:gd name="T27" fmla="*/ 7 h 23"/>
                <a:gd name="T28" fmla="*/ 15 w 42"/>
                <a:gd name="T29" fmla="*/ 9 h 23"/>
                <a:gd name="T30" fmla="*/ 13 w 42"/>
                <a:gd name="T31" fmla="*/ 11 h 23"/>
                <a:gd name="T32" fmla="*/ 9 w 42"/>
                <a:gd name="T33" fmla="*/ 10 h 23"/>
                <a:gd name="T34" fmla="*/ 4 w 42"/>
                <a:gd name="T35" fmla="*/ 11 h 23"/>
                <a:gd name="T36" fmla="*/ 1 w 42"/>
                <a:gd name="T37" fmla="*/ 14 h 23"/>
                <a:gd name="T38" fmla="*/ 7 w 4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3">
                  <a:moveTo>
                    <a:pt x="7" y="14"/>
                  </a:moveTo>
                  <a:cubicBezTo>
                    <a:pt x="5" y="15"/>
                    <a:pt x="4" y="17"/>
                    <a:pt x="4" y="19"/>
                  </a:cubicBezTo>
                  <a:cubicBezTo>
                    <a:pt x="3" y="22"/>
                    <a:pt x="6" y="23"/>
                    <a:pt x="8" y="22"/>
                  </a:cubicBezTo>
                  <a:cubicBezTo>
                    <a:pt x="10" y="21"/>
                    <a:pt x="11" y="20"/>
                    <a:pt x="13" y="19"/>
                  </a:cubicBezTo>
                  <a:cubicBezTo>
                    <a:pt x="13" y="20"/>
                    <a:pt x="13" y="20"/>
                    <a:pt x="14" y="21"/>
                  </a:cubicBezTo>
                  <a:cubicBezTo>
                    <a:pt x="15" y="23"/>
                    <a:pt x="19" y="23"/>
                    <a:pt x="21" y="23"/>
                  </a:cubicBezTo>
                  <a:cubicBezTo>
                    <a:pt x="24" y="22"/>
                    <a:pt x="25" y="22"/>
                    <a:pt x="27" y="20"/>
                  </a:cubicBezTo>
                  <a:cubicBezTo>
                    <a:pt x="28" y="18"/>
                    <a:pt x="29" y="17"/>
                    <a:pt x="30" y="15"/>
                  </a:cubicBezTo>
                  <a:cubicBezTo>
                    <a:pt x="32" y="16"/>
                    <a:pt x="39" y="16"/>
                    <a:pt x="39" y="12"/>
                  </a:cubicBezTo>
                  <a:cubicBezTo>
                    <a:pt x="38" y="10"/>
                    <a:pt x="36" y="9"/>
                    <a:pt x="35" y="8"/>
                  </a:cubicBezTo>
                  <a:cubicBezTo>
                    <a:pt x="37" y="7"/>
                    <a:pt x="40" y="6"/>
                    <a:pt x="41" y="4"/>
                  </a:cubicBezTo>
                  <a:cubicBezTo>
                    <a:pt x="42" y="2"/>
                    <a:pt x="39" y="0"/>
                    <a:pt x="37" y="0"/>
                  </a:cubicBezTo>
                  <a:cubicBezTo>
                    <a:pt x="35" y="0"/>
                    <a:pt x="32" y="2"/>
                    <a:pt x="30" y="3"/>
                  </a:cubicBezTo>
                  <a:cubicBezTo>
                    <a:pt x="29" y="4"/>
                    <a:pt x="27" y="5"/>
                    <a:pt x="26" y="7"/>
                  </a:cubicBezTo>
                  <a:cubicBezTo>
                    <a:pt x="22" y="6"/>
                    <a:pt x="18" y="7"/>
                    <a:pt x="15" y="9"/>
                  </a:cubicBezTo>
                  <a:cubicBezTo>
                    <a:pt x="14" y="10"/>
                    <a:pt x="14" y="10"/>
                    <a:pt x="13" y="11"/>
                  </a:cubicBezTo>
                  <a:cubicBezTo>
                    <a:pt x="12" y="10"/>
                    <a:pt x="10" y="10"/>
                    <a:pt x="9" y="10"/>
                  </a:cubicBezTo>
                  <a:cubicBezTo>
                    <a:pt x="7" y="9"/>
                    <a:pt x="6" y="10"/>
                    <a:pt x="4" y="11"/>
                  </a:cubicBezTo>
                  <a:cubicBezTo>
                    <a:pt x="3" y="12"/>
                    <a:pt x="0" y="12"/>
                    <a:pt x="1" y="14"/>
                  </a:cubicBezTo>
                  <a:cubicBezTo>
                    <a:pt x="2" y="15"/>
                    <a:pt x="5" y="15"/>
                    <a:pt x="7"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0"/>
            <p:cNvSpPr/>
            <p:nvPr/>
          </p:nvSpPr>
          <p:spPr bwMode="auto">
            <a:xfrm>
              <a:off x="1644651" y="9204325"/>
              <a:ext cx="0" cy="952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0"/>
                    <a:pt x="0" y="2"/>
                  </a:cubicBezTo>
                  <a:cubicBezTo>
                    <a:pt x="0" y="2"/>
                    <a:pt x="0" y="2"/>
                    <a:pt x="0" y="2"/>
                  </a:cubicBezTo>
                  <a:cubicBezTo>
                    <a:pt x="0" y="2"/>
                    <a:pt x="0" y="2"/>
                    <a:pt x="0" y="2"/>
                  </a:cubicBezTo>
                  <a:cubicBezTo>
                    <a:pt x="0" y="1"/>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
            <p:cNvSpPr/>
            <p:nvPr/>
          </p:nvSpPr>
          <p:spPr bwMode="auto">
            <a:xfrm>
              <a:off x="1644651" y="9153525"/>
              <a:ext cx="58738" cy="63500"/>
            </a:xfrm>
            <a:custGeom>
              <a:avLst/>
              <a:gdLst>
                <a:gd name="T0" fmla="*/ 1 w 14"/>
                <a:gd name="T1" fmla="*/ 14 h 15"/>
                <a:gd name="T2" fmla="*/ 1 w 14"/>
                <a:gd name="T3" fmla="*/ 15 h 15"/>
                <a:gd name="T4" fmla="*/ 1 w 14"/>
                <a:gd name="T5" fmla="*/ 15 h 15"/>
                <a:gd name="T6" fmla="*/ 1 w 14"/>
                <a:gd name="T7" fmla="*/ 15 h 15"/>
                <a:gd name="T8" fmla="*/ 0 w 14"/>
                <a:gd name="T9" fmla="*/ 14 h 15"/>
                <a:gd name="T10" fmla="*/ 0 w 14"/>
                <a:gd name="T11" fmla="*/ 14 h 15"/>
                <a:gd name="T12" fmla="*/ 0 w 14"/>
                <a:gd name="T13" fmla="*/ 15 h 15"/>
                <a:gd name="T14" fmla="*/ 1 w 14"/>
                <a:gd name="T15" fmla="*/ 15 h 15"/>
                <a:gd name="T16" fmla="*/ 1 w 14"/>
                <a:gd name="T17" fmla="*/ 15 h 15"/>
                <a:gd name="T18" fmla="*/ 1 w 14"/>
                <a:gd name="T19" fmla="*/ 15 h 15"/>
                <a:gd name="T20" fmla="*/ 4 w 14"/>
                <a:gd name="T21" fmla="*/ 14 h 15"/>
                <a:gd name="T22" fmla="*/ 1 w 14"/>
                <a:gd name="T23" fmla="*/ 15 h 15"/>
                <a:gd name="T24" fmla="*/ 6 w 14"/>
                <a:gd name="T25" fmla="*/ 15 h 15"/>
                <a:gd name="T26" fmla="*/ 12 w 14"/>
                <a:gd name="T27" fmla="*/ 14 h 15"/>
                <a:gd name="T28" fmla="*/ 13 w 14"/>
                <a:gd name="T29" fmla="*/ 11 h 15"/>
                <a:gd name="T30" fmla="*/ 11 w 14"/>
                <a:gd name="T31" fmla="*/ 8 h 15"/>
                <a:gd name="T32" fmla="*/ 8 w 14"/>
                <a:gd name="T33" fmla="*/ 4 h 15"/>
                <a:gd name="T34" fmla="*/ 4 w 14"/>
                <a:gd name="T35" fmla="*/ 1 h 15"/>
                <a:gd name="T36" fmla="*/ 3 w 14"/>
                <a:gd name="T37" fmla="*/ 3 h 15"/>
                <a:gd name="T38" fmla="*/ 2 w 14"/>
                <a:gd name="T39" fmla="*/ 7 h 15"/>
                <a:gd name="T40" fmla="*/ 0 w 14"/>
                <a:gd name="T41" fmla="*/ 14 h 15"/>
                <a:gd name="T42" fmla="*/ 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 y="14"/>
                  </a:moveTo>
                  <a:cubicBezTo>
                    <a:pt x="1" y="14"/>
                    <a:pt x="1" y="15"/>
                    <a:pt x="1" y="15"/>
                  </a:cubicBezTo>
                  <a:cubicBezTo>
                    <a:pt x="1" y="15"/>
                    <a:pt x="1" y="15"/>
                    <a:pt x="1" y="15"/>
                  </a:cubicBezTo>
                  <a:cubicBezTo>
                    <a:pt x="1" y="15"/>
                    <a:pt x="1" y="15"/>
                    <a:pt x="1" y="15"/>
                  </a:cubicBezTo>
                  <a:cubicBezTo>
                    <a:pt x="1" y="15"/>
                    <a:pt x="0" y="15"/>
                    <a:pt x="0" y="14"/>
                  </a:cubicBezTo>
                  <a:cubicBezTo>
                    <a:pt x="0" y="14"/>
                    <a:pt x="0" y="14"/>
                    <a:pt x="0" y="14"/>
                  </a:cubicBezTo>
                  <a:cubicBezTo>
                    <a:pt x="0" y="14"/>
                    <a:pt x="0" y="14"/>
                    <a:pt x="0" y="15"/>
                  </a:cubicBezTo>
                  <a:cubicBezTo>
                    <a:pt x="1" y="15"/>
                    <a:pt x="1" y="15"/>
                    <a:pt x="1" y="15"/>
                  </a:cubicBezTo>
                  <a:cubicBezTo>
                    <a:pt x="1" y="15"/>
                    <a:pt x="1" y="15"/>
                    <a:pt x="1" y="15"/>
                  </a:cubicBezTo>
                  <a:cubicBezTo>
                    <a:pt x="1" y="15"/>
                    <a:pt x="1" y="15"/>
                    <a:pt x="1" y="15"/>
                  </a:cubicBezTo>
                  <a:cubicBezTo>
                    <a:pt x="4" y="14"/>
                    <a:pt x="4" y="14"/>
                    <a:pt x="4" y="14"/>
                  </a:cubicBezTo>
                  <a:cubicBezTo>
                    <a:pt x="3" y="14"/>
                    <a:pt x="2" y="15"/>
                    <a:pt x="1" y="15"/>
                  </a:cubicBezTo>
                  <a:cubicBezTo>
                    <a:pt x="3" y="15"/>
                    <a:pt x="5" y="15"/>
                    <a:pt x="6" y="15"/>
                  </a:cubicBezTo>
                  <a:cubicBezTo>
                    <a:pt x="8" y="15"/>
                    <a:pt x="10" y="15"/>
                    <a:pt x="12" y="14"/>
                  </a:cubicBezTo>
                  <a:cubicBezTo>
                    <a:pt x="13" y="14"/>
                    <a:pt x="14" y="14"/>
                    <a:pt x="13" y="11"/>
                  </a:cubicBezTo>
                  <a:cubicBezTo>
                    <a:pt x="13" y="10"/>
                    <a:pt x="12" y="9"/>
                    <a:pt x="11" y="8"/>
                  </a:cubicBezTo>
                  <a:cubicBezTo>
                    <a:pt x="10" y="6"/>
                    <a:pt x="9" y="5"/>
                    <a:pt x="8" y="4"/>
                  </a:cubicBezTo>
                  <a:cubicBezTo>
                    <a:pt x="7" y="3"/>
                    <a:pt x="6" y="0"/>
                    <a:pt x="4" y="1"/>
                  </a:cubicBezTo>
                  <a:cubicBezTo>
                    <a:pt x="4" y="1"/>
                    <a:pt x="4" y="2"/>
                    <a:pt x="3" y="3"/>
                  </a:cubicBezTo>
                  <a:cubicBezTo>
                    <a:pt x="3" y="4"/>
                    <a:pt x="2" y="6"/>
                    <a:pt x="2" y="7"/>
                  </a:cubicBezTo>
                  <a:cubicBezTo>
                    <a:pt x="1" y="9"/>
                    <a:pt x="1" y="11"/>
                    <a:pt x="0" y="14"/>
                  </a:cubicBezTo>
                  <a:cubicBezTo>
                    <a:pt x="0" y="14"/>
                    <a:pt x="0" y="14"/>
                    <a:pt x="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2"/>
            <p:cNvSpPr/>
            <p:nvPr/>
          </p:nvSpPr>
          <p:spPr bwMode="auto">
            <a:xfrm>
              <a:off x="1644651" y="9213850"/>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1" y="0"/>
                  </a:cubicBezTo>
                  <a:cubicBezTo>
                    <a:pt x="1" y="0"/>
                    <a:pt x="1"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3"/>
            <p:cNvSpPr/>
            <p:nvPr/>
          </p:nvSpPr>
          <p:spPr bwMode="auto">
            <a:xfrm>
              <a:off x="1670051" y="933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4"/>
            <p:cNvSpPr/>
            <p:nvPr/>
          </p:nvSpPr>
          <p:spPr bwMode="auto">
            <a:xfrm>
              <a:off x="1665288" y="9310688"/>
              <a:ext cx="63500" cy="63500"/>
            </a:xfrm>
            <a:custGeom>
              <a:avLst/>
              <a:gdLst>
                <a:gd name="T0" fmla="*/ 1 w 15"/>
                <a:gd name="T1" fmla="*/ 4 h 15"/>
                <a:gd name="T2" fmla="*/ 1 w 15"/>
                <a:gd name="T3" fmla="*/ 5 h 15"/>
                <a:gd name="T4" fmla="*/ 1 w 15"/>
                <a:gd name="T5" fmla="*/ 5 h 15"/>
                <a:gd name="T6" fmla="*/ 1 w 15"/>
                <a:gd name="T7" fmla="*/ 5 h 15"/>
                <a:gd name="T8" fmla="*/ 1 w 15"/>
                <a:gd name="T9" fmla="*/ 5 h 15"/>
                <a:gd name="T10" fmla="*/ 1 w 15"/>
                <a:gd name="T11" fmla="*/ 5 h 15"/>
                <a:gd name="T12" fmla="*/ 1 w 15"/>
                <a:gd name="T13" fmla="*/ 5 h 15"/>
                <a:gd name="T14" fmla="*/ 0 w 15"/>
                <a:gd name="T15" fmla="*/ 5 h 15"/>
                <a:gd name="T16" fmla="*/ 1 w 15"/>
                <a:gd name="T17" fmla="*/ 5 h 15"/>
                <a:gd name="T18" fmla="*/ 1 w 15"/>
                <a:gd name="T19" fmla="*/ 5 h 15"/>
                <a:gd name="T20" fmla="*/ 1 w 15"/>
                <a:gd name="T21" fmla="*/ 5 h 15"/>
                <a:gd name="T22" fmla="*/ 3 w 15"/>
                <a:gd name="T23" fmla="*/ 8 h 15"/>
                <a:gd name="T24" fmla="*/ 1 w 15"/>
                <a:gd name="T25" fmla="*/ 6 h 15"/>
                <a:gd name="T26" fmla="*/ 4 w 15"/>
                <a:gd name="T27" fmla="*/ 10 h 15"/>
                <a:gd name="T28" fmla="*/ 7 w 15"/>
                <a:gd name="T29" fmla="*/ 14 h 15"/>
                <a:gd name="T30" fmla="*/ 11 w 15"/>
                <a:gd name="T31" fmla="*/ 13 h 15"/>
                <a:gd name="T32" fmla="*/ 12 w 15"/>
                <a:gd name="T33" fmla="*/ 9 h 15"/>
                <a:gd name="T34" fmla="*/ 14 w 15"/>
                <a:gd name="T35" fmla="*/ 5 h 15"/>
                <a:gd name="T36" fmla="*/ 14 w 15"/>
                <a:gd name="T37" fmla="*/ 0 h 15"/>
                <a:gd name="T38" fmla="*/ 12 w 15"/>
                <a:gd name="T39" fmla="*/ 0 h 15"/>
                <a:gd name="T40" fmla="*/ 7 w 15"/>
                <a:gd name="T41" fmla="*/ 2 h 15"/>
                <a:gd name="T42" fmla="*/ 1 w 15"/>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 y="4"/>
                  </a:moveTo>
                  <a:cubicBezTo>
                    <a:pt x="1" y="5"/>
                    <a:pt x="1" y="5"/>
                    <a:pt x="1" y="5"/>
                  </a:cubicBezTo>
                  <a:cubicBezTo>
                    <a:pt x="1" y="5"/>
                    <a:pt x="1" y="5"/>
                    <a:pt x="1" y="5"/>
                  </a:cubicBezTo>
                  <a:cubicBezTo>
                    <a:pt x="1" y="5"/>
                    <a:pt x="1" y="5"/>
                    <a:pt x="1" y="5"/>
                  </a:cubicBezTo>
                  <a:cubicBezTo>
                    <a:pt x="1" y="5"/>
                    <a:pt x="1" y="5"/>
                    <a:pt x="1" y="5"/>
                  </a:cubicBezTo>
                  <a:cubicBezTo>
                    <a:pt x="0" y="5"/>
                    <a:pt x="0" y="5"/>
                    <a:pt x="1" y="5"/>
                  </a:cubicBezTo>
                  <a:cubicBezTo>
                    <a:pt x="1" y="5"/>
                    <a:pt x="1" y="5"/>
                    <a:pt x="1" y="5"/>
                  </a:cubicBezTo>
                  <a:cubicBezTo>
                    <a:pt x="1" y="5"/>
                    <a:pt x="0" y="5"/>
                    <a:pt x="0" y="5"/>
                  </a:cubicBezTo>
                  <a:cubicBezTo>
                    <a:pt x="1" y="5"/>
                    <a:pt x="1" y="5"/>
                    <a:pt x="1" y="5"/>
                  </a:cubicBezTo>
                  <a:cubicBezTo>
                    <a:pt x="1" y="5"/>
                    <a:pt x="1" y="5"/>
                    <a:pt x="1" y="5"/>
                  </a:cubicBezTo>
                  <a:cubicBezTo>
                    <a:pt x="1" y="5"/>
                    <a:pt x="1" y="5"/>
                    <a:pt x="1" y="5"/>
                  </a:cubicBezTo>
                  <a:cubicBezTo>
                    <a:pt x="3" y="8"/>
                    <a:pt x="3" y="8"/>
                    <a:pt x="3" y="8"/>
                  </a:cubicBezTo>
                  <a:cubicBezTo>
                    <a:pt x="2" y="7"/>
                    <a:pt x="1" y="7"/>
                    <a:pt x="1" y="6"/>
                  </a:cubicBezTo>
                  <a:cubicBezTo>
                    <a:pt x="2" y="7"/>
                    <a:pt x="3" y="9"/>
                    <a:pt x="4" y="10"/>
                  </a:cubicBezTo>
                  <a:cubicBezTo>
                    <a:pt x="5" y="12"/>
                    <a:pt x="6" y="13"/>
                    <a:pt x="7" y="14"/>
                  </a:cubicBezTo>
                  <a:cubicBezTo>
                    <a:pt x="9" y="15"/>
                    <a:pt x="10" y="15"/>
                    <a:pt x="11" y="13"/>
                  </a:cubicBezTo>
                  <a:cubicBezTo>
                    <a:pt x="11" y="12"/>
                    <a:pt x="12" y="11"/>
                    <a:pt x="12" y="9"/>
                  </a:cubicBezTo>
                  <a:cubicBezTo>
                    <a:pt x="13" y="8"/>
                    <a:pt x="13" y="6"/>
                    <a:pt x="14" y="5"/>
                  </a:cubicBezTo>
                  <a:cubicBezTo>
                    <a:pt x="14" y="4"/>
                    <a:pt x="15" y="0"/>
                    <a:pt x="14" y="0"/>
                  </a:cubicBezTo>
                  <a:cubicBezTo>
                    <a:pt x="13" y="0"/>
                    <a:pt x="12" y="0"/>
                    <a:pt x="12" y="0"/>
                  </a:cubicBezTo>
                  <a:cubicBezTo>
                    <a:pt x="10" y="1"/>
                    <a:pt x="9" y="1"/>
                    <a:pt x="7" y="2"/>
                  </a:cubicBezTo>
                  <a:cubicBezTo>
                    <a:pt x="5" y="2"/>
                    <a:pt x="3" y="3"/>
                    <a:pt x="1" y="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5"/>
            <p:cNvSpPr/>
            <p:nvPr/>
          </p:nvSpPr>
          <p:spPr bwMode="auto">
            <a:xfrm>
              <a:off x="1670051" y="9323388"/>
              <a:ext cx="7938" cy="9525"/>
            </a:xfrm>
            <a:custGeom>
              <a:avLst/>
              <a:gdLst>
                <a:gd name="T0" fmla="*/ 2 w 2"/>
                <a:gd name="T1" fmla="*/ 0 h 2"/>
                <a:gd name="T2" fmla="*/ 0 w 2"/>
                <a:gd name="T3" fmla="*/ 1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0" y="1"/>
                  </a:cubicBezTo>
                  <a:cubicBezTo>
                    <a:pt x="0" y="2"/>
                    <a:pt x="0" y="2"/>
                    <a:pt x="0" y="2"/>
                  </a:cubicBezTo>
                  <a:cubicBezTo>
                    <a:pt x="0" y="2"/>
                    <a:pt x="0" y="2"/>
                    <a:pt x="0" y="1"/>
                  </a:cubicBezTo>
                  <a:cubicBezTo>
                    <a:pt x="1" y="1"/>
                    <a:pt x="1"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6"/>
            <p:cNvSpPr/>
            <p:nvPr/>
          </p:nvSpPr>
          <p:spPr bwMode="auto">
            <a:xfrm>
              <a:off x="4116388" y="9523413"/>
              <a:ext cx="12700" cy="952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2" y="1"/>
                    <a:pt x="2" y="1"/>
                    <a:pt x="3" y="0"/>
                  </a:cubicBezTo>
                  <a:cubicBezTo>
                    <a:pt x="2" y="0"/>
                    <a:pt x="1" y="1"/>
                    <a:pt x="0" y="2"/>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组合 49"/>
          <p:cNvGrpSpPr/>
          <p:nvPr/>
        </p:nvGrpSpPr>
        <p:grpSpPr>
          <a:xfrm>
            <a:off x="8898502" y="4083204"/>
            <a:ext cx="1696460" cy="1885067"/>
            <a:chOff x="-414338" y="7805738"/>
            <a:chExt cx="2670176" cy="2967038"/>
          </a:xfrm>
        </p:grpSpPr>
        <p:sp>
          <p:nvSpPr>
            <p:cNvPr id="39" name="Freeform 20"/>
            <p:cNvSpPr>
              <a:spLocks noEditPoints="1"/>
            </p:cNvSpPr>
            <p:nvPr/>
          </p:nvSpPr>
          <p:spPr bwMode="auto">
            <a:xfrm>
              <a:off x="69850" y="7805738"/>
              <a:ext cx="2185988" cy="2967038"/>
            </a:xfrm>
            <a:custGeom>
              <a:avLst/>
              <a:gdLst>
                <a:gd name="T0" fmla="*/ 460 w 514"/>
                <a:gd name="T1" fmla="*/ 379 h 698"/>
                <a:gd name="T2" fmla="*/ 398 w 514"/>
                <a:gd name="T3" fmla="*/ 322 h 698"/>
                <a:gd name="T4" fmla="*/ 356 w 514"/>
                <a:gd name="T5" fmla="*/ 253 h 698"/>
                <a:gd name="T6" fmla="*/ 362 w 514"/>
                <a:gd name="T7" fmla="*/ 219 h 698"/>
                <a:gd name="T8" fmla="*/ 348 w 514"/>
                <a:gd name="T9" fmla="*/ 198 h 698"/>
                <a:gd name="T10" fmla="*/ 350 w 514"/>
                <a:gd name="T11" fmla="*/ 174 h 698"/>
                <a:gd name="T12" fmla="*/ 378 w 514"/>
                <a:gd name="T13" fmla="*/ 171 h 698"/>
                <a:gd name="T14" fmla="*/ 370 w 514"/>
                <a:gd name="T15" fmla="*/ 144 h 698"/>
                <a:gd name="T16" fmla="*/ 470 w 514"/>
                <a:gd name="T17" fmla="*/ 80 h 698"/>
                <a:gd name="T18" fmla="*/ 385 w 514"/>
                <a:gd name="T19" fmla="*/ 78 h 698"/>
                <a:gd name="T20" fmla="*/ 296 w 514"/>
                <a:gd name="T21" fmla="*/ 3 h 698"/>
                <a:gd name="T22" fmla="*/ 168 w 514"/>
                <a:gd name="T23" fmla="*/ 41 h 698"/>
                <a:gd name="T24" fmla="*/ 168 w 514"/>
                <a:gd name="T25" fmla="*/ 86 h 698"/>
                <a:gd name="T26" fmla="*/ 210 w 514"/>
                <a:gd name="T27" fmla="*/ 56 h 698"/>
                <a:gd name="T28" fmla="*/ 246 w 514"/>
                <a:gd name="T29" fmla="*/ 66 h 698"/>
                <a:gd name="T30" fmla="*/ 252 w 514"/>
                <a:gd name="T31" fmla="*/ 125 h 698"/>
                <a:gd name="T32" fmla="*/ 191 w 514"/>
                <a:gd name="T33" fmla="*/ 183 h 698"/>
                <a:gd name="T34" fmla="*/ 261 w 514"/>
                <a:gd name="T35" fmla="*/ 176 h 698"/>
                <a:gd name="T36" fmla="*/ 258 w 514"/>
                <a:gd name="T37" fmla="*/ 213 h 698"/>
                <a:gd name="T38" fmla="*/ 199 w 514"/>
                <a:gd name="T39" fmla="*/ 279 h 698"/>
                <a:gd name="T40" fmla="*/ 137 w 514"/>
                <a:gd name="T41" fmla="*/ 354 h 698"/>
                <a:gd name="T42" fmla="*/ 109 w 514"/>
                <a:gd name="T43" fmla="*/ 386 h 698"/>
                <a:gd name="T44" fmla="*/ 57 w 514"/>
                <a:gd name="T45" fmla="*/ 420 h 698"/>
                <a:gd name="T46" fmla="*/ 41 w 514"/>
                <a:gd name="T47" fmla="*/ 426 h 698"/>
                <a:gd name="T48" fmla="*/ 139 w 514"/>
                <a:gd name="T49" fmla="*/ 478 h 698"/>
                <a:gd name="T50" fmla="*/ 143 w 514"/>
                <a:gd name="T51" fmla="*/ 438 h 698"/>
                <a:gd name="T52" fmla="*/ 149 w 514"/>
                <a:gd name="T53" fmla="*/ 378 h 698"/>
                <a:gd name="T54" fmla="*/ 208 w 514"/>
                <a:gd name="T55" fmla="*/ 311 h 698"/>
                <a:gd name="T56" fmla="*/ 233 w 514"/>
                <a:gd name="T57" fmla="*/ 358 h 698"/>
                <a:gd name="T58" fmla="*/ 200 w 514"/>
                <a:gd name="T59" fmla="*/ 485 h 698"/>
                <a:gd name="T60" fmla="*/ 242 w 514"/>
                <a:gd name="T61" fmla="*/ 541 h 698"/>
                <a:gd name="T62" fmla="*/ 221 w 514"/>
                <a:gd name="T63" fmla="*/ 602 h 698"/>
                <a:gd name="T64" fmla="*/ 202 w 514"/>
                <a:gd name="T65" fmla="*/ 637 h 698"/>
                <a:gd name="T66" fmla="*/ 194 w 514"/>
                <a:gd name="T67" fmla="*/ 670 h 698"/>
                <a:gd name="T68" fmla="*/ 236 w 514"/>
                <a:gd name="T69" fmla="*/ 691 h 698"/>
                <a:gd name="T70" fmla="*/ 271 w 514"/>
                <a:gd name="T71" fmla="*/ 688 h 698"/>
                <a:gd name="T72" fmla="*/ 244 w 514"/>
                <a:gd name="T73" fmla="*/ 665 h 698"/>
                <a:gd name="T74" fmla="*/ 251 w 514"/>
                <a:gd name="T75" fmla="*/ 611 h 698"/>
                <a:gd name="T76" fmla="*/ 290 w 514"/>
                <a:gd name="T77" fmla="*/ 538 h 698"/>
                <a:gd name="T78" fmla="*/ 357 w 514"/>
                <a:gd name="T79" fmla="*/ 552 h 698"/>
                <a:gd name="T80" fmla="*/ 380 w 514"/>
                <a:gd name="T81" fmla="*/ 606 h 698"/>
                <a:gd name="T82" fmla="*/ 419 w 514"/>
                <a:gd name="T83" fmla="*/ 670 h 698"/>
                <a:gd name="T84" fmla="*/ 465 w 514"/>
                <a:gd name="T85" fmla="*/ 645 h 698"/>
                <a:gd name="T86" fmla="*/ 478 w 514"/>
                <a:gd name="T87" fmla="*/ 623 h 698"/>
                <a:gd name="T88" fmla="*/ 445 w 514"/>
                <a:gd name="T89" fmla="*/ 624 h 698"/>
                <a:gd name="T90" fmla="*/ 405 w 514"/>
                <a:gd name="T91" fmla="*/ 567 h 698"/>
                <a:gd name="T92" fmla="*/ 406 w 514"/>
                <a:gd name="T93" fmla="*/ 502 h 698"/>
                <a:gd name="T94" fmla="*/ 376 w 514"/>
                <a:gd name="T95" fmla="*/ 408 h 698"/>
                <a:gd name="T96" fmla="*/ 347 w 514"/>
                <a:gd name="T97" fmla="*/ 319 h 698"/>
                <a:gd name="T98" fmla="*/ 387 w 514"/>
                <a:gd name="T99" fmla="*/ 352 h 698"/>
                <a:gd name="T100" fmla="*/ 452 w 514"/>
                <a:gd name="T101" fmla="*/ 411 h 698"/>
                <a:gd name="T102" fmla="*/ 459 w 514"/>
                <a:gd name="T103" fmla="*/ 413 h 698"/>
                <a:gd name="T104" fmla="*/ 487 w 514"/>
                <a:gd name="T105" fmla="*/ 362 h 698"/>
                <a:gd name="T106" fmla="*/ 132 w 514"/>
                <a:gd name="T107" fmla="*/ 448 h 698"/>
                <a:gd name="T108" fmla="*/ 127 w 514"/>
                <a:gd name="T109" fmla="*/ 471 h 698"/>
                <a:gd name="T110" fmla="*/ 104 w 514"/>
                <a:gd name="T111" fmla="*/ 445 h 698"/>
                <a:gd name="T112" fmla="*/ 66 w 514"/>
                <a:gd name="T113" fmla="*/ 435 h 698"/>
                <a:gd name="T114" fmla="*/ 119 w 514"/>
                <a:gd name="T115" fmla="*/ 40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4" h="698">
                  <a:moveTo>
                    <a:pt x="512" y="309"/>
                  </a:moveTo>
                  <a:cubicBezTo>
                    <a:pt x="508" y="313"/>
                    <a:pt x="505" y="318"/>
                    <a:pt x="502" y="323"/>
                  </a:cubicBezTo>
                  <a:cubicBezTo>
                    <a:pt x="495" y="334"/>
                    <a:pt x="490" y="346"/>
                    <a:pt x="483" y="358"/>
                  </a:cubicBezTo>
                  <a:cubicBezTo>
                    <a:pt x="480" y="364"/>
                    <a:pt x="476" y="371"/>
                    <a:pt x="472" y="377"/>
                  </a:cubicBezTo>
                  <a:cubicBezTo>
                    <a:pt x="471" y="379"/>
                    <a:pt x="470" y="380"/>
                    <a:pt x="469" y="381"/>
                  </a:cubicBezTo>
                  <a:cubicBezTo>
                    <a:pt x="469" y="381"/>
                    <a:pt x="468" y="381"/>
                    <a:pt x="468" y="381"/>
                  </a:cubicBezTo>
                  <a:cubicBezTo>
                    <a:pt x="466" y="380"/>
                    <a:pt x="464" y="381"/>
                    <a:pt x="463" y="381"/>
                  </a:cubicBezTo>
                  <a:cubicBezTo>
                    <a:pt x="462" y="380"/>
                    <a:pt x="461" y="379"/>
                    <a:pt x="460" y="379"/>
                  </a:cubicBezTo>
                  <a:cubicBezTo>
                    <a:pt x="458" y="377"/>
                    <a:pt x="455" y="376"/>
                    <a:pt x="453" y="374"/>
                  </a:cubicBezTo>
                  <a:cubicBezTo>
                    <a:pt x="452" y="374"/>
                    <a:pt x="452" y="372"/>
                    <a:pt x="451" y="372"/>
                  </a:cubicBezTo>
                  <a:cubicBezTo>
                    <a:pt x="450" y="371"/>
                    <a:pt x="449" y="370"/>
                    <a:pt x="448" y="369"/>
                  </a:cubicBezTo>
                  <a:cubicBezTo>
                    <a:pt x="444" y="364"/>
                    <a:pt x="439" y="360"/>
                    <a:pt x="434" y="355"/>
                  </a:cubicBezTo>
                  <a:cubicBezTo>
                    <a:pt x="428" y="348"/>
                    <a:pt x="422" y="342"/>
                    <a:pt x="415" y="337"/>
                  </a:cubicBezTo>
                  <a:cubicBezTo>
                    <a:pt x="411" y="334"/>
                    <a:pt x="408" y="330"/>
                    <a:pt x="404" y="327"/>
                  </a:cubicBezTo>
                  <a:cubicBezTo>
                    <a:pt x="403" y="326"/>
                    <a:pt x="402" y="325"/>
                    <a:pt x="400" y="324"/>
                  </a:cubicBezTo>
                  <a:cubicBezTo>
                    <a:pt x="400" y="323"/>
                    <a:pt x="399" y="323"/>
                    <a:pt x="398" y="322"/>
                  </a:cubicBezTo>
                  <a:cubicBezTo>
                    <a:pt x="396" y="321"/>
                    <a:pt x="395" y="318"/>
                    <a:pt x="394" y="316"/>
                  </a:cubicBezTo>
                  <a:cubicBezTo>
                    <a:pt x="392" y="313"/>
                    <a:pt x="391" y="311"/>
                    <a:pt x="389" y="308"/>
                  </a:cubicBezTo>
                  <a:cubicBezTo>
                    <a:pt x="385" y="302"/>
                    <a:pt x="382" y="296"/>
                    <a:pt x="378" y="290"/>
                  </a:cubicBezTo>
                  <a:cubicBezTo>
                    <a:pt x="375" y="284"/>
                    <a:pt x="372" y="279"/>
                    <a:pt x="368" y="275"/>
                  </a:cubicBezTo>
                  <a:cubicBezTo>
                    <a:pt x="366" y="272"/>
                    <a:pt x="363" y="270"/>
                    <a:pt x="362" y="267"/>
                  </a:cubicBezTo>
                  <a:cubicBezTo>
                    <a:pt x="360" y="265"/>
                    <a:pt x="359" y="262"/>
                    <a:pt x="357" y="260"/>
                  </a:cubicBezTo>
                  <a:cubicBezTo>
                    <a:pt x="356" y="259"/>
                    <a:pt x="355" y="257"/>
                    <a:pt x="354" y="256"/>
                  </a:cubicBezTo>
                  <a:cubicBezTo>
                    <a:pt x="355" y="255"/>
                    <a:pt x="356" y="255"/>
                    <a:pt x="356" y="253"/>
                  </a:cubicBezTo>
                  <a:cubicBezTo>
                    <a:pt x="356" y="252"/>
                    <a:pt x="356" y="251"/>
                    <a:pt x="355" y="251"/>
                  </a:cubicBezTo>
                  <a:cubicBezTo>
                    <a:pt x="358" y="249"/>
                    <a:pt x="363" y="247"/>
                    <a:pt x="364" y="245"/>
                  </a:cubicBezTo>
                  <a:cubicBezTo>
                    <a:pt x="365" y="244"/>
                    <a:pt x="365" y="242"/>
                    <a:pt x="365" y="241"/>
                  </a:cubicBezTo>
                  <a:cubicBezTo>
                    <a:pt x="366" y="240"/>
                    <a:pt x="367" y="239"/>
                    <a:pt x="367" y="238"/>
                  </a:cubicBezTo>
                  <a:cubicBezTo>
                    <a:pt x="369" y="235"/>
                    <a:pt x="368" y="230"/>
                    <a:pt x="365" y="228"/>
                  </a:cubicBezTo>
                  <a:cubicBezTo>
                    <a:pt x="364" y="227"/>
                    <a:pt x="363" y="226"/>
                    <a:pt x="361" y="226"/>
                  </a:cubicBezTo>
                  <a:cubicBezTo>
                    <a:pt x="363" y="225"/>
                    <a:pt x="364" y="223"/>
                    <a:pt x="364" y="222"/>
                  </a:cubicBezTo>
                  <a:cubicBezTo>
                    <a:pt x="364" y="221"/>
                    <a:pt x="363" y="220"/>
                    <a:pt x="362" y="219"/>
                  </a:cubicBezTo>
                  <a:cubicBezTo>
                    <a:pt x="362" y="218"/>
                    <a:pt x="362" y="218"/>
                    <a:pt x="361" y="217"/>
                  </a:cubicBezTo>
                  <a:cubicBezTo>
                    <a:pt x="360" y="216"/>
                    <a:pt x="359" y="216"/>
                    <a:pt x="357" y="216"/>
                  </a:cubicBezTo>
                  <a:cubicBezTo>
                    <a:pt x="362" y="213"/>
                    <a:pt x="364" y="205"/>
                    <a:pt x="361" y="200"/>
                  </a:cubicBezTo>
                  <a:cubicBezTo>
                    <a:pt x="360" y="198"/>
                    <a:pt x="358" y="198"/>
                    <a:pt x="355" y="199"/>
                  </a:cubicBezTo>
                  <a:cubicBezTo>
                    <a:pt x="354" y="199"/>
                    <a:pt x="353" y="199"/>
                    <a:pt x="352" y="200"/>
                  </a:cubicBezTo>
                  <a:cubicBezTo>
                    <a:pt x="351" y="201"/>
                    <a:pt x="350" y="202"/>
                    <a:pt x="349" y="203"/>
                  </a:cubicBezTo>
                  <a:cubicBezTo>
                    <a:pt x="349" y="202"/>
                    <a:pt x="349" y="201"/>
                    <a:pt x="349" y="200"/>
                  </a:cubicBezTo>
                  <a:cubicBezTo>
                    <a:pt x="348" y="199"/>
                    <a:pt x="348" y="199"/>
                    <a:pt x="348" y="198"/>
                  </a:cubicBezTo>
                  <a:cubicBezTo>
                    <a:pt x="347" y="196"/>
                    <a:pt x="347" y="195"/>
                    <a:pt x="345" y="194"/>
                  </a:cubicBezTo>
                  <a:cubicBezTo>
                    <a:pt x="344" y="193"/>
                    <a:pt x="342" y="192"/>
                    <a:pt x="341" y="191"/>
                  </a:cubicBezTo>
                  <a:cubicBezTo>
                    <a:pt x="342" y="189"/>
                    <a:pt x="342" y="187"/>
                    <a:pt x="344" y="186"/>
                  </a:cubicBezTo>
                  <a:cubicBezTo>
                    <a:pt x="346" y="186"/>
                    <a:pt x="347" y="187"/>
                    <a:pt x="347" y="184"/>
                  </a:cubicBezTo>
                  <a:cubicBezTo>
                    <a:pt x="346" y="183"/>
                    <a:pt x="344" y="182"/>
                    <a:pt x="346" y="180"/>
                  </a:cubicBezTo>
                  <a:cubicBezTo>
                    <a:pt x="347" y="179"/>
                    <a:pt x="349" y="181"/>
                    <a:pt x="350" y="179"/>
                  </a:cubicBezTo>
                  <a:cubicBezTo>
                    <a:pt x="350" y="178"/>
                    <a:pt x="349" y="177"/>
                    <a:pt x="349" y="176"/>
                  </a:cubicBezTo>
                  <a:cubicBezTo>
                    <a:pt x="349" y="175"/>
                    <a:pt x="350" y="175"/>
                    <a:pt x="350" y="174"/>
                  </a:cubicBezTo>
                  <a:cubicBezTo>
                    <a:pt x="351" y="173"/>
                    <a:pt x="351" y="172"/>
                    <a:pt x="352" y="172"/>
                  </a:cubicBezTo>
                  <a:cubicBezTo>
                    <a:pt x="354" y="173"/>
                    <a:pt x="356" y="174"/>
                    <a:pt x="358" y="174"/>
                  </a:cubicBezTo>
                  <a:cubicBezTo>
                    <a:pt x="361" y="175"/>
                    <a:pt x="364" y="176"/>
                    <a:pt x="367" y="177"/>
                  </a:cubicBezTo>
                  <a:cubicBezTo>
                    <a:pt x="370" y="179"/>
                    <a:pt x="373" y="181"/>
                    <a:pt x="376" y="182"/>
                  </a:cubicBezTo>
                  <a:cubicBezTo>
                    <a:pt x="377" y="183"/>
                    <a:pt x="379" y="184"/>
                    <a:pt x="380" y="185"/>
                  </a:cubicBezTo>
                  <a:cubicBezTo>
                    <a:pt x="381" y="186"/>
                    <a:pt x="382" y="188"/>
                    <a:pt x="384" y="187"/>
                  </a:cubicBezTo>
                  <a:cubicBezTo>
                    <a:pt x="386" y="184"/>
                    <a:pt x="382" y="179"/>
                    <a:pt x="381" y="176"/>
                  </a:cubicBezTo>
                  <a:cubicBezTo>
                    <a:pt x="380" y="174"/>
                    <a:pt x="379" y="173"/>
                    <a:pt x="378" y="171"/>
                  </a:cubicBezTo>
                  <a:cubicBezTo>
                    <a:pt x="377" y="170"/>
                    <a:pt x="375" y="168"/>
                    <a:pt x="374" y="166"/>
                  </a:cubicBezTo>
                  <a:cubicBezTo>
                    <a:pt x="374" y="166"/>
                    <a:pt x="373" y="166"/>
                    <a:pt x="372" y="165"/>
                  </a:cubicBezTo>
                  <a:cubicBezTo>
                    <a:pt x="372" y="164"/>
                    <a:pt x="371" y="163"/>
                    <a:pt x="371" y="162"/>
                  </a:cubicBezTo>
                  <a:cubicBezTo>
                    <a:pt x="369" y="161"/>
                    <a:pt x="368" y="159"/>
                    <a:pt x="367" y="157"/>
                  </a:cubicBezTo>
                  <a:cubicBezTo>
                    <a:pt x="366" y="155"/>
                    <a:pt x="364" y="154"/>
                    <a:pt x="363" y="153"/>
                  </a:cubicBezTo>
                  <a:cubicBezTo>
                    <a:pt x="363" y="152"/>
                    <a:pt x="363" y="152"/>
                    <a:pt x="363" y="152"/>
                  </a:cubicBezTo>
                  <a:cubicBezTo>
                    <a:pt x="364" y="150"/>
                    <a:pt x="365" y="147"/>
                    <a:pt x="367" y="146"/>
                  </a:cubicBezTo>
                  <a:cubicBezTo>
                    <a:pt x="367" y="145"/>
                    <a:pt x="369" y="145"/>
                    <a:pt x="370" y="144"/>
                  </a:cubicBezTo>
                  <a:cubicBezTo>
                    <a:pt x="371" y="143"/>
                    <a:pt x="372" y="141"/>
                    <a:pt x="373" y="140"/>
                  </a:cubicBezTo>
                  <a:cubicBezTo>
                    <a:pt x="377" y="136"/>
                    <a:pt x="379" y="130"/>
                    <a:pt x="380" y="125"/>
                  </a:cubicBezTo>
                  <a:cubicBezTo>
                    <a:pt x="381" y="122"/>
                    <a:pt x="382" y="120"/>
                    <a:pt x="381" y="118"/>
                  </a:cubicBezTo>
                  <a:cubicBezTo>
                    <a:pt x="387" y="118"/>
                    <a:pt x="394" y="118"/>
                    <a:pt x="400" y="118"/>
                  </a:cubicBezTo>
                  <a:cubicBezTo>
                    <a:pt x="405" y="118"/>
                    <a:pt x="410" y="119"/>
                    <a:pt x="415" y="119"/>
                  </a:cubicBezTo>
                  <a:cubicBezTo>
                    <a:pt x="419" y="119"/>
                    <a:pt x="424" y="118"/>
                    <a:pt x="429" y="117"/>
                  </a:cubicBezTo>
                  <a:cubicBezTo>
                    <a:pt x="442" y="115"/>
                    <a:pt x="451" y="105"/>
                    <a:pt x="461" y="96"/>
                  </a:cubicBezTo>
                  <a:cubicBezTo>
                    <a:pt x="466" y="91"/>
                    <a:pt x="468" y="87"/>
                    <a:pt x="470" y="80"/>
                  </a:cubicBezTo>
                  <a:cubicBezTo>
                    <a:pt x="471" y="76"/>
                    <a:pt x="471" y="71"/>
                    <a:pt x="469" y="66"/>
                  </a:cubicBezTo>
                  <a:cubicBezTo>
                    <a:pt x="468" y="66"/>
                    <a:pt x="465" y="69"/>
                    <a:pt x="465" y="70"/>
                  </a:cubicBezTo>
                  <a:cubicBezTo>
                    <a:pt x="463" y="71"/>
                    <a:pt x="462" y="73"/>
                    <a:pt x="460" y="75"/>
                  </a:cubicBezTo>
                  <a:cubicBezTo>
                    <a:pt x="455" y="79"/>
                    <a:pt x="450" y="81"/>
                    <a:pt x="444" y="84"/>
                  </a:cubicBezTo>
                  <a:cubicBezTo>
                    <a:pt x="439" y="85"/>
                    <a:pt x="433" y="86"/>
                    <a:pt x="428" y="85"/>
                  </a:cubicBezTo>
                  <a:cubicBezTo>
                    <a:pt x="425" y="84"/>
                    <a:pt x="422" y="84"/>
                    <a:pt x="419" y="84"/>
                  </a:cubicBezTo>
                  <a:cubicBezTo>
                    <a:pt x="415" y="83"/>
                    <a:pt x="412" y="81"/>
                    <a:pt x="408" y="81"/>
                  </a:cubicBezTo>
                  <a:cubicBezTo>
                    <a:pt x="401" y="79"/>
                    <a:pt x="393" y="78"/>
                    <a:pt x="385" y="78"/>
                  </a:cubicBezTo>
                  <a:cubicBezTo>
                    <a:pt x="380" y="78"/>
                    <a:pt x="376" y="77"/>
                    <a:pt x="371" y="77"/>
                  </a:cubicBezTo>
                  <a:cubicBezTo>
                    <a:pt x="366" y="70"/>
                    <a:pt x="363" y="62"/>
                    <a:pt x="360" y="55"/>
                  </a:cubicBezTo>
                  <a:cubicBezTo>
                    <a:pt x="358" y="51"/>
                    <a:pt x="357" y="48"/>
                    <a:pt x="355" y="44"/>
                  </a:cubicBezTo>
                  <a:cubicBezTo>
                    <a:pt x="353" y="41"/>
                    <a:pt x="350" y="39"/>
                    <a:pt x="347" y="37"/>
                  </a:cubicBezTo>
                  <a:cubicBezTo>
                    <a:pt x="340" y="32"/>
                    <a:pt x="333" y="27"/>
                    <a:pt x="327" y="22"/>
                  </a:cubicBezTo>
                  <a:cubicBezTo>
                    <a:pt x="323" y="18"/>
                    <a:pt x="321" y="15"/>
                    <a:pt x="318" y="11"/>
                  </a:cubicBezTo>
                  <a:cubicBezTo>
                    <a:pt x="314" y="8"/>
                    <a:pt x="312" y="5"/>
                    <a:pt x="310" y="1"/>
                  </a:cubicBezTo>
                  <a:cubicBezTo>
                    <a:pt x="306" y="0"/>
                    <a:pt x="300" y="2"/>
                    <a:pt x="296" y="3"/>
                  </a:cubicBezTo>
                  <a:cubicBezTo>
                    <a:pt x="287" y="6"/>
                    <a:pt x="278" y="7"/>
                    <a:pt x="269" y="9"/>
                  </a:cubicBezTo>
                  <a:cubicBezTo>
                    <a:pt x="254" y="11"/>
                    <a:pt x="240" y="14"/>
                    <a:pt x="224" y="13"/>
                  </a:cubicBezTo>
                  <a:cubicBezTo>
                    <a:pt x="218" y="13"/>
                    <a:pt x="211" y="13"/>
                    <a:pt x="204" y="13"/>
                  </a:cubicBezTo>
                  <a:cubicBezTo>
                    <a:pt x="201" y="13"/>
                    <a:pt x="200" y="14"/>
                    <a:pt x="198" y="15"/>
                  </a:cubicBezTo>
                  <a:cubicBezTo>
                    <a:pt x="195" y="17"/>
                    <a:pt x="192" y="20"/>
                    <a:pt x="189" y="23"/>
                  </a:cubicBezTo>
                  <a:cubicBezTo>
                    <a:pt x="187" y="26"/>
                    <a:pt x="185" y="29"/>
                    <a:pt x="181" y="32"/>
                  </a:cubicBezTo>
                  <a:cubicBezTo>
                    <a:pt x="178" y="34"/>
                    <a:pt x="175" y="36"/>
                    <a:pt x="172" y="38"/>
                  </a:cubicBezTo>
                  <a:cubicBezTo>
                    <a:pt x="171" y="39"/>
                    <a:pt x="170" y="40"/>
                    <a:pt x="168" y="41"/>
                  </a:cubicBezTo>
                  <a:cubicBezTo>
                    <a:pt x="168" y="41"/>
                    <a:pt x="167" y="42"/>
                    <a:pt x="166" y="42"/>
                  </a:cubicBezTo>
                  <a:cubicBezTo>
                    <a:pt x="162" y="45"/>
                    <a:pt x="162" y="52"/>
                    <a:pt x="162" y="56"/>
                  </a:cubicBezTo>
                  <a:cubicBezTo>
                    <a:pt x="162" y="57"/>
                    <a:pt x="163" y="59"/>
                    <a:pt x="163" y="60"/>
                  </a:cubicBezTo>
                  <a:cubicBezTo>
                    <a:pt x="163" y="62"/>
                    <a:pt x="162" y="64"/>
                    <a:pt x="162" y="66"/>
                  </a:cubicBezTo>
                  <a:cubicBezTo>
                    <a:pt x="163" y="73"/>
                    <a:pt x="164" y="79"/>
                    <a:pt x="164" y="85"/>
                  </a:cubicBezTo>
                  <a:cubicBezTo>
                    <a:pt x="163" y="89"/>
                    <a:pt x="161" y="94"/>
                    <a:pt x="166" y="97"/>
                  </a:cubicBezTo>
                  <a:cubicBezTo>
                    <a:pt x="167" y="96"/>
                    <a:pt x="166" y="93"/>
                    <a:pt x="167" y="92"/>
                  </a:cubicBezTo>
                  <a:cubicBezTo>
                    <a:pt x="167" y="90"/>
                    <a:pt x="168" y="88"/>
                    <a:pt x="168" y="86"/>
                  </a:cubicBezTo>
                  <a:cubicBezTo>
                    <a:pt x="169" y="85"/>
                    <a:pt x="170" y="84"/>
                    <a:pt x="170" y="83"/>
                  </a:cubicBezTo>
                  <a:cubicBezTo>
                    <a:pt x="171" y="82"/>
                    <a:pt x="172" y="79"/>
                    <a:pt x="173" y="77"/>
                  </a:cubicBezTo>
                  <a:cubicBezTo>
                    <a:pt x="176" y="73"/>
                    <a:pt x="179" y="69"/>
                    <a:pt x="181" y="64"/>
                  </a:cubicBezTo>
                  <a:cubicBezTo>
                    <a:pt x="183" y="60"/>
                    <a:pt x="187" y="58"/>
                    <a:pt x="190" y="55"/>
                  </a:cubicBezTo>
                  <a:cubicBezTo>
                    <a:pt x="191" y="55"/>
                    <a:pt x="192" y="53"/>
                    <a:pt x="193" y="53"/>
                  </a:cubicBezTo>
                  <a:cubicBezTo>
                    <a:pt x="194" y="52"/>
                    <a:pt x="195" y="53"/>
                    <a:pt x="196" y="53"/>
                  </a:cubicBezTo>
                  <a:cubicBezTo>
                    <a:pt x="198" y="53"/>
                    <a:pt x="200" y="53"/>
                    <a:pt x="202" y="54"/>
                  </a:cubicBezTo>
                  <a:cubicBezTo>
                    <a:pt x="204" y="55"/>
                    <a:pt x="207" y="56"/>
                    <a:pt x="210" y="56"/>
                  </a:cubicBezTo>
                  <a:cubicBezTo>
                    <a:pt x="212" y="57"/>
                    <a:pt x="215" y="58"/>
                    <a:pt x="218" y="59"/>
                  </a:cubicBezTo>
                  <a:cubicBezTo>
                    <a:pt x="219" y="60"/>
                    <a:pt x="221" y="60"/>
                    <a:pt x="222" y="60"/>
                  </a:cubicBezTo>
                  <a:cubicBezTo>
                    <a:pt x="224" y="61"/>
                    <a:pt x="226" y="61"/>
                    <a:pt x="227" y="62"/>
                  </a:cubicBezTo>
                  <a:cubicBezTo>
                    <a:pt x="229" y="62"/>
                    <a:pt x="231" y="61"/>
                    <a:pt x="233" y="61"/>
                  </a:cubicBezTo>
                  <a:cubicBezTo>
                    <a:pt x="235" y="60"/>
                    <a:pt x="236" y="60"/>
                    <a:pt x="238" y="60"/>
                  </a:cubicBezTo>
                  <a:cubicBezTo>
                    <a:pt x="238" y="60"/>
                    <a:pt x="241" y="60"/>
                    <a:pt x="241" y="60"/>
                  </a:cubicBezTo>
                  <a:cubicBezTo>
                    <a:pt x="242" y="61"/>
                    <a:pt x="243" y="63"/>
                    <a:pt x="244" y="63"/>
                  </a:cubicBezTo>
                  <a:cubicBezTo>
                    <a:pt x="244" y="64"/>
                    <a:pt x="245" y="65"/>
                    <a:pt x="246" y="66"/>
                  </a:cubicBezTo>
                  <a:cubicBezTo>
                    <a:pt x="248" y="68"/>
                    <a:pt x="249" y="70"/>
                    <a:pt x="251" y="72"/>
                  </a:cubicBezTo>
                  <a:cubicBezTo>
                    <a:pt x="253" y="74"/>
                    <a:pt x="255" y="75"/>
                    <a:pt x="256" y="77"/>
                  </a:cubicBezTo>
                  <a:cubicBezTo>
                    <a:pt x="256" y="80"/>
                    <a:pt x="255" y="83"/>
                    <a:pt x="254" y="85"/>
                  </a:cubicBezTo>
                  <a:cubicBezTo>
                    <a:pt x="253" y="88"/>
                    <a:pt x="253" y="90"/>
                    <a:pt x="252" y="92"/>
                  </a:cubicBezTo>
                  <a:cubicBezTo>
                    <a:pt x="251" y="95"/>
                    <a:pt x="250" y="97"/>
                    <a:pt x="249" y="99"/>
                  </a:cubicBezTo>
                  <a:cubicBezTo>
                    <a:pt x="249" y="101"/>
                    <a:pt x="249" y="104"/>
                    <a:pt x="250" y="106"/>
                  </a:cubicBezTo>
                  <a:cubicBezTo>
                    <a:pt x="252" y="111"/>
                    <a:pt x="253" y="117"/>
                    <a:pt x="255" y="122"/>
                  </a:cubicBezTo>
                  <a:cubicBezTo>
                    <a:pt x="254" y="123"/>
                    <a:pt x="253" y="124"/>
                    <a:pt x="252" y="125"/>
                  </a:cubicBezTo>
                  <a:cubicBezTo>
                    <a:pt x="250" y="126"/>
                    <a:pt x="248" y="128"/>
                    <a:pt x="246" y="129"/>
                  </a:cubicBezTo>
                  <a:cubicBezTo>
                    <a:pt x="241" y="133"/>
                    <a:pt x="237" y="137"/>
                    <a:pt x="233" y="141"/>
                  </a:cubicBezTo>
                  <a:cubicBezTo>
                    <a:pt x="230" y="145"/>
                    <a:pt x="227" y="149"/>
                    <a:pt x="224" y="152"/>
                  </a:cubicBezTo>
                  <a:cubicBezTo>
                    <a:pt x="221" y="156"/>
                    <a:pt x="217" y="159"/>
                    <a:pt x="214" y="163"/>
                  </a:cubicBezTo>
                  <a:cubicBezTo>
                    <a:pt x="211" y="167"/>
                    <a:pt x="207" y="171"/>
                    <a:pt x="203" y="174"/>
                  </a:cubicBezTo>
                  <a:cubicBezTo>
                    <a:pt x="201" y="176"/>
                    <a:pt x="199" y="177"/>
                    <a:pt x="197" y="179"/>
                  </a:cubicBezTo>
                  <a:cubicBezTo>
                    <a:pt x="196" y="179"/>
                    <a:pt x="195" y="181"/>
                    <a:pt x="194" y="181"/>
                  </a:cubicBezTo>
                  <a:cubicBezTo>
                    <a:pt x="193" y="182"/>
                    <a:pt x="192" y="182"/>
                    <a:pt x="191" y="183"/>
                  </a:cubicBezTo>
                  <a:cubicBezTo>
                    <a:pt x="185" y="186"/>
                    <a:pt x="179" y="191"/>
                    <a:pt x="174" y="192"/>
                  </a:cubicBezTo>
                  <a:cubicBezTo>
                    <a:pt x="178" y="191"/>
                    <a:pt x="183" y="190"/>
                    <a:pt x="188" y="189"/>
                  </a:cubicBezTo>
                  <a:cubicBezTo>
                    <a:pt x="198" y="187"/>
                    <a:pt x="207" y="183"/>
                    <a:pt x="216" y="179"/>
                  </a:cubicBezTo>
                  <a:cubicBezTo>
                    <a:pt x="224" y="177"/>
                    <a:pt x="233" y="174"/>
                    <a:pt x="241" y="171"/>
                  </a:cubicBezTo>
                  <a:cubicBezTo>
                    <a:pt x="245" y="170"/>
                    <a:pt x="249" y="169"/>
                    <a:pt x="253" y="167"/>
                  </a:cubicBezTo>
                  <a:cubicBezTo>
                    <a:pt x="254" y="168"/>
                    <a:pt x="254" y="169"/>
                    <a:pt x="255" y="170"/>
                  </a:cubicBezTo>
                  <a:cubicBezTo>
                    <a:pt x="256" y="172"/>
                    <a:pt x="257" y="172"/>
                    <a:pt x="258" y="173"/>
                  </a:cubicBezTo>
                  <a:cubicBezTo>
                    <a:pt x="259" y="174"/>
                    <a:pt x="260" y="175"/>
                    <a:pt x="261" y="176"/>
                  </a:cubicBezTo>
                  <a:cubicBezTo>
                    <a:pt x="260" y="176"/>
                    <a:pt x="259" y="176"/>
                    <a:pt x="257" y="176"/>
                  </a:cubicBezTo>
                  <a:cubicBezTo>
                    <a:pt x="256" y="177"/>
                    <a:pt x="256" y="178"/>
                    <a:pt x="255" y="179"/>
                  </a:cubicBezTo>
                  <a:cubicBezTo>
                    <a:pt x="253" y="180"/>
                    <a:pt x="251" y="183"/>
                    <a:pt x="252" y="185"/>
                  </a:cubicBezTo>
                  <a:cubicBezTo>
                    <a:pt x="253" y="187"/>
                    <a:pt x="255" y="189"/>
                    <a:pt x="254" y="191"/>
                  </a:cubicBezTo>
                  <a:cubicBezTo>
                    <a:pt x="254" y="193"/>
                    <a:pt x="250" y="192"/>
                    <a:pt x="249" y="193"/>
                  </a:cubicBezTo>
                  <a:cubicBezTo>
                    <a:pt x="245" y="195"/>
                    <a:pt x="245" y="202"/>
                    <a:pt x="247" y="205"/>
                  </a:cubicBezTo>
                  <a:cubicBezTo>
                    <a:pt x="249" y="207"/>
                    <a:pt x="251" y="208"/>
                    <a:pt x="253" y="209"/>
                  </a:cubicBezTo>
                  <a:cubicBezTo>
                    <a:pt x="254" y="210"/>
                    <a:pt x="256" y="212"/>
                    <a:pt x="258" y="213"/>
                  </a:cubicBezTo>
                  <a:cubicBezTo>
                    <a:pt x="254" y="213"/>
                    <a:pt x="250" y="215"/>
                    <a:pt x="249" y="217"/>
                  </a:cubicBezTo>
                  <a:cubicBezTo>
                    <a:pt x="246" y="219"/>
                    <a:pt x="244" y="222"/>
                    <a:pt x="242" y="225"/>
                  </a:cubicBezTo>
                  <a:cubicBezTo>
                    <a:pt x="236" y="230"/>
                    <a:pt x="232" y="235"/>
                    <a:pt x="227" y="240"/>
                  </a:cubicBezTo>
                  <a:cubicBezTo>
                    <a:pt x="225" y="243"/>
                    <a:pt x="223" y="245"/>
                    <a:pt x="221" y="247"/>
                  </a:cubicBezTo>
                  <a:cubicBezTo>
                    <a:pt x="219" y="250"/>
                    <a:pt x="217" y="253"/>
                    <a:pt x="215" y="256"/>
                  </a:cubicBezTo>
                  <a:cubicBezTo>
                    <a:pt x="214" y="258"/>
                    <a:pt x="212" y="260"/>
                    <a:pt x="210" y="263"/>
                  </a:cubicBezTo>
                  <a:cubicBezTo>
                    <a:pt x="208" y="266"/>
                    <a:pt x="207" y="269"/>
                    <a:pt x="204" y="272"/>
                  </a:cubicBezTo>
                  <a:cubicBezTo>
                    <a:pt x="202" y="274"/>
                    <a:pt x="200" y="276"/>
                    <a:pt x="199" y="279"/>
                  </a:cubicBezTo>
                  <a:cubicBezTo>
                    <a:pt x="197" y="281"/>
                    <a:pt x="195" y="283"/>
                    <a:pt x="194" y="285"/>
                  </a:cubicBezTo>
                  <a:cubicBezTo>
                    <a:pt x="191" y="289"/>
                    <a:pt x="188" y="293"/>
                    <a:pt x="185" y="297"/>
                  </a:cubicBezTo>
                  <a:cubicBezTo>
                    <a:pt x="179" y="302"/>
                    <a:pt x="175" y="309"/>
                    <a:pt x="169" y="313"/>
                  </a:cubicBezTo>
                  <a:cubicBezTo>
                    <a:pt x="166" y="315"/>
                    <a:pt x="164" y="316"/>
                    <a:pt x="162" y="318"/>
                  </a:cubicBezTo>
                  <a:cubicBezTo>
                    <a:pt x="160" y="320"/>
                    <a:pt x="159" y="322"/>
                    <a:pt x="158" y="324"/>
                  </a:cubicBezTo>
                  <a:cubicBezTo>
                    <a:pt x="156" y="325"/>
                    <a:pt x="155" y="326"/>
                    <a:pt x="154" y="328"/>
                  </a:cubicBezTo>
                  <a:cubicBezTo>
                    <a:pt x="149" y="334"/>
                    <a:pt x="145" y="341"/>
                    <a:pt x="141" y="348"/>
                  </a:cubicBezTo>
                  <a:cubicBezTo>
                    <a:pt x="140" y="350"/>
                    <a:pt x="138" y="352"/>
                    <a:pt x="137" y="354"/>
                  </a:cubicBezTo>
                  <a:cubicBezTo>
                    <a:pt x="136" y="355"/>
                    <a:pt x="135" y="356"/>
                    <a:pt x="134" y="357"/>
                  </a:cubicBezTo>
                  <a:cubicBezTo>
                    <a:pt x="133" y="358"/>
                    <a:pt x="133" y="360"/>
                    <a:pt x="132" y="362"/>
                  </a:cubicBezTo>
                  <a:cubicBezTo>
                    <a:pt x="131" y="362"/>
                    <a:pt x="131" y="363"/>
                    <a:pt x="130" y="364"/>
                  </a:cubicBezTo>
                  <a:cubicBezTo>
                    <a:pt x="128" y="365"/>
                    <a:pt x="128" y="365"/>
                    <a:pt x="126" y="365"/>
                  </a:cubicBezTo>
                  <a:cubicBezTo>
                    <a:pt x="123" y="366"/>
                    <a:pt x="119" y="369"/>
                    <a:pt x="117" y="371"/>
                  </a:cubicBezTo>
                  <a:cubicBezTo>
                    <a:pt x="115" y="373"/>
                    <a:pt x="115" y="377"/>
                    <a:pt x="113" y="379"/>
                  </a:cubicBezTo>
                  <a:cubicBezTo>
                    <a:pt x="112" y="380"/>
                    <a:pt x="111" y="382"/>
                    <a:pt x="111" y="383"/>
                  </a:cubicBezTo>
                  <a:cubicBezTo>
                    <a:pt x="110" y="384"/>
                    <a:pt x="109" y="385"/>
                    <a:pt x="109" y="386"/>
                  </a:cubicBezTo>
                  <a:cubicBezTo>
                    <a:pt x="109" y="386"/>
                    <a:pt x="109" y="387"/>
                    <a:pt x="109" y="387"/>
                  </a:cubicBezTo>
                  <a:cubicBezTo>
                    <a:pt x="108" y="387"/>
                    <a:pt x="106" y="387"/>
                    <a:pt x="105" y="387"/>
                  </a:cubicBezTo>
                  <a:cubicBezTo>
                    <a:pt x="103" y="388"/>
                    <a:pt x="102" y="389"/>
                    <a:pt x="100" y="389"/>
                  </a:cubicBezTo>
                  <a:cubicBezTo>
                    <a:pt x="98" y="389"/>
                    <a:pt x="98" y="389"/>
                    <a:pt x="96" y="390"/>
                  </a:cubicBezTo>
                  <a:cubicBezTo>
                    <a:pt x="94" y="391"/>
                    <a:pt x="91" y="392"/>
                    <a:pt x="88" y="393"/>
                  </a:cubicBezTo>
                  <a:cubicBezTo>
                    <a:pt x="84" y="395"/>
                    <a:pt x="78" y="397"/>
                    <a:pt x="74" y="400"/>
                  </a:cubicBezTo>
                  <a:cubicBezTo>
                    <a:pt x="70" y="404"/>
                    <a:pt x="67" y="407"/>
                    <a:pt x="64" y="412"/>
                  </a:cubicBezTo>
                  <a:cubicBezTo>
                    <a:pt x="61" y="414"/>
                    <a:pt x="59" y="417"/>
                    <a:pt x="57" y="420"/>
                  </a:cubicBezTo>
                  <a:cubicBezTo>
                    <a:pt x="56" y="421"/>
                    <a:pt x="55" y="422"/>
                    <a:pt x="53" y="424"/>
                  </a:cubicBezTo>
                  <a:cubicBezTo>
                    <a:pt x="51" y="422"/>
                    <a:pt x="48" y="419"/>
                    <a:pt x="46" y="416"/>
                  </a:cubicBezTo>
                  <a:cubicBezTo>
                    <a:pt x="46" y="416"/>
                    <a:pt x="46" y="416"/>
                    <a:pt x="46" y="416"/>
                  </a:cubicBezTo>
                  <a:cubicBezTo>
                    <a:pt x="45" y="416"/>
                    <a:pt x="45" y="415"/>
                    <a:pt x="45" y="414"/>
                  </a:cubicBezTo>
                  <a:cubicBezTo>
                    <a:pt x="44" y="415"/>
                    <a:pt x="40" y="417"/>
                    <a:pt x="40" y="419"/>
                  </a:cubicBezTo>
                  <a:cubicBezTo>
                    <a:pt x="39" y="420"/>
                    <a:pt x="40" y="422"/>
                    <a:pt x="40" y="423"/>
                  </a:cubicBezTo>
                  <a:cubicBezTo>
                    <a:pt x="41" y="423"/>
                    <a:pt x="41" y="424"/>
                    <a:pt x="42" y="425"/>
                  </a:cubicBezTo>
                  <a:cubicBezTo>
                    <a:pt x="41" y="425"/>
                    <a:pt x="41" y="426"/>
                    <a:pt x="41" y="426"/>
                  </a:cubicBezTo>
                  <a:cubicBezTo>
                    <a:pt x="17" y="435"/>
                    <a:pt x="0" y="459"/>
                    <a:pt x="1" y="485"/>
                  </a:cubicBezTo>
                  <a:cubicBezTo>
                    <a:pt x="3" y="521"/>
                    <a:pt x="31" y="549"/>
                    <a:pt x="64" y="550"/>
                  </a:cubicBezTo>
                  <a:cubicBezTo>
                    <a:pt x="81" y="550"/>
                    <a:pt x="104" y="544"/>
                    <a:pt x="115" y="531"/>
                  </a:cubicBezTo>
                  <a:cubicBezTo>
                    <a:pt x="123" y="523"/>
                    <a:pt x="138" y="495"/>
                    <a:pt x="132" y="482"/>
                  </a:cubicBezTo>
                  <a:cubicBezTo>
                    <a:pt x="133" y="482"/>
                    <a:pt x="134" y="483"/>
                    <a:pt x="135" y="483"/>
                  </a:cubicBezTo>
                  <a:cubicBezTo>
                    <a:pt x="137" y="484"/>
                    <a:pt x="138" y="484"/>
                    <a:pt x="140" y="485"/>
                  </a:cubicBezTo>
                  <a:cubicBezTo>
                    <a:pt x="142" y="485"/>
                    <a:pt x="146" y="485"/>
                    <a:pt x="145" y="482"/>
                  </a:cubicBezTo>
                  <a:cubicBezTo>
                    <a:pt x="144" y="479"/>
                    <a:pt x="141" y="479"/>
                    <a:pt x="139" y="478"/>
                  </a:cubicBezTo>
                  <a:cubicBezTo>
                    <a:pt x="137" y="477"/>
                    <a:pt x="135" y="476"/>
                    <a:pt x="133" y="475"/>
                  </a:cubicBezTo>
                  <a:cubicBezTo>
                    <a:pt x="133" y="475"/>
                    <a:pt x="132" y="475"/>
                    <a:pt x="132" y="474"/>
                  </a:cubicBezTo>
                  <a:cubicBezTo>
                    <a:pt x="133" y="472"/>
                    <a:pt x="135" y="470"/>
                    <a:pt x="135" y="467"/>
                  </a:cubicBezTo>
                  <a:cubicBezTo>
                    <a:pt x="136" y="467"/>
                    <a:pt x="135" y="466"/>
                    <a:pt x="136" y="465"/>
                  </a:cubicBezTo>
                  <a:cubicBezTo>
                    <a:pt x="136" y="465"/>
                    <a:pt x="136" y="465"/>
                    <a:pt x="136" y="464"/>
                  </a:cubicBezTo>
                  <a:cubicBezTo>
                    <a:pt x="137" y="464"/>
                    <a:pt x="136" y="463"/>
                    <a:pt x="137" y="462"/>
                  </a:cubicBezTo>
                  <a:cubicBezTo>
                    <a:pt x="137" y="461"/>
                    <a:pt x="137" y="460"/>
                    <a:pt x="138" y="460"/>
                  </a:cubicBezTo>
                  <a:cubicBezTo>
                    <a:pt x="140" y="453"/>
                    <a:pt x="142" y="446"/>
                    <a:pt x="143" y="438"/>
                  </a:cubicBezTo>
                  <a:cubicBezTo>
                    <a:pt x="144" y="434"/>
                    <a:pt x="144" y="430"/>
                    <a:pt x="144" y="426"/>
                  </a:cubicBezTo>
                  <a:cubicBezTo>
                    <a:pt x="144" y="425"/>
                    <a:pt x="144" y="423"/>
                    <a:pt x="144" y="421"/>
                  </a:cubicBezTo>
                  <a:cubicBezTo>
                    <a:pt x="144" y="419"/>
                    <a:pt x="143" y="418"/>
                    <a:pt x="143" y="416"/>
                  </a:cubicBezTo>
                  <a:cubicBezTo>
                    <a:pt x="143" y="410"/>
                    <a:pt x="141" y="404"/>
                    <a:pt x="137" y="400"/>
                  </a:cubicBezTo>
                  <a:cubicBezTo>
                    <a:pt x="137" y="400"/>
                    <a:pt x="137" y="400"/>
                    <a:pt x="137" y="400"/>
                  </a:cubicBezTo>
                  <a:cubicBezTo>
                    <a:pt x="138" y="398"/>
                    <a:pt x="140" y="396"/>
                    <a:pt x="141" y="394"/>
                  </a:cubicBezTo>
                  <a:cubicBezTo>
                    <a:pt x="144" y="392"/>
                    <a:pt x="145" y="390"/>
                    <a:pt x="147" y="387"/>
                  </a:cubicBezTo>
                  <a:cubicBezTo>
                    <a:pt x="149" y="385"/>
                    <a:pt x="148" y="381"/>
                    <a:pt x="149" y="378"/>
                  </a:cubicBezTo>
                  <a:cubicBezTo>
                    <a:pt x="149" y="376"/>
                    <a:pt x="150" y="373"/>
                    <a:pt x="151" y="371"/>
                  </a:cubicBezTo>
                  <a:cubicBezTo>
                    <a:pt x="152" y="368"/>
                    <a:pt x="153" y="368"/>
                    <a:pt x="155" y="366"/>
                  </a:cubicBezTo>
                  <a:cubicBezTo>
                    <a:pt x="159" y="363"/>
                    <a:pt x="164" y="361"/>
                    <a:pt x="168" y="357"/>
                  </a:cubicBezTo>
                  <a:cubicBezTo>
                    <a:pt x="173" y="351"/>
                    <a:pt x="177" y="345"/>
                    <a:pt x="182" y="340"/>
                  </a:cubicBezTo>
                  <a:cubicBezTo>
                    <a:pt x="186" y="337"/>
                    <a:pt x="188" y="333"/>
                    <a:pt x="190" y="329"/>
                  </a:cubicBezTo>
                  <a:cubicBezTo>
                    <a:pt x="192" y="327"/>
                    <a:pt x="194" y="326"/>
                    <a:pt x="195" y="323"/>
                  </a:cubicBezTo>
                  <a:cubicBezTo>
                    <a:pt x="197" y="320"/>
                    <a:pt x="199" y="318"/>
                    <a:pt x="202" y="315"/>
                  </a:cubicBezTo>
                  <a:cubicBezTo>
                    <a:pt x="204" y="314"/>
                    <a:pt x="206" y="312"/>
                    <a:pt x="208" y="311"/>
                  </a:cubicBezTo>
                  <a:cubicBezTo>
                    <a:pt x="211" y="308"/>
                    <a:pt x="213" y="306"/>
                    <a:pt x="216" y="303"/>
                  </a:cubicBezTo>
                  <a:cubicBezTo>
                    <a:pt x="223" y="294"/>
                    <a:pt x="233" y="290"/>
                    <a:pt x="240" y="282"/>
                  </a:cubicBezTo>
                  <a:cubicBezTo>
                    <a:pt x="240" y="282"/>
                    <a:pt x="240" y="282"/>
                    <a:pt x="240" y="282"/>
                  </a:cubicBezTo>
                  <a:cubicBezTo>
                    <a:pt x="241" y="286"/>
                    <a:pt x="241" y="291"/>
                    <a:pt x="240" y="296"/>
                  </a:cubicBezTo>
                  <a:cubicBezTo>
                    <a:pt x="240" y="303"/>
                    <a:pt x="241" y="310"/>
                    <a:pt x="240" y="316"/>
                  </a:cubicBezTo>
                  <a:cubicBezTo>
                    <a:pt x="240" y="322"/>
                    <a:pt x="240" y="327"/>
                    <a:pt x="239" y="332"/>
                  </a:cubicBezTo>
                  <a:cubicBezTo>
                    <a:pt x="238" y="336"/>
                    <a:pt x="237" y="340"/>
                    <a:pt x="236" y="344"/>
                  </a:cubicBezTo>
                  <a:cubicBezTo>
                    <a:pt x="235" y="349"/>
                    <a:pt x="235" y="353"/>
                    <a:pt x="233" y="358"/>
                  </a:cubicBezTo>
                  <a:cubicBezTo>
                    <a:pt x="231" y="364"/>
                    <a:pt x="230" y="371"/>
                    <a:pt x="228" y="377"/>
                  </a:cubicBezTo>
                  <a:cubicBezTo>
                    <a:pt x="226" y="382"/>
                    <a:pt x="224" y="387"/>
                    <a:pt x="223" y="392"/>
                  </a:cubicBezTo>
                  <a:cubicBezTo>
                    <a:pt x="222" y="399"/>
                    <a:pt x="224" y="406"/>
                    <a:pt x="224" y="412"/>
                  </a:cubicBezTo>
                  <a:cubicBezTo>
                    <a:pt x="224" y="417"/>
                    <a:pt x="223" y="422"/>
                    <a:pt x="222" y="427"/>
                  </a:cubicBezTo>
                  <a:cubicBezTo>
                    <a:pt x="221" y="434"/>
                    <a:pt x="218" y="440"/>
                    <a:pt x="216" y="447"/>
                  </a:cubicBezTo>
                  <a:cubicBezTo>
                    <a:pt x="215" y="452"/>
                    <a:pt x="214" y="456"/>
                    <a:pt x="212" y="460"/>
                  </a:cubicBezTo>
                  <a:cubicBezTo>
                    <a:pt x="211" y="464"/>
                    <a:pt x="209" y="466"/>
                    <a:pt x="208" y="470"/>
                  </a:cubicBezTo>
                  <a:cubicBezTo>
                    <a:pt x="206" y="477"/>
                    <a:pt x="205" y="482"/>
                    <a:pt x="200" y="485"/>
                  </a:cubicBezTo>
                  <a:cubicBezTo>
                    <a:pt x="198" y="486"/>
                    <a:pt x="195" y="487"/>
                    <a:pt x="193" y="487"/>
                  </a:cubicBezTo>
                  <a:cubicBezTo>
                    <a:pt x="193" y="492"/>
                    <a:pt x="199" y="497"/>
                    <a:pt x="202" y="499"/>
                  </a:cubicBezTo>
                  <a:cubicBezTo>
                    <a:pt x="208" y="502"/>
                    <a:pt x="214" y="505"/>
                    <a:pt x="219" y="510"/>
                  </a:cubicBezTo>
                  <a:cubicBezTo>
                    <a:pt x="224" y="515"/>
                    <a:pt x="229" y="522"/>
                    <a:pt x="235" y="525"/>
                  </a:cubicBezTo>
                  <a:cubicBezTo>
                    <a:pt x="238" y="528"/>
                    <a:pt x="242" y="529"/>
                    <a:pt x="245" y="529"/>
                  </a:cubicBezTo>
                  <a:cubicBezTo>
                    <a:pt x="245" y="529"/>
                    <a:pt x="245" y="530"/>
                    <a:pt x="245" y="530"/>
                  </a:cubicBezTo>
                  <a:cubicBezTo>
                    <a:pt x="245" y="531"/>
                    <a:pt x="245" y="533"/>
                    <a:pt x="244" y="534"/>
                  </a:cubicBezTo>
                  <a:cubicBezTo>
                    <a:pt x="243" y="536"/>
                    <a:pt x="243" y="539"/>
                    <a:pt x="242" y="541"/>
                  </a:cubicBezTo>
                  <a:cubicBezTo>
                    <a:pt x="241" y="544"/>
                    <a:pt x="240" y="546"/>
                    <a:pt x="240" y="549"/>
                  </a:cubicBezTo>
                  <a:cubicBezTo>
                    <a:pt x="239" y="552"/>
                    <a:pt x="237" y="555"/>
                    <a:pt x="236" y="558"/>
                  </a:cubicBezTo>
                  <a:cubicBezTo>
                    <a:pt x="236" y="560"/>
                    <a:pt x="235" y="561"/>
                    <a:pt x="234" y="562"/>
                  </a:cubicBezTo>
                  <a:cubicBezTo>
                    <a:pt x="234" y="563"/>
                    <a:pt x="234" y="565"/>
                    <a:pt x="233" y="567"/>
                  </a:cubicBezTo>
                  <a:cubicBezTo>
                    <a:pt x="232" y="570"/>
                    <a:pt x="230" y="573"/>
                    <a:pt x="229" y="576"/>
                  </a:cubicBezTo>
                  <a:cubicBezTo>
                    <a:pt x="228" y="579"/>
                    <a:pt x="227" y="582"/>
                    <a:pt x="226" y="585"/>
                  </a:cubicBezTo>
                  <a:cubicBezTo>
                    <a:pt x="225" y="589"/>
                    <a:pt x="223" y="594"/>
                    <a:pt x="222" y="598"/>
                  </a:cubicBezTo>
                  <a:cubicBezTo>
                    <a:pt x="221" y="599"/>
                    <a:pt x="221" y="600"/>
                    <a:pt x="221" y="602"/>
                  </a:cubicBezTo>
                  <a:cubicBezTo>
                    <a:pt x="221" y="602"/>
                    <a:pt x="221" y="602"/>
                    <a:pt x="220" y="602"/>
                  </a:cubicBezTo>
                  <a:cubicBezTo>
                    <a:pt x="219" y="601"/>
                    <a:pt x="219" y="600"/>
                    <a:pt x="217" y="600"/>
                  </a:cubicBezTo>
                  <a:cubicBezTo>
                    <a:pt x="216" y="600"/>
                    <a:pt x="213" y="600"/>
                    <a:pt x="212" y="600"/>
                  </a:cubicBezTo>
                  <a:cubicBezTo>
                    <a:pt x="212" y="601"/>
                    <a:pt x="212" y="604"/>
                    <a:pt x="212" y="605"/>
                  </a:cubicBezTo>
                  <a:cubicBezTo>
                    <a:pt x="212" y="608"/>
                    <a:pt x="211" y="610"/>
                    <a:pt x="210" y="612"/>
                  </a:cubicBezTo>
                  <a:cubicBezTo>
                    <a:pt x="209" y="617"/>
                    <a:pt x="208" y="622"/>
                    <a:pt x="206" y="627"/>
                  </a:cubicBezTo>
                  <a:cubicBezTo>
                    <a:pt x="206" y="629"/>
                    <a:pt x="205" y="631"/>
                    <a:pt x="204" y="632"/>
                  </a:cubicBezTo>
                  <a:cubicBezTo>
                    <a:pt x="204" y="634"/>
                    <a:pt x="203" y="636"/>
                    <a:pt x="202" y="637"/>
                  </a:cubicBezTo>
                  <a:cubicBezTo>
                    <a:pt x="202" y="639"/>
                    <a:pt x="201" y="641"/>
                    <a:pt x="201" y="643"/>
                  </a:cubicBezTo>
                  <a:cubicBezTo>
                    <a:pt x="200" y="645"/>
                    <a:pt x="200" y="647"/>
                    <a:pt x="200" y="649"/>
                  </a:cubicBezTo>
                  <a:cubicBezTo>
                    <a:pt x="200" y="650"/>
                    <a:pt x="200" y="650"/>
                    <a:pt x="200" y="651"/>
                  </a:cubicBezTo>
                  <a:cubicBezTo>
                    <a:pt x="199" y="652"/>
                    <a:pt x="199" y="652"/>
                    <a:pt x="199" y="653"/>
                  </a:cubicBezTo>
                  <a:cubicBezTo>
                    <a:pt x="198" y="655"/>
                    <a:pt x="199" y="657"/>
                    <a:pt x="198" y="658"/>
                  </a:cubicBezTo>
                  <a:cubicBezTo>
                    <a:pt x="198" y="660"/>
                    <a:pt x="197" y="662"/>
                    <a:pt x="196" y="664"/>
                  </a:cubicBezTo>
                  <a:cubicBezTo>
                    <a:pt x="196" y="665"/>
                    <a:pt x="195" y="667"/>
                    <a:pt x="194" y="668"/>
                  </a:cubicBezTo>
                  <a:cubicBezTo>
                    <a:pt x="194" y="669"/>
                    <a:pt x="194" y="669"/>
                    <a:pt x="194" y="670"/>
                  </a:cubicBezTo>
                  <a:cubicBezTo>
                    <a:pt x="193" y="671"/>
                    <a:pt x="193" y="672"/>
                    <a:pt x="192" y="674"/>
                  </a:cubicBezTo>
                  <a:cubicBezTo>
                    <a:pt x="191" y="677"/>
                    <a:pt x="190" y="681"/>
                    <a:pt x="191" y="684"/>
                  </a:cubicBezTo>
                  <a:cubicBezTo>
                    <a:pt x="191" y="687"/>
                    <a:pt x="194" y="689"/>
                    <a:pt x="197" y="689"/>
                  </a:cubicBezTo>
                  <a:cubicBezTo>
                    <a:pt x="200" y="689"/>
                    <a:pt x="204" y="689"/>
                    <a:pt x="207" y="689"/>
                  </a:cubicBezTo>
                  <a:cubicBezTo>
                    <a:pt x="211" y="690"/>
                    <a:pt x="216" y="688"/>
                    <a:pt x="220" y="689"/>
                  </a:cubicBezTo>
                  <a:cubicBezTo>
                    <a:pt x="222" y="689"/>
                    <a:pt x="223" y="690"/>
                    <a:pt x="225" y="690"/>
                  </a:cubicBezTo>
                  <a:cubicBezTo>
                    <a:pt x="227" y="690"/>
                    <a:pt x="229" y="690"/>
                    <a:pt x="230" y="691"/>
                  </a:cubicBezTo>
                  <a:cubicBezTo>
                    <a:pt x="232" y="691"/>
                    <a:pt x="234" y="691"/>
                    <a:pt x="236" y="691"/>
                  </a:cubicBezTo>
                  <a:cubicBezTo>
                    <a:pt x="238" y="691"/>
                    <a:pt x="239" y="692"/>
                    <a:pt x="242" y="692"/>
                  </a:cubicBezTo>
                  <a:cubicBezTo>
                    <a:pt x="243" y="692"/>
                    <a:pt x="245" y="692"/>
                    <a:pt x="246" y="692"/>
                  </a:cubicBezTo>
                  <a:cubicBezTo>
                    <a:pt x="247" y="692"/>
                    <a:pt x="248" y="693"/>
                    <a:pt x="249" y="693"/>
                  </a:cubicBezTo>
                  <a:cubicBezTo>
                    <a:pt x="250" y="694"/>
                    <a:pt x="252" y="693"/>
                    <a:pt x="253" y="693"/>
                  </a:cubicBezTo>
                  <a:cubicBezTo>
                    <a:pt x="256" y="694"/>
                    <a:pt x="258" y="696"/>
                    <a:pt x="261" y="696"/>
                  </a:cubicBezTo>
                  <a:cubicBezTo>
                    <a:pt x="265" y="698"/>
                    <a:pt x="268" y="696"/>
                    <a:pt x="271" y="694"/>
                  </a:cubicBezTo>
                  <a:cubicBezTo>
                    <a:pt x="272" y="694"/>
                    <a:pt x="274" y="693"/>
                    <a:pt x="274" y="692"/>
                  </a:cubicBezTo>
                  <a:cubicBezTo>
                    <a:pt x="274" y="690"/>
                    <a:pt x="272" y="689"/>
                    <a:pt x="271" y="688"/>
                  </a:cubicBezTo>
                  <a:cubicBezTo>
                    <a:pt x="269" y="688"/>
                    <a:pt x="268" y="687"/>
                    <a:pt x="266" y="687"/>
                  </a:cubicBezTo>
                  <a:cubicBezTo>
                    <a:pt x="264" y="686"/>
                    <a:pt x="263" y="685"/>
                    <a:pt x="261" y="683"/>
                  </a:cubicBezTo>
                  <a:cubicBezTo>
                    <a:pt x="260" y="682"/>
                    <a:pt x="258" y="681"/>
                    <a:pt x="256" y="680"/>
                  </a:cubicBezTo>
                  <a:cubicBezTo>
                    <a:pt x="254" y="678"/>
                    <a:pt x="253" y="677"/>
                    <a:pt x="252" y="675"/>
                  </a:cubicBezTo>
                  <a:cubicBezTo>
                    <a:pt x="250" y="675"/>
                    <a:pt x="249" y="674"/>
                    <a:pt x="248" y="673"/>
                  </a:cubicBezTo>
                  <a:cubicBezTo>
                    <a:pt x="247" y="672"/>
                    <a:pt x="247" y="673"/>
                    <a:pt x="246" y="672"/>
                  </a:cubicBezTo>
                  <a:cubicBezTo>
                    <a:pt x="245" y="671"/>
                    <a:pt x="246" y="670"/>
                    <a:pt x="245" y="669"/>
                  </a:cubicBezTo>
                  <a:cubicBezTo>
                    <a:pt x="245" y="667"/>
                    <a:pt x="245" y="667"/>
                    <a:pt x="244" y="665"/>
                  </a:cubicBezTo>
                  <a:cubicBezTo>
                    <a:pt x="244" y="663"/>
                    <a:pt x="244" y="662"/>
                    <a:pt x="243" y="661"/>
                  </a:cubicBezTo>
                  <a:cubicBezTo>
                    <a:pt x="242" y="659"/>
                    <a:pt x="241" y="658"/>
                    <a:pt x="241" y="656"/>
                  </a:cubicBezTo>
                  <a:cubicBezTo>
                    <a:pt x="241" y="656"/>
                    <a:pt x="241" y="655"/>
                    <a:pt x="241" y="655"/>
                  </a:cubicBezTo>
                  <a:cubicBezTo>
                    <a:pt x="243" y="648"/>
                    <a:pt x="247" y="641"/>
                    <a:pt x="250" y="635"/>
                  </a:cubicBezTo>
                  <a:cubicBezTo>
                    <a:pt x="252" y="629"/>
                    <a:pt x="255" y="624"/>
                    <a:pt x="258" y="620"/>
                  </a:cubicBezTo>
                  <a:cubicBezTo>
                    <a:pt x="259" y="618"/>
                    <a:pt x="263" y="615"/>
                    <a:pt x="261" y="614"/>
                  </a:cubicBezTo>
                  <a:cubicBezTo>
                    <a:pt x="260" y="613"/>
                    <a:pt x="258" y="613"/>
                    <a:pt x="256" y="612"/>
                  </a:cubicBezTo>
                  <a:cubicBezTo>
                    <a:pt x="255" y="612"/>
                    <a:pt x="253" y="611"/>
                    <a:pt x="251" y="611"/>
                  </a:cubicBezTo>
                  <a:cubicBezTo>
                    <a:pt x="252" y="610"/>
                    <a:pt x="252" y="609"/>
                    <a:pt x="253" y="608"/>
                  </a:cubicBezTo>
                  <a:cubicBezTo>
                    <a:pt x="254" y="603"/>
                    <a:pt x="257" y="599"/>
                    <a:pt x="260" y="595"/>
                  </a:cubicBezTo>
                  <a:cubicBezTo>
                    <a:pt x="263" y="590"/>
                    <a:pt x="264" y="585"/>
                    <a:pt x="267" y="581"/>
                  </a:cubicBezTo>
                  <a:cubicBezTo>
                    <a:pt x="271" y="575"/>
                    <a:pt x="274" y="569"/>
                    <a:pt x="277" y="563"/>
                  </a:cubicBezTo>
                  <a:cubicBezTo>
                    <a:pt x="279" y="561"/>
                    <a:pt x="279" y="558"/>
                    <a:pt x="280" y="556"/>
                  </a:cubicBezTo>
                  <a:cubicBezTo>
                    <a:pt x="281" y="554"/>
                    <a:pt x="283" y="552"/>
                    <a:pt x="284" y="550"/>
                  </a:cubicBezTo>
                  <a:cubicBezTo>
                    <a:pt x="285" y="549"/>
                    <a:pt x="285" y="547"/>
                    <a:pt x="286" y="546"/>
                  </a:cubicBezTo>
                  <a:cubicBezTo>
                    <a:pt x="287" y="543"/>
                    <a:pt x="288" y="541"/>
                    <a:pt x="290" y="538"/>
                  </a:cubicBezTo>
                  <a:cubicBezTo>
                    <a:pt x="290" y="537"/>
                    <a:pt x="291" y="536"/>
                    <a:pt x="291" y="535"/>
                  </a:cubicBezTo>
                  <a:cubicBezTo>
                    <a:pt x="300" y="535"/>
                    <a:pt x="308" y="535"/>
                    <a:pt x="316" y="536"/>
                  </a:cubicBezTo>
                  <a:cubicBezTo>
                    <a:pt x="324" y="536"/>
                    <a:pt x="331" y="536"/>
                    <a:pt x="339" y="532"/>
                  </a:cubicBezTo>
                  <a:cubicBezTo>
                    <a:pt x="340" y="532"/>
                    <a:pt x="341" y="531"/>
                    <a:pt x="343" y="531"/>
                  </a:cubicBezTo>
                  <a:cubicBezTo>
                    <a:pt x="344" y="532"/>
                    <a:pt x="345" y="533"/>
                    <a:pt x="347" y="535"/>
                  </a:cubicBezTo>
                  <a:cubicBezTo>
                    <a:pt x="348" y="536"/>
                    <a:pt x="348" y="537"/>
                    <a:pt x="349" y="538"/>
                  </a:cubicBezTo>
                  <a:cubicBezTo>
                    <a:pt x="350" y="540"/>
                    <a:pt x="352" y="542"/>
                    <a:pt x="353" y="544"/>
                  </a:cubicBezTo>
                  <a:cubicBezTo>
                    <a:pt x="354" y="547"/>
                    <a:pt x="356" y="549"/>
                    <a:pt x="357" y="552"/>
                  </a:cubicBezTo>
                  <a:cubicBezTo>
                    <a:pt x="359" y="555"/>
                    <a:pt x="360" y="557"/>
                    <a:pt x="362" y="560"/>
                  </a:cubicBezTo>
                  <a:cubicBezTo>
                    <a:pt x="363" y="561"/>
                    <a:pt x="363" y="563"/>
                    <a:pt x="363" y="564"/>
                  </a:cubicBezTo>
                  <a:cubicBezTo>
                    <a:pt x="364" y="565"/>
                    <a:pt x="365" y="567"/>
                    <a:pt x="366" y="568"/>
                  </a:cubicBezTo>
                  <a:cubicBezTo>
                    <a:pt x="368" y="571"/>
                    <a:pt x="369" y="574"/>
                    <a:pt x="370" y="577"/>
                  </a:cubicBezTo>
                  <a:cubicBezTo>
                    <a:pt x="372" y="580"/>
                    <a:pt x="373" y="583"/>
                    <a:pt x="375" y="586"/>
                  </a:cubicBezTo>
                  <a:cubicBezTo>
                    <a:pt x="377" y="589"/>
                    <a:pt x="379" y="594"/>
                    <a:pt x="382" y="597"/>
                  </a:cubicBezTo>
                  <a:cubicBezTo>
                    <a:pt x="383" y="599"/>
                    <a:pt x="384" y="601"/>
                    <a:pt x="385" y="603"/>
                  </a:cubicBezTo>
                  <a:cubicBezTo>
                    <a:pt x="384" y="604"/>
                    <a:pt x="382" y="605"/>
                    <a:pt x="380" y="606"/>
                  </a:cubicBezTo>
                  <a:cubicBezTo>
                    <a:pt x="378" y="607"/>
                    <a:pt x="375" y="608"/>
                    <a:pt x="375" y="610"/>
                  </a:cubicBezTo>
                  <a:cubicBezTo>
                    <a:pt x="376" y="610"/>
                    <a:pt x="377" y="612"/>
                    <a:pt x="378" y="612"/>
                  </a:cubicBezTo>
                  <a:cubicBezTo>
                    <a:pt x="385" y="619"/>
                    <a:pt x="390" y="626"/>
                    <a:pt x="395" y="633"/>
                  </a:cubicBezTo>
                  <a:cubicBezTo>
                    <a:pt x="397" y="635"/>
                    <a:pt x="399" y="638"/>
                    <a:pt x="401" y="640"/>
                  </a:cubicBezTo>
                  <a:cubicBezTo>
                    <a:pt x="404" y="644"/>
                    <a:pt x="405" y="648"/>
                    <a:pt x="408" y="651"/>
                  </a:cubicBezTo>
                  <a:cubicBezTo>
                    <a:pt x="411" y="656"/>
                    <a:pt x="413" y="660"/>
                    <a:pt x="416" y="665"/>
                  </a:cubicBezTo>
                  <a:cubicBezTo>
                    <a:pt x="416" y="666"/>
                    <a:pt x="417" y="668"/>
                    <a:pt x="418" y="669"/>
                  </a:cubicBezTo>
                  <a:cubicBezTo>
                    <a:pt x="419" y="669"/>
                    <a:pt x="419" y="670"/>
                    <a:pt x="419" y="670"/>
                  </a:cubicBezTo>
                  <a:cubicBezTo>
                    <a:pt x="420" y="672"/>
                    <a:pt x="423" y="677"/>
                    <a:pt x="425" y="678"/>
                  </a:cubicBezTo>
                  <a:cubicBezTo>
                    <a:pt x="428" y="679"/>
                    <a:pt x="431" y="678"/>
                    <a:pt x="433" y="676"/>
                  </a:cubicBezTo>
                  <a:cubicBezTo>
                    <a:pt x="436" y="674"/>
                    <a:pt x="438" y="672"/>
                    <a:pt x="440" y="669"/>
                  </a:cubicBezTo>
                  <a:cubicBezTo>
                    <a:pt x="443" y="666"/>
                    <a:pt x="445" y="662"/>
                    <a:pt x="449" y="659"/>
                  </a:cubicBezTo>
                  <a:cubicBezTo>
                    <a:pt x="450" y="658"/>
                    <a:pt x="452" y="658"/>
                    <a:pt x="453" y="656"/>
                  </a:cubicBezTo>
                  <a:cubicBezTo>
                    <a:pt x="454" y="655"/>
                    <a:pt x="455" y="654"/>
                    <a:pt x="457" y="653"/>
                  </a:cubicBezTo>
                  <a:cubicBezTo>
                    <a:pt x="458" y="651"/>
                    <a:pt x="459" y="650"/>
                    <a:pt x="461" y="649"/>
                  </a:cubicBezTo>
                  <a:cubicBezTo>
                    <a:pt x="462" y="647"/>
                    <a:pt x="464" y="646"/>
                    <a:pt x="465" y="645"/>
                  </a:cubicBezTo>
                  <a:cubicBezTo>
                    <a:pt x="466" y="644"/>
                    <a:pt x="467" y="643"/>
                    <a:pt x="468" y="642"/>
                  </a:cubicBezTo>
                  <a:cubicBezTo>
                    <a:pt x="469" y="641"/>
                    <a:pt x="470" y="641"/>
                    <a:pt x="471" y="640"/>
                  </a:cubicBezTo>
                  <a:cubicBezTo>
                    <a:pt x="472" y="640"/>
                    <a:pt x="473" y="638"/>
                    <a:pt x="474" y="638"/>
                  </a:cubicBezTo>
                  <a:cubicBezTo>
                    <a:pt x="476" y="636"/>
                    <a:pt x="479" y="635"/>
                    <a:pt x="481" y="633"/>
                  </a:cubicBezTo>
                  <a:cubicBezTo>
                    <a:pt x="485" y="632"/>
                    <a:pt x="485" y="628"/>
                    <a:pt x="486" y="624"/>
                  </a:cubicBezTo>
                  <a:cubicBezTo>
                    <a:pt x="487" y="623"/>
                    <a:pt x="488" y="621"/>
                    <a:pt x="487" y="620"/>
                  </a:cubicBezTo>
                  <a:cubicBezTo>
                    <a:pt x="486" y="619"/>
                    <a:pt x="483" y="620"/>
                    <a:pt x="482" y="621"/>
                  </a:cubicBezTo>
                  <a:cubicBezTo>
                    <a:pt x="480" y="622"/>
                    <a:pt x="479" y="622"/>
                    <a:pt x="478" y="623"/>
                  </a:cubicBezTo>
                  <a:cubicBezTo>
                    <a:pt x="476" y="624"/>
                    <a:pt x="474" y="624"/>
                    <a:pt x="472" y="624"/>
                  </a:cubicBezTo>
                  <a:cubicBezTo>
                    <a:pt x="470" y="625"/>
                    <a:pt x="468" y="626"/>
                    <a:pt x="465" y="626"/>
                  </a:cubicBezTo>
                  <a:cubicBezTo>
                    <a:pt x="463" y="627"/>
                    <a:pt x="461" y="626"/>
                    <a:pt x="460" y="627"/>
                  </a:cubicBezTo>
                  <a:cubicBezTo>
                    <a:pt x="458" y="627"/>
                    <a:pt x="456" y="627"/>
                    <a:pt x="455" y="628"/>
                  </a:cubicBezTo>
                  <a:cubicBezTo>
                    <a:pt x="454" y="628"/>
                    <a:pt x="454" y="629"/>
                    <a:pt x="453" y="628"/>
                  </a:cubicBezTo>
                  <a:cubicBezTo>
                    <a:pt x="452" y="628"/>
                    <a:pt x="451" y="627"/>
                    <a:pt x="450" y="627"/>
                  </a:cubicBezTo>
                  <a:cubicBezTo>
                    <a:pt x="449" y="626"/>
                    <a:pt x="448" y="626"/>
                    <a:pt x="447" y="625"/>
                  </a:cubicBezTo>
                  <a:cubicBezTo>
                    <a:pt x="446" y="625"/>
                    <a:pt x="446" y="624"/>
                    <a:pt x="445" y="624"/>
                  </a:cubicBezTo>
                  <a:cubicBezTo>
                    <a:pt x="441" y="619"/>
                    <a:pt x="438" y="614"/>
                    <a:pt x="435" y="609"/>
                  </a:cubicBezTo>
                  <a:cubicBezTo>
                    <a:pt x="433" y="604"/>
                    <a:pt x="430" y="599"/>
                    <a:pt x="427" y="594"/>
                  </a:cubicBezTo>
                  <a:cubicBezTo>
                    <a:pt x="426" y="592"/>
                    <a:pt x="424" y="590"/>
                    <a:pt x="423" y="587"/>
                  </a:cubicBezTo>
                  <a:cubicBezTo>
                    <a:pt x="421" y="585"/>
                    <a:pt x="420" y="583"/>
                    <a:pt x="419" y="581"/>
                  </a:cubicBezTo>
                  <a:cubicBezTo>
                    <a:pt x="418" y="581"/>
                    <a:pt x="416" y="583"/>
                    <a:pt x="415" y="583"/>
                  </a:cubicBezTo>
                  <a:cubicBezTo>
                    <a:pt x="414" y="584"/>
                    <a:pt x="413" y="585"/>
                    <a:pt x="412" y="586"/>
                  </a:cubicBezTo>
                  <a:cubicBezTo>
                    <a:pt x="411" y="584"/>
                    <a:pt x="411" y="582"/>
                    <a:pt x="410" y="581"/>
                  </a:cubicBezTo>
                  <a:cubicBezTo>
                    <a:pt x="408" y="577"/>
                    <a:pt x="406" y="571"/>
                    <a:pt x="405" y="567"/>
                  </a:cubicBezTo>
                  <a:cubicBezTo>
                    <a:pt x="404" y="561"/>
                    <a:pt x="401" y="557"/>
                    <a:pt x="399" y="552"/>
                  </a:cubicBezTo>
                  <a:cubicBezTo>
                    <a:pt x="397" y="546"/>
                    <a:pt x="395" y="539"/>
                    <a:pt x="393" y="533"/>
                  </a:cubicBezTo>
                  <a:cubicBezTo>
                    <a:pt x="392" y="530"/>
                    <a:pt x="391" y="528"/>
                    <a:pt x="389" y="526"/>
                  </a:cubicBezTo>
                  <a:cubicBezTo>
                    <a:pt x="389" y="524"/>
                    <a:pt x="388" y="521"/>
                    <a:pt x="388" y="519"/>
                  </a:cubicBezTo>
                  <a:cubicBezTo>
                    <a:pt x="387" y="518"/>
                    <a:pt x="386" y="517"/>
                    <a:pt x="385" y="515"/>
                  </a:cubicBezTo>
                  <a:cubicBezTo>
                    <a:pt x="389" y="514"/>
                    <a:pt x="393" y="512"/>
                    <a:pt x="396" y="511"/>
                  </a:cubicBezTo>
                  <a:cubicBezTo>
                    <a:pt x="400" y="510"/>
                    <a:pt x="402" y="509"/>
                    <a:pt x="405" y="506"/>
                  </a:cubicBezTo>
                  <a:cubicBezTo>
                    <a:pt x="406" y="504"/>
                    <a:pt x="407" y="504"/>
                    <a:pt x="406" y="502"/>
                  </a:cubicBezTo>
                  <a:cubicBezTo>
                    <a:pt x="406" y="500"/>
                    <a:pt x="406" y="498"/>
                    <a:pt x="405" y="497"/>
                  </a:cubicBezTo>
                  <a:cubicBezTo>
                    <a:pt x="405" y="495"/>
                    <a:pt x="404" y="493"/>
                    <a:pt x="404" y="491"/>
                  </a:cubicBezTo>
                  <a:cubicBezTo>
                    <a:pt x="404" y="489"/>
                    <a:pt x="405" y="487"/>
                    <a:pt x="405" y="485"/>
                  </a:cubicBezTo>
                  <a:cubicBezTo>
                    <a:pt x="404" y="481"/>
                    <a:pt x="404" y="477"/>
                    <a:pt x="403" y="473"/>
                  </a:cubicBezTo>
                  <a:cubicBezTo>
                    <a:pt x="402" y="470"/>
                    <a:pt x="400" y="466"/>
                    <a:pt x="399" y="463"/>
                  </a:cubicBezTo>
                  <a:cubicBezTo>
                    <a:pt x="396" y="459"/>
                    <a:pt x="393" y="458"/>
                    <a:pt x="391" y="454"/>
                  </a:cubicBezTo>
                  <a:cubicBezTo>
                    <a:pt x="388" y="447"/>
                    <a:pt x="385" y="439"/>
                    <a:pt x="383" y="431"/>
                  </a:cubicBezTo>
                  <a:cubicBezTo>
                    <a:pt x="380" y="423"/>
                    <a:pt x="378" y="415"/>
                    <a:pt x="376" y="408"/>
                  </a:cubicBezTo>
                  <a:cubicBezTo>
                    <a:pt x="375" y="404"/>
                    <a:pt x="376" y="400"/>
                    <a:pt x="375" y="396"/>
                  </a:cubicBezTo>
                  <a:cubicBezTo>
                    <a:pt x="374" y="394"/>
                    <a:pt x="373" y="391"/>
                    <a:pt x="373" y="388"/>
                  </a:cubicBezTo>
                  <a:cubicBezTo>
                    <a:pt x="372" y="385"/>
                    <a:pt x="371" y="382"/>
                    <a:pt x="370" y="379"/>
                  </a:cubicBezTo>
                  <a:cubicBezTo>
                    <a:pt x="369" y="375"/>
                    <a:pt x="369" y="372"/>
                    <a:pt x="368" y="368"/>
                  </a:cubicBezTo>
                  <a:cubicBezTo>
                    <a:pt x="367" y="365"/>
                    <a:pt x="366" y="361"/>
                    <a:pt x="365" y="358"/>
                  </a:cubicBezTo>
                  <a:cubicBezTo>
                    <a:pt x="364" y="355"/>
                    <a:pt x="363" y="353"/>
                    <a:pt x="362" y="350"/>
                  </a:cubicBezTo>
                  <a:cubicBezTo>
                    <a:pt x="359" y="343"/>
                    <a:pt x="355" y="337"/>
                    <a:pt x="351" y="331"/>
                  </a:cubicBezTo>
                  <a:cubicBezTo>
                    <a:pt x="349" y="328"/>
                    <a:pt x="348" y="323"/>
                    <a:pt x="347" y="319"/>
                  </a:cubicBezTo>
                  <a:cubicBezTo>
                    <a:pt x="346" y="317"/>
                    <a:pt x="346" y="315"/>
                    <a:pt x="346" y="312"/>
                  </a:cubicBezTo>
                  <a:cubicBezTo>
                    <a:pt x="347" y="314"/>
                    <a:pt x="347" y="315"/>
                    <a:pt x="348" y="316"/>
                  </a:cubicBezTo>
                  <a:cubicBezTo>
                    <a:pt x="351" y="319"/>
                    <a:pt x="354" y="323"/>
                    <a:pt x="356" y="326"/>
                  </a:cubicBezTo>
                  <a:cubicBezTo>
                    <a:pt x="359" y="330"/>
                    <a:pt x="363" y="333"/>
                    <a:pt x="366" y="336"/>
                  </a:cubicBezTo>
                  <a:cubicBezTo>
                    <a:pt x="368" y="338"/>
                    <a:pt x="372" y="341"/>
                    <a:pt x="375" y="342"/>
                  </a:cubicBezTo>
                  <a:cubicBezTo>
                    <a:pt x="378" y="342"/>
                    <a:pt x="378" y="342"/>
                    <a:pt x="380" y="344"/>
                  </a:cubicBezTo>
                  <a:cubicBezTo>
                    <a:pt x="381" y="345"/>
                    <a:pt x="381" y="347"/>
                    <a:pt x="383" y="348"/>
                  </a:cubicBezTo>
                  <a:cubicBezTo>
                    <a:pt x="384" y="350"/>
                    <a:pt x="386" y="351"/>
                    <a:pt x="387" y="352"/>
                  </a:cubicBezTo>
                  <a:cubicBezTo>
                    <a:pt x="390" y="355"/>
                    <a:pt x="392" y="357"/>
                    <a:pt x="396" y="359"/>
                  </a:cubicBezTo>
                  <a:cubicBezTo>
                    <a:pt x="399" y="360"/>
                    <a:pt x="402" y="361"/>
                    <a:pt x="405" y="363"/>
                  </a:cubicBezTo>
                  <a:cubicBezTo>
                    <a:pt x="410" y="366"/>
                    <a:pt x="415" y="370"/>
                    <a:pt x="419" y="374"/>
                  </a:cubicBezTo>
                  <a:cubicBezTo>
                    <a:pt x="422" y="377"/>
                    <a:pt x="425" y="379"/>
                    <a:pt x="427" y="382"/>
                  </a:cubicBezTo>
                  <a:cubicBezTo>
                    <a:pt x="430" y="385"/>
                    <a:pt x="434" y="387"/>
                    <a:pt x="435" y="390"/>
                  </a:cubicBezTo>
                  <a:cubicBezTo>
                    <a:pt x="438" y="395"/>
                    <a:pt x="441" y="399"/>
                    <a:pt x="444" y="403"/>
                  </a:cubicBezTo>
                  <a:cubicBezTo>
                    <a:pt x="445" y="405"/>
                    <a:pt x="448" y="408"/>
                    <a:pt x="450" y="410"/>
                  </a:cubicBezTo>
                  <a:cubicBezTo>
                    <a:pt x="451" y="410"/>
                    <a:pt x="451" y="411"/>
                    <a:pt x="452" y="411"/>
                  </a:cubicBezTo>
                  <a:cubicBezTo>
                    <a:pt x="448" y="417"/>
                    <a:pt x="445" y="424"/>
                    <a:pt x="441" y="430"/>
                  </a:cubicBezTo>
                  <a:cubicBezTo>
                    <a:pt x="439" y="433"/>
                    <a:pt x="438" y="436"/>
                    <a:pt x="435" y="439"/>
                  </a:cubicBezTo>
                  <a:cubicBezTo>
                    <a:pt x="435" y="440"/>
                    <a:pt x="433" y="441"/>
                    <a:pt x="433" y="442"/>
                  </a:cubicBezTo>
                  <a:cubicBezTo>
                    <a:pt x="437" y="443"/>
                    <a:pt x="438" y="447"/>
                    <a:pt x="440" y="447"/>
                  </a:cubicBezTo>
                  <a:cubicBezTo>
                    <a:pt x="441" y="446"/>
                    <a:pt x="443" y="443"/>
                    <a:pt x="443" y="442"/>
                  </a:cubicBezTo>
                  <a:cubicBezTo>
                    <a:pt x="447" y="437"/>
                    <a:pt x="449" y="431"/>
                    <a:pt x="452" y="426"/>
                  </a:cubicBezTo>
                  <a:cubicBezTo>
                    <a:pt x="454" y="423"/>
                    <a:pt x="456" y="420"/>
                    <a:pt x="458" y="416"/>
                  </a:cubicBezTo>
                  <a:cubicBezTo>
                    <a:pt x="458" y="415"/>
                    <a:pt x="459" y="414"/>
                    <a:pt x="459" y="413"/>
                  </a:cubicBezTo>
                  <a:cubicBezTo>
                    <a:pt x="465" y="414"/>
                    <a:pt x="471" y="412"/>
                    <a:pt x="477" y="412"/>
                  </a:cubicBezTo>
                  <a:cubicBezTo>
                    <a:pt x="479" y="412"/>
                    <a:pt x="490" y="410"/>
                    <a:pt x="490" y="406"/>
                  </a:cubicBezTo>
                  <a:cubicBezTo>
                    <a:pt x="490" y="404"/>
                    <a:pt x="489" y="403"/>
                    <a:pt x="489" y="401"/>
                  </a:cubicBezTo>
                  <a:cubicBezTo>
                    <a:pt x="489" y="400"/>
                    <a:pt x="488" y="398"/>
                    <a:pt x="487" y="397"/>
                  </a:cubicBezTo>
                  <a:cubicBezTo>
                    <a:pt x="485" y="395"/>
                    <a:pt x="482" y="393"/>
                    <a:pt x="479" y="391"/>
                  </a:cubicBezTo>
                  <a:cubicBezTo>
                    <a:pt x="478" y="391"/>
                    <a:pt x="477" y="390"/>
                    <a:pt x="476" y="389"/>
                  </a:cubicBezTo>
                  <a:cubicBezTo>
                    <a:pt x="475" y="389"/>
                    <a:pt x="474" y="389"/>
                    <a:pt x="474" y="389"/>
                  </a:cubicBezTo>
                  <a:cubicBezTo>
                    <a:pt x="479" y="380"/>
                    <a:pt x="482" y="371"/>
                    <a:pt x="487" y="362"/>
                  </a:cubicBezTo>
                  <a:cubicBezTo>
                    <a:pt x="489" y="358"/>
                    <a:pt x="492" y="354"/>
                    <a:pt x="493" y="349"/>
                  </a:cubicBezTo>
                  <a:cubicBezTo>
                    <a:pt x="495" y="345"/>
                    <a:pt x="498" y="340"/>
                    <a:pt x="501" y="336"/>
                  </a:cubicBezTo>
                  <a:cubicBezTo>
                    <a:pt x="505" y="331"/>
                    <a:pt x="506" y="325"/>
                    <a:pt x="510" y="321"/>
                  </a:cubicBezTo>
                  <a:cubicBezTo>
                    <a:pt x="511" y="319"/>
                    <a:pt x="513" y="317"/>
                    <a:pt x="514" y="314"/>
                  </a:cubicBezTo>
                  <a:cubicBezTo>
                    <a:pt x="514" y="312"/>
                    <a:pt x="512" y="310"/>
                    <a:pt x="512" y="309"/>
                  </a:cubicBezTo>
                  <a:close/>
                  <a:moveTo>
                    <a:pt x="137" y="421"/>
                  </a:moveTo>
                  <a:cubicBezTo>
                    <a:pt x="136" y="428"/>
                    <a:pt x="136" y="434"/>
                    <a:pt x="135" y="440"/>
                  </a:cubicBezTo>
                  <a:cubicBezTo>
                    <a:pt x="134" y="443"/>
                    <a:pt x="133" y="445"/>
                    <a:pt x="132" y="448"/>
                  </a:cubicBezTo>
                  <a:cubicBezTo>
                    <a:pt x="132" y="450"/>
                    <a:pt x="132" y="451"/>
                    <a:pt x="132" y="452"/>
                  </a:cubicBezTo>
                  <a:cubicBezTo>
                    <a:pt x="132" y="454"/>
                    <a:pt x="132" y="454"/>
                    <a:pt x="131" y="456"/>
                  </a:cubicBezTo>
                  <a:cubicBezTo>
                    <a:pt x="131" y="456"/>
                    <a:pt x="131" y="458"/>
                    <a:pt x="131" y="458"/>
                  </a:cubicBezTo>
                  <a:cubicBezTo>
                    <a:pt x="131" y="459"/>
                    <a:pt x="130" y="460"/>
                    <a:pt x="130" y="460"/>
                  </a:cubicBezTo>
                  <a:cubicBezTo>
                    <a:pt x="129" y="461"/>
                    <a:pt x="129" y="463"/>
                    <a:pt x="129" y="464"/>
                  </a:cubicBezTo>
                  <a:cubicBezTo>
                    <a:pt x="129" y="465"/>
                    <a:pt x="128" y="466"/>
                    <a:pt x="128" y="467"/>
                  </a:cubicBezTo>
                  <a:cubicBezTo>
                    <a:pt x="128" y="468"/>
                    <a:pt x="127" y="468"/>
                    <a:pt x="127" y="469"/>
                  </a:cubicBezTo>
                  <a:cubicBezTo>
                    <a:pt x="127" y="470"/>
                    <a:pt x="127" y="470"/>
                    <a:pt x="127" y="471"/>
                  </a:cubicBezTo>
                  <a:cubicBezTo>
                    <a:pt x="126" y="471"/>
                    <a:pt x="126" y="471"/>
                    <a:pt x="126" y="472"/>
                  </a:cubicBezTo>
                  <a:cubicBezTo>
                    <a:pt x="126" y="471"/>
                    <a:pt x="126" y="471"/>
                    <a:pt x="125" y="471"/>
                  </a:cubicBezTo>
                  <a:cubicBezTo>
                    <a:pt x="123" y="469"/>
                    <a:pt x="120" y="468"/>
                    <a:pt x="117" y="467"/>
                  </a:cubicBezTo>
                  <a:cubicBezTo>
                    <a:pt x="116" y="466"/>
                    <a:pt x="115" y="465"/>
                    <a:pt x="114" y="465"/>
                  </a:cubicBezTo>
                  <a:cubicBezTo>
                    <a:pt x="115" y="464"/>
                    <a:pt x="116" y="463"/>
                    <a:pt x="116" y="461"/>
                  </a:cubicBezTo>
                  <a:cubicBezTo>
                    <a:pt x="117" y="458"/>
                    <a:pt x="117" y="454"/>
                    <a:pt x="116" y="451"/>
                  </a:cubicBezTo>
                  <a:cubicBezTo>
                    <a:pt x="116" y="449"/>
                    <a:pt x="115" y="445"/>
                    <a:pt x="112" y="443"/>
                  </a:cubicBezTo>
                  <a:cubicBezTo>
                    <a:pt x="110" y="441"/>
                    <a:pt x="106" y="444"/>
                    <a:pt x="104" y="445"/>
                  </a:cubicBezTo>
                  <a:cubicBezTo>
                    <a:pt x="103" y="443"/>
                    <a:pt x="105" y="440"/>
                    <a:pt x="103" y="438"/>
                  </a:cubicBezTo>
                  <a:cubicBezTo>
                    <a:pt x="102" y="437"/>
                    <a:pt x="100" y="436"/>
                    <a:pt x="98" y="436"/>
                  </a:cubicBezTo>
                  <a:cubicBezTo>
                    <a:pt x="95" y="437"/>
                    <a:pt x="93" y="441"/>
                    <a:pt x="90" y="442"/>
                  </a:cubicBezTo>
                  <a:cubicBezTo>
                    <a:pt x="90" y="438"/>
                    <a:pt x="89" y="435"/>
                    <a:pt x="88" y="433"/>
                  </a:cubicBezTo>
                  <a:cubicBezTo>
                    <a:pt x="86" y="430"/>
                    <a:pt x="83" y="428"/>
                    <a:pt x="80" y="428"/>
                  </a:cubicBezTo>
                  <a:cubicBezTo>
                    <a:pt x="78" y="428"/>
                    <a:pt x="77" y="428"/>
                    <a:pt x="75" y="429"/>
                  </a:cubicBezTo>
                  <a:cubicBezTo>
                    <a:pt x="74" y="429"/>
                    <a:pt x="72" y="430"/>
                    <a:pt x="70" y="431"/>
                  </a:cubicBezTo>
                  <a:cubicBezTo>
                    <a:pt x="68" y="432"/>
                    <a:pt x="67" y="433"/>
                    <a:pt x="66" y="435"/>
                  </a:cubicBezTo>
                  <a:cubicBezTo>
                    <a:pt x="64" y="433"/>
                    <a:pt x="61" y="431"/>
                    <a:pt x="59" y="428"/>
                  </a:cubicBezTo>
                  <a:cubicBezTo>
                    <a:pt x="59" y="428"/>
                    <a:pt x="58" y="428"/>
                    <a:pt x="58" y="428"/>
                  </a:cubicBezTo>
                  <a:cubicBezTo>
                    <a:pt x="60" y="425"/>
                    <a:pt x="62" y="422"/>
                    <a:pt x="65" y="419"/>
                  </a:cubicBezTo>
                  <a:cubicBezTo>
                    <a:pt x="67" y="416"/>
                    <a:pt x="69" y="413"/>
                    <a:pt x="71" y="410"/>
                  </a:cubicBezTo>
                  <a:cubicBezTo>
                    <a:pt x="73" y="407"/>
                    <a:pt x="76" y="405"/>
                    <a:pt x="80" y="403"/>
                  </a:cubicBezTo>
                  <a:cubicBezTo>
                    <a:pt x="88" y="399"/>
                    <a:pt x="98" y="393"/>
                    <a:pt x="108" y="394"/>
                  </a:cubicBezTo>
                  <a:cubicBezTo>
                    <a:pt x="108" y="395"/>
                    <a:pt x="108" y="396"/>
                    <a:pt x="109" y="397"/>
                  </a:cubicBezTo>
                  <a:cubicBezTo>
                    <a:pt x="111" y="399"/>
                    <a:pt x="117" y="400"/>
                    <a:pt x="119" y="401"/>
                  </a:cubicBezTo>
                  <a:cubicBezTo>
                    <a:pt x="122" y="402"/>
                    <a:pt x="124" y="403"/>
                    <a:pt x="126" y="403"/>
                  </a:cubicBezTo>
                  <a:cubicBezTo>
                    <a:pt x="128" y="404"/>
                    <a:pt x="129" y="406"/>
                    <a:pt x="130" y="407"/>
                  </a:cubicBezTo>
                  <a:cubicBezTo>
                    <a:pt x="132" y="409"/>
                    <a:pt x="134" y="411"/>
                    <a:pt x="136" y="413"/>
                  </a:cubicBezTo>
                  <a:cubicBezTo>
                    <a:pt x="137" y="415"/>
                    <a:pt x="137" y="419"/>
                    <a:pt x="137" y="42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1"/>
            <p:cNvSpPr/>
            <p:nvPr/>
          </p:nvSpPr>
          <p:spPr bwMode="auto">
            <a:xfrm>
              <a:off x="-142875" y="9502776"/>
              <a:ext cx="263525" cy="314325"/>
            </a:xfrm>
            <a:custGeom>
              <a:avLst/>
              <a:gdLst>
                <a:gd name="T0" fmla="*/ 55 w 62"/>
                <a:gd name="T1" fmla="*/ 13 h 74"/>
                <a:gd name="T2" fmla="*/ 45 w 62"/>
                <a:gd name="T3" fmla="*/ 4 h 74"/>
                <a:gd name="T4" fmla="*/ 34 w 62"/>
                <a:gd name="T5" fmla="*/ 0 h 74"/>
                <a:gd name="T6" fmla="*/ 16 w 62"/>
                <a:gd name="T7" fmla="*/ 31 h 74"/>
                <a:gd name="T8" fmla="*/ 18 w 62"/>
                <a:gd name="T9" fmla="*/ 35 h 74"/>
                <a:gd name="T10" fmla="*/ 13 w 62"/>
                <a:gd name="T11" fmla="*/ 36 h 74"/>
                <a:gd name="T12" fmla="*/ 11 w 62"/>
                <a:gd name="T13" fmla="*/ 36 h 74"/>
                <a:gd name="T14" fmla="*/ 9 w 62"/>
                <a:gd name="T15" fmla="*/ 37 h 74"/>
                <a:gd name="T16" fmla="*/ 6 w 62"/>
                <a:gd name="T17" fmla="*/ 39 h 74"/>
                <a:gd name="T18" fmla="*/ 7 w 62"/>
                <a:gd name="T19" fmla="*/ 42 h 74"/>
                <a:gd name="T20" fmla="*/ 11 w 62"/>
                <a:gd name="T21" fmla="*/ 42 h 74"/>
                <a:gd name="T22" fmla="*/ 16 w 62"/>
                <a:gd name="T23" fmla="*/ 41 h 74"/>
                <a:gd name="T24" fmla="*/ 18 w 62"/>
                <a:gd name="T25" fmla="*/ 40 h 74"/>
                <a:gd name="T26" fmla="*/ 15 w 62"/>
                <a:gd name="T27" fmla="*/ 44 h 74"/>
                <a:gd name="T28" fmla="*/ 8 w 62"/>
                <a:gd name="T29" fmla="*/ 56 h 74"/>
                <a:gd name="T30" fmla="*/ 3 w 62"/>
                <a:gd name="T31" fmla="*/ 63 h 74"/>
                <a:gd name="T32" fmla="*/ 1 w 62"/>
                <a:gd name="T33" fmla="*/ 67 h 74"/>
                <a:gd name="T34" fmla="*/ 0 w 62"/>
                <a:gd name="T35" fmla="*/ 70 h 74"/>
                <a:gd name="T36" fmla="*/ 2 w 62"/>
                <a:gd name="T37" fmla="*/ 72 h 74"/>
                <a:gd name="T38" fmla="*/ 5 w 62"/>
                <a:gd name="T39" fmla="*/ 74 h 74"/>
                <a:gd name="T40" fmla="*/ 8 w 62"/>
                <a:gd name="T41" fmla="*/ 69 h 74"/>
                <a:gd name="T42" fmla="*/ 12 w 62"/>
                <a:gd name="T43" fmla="*/ 60 h 74"/>
                <a:gd name="T44" fmla="*/ 14 w 62"/>
                <a:gd name="T45" fmla="*/ 57 h 74"/>
                <a:gd name="T46" fmla="*/ 15 w 62"/>
                <a:gd name="T47" fmla="*/ 53 h 74"/>
                <a:gd name="T48" fmla="*/ 20 w 62"/>
                <a:gd name="T49" fmla="*/ 43 h 74"/>
                <a:gd name="T50" fmla="*/ 21 w 62"/>
                <a:gd name="T51" fmla="*/ 44 h 74"/>
                <a:gd name="T52" fmla="*/ 22 w 62"/>
                <a:gd name="T53" fmla="*/ 46 h 74"/>
                <a:gd name="T54" fmla="*/ 24 w 62"/>
                <a:gd name="T55" fmla="*/ 50 h 74"/>
                <a:gd name="T56" fmla="*/ 27 w 62"/>
                <a:gd name="T57" fmla="*/ 48 h 74"/>
                <a:gd name="T58" fmla="*/ 25 w 62"/>
                <a:gd name="T59" fmla="*/ 40 h 74"/>
                <a:gd name="T60" fmla="*/ 30 w 62"/>
                <a:gd name="T61" fmla="*/ 42 h 74"/>
                <a:gd name="T62" fmla="*/ 46 w 62"/>
                <a:gd name="T63" fmla="*/ 40 h 74"/>
                <a:gd name="T64" fmla="*/ 55 w 62"/>
                <a:gd name="T6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74">
                  <a:moveTo>
                    <a:pt x="55" y="13"/>
                  </a:moveTo>
                  <a:cubicBezTo>
                    <a:pt x="52" y="9"/>
                    <a:pt x="49" y="6"/>
                    <a:pt x="45" y="4"/>
                  </a:cubicBezTo>
                  <a:cubicBezTo>
                    <a:pt x="42" y="2"/>
                    <a:pt x="38" y="0"/>
                    <a:pt x="34" y="0"/>
                  </a:cubicBezTo>
                  <a:cubicBezTo>
                    <a:pt x="18" y="0"/>
                    <a:pt x="9" y="18"/>
                    <a:pt x="16" y="31"/>
                  </a:cubicBezTo>
                  <a:cubicBezTo>
                    <a:pt x="17" y="32"/>
                    <a:pt x="17" y="34"/>
                    <a:pt x="18" y="35"/>
                  </a:cubicBezTo>
                  <a:cubicBezTo>
                    <a:pt x="16" y="35"/>
                    <a:pt x="15" y="36"/>
                    <a:pt x="13" y="36"/>
                  </a:cubicBezTo>
                  <a:cubicBezTo>
                    <a:pt x="12" y="36"/>
                    <a:pt x="11" y="36"/>
                    <a:pt x="11" y="36"/>
                  </a:cubicBezTo>
                  <a:cubicBezTo>
                    <a:pt x="10" y="36"/>
                    <a:pt x="10" y="37"/>
                    <a:pt x="9" y="37"/>
                  </a:cubicBezTo>
                  <a:cubicBezTo>
                    <a:pt x="8" y="38"/>
                    <a:pt x="7" y="38"/>
                    <a:pt x="6" y="39"/>
                  </a:cubicBezTo>
                  <a:cubicBezTo>
                    <a:pt x="5" y="40"/>
                    <a:pt x="5" y="41"/>
                    <a:pt x="7" y="42"/>
                  </a:cubicBezTo>
                  <a:cubicBezTo>
                    <a:pt x="8" y="42"/>
                    <a:pt x="10" y="42"/>
                    <a:pt x="11" y="42"/>
                  </a:cubicBezTo>
                  <a:cubicBezTo>
                    <a:pt x="13" y="42"/>
                    <a:pt x="15" y="41"/>
                    <a:pt x="16" y="41"/>
                  </a:cubicBezTo>
                  <a:cubicBezTo>
                    <a:pt x="17" y="41"/>
                    <a:pt x="17" y="40"/>
                    <a:pt x="18" y="40"/>
                  </a:cubicBezTo>
                  <a:cubicBezTo>
                    <a:pt x="17" y="42"/>
                    <a:pt x="16" y="43"/>
                    <a:pt x="15" y="44"/>
                  </a:cubicBezTo>
                  <a:cubicBezTo>
                    <a:pt x="14" y="49"/>
                    <a:pt x="10" y="52"/>
                    <a:pt x="8" y="56"/>
                  </a:cubicBezTo>
                  <a:cubicBezTo>
                    <a:pt x="6" y="58"/>
                    <a:pt x="5" y="61"/>
                    <a:pt x="3" y="63"/>
                  </a:cubicBezTo>
                  <a:cubicBezTo>
                    <a:pt x="2" y="65"/>
                    <a:pt x="2" y="66"/>
                    <a:pt x="1" y="67"/>
                  </a:cubicBezTo>
                  <a:cubicBezTo>
                    <a:pt x="1" y="68"/>
                    <a:pt x="0" y="69"/>
                    <a:pt x="0" y="70"/>
                  </a:cubicBezTo>
                  <a:cubicBezTo>
                    <a:pt x="1" y="71"/>
                    <a:pt x="1" y="72"/>
                    <a:pt x="2" y="72"/>
                  </a:cubicBezTo>
                  <a:cubicBezTo>
                    <a:pt x="3" y="73"/>
                    <a:pt x="4" y="74"/>
                    <a:pt x="5" y="74"/>
                  </a:cubicBezTo>
                  <a:cubicBezTo>
                    <a:pt x="7" y="74"/>
                    <a:pt x="7" y="71"/>
                    <a:pt x="8" y="69"/>
                  </a:cubicBezTo>
                  <a:cubicBezTo>
                    <a:pt x="10" y="66"/>
                    <a:pt x="11" y="63"/>
                    <a:pt x="12" y="60"/>
                  </a:cubicBezTo>
                  <a:cubicBezTo>
                    <a:pt x="13" y="59"/>
                    <a:pt x="13" y="58"/>
                    <a:pt x="14" y="57"/>
                  </a:cubicBezTo>
                  <a:cubicBezTo>
                    <a:pt x="14" y="56"/>
                    <a:pt x="15" y="54"/>
                    <a:pt x="15" y="53"/>
                  </a:cubicBezTo>
                  <a:cubicBezTo>
                    <a:pt x="17" y="50"/>
                    <a:pt x="19" y="46"/>
                    <a:pt x="20" y="43"/>
                  </a:cubicBezTo>
                  <a:cubicBezTo>
                    <a:pt x="20" y="43"/>
                    <a:pt x="21" y="44"/>
                    <a:pt x="21" y="44"/>
                  </a:cubicBezTo>
                  <a:cubicBezTo>
                    <a:pt x="21" y="45"/>
                    <a:pt x="22" y="46"/>
                    <a:pt x="22" y="46"/>
                  </a:cubicBezTo>
                  <a:cubicBezTo>
                    <a:pt x="22" y="47"/>
                    <a:pt x="23" y="49"/>
                    <a:pt x="24" y="50"/>
                  </a:cubicBezTo>
                  <a:cubicBezTo>
                    <a:pt x="26" y="51"/>
                    <a:pt x="27" y="50"/>
                    <a:pt x="27" y="48"/>
                  </a:cubicBezTo>
                  <a:cubicBezTo>
                    <a:pt x="26" y="45"/>
                    <a:pt x="25" y="43"/>
                    <a:pt x="25" y="40"/>
                  </a:cubicBezTo>
                  <a:cubicBezTo>
                    <a:pt x="26" y="41"/>
                    <a:pt x="28" y="42"/>
                    <a:pt x="30" y="42"/>
                  </a:cubicBezTo>
                  <a:cubicBezTo>
                    <a:pt x="35" y="43"/>
                    <a:pt x="41" y="42"/>
                    <a:pt x="46" y="40"/>
                  </a:cubicBezTo>
                  <a:cubicBezTo>
                    <a:pt x="57" y="36"/>
                    <a:pt x="62" y="23"/>
                    <a:pt x="55" y="13"/>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2"/>
            <p:cNvSpPr/>
            <p:nvPr/>
          </p:nvSpPr>
          <p:spPr bwMode="auto">
            <a:xfrm>
              <a:off x="-414338" y="9267826"/>
              <a:ext cx="246063" cy="166688"/>
            </a:xfrm>
            <a:custGeom>
              <a:avLst/>
              <a:gdLst>
                <a:gd name="T0" fmla="*/ 51 w 58"/>
                <a:gd name="T1" fmla="*/ 0 h 39"/>
                <a:gd name="T2" fmla="*/ 42 w 58"/>
                <a:gd name="T3" fmla="*/ 6 h 39"/>
                <a:gd name="T4" fmla="*/ 36 w 58"/>
                <a:gd name="T5" fmla="*/ 13 h 39"/>
                <a:gd name="T6" fmla="*/ 21 w 58"/>
                <a:gd name="T7" fmla="*/ 18 h 39"/>
                <a:gd name="T8" fmla="*/ 19 w 58"/>
                <a:gd name="T9" fmla="*/ 21 h 39"/>
                <a:gd name="T10" fmla="*/ 12 w 58"/>
                <a:gd name="T11" fmla="*/ 20 h 39"/>
                <a:gd name="T12" fmla="*/ 6 w 58"/>
                <a:gd name="T13" fmla="*/ 23 h 39"/>
                <a:gd name="T14" fmla="*/ 2 w 58"/>
                <a:gd name="T15" fmla="*/ 28 h 39"/>
                <a:gd name="T16" fmla="*/ 10 w 58"/>
                <a:gd name="T17" fmla="*/ 27 h 39"/>
                <a:gd name="T18" fmla="*/ 7 w 58"/>
                <a:gd name="T19" fmla="*/ 34 h 39"/>
                <a:gd name="T20" fmla="*/ 14 w 58"/>
                <a:gd name="T21" fmla="*/ 37 h 39"/>
                <a:gd name="T22" fmla="*/ 20 w 58"/>
                <a:gd name="T23" fmla="*/ 33 h 39"/>
                <a:gd name="T24" fmla="*/ 22 w 58"/>
                <a:gd name="T25" fmla="*/ 35 h 39"/>
                <a:gd name="T26" fmla="*/ 33 w 58"/>
                <a:gd name="T27" fmla="*/ 36 h 39"/>
                <a:gd name="T28" fmla="*/ 40 w 58"/>
                <a:gd name="T29" fmla="*/ 31 h 39"/>
                <a:gd name="T30" fmla="*/ 44 w 58"/>
                <a:gd name="T31" fmla="*/ 23 h 39"/>
                <a:gd name="T32" fmla="*/ 56 w 58"/>
                <a:gd name="T33" fmla="*/ 17 h 39"/>
                <a:gd name="T34" fmla="*/ 50 w 58"/>
                <a:gd name="T35" fmla="*/ 13 h 39"/>
                <a:gd name="T36" fmla="*/ 57 w 58"/>
                <a:gd name="T37" fmla="*/ 6 h 39"/>
                <a:gd name="T38" fmla="*/ 51 w 58"/>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9">
                  <a:moveTo>
                    <a:pt x="51" y="0"/>
                  </a:moveTo>
                  <a:cubicBezTo>
                    <a:pt x="48" y="0"/>
                    <a:pt x="44" y="4"/>
                    <a:pt x="42" y="6"/>
                  </a:cubicBezTo>
                  <a:cubicBezTo>
                    <a:pt x="41" y="7"/>
                    <a:pt x="37" y="10"/>
                    <a:pt x="36" y="13"/>
                  </a:cubicBezTo>
                  <a:cubicBezTo>
                    <a:pt x="31" y="12"/>
                    <a:pt x="25" y="14"/>
                    <a:pt x="21" y="18"/>
                  </a:cubicBezTo>
                  <a:cubicBezTo>
                    <a:pt x="20" y="19"/>
                    <a:pt x="19" y="20"/>
                    <a:pt x="19" y="21"/>
                  </a:cubicBezTo>
                  <a:cubicBezTo>
                    <a:pt x="17" y="20"/>
                    <a:pt x="15" y="20"/>
                    <a:pt x="12" y="20"/>
                  </a:cubicBezTo>
                  <a:cubicBezTo>
                    <a:pt x="9" y="20"/>
                    <a:pt x="8" y="21"/>
                    <a:pt x="6" y="23"/>
                  </a:cubicBezTo>
                  <a:cubicBezTo>
                    <a:pt x="4" y="24"/>
                    <a:pt x="0" y="26"/>
                    <a:pt x="2" y="28"/>
                  </a:cubicBezTo>
                  <a:cubicBezTo>
                    <a:pt x="4" y="28"/>
                    <a:pt x="8" y="28"/>
                    <a:pt x="10" y="27"/>
                  </a:cubicBezTo>
                  <a:cubicBezTo>
                    <a:pt x="8" y="29"/>
                    <a:pt x="7" y="32"/>
                    <a:pt x="7" y="34"/>
                  </a:cubicBezTo>
                  <a:cubicBezTo>
                    <a:pt x="7" y="38"/>
                    <a:pt x="11" y="39"/>
                    <a:pt x="14" y="37"/>
                  </a:cubicBezTo>
                  <a:cubicBezTo>
                    <a:pt x="16" y="36"/>
                    <a:pt x="18" y="35"/>
                    <a:pt x="20" y="33"/>
                  </a:cubicBezTo>
                  <a:cubicBezTo>
                    <a:pt x="21" y="34"/>
                    <a:pt x="21" y="35"/>
                    <a:pt x="22" y="35"/>
                  </a:cubicBezTo>
                  <a:cubicBezTo>
                    <a:pt x="24" y="38"/>
                    <a:pt x="30" y="37"/>
                    <a:pt x="33" y="36"/>
                  </a:cubicBezTo>
                  <a:cubicBezTo>
                    <a:pt x="37" y="35"/>
                    <a:pt x="39" y="34"/>
                    <a:pt x="40" y="31"/>
                  </a:cubicBezTo>
                  <a:cubicBezTo>
                    <a:pt x="42" y="29"/>
                    <a:pt x="43" y="26"/>
                    <a:pt x="44" y="23"/>
                  </a:cubicBezTo>
                  <a:cubicBezTo>
                    <a:pt x="48" y="25"/>
                    <a:pt x="57" y="23"/>
                    <a:pt x="56" y="17"/>
                  </a:cubicBezTo>
                  <a:cubicBezTo>
                    <a:pt x="55" y="15"/>
                    <a:pt x="52" y="13"/>
                    <a:pt x="50" y="13"/>
                  </a:cubicBezTo>
                  <a:cubicBezTo>
                    <a:pt x="52" y="11"/>
                    <a:pt x="56" y="9"/>
                    <a:pt x="57" y="6"/>
                  </a:cubicBezTo>
                  <a:cubicBezTo>
                    <a:pt x="58" y="2"/>
                    <a:pt x="54" y="0"/>
                    <a:pt x="5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3"/>
            <p:cNvSpPr/>
            <p:nvPr/>
          </p:nvSpPr>
          <p:spPr bwMode="auto">
            <a:xfrm>
              <a:off x="-147638" y="9986963"/>
              <a:ext cx="4763" cy="7938"/>
            </a:xfrm>
            <a:custGeom>
              <a:avLst/>
              <a:gdLst>
                <a:gd name="T0" fmla="*/ 1 w 1"/>
                <a:gd name="T1" fmla="*/ 0 h 2"/>
                <a:gd name="T2" fmla="*/ 1 w 1"/>
                <a:gd name="T3" fmla="*/ 2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0"/>
                    <a:pt x="1" y="2"/>
                  </a:cubicBezTo>
                  <a:cubicBezTo>
                    <a:pt x="1" y="2"/>
                    <a:pt x="1" y="2"/>
                    <a:pt x="1" y="2"/>
                  </a:cubicBezTo>
                  <a:cubicBezTo>
                    <a:pt x="1" y="2"/>
                    <a:pt x="1" y="2"/>
                    <a:pt x="1" y="2"/>
                  </a:cubicBezTo>
                  <a:cubicBezTo>
                    <a:pt x="1" y="1"/>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4"/>
            <p:cNvSpPr/>
            <p:nvPr/>
          </p:nvSpPr>
          <p:spPr bwMode="auto">
            <a:xfrm>
              <a:off x="-142875" y="9936163"/>
              <a:ext cx="60325" cy="63500"/>
            </a:xfrm>
            <a:custGeom>
              <a:avLst/>
              <a:gdLst>
                <a:gd name="T0" fmla="*/ 11 w 14"/>
                <a:gd name="T1" fmla="*/ 14 h 15"/>
                <a:gd name="T2" fmla="*/ 13 w 14"/>
                <a:gd name="T3" fmla="*/ 11 h 15"/>
                <a:gd name="T4" fmla="*/ 11 w 14"/>
                <a:gd name="T5" fmla="*/ 8 h 15"/>
                <a:gd name="T6" fmla="*/ 8 w 14"/>
                <a:gd name="T7" fmla="*/ 4 h 15"/>
                <a:gd name="T8" fmla="*/ 4 w 14"/>
                <a:gd name="T9" fmla="*/ 1 h 15"/>
                <a:gd name="T10" fmla="*/ 3 w 14"/>
                <a:gd name="T11" fmla="*/ 3 h 15"/>
                <a:gd name="T12" fmla="*/ 1 w 14"/>
                <a:gd name="T13" fmla="*/ 7 h 15"/>
                <a:gd name="T14" fmla="*/ 0 w 14"/>
                <a:gd name="T15" fmla="*/ 14 h 15"/>
                <a:gd name="T16" fmla="*/ 0 w 14"/>
                <a:gd name="T17" fmla="*/ 14 h 15"/>
                <a:gd name="T18" fmla="*/ 0 w 14"/>
                <a:gd name="T19" fmla="*/ 14 h 15"/>
                <a:gd name="T20" fmla="*/ 0 w 14"/>
                <a:gd name="T21" fmla="*/ 14 h 15"/>
                <a:gd name="T22" fmla="*/ 0 w 14"/>
                <a:gd name="T23" fmla="*/ 14 h 15"/>
                <a:gd name="T24" fmla="*/ 0 w 14"/>
                <a:gd name="T25" fmla="*/ 14 h 15"/>
                <a:gd name="T26" fmla="*/ 0 w 14"/>
                <a:gd name="T27" fmla="*/ 14 h 15"/>
                <a:gd name="T28" fmla="*/ 0 w 14"/>
                <a:gd name="T29" fmla="*/ 15 h 15"/>
                <a:gd name="T30" fmla="*/ 0 w 14"/>
                <a:gd name="T31" fmla="*/ 15 h 15"/>
                <a:gd name="T32" fmla="*/ 0 w 14"/>
                <a:gd name="T33" fmla="*/ 15 h 15"/>
                <a:gd name="T34" fmla="*/ 0 w 14"/>
                <a:gd name="T35" fmla="*/ 15 h 15"/>
                <a:gd name="T36" fmla="*/ 3 w 14"/>
                <a:gd name="T37" fmla="*/ 14 h 15"/>
                <a:gd name="T38" fmla="*/ 1 w 14"/>
                <a:gd name="T39" fmla="*/ 15 h 15"/>
                <a:gd name="T40" fmla="*/ 6 w 14"/>
                <a:gd name="T41" fmla="*/ 15 h 15"/>
                <a:gd name="T42" fmla="*/ 11 w 14"/>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4"/>
                  </a:moveTo>
                  <a:cubicBezTo>
                    <a:pt x="13" y="14"/>
                    <a:pt x="14" y="13"/>
                    <a:pt x="13" y="11"/>
                  </a:cubicBezTo>
                  <a:cubicBezTo>
                    <a:pt x="12" y="10"/>
                    <a:pt x="12" y="9"/>
                    <a:pt x="11" y="8"/>
                  </a:cubicBezTo>
                  <a:cubicBezTo>
                    <a:pt x="10" y="6"/>
                    <a:pt x="9" y="5"/>
                    <a:pt x="8" y="4"/>
                  </a:cubicBezTo>
                  <a:cubicBezTo>
                    <a:pt x="7" y="3"/>
                    <a:pt x="5" y="0"/>
                    <a:pt x="4" y="1"/>
                  </a:cubicBezTo>
                  <a:cubicBezTo>
                    <a:pt x="3" y="1"/>
                    <a:pt x="3" y="2"/>
                    <a:pt x="3" y="3"/>
                  </a:cubicBezTo>
                  <a:cubicBezTo>
                    <a:pt x="3" y="4"/>
                    <a:pt x="2" y="5"/>
                    <a:pt x="1" y="7"/>
                  </a:cubicBezTo>
                  <a:cubicBezTo>
                    <a:pt x="1" y="9"/>
                    <a:pt x="0" y="11"/>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4"/>
                    <a:pt x="0" y="14"/>
                  </a:cubicBezTo>
                  <a:cubicBezTo>
                    <a:pt x="0" y="14"/>
                    <a:pt x="0" y="14"/>
                    <a:pt x="0" y="14"/>
                  </a:cubicBezTo>
                  <a:cubicBezTo>
                    <a:pt x="0" y="14"/>
                    <a:pt x="0" y="14"/>
                    <a:pt x="0" y="15"/>
                  </a:cubicBezTo>
                  <a:cubicBezTo>
                    <a:pt x="0" y="15"/>
                    <a:pt x="0" y="15"/>
                    <a:pt x="0" y="15"/>
                  </a:cubicBezTo>
                  <a:cubicBezTo>
                    <a:pt x="0" y="15"/>
                    <a:pt x="0" y="15"/>
                    <a:pt x="0" y="15"/>
                  </a:cubicBezTo>
                  <a:cubicBezTo>
                    <a:pt x="0" y="15"/>
                    <a:pt x="0" y="15"/>
                    <a:pt x="0" y="15"/>
                  </a:cubicBezTo>
                  <a:cubicBezTo>
                    <a:pt x="3" y="14"/>
                    <a:pt x="3" y="14"/>
                    <a:pt x="3" y="14"/>
                  </a:cubicBezTo>
                  <a:cubicBezTo>
                    <a:pt x="3" y="14"/>
                    <a:pt x="2" y="15"/>
                    <a:pt x="1" y="15"/>
                  </a:cubicBezTo>
                  <a:cubicBezTo>
                    <a:pt x="3" y="15"/>
                    <a:pt x="4" y="15"/>
                    <a:pt x="6" y="15"/>
                  </a:cubicBezTo>
                  <a:cubicBezTo>
                    <a:pt x="8" y="15"/>
                    <a:pt x="9" y="15"/>
                    <a:pt x="11" y="1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5"/>
            <p:cNvSpPr/>
            <p:nvPr/>
          </p:nvSpPr>
          <p:spPr bwMode="auto">
            <a:xfrm>
              <a:off x="-142875" y="9994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6"/>
            <p:cNvSpPr/>
            <p:nvPr/>
          </p:nvSpPr>
          <p:spPr bwMode="auto">
            <a:xfrm>
              <a:off x="-142875" y="999966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7"/>
            <p:cNvSpPr/>
            <p:nvPr/>
          </p:nvSpPr>
          <p:spPr bwMode="auto">
            <a:xfrm>
              <a:off x="-122238" y="10088563"/>
              <a:ext cx="65088" cy="68263"/>
            </a:xfrm>
            <a:custGeom>
              <a:avLst/>
              <a:gdLst>
                <a:gd name="T0" fmla="*/ 13 w 15"/>
                <a:gd name="T1" fmla="*/ 1 h 16"/>
                <a:gd name="T2" fmla="*/ 11 w 15"/>
                <a:gd name="T3" fmla="*/ 1 h 16"/>
                <a:gd name="T4" fmla="*/ 7 w 15"/>
                <a:gd name="T5" fmla="*/ 2 h 16"/>
                <a:gd name="T6" fmla="*/ 1 w 15"/>
                <a:gd name="T7" fmla="*/ 5 h 16"/>
                <a:gd name="T8" fmla="*/ 0 w 15"/>
                <a:gd name="T9" fmla="*/ 6 h 16"/>
                <a:gd name="T10" fmla="*/ 0 w 15"/>
                <a:gd name="T11" fmla="*/ 6 h 16"/>
                <a:gd name="T12" fmla="*/ 0 w 15"/>
                <a:gd name="T13" fmla="*/ 6 h 16"/>
                <a:gd name="T14" fmla="*/ 0 w 15"/>
                <a:gd name="T15" fmla="*/ 6 h 16"/>
                <a:gd name="T16" fmla="*/ 0 w 15"/>
                <a:gd name="T17" fmla="*/ 6 h 16"/>
                <a:gd name="T18" fmla="*/ 0 w 15"/>
                <a:gd name="T19" fmla="*/ 6 h 16"/>
                <a:gd name="T20" fmla="*/ 0 w 15"/>
                <a:gd name="T21" fmla="*/ 6 h 16"/>
                <a:gd name="T22" fmla="*/ 0 w 15"/>
                <a:gd name="T23" fmla="*/ 6 h 16"/>
                <a:gd name="T24" fmla="*/ 0 w 15"/>
                <a:gd name="T25" fmla="*/ 6 h 16"/>
                <a:gd name="T26" fmla="*/ 0 w 15"/>
                <a:gd name="T27" fmla="*/ 6 h 16"/>
                <a:gd name="T28" fmla="*/ 2 w 15"/>
                <a:gd name="T29" fmla="*/ 8 h 16"/>
                <a:gd name="T30" fmla="*/ 0 w 15"/>
                <a:gd name="T31" fmla="*/ 7 h 16"/>
                <a:gd name="T32" fmla="*/ 3 w 15"/>
                <a:gd name="T33" fmla="*/ 11 h 16"/>
                <a:gd name="T34" fmla="*/ 7 w 15"/>
                <a:gd name="T35" fmla="*/ 15 h 16"/>
                <a:gd name="T36" fmla="*/ 10 w 15"/>
                <a:gd name="T37" fmla="*/ 14 h 16"/>
                <a:gd name="T38" fmla="*/ 12 w 15"/>
                <a:gd name="T39" fmla="*/ 10 h 16"/>
                <a:gd name="T40" fmla="*/ 13 w 15"/>
                <a:gd name="T41" fmla="*/ 5 h 16"/>
                <a:gd name="T42" fmla="*/ 13 w 15"/>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3" y="1"/>
                  </a:moveTo>
                  <a:cubicBezTo>
                    <a:pt x="13" y="0"/>
                    <a:pt x="12" y="1"/>
                    <a:pt x="11" y="1"/>
                  </a:cubicBezTo>
                  <a:cubicBezTo>
                    <a:pt x="10" y="2"/>
                    <a:pt x="8" y="2"/>
                    <a:pt x="7" y="2"/>
                  </a:cubicBezTo>
                  <a:cubicBezTo>
                    <a:pt x="5" y="3"/>
                    <a:pt x="3" y="4"/>
                    <a:pt x="1" y="5"/>
                  </a:cubicBezTo>
                  <a:cubicBezTo>
                    <a:pt x="1" y="6"/>
                    <a:pt x="1"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2" y="8"/>
                    <a:pt x="2" y="8"/>
                    <a:pt x="2" y="8"/>
                  </a:cubicBezTo>
                  <a:cubicBezTo>
                    <a:pt x="2" y="8"/>
                    <a:pt x="1" y="8"/>
                    <a:pt x="0" y="7"/>
                  </a:cubicBezTo>
                  <a:cubicBezTo>
                    <a:pt x="1" y="8"/>
                    <a:pt x="2" y="10"/>
                    <a:pt x="3" y="11"/>
                  </a:cubicBezTo>
                  <a:cubicBezTo>
                    <a:pt x="4" y="12"/>
                    <a:pt x="5" y="14"/>
                    <a:pt x="7" y="15"/>
                  </a:cubicBezTo>
                  <a:cubicBezTo>
                    <a:pt x="8" y="16"/>
                    <a:pt x="9" y="16"/>
                    <a:pt x="10" y="14"/>
                  </a:cubicBezTo>
                  <a:cubicBezTo>
                    <a:pt x="11" y="13"/>
                    <a:pt x="12" y="12"/>
                    <a:pt x="12" y="10"/>
                  </a:cubicBezTo>
                  <a:cubicBezTo>
                    <a:pt x="12" y="9"/>
                    <a:pt x="13" y="7"/>
                    <a:pt x="13" y="5"/>
                  </a:cubicBezTo>
                  <a:cubicBezTo>
                    <a:pt x="14" y="4"/>
                    <a:pt x="15" y="1"/>
                    <a:pt x="13"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8"/>
            <p:cNvSpPr/>
            <p:nvPr/>
          </p:nvSpPr>
          <p:spPr bwMode="auto">
            <a:xfrm>
              <a:off x="-122238" y="10106026"/>
              <a:ext cx="9525" cy="7938"/>
            </a:xfrm>
            <a:custGeom>
              <a:avLst/>
              <a:gdLst>
                <a:gd name="T0" fmla="*/ 2 w 2"/>
                <a:gd name="T1" fmla="*/ 0 h 2"/>
                <a:gd name="T2" fmla="*/ 1 w 2"/>
                <a:gd name="T3" fmla="*/ 1 h 2"/>
                <a:gd name="T4" fmla="*/ 0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0"/>
                    <a:pt x="1" y="1"/>
                  </a:cubicBezTo>
                  <a:cubicBezTo>
                    <a:pt x="0" y="1"/>
                    <a:pt x="0" y="1"/>
                    <a:pt x="0" y="2"/>
                  </a:cubicBezTo>
                  <a:cubicBezTo>
                    <a:pt x="1" y="1"/>
                    <a:pt x="1" y="1"/>
                    <a:pt x="1" y="1"/>
                  </a:cubicBezTo>
                  <a:cubicBezTo>
                    <a:pt x="1" y="1"/>
                    <a:pt x="2" y="1"/>
                    <a:pt x="2"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9"/>
            <p:cNvSpPr/>
            <p:nvPr/>
          </p:nvSpPr>
          <p:spPr bwMode="auto">
            <a:xfrm>
              <a:off x="-122238" y="10113963"/>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0"/>
            <p:cNvSpPr/>
            <p:nvPr/>
          </p:nvSpPr>
          <p:spPr bwMode="auto">
            <a:xfrm>
              <a:off x="-122238" y="10113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1" name="Freeform 18"/>
          <p:cNvSpPr/>
          <p:nvPr/>
        </p:nvSpPr>
        <p:spPr bwMode="auto">
          <a:xfrm>
            <a:off x="10916013" y="4291004"/>
            <a:ext cx="827452" cy="1677267"/>
          </a:xfrm>
          <a:custGeom>
            <a:avLst/>
            <a:gdLst>
              <a:gd name="T0" fmla="*/ 18 w 122"/>
              <a:gd name="T1" fmla="*/ 223 h 250"/>
              <a:gd name="T2" fmla="*/ 17 w 122"/>
              <a:gd name="T3" fmla="*/ 214 h 250"/>
              <a:gd name="T4" fmla="*/ 23 w 122"/>
              <a:gd name="T5" fmla="*/ 205 h 250"/>
              <a:gd name="T6" fmla="*/ 26 w 122"/>
              <a:gd name="T7" fmla="*/ 193 h 250"/>
              <a:gd name="T8" fmla="*/ 24 w 122"/>
              <a:gd name="T9" fmla="*/ 174 h 250"/>
              <a:gd name="T10" fmla="*/ 23 w 122"/>
              <a:gd name="T11" fmla="*/ 162 h 250"/>
              <a:gd name="T12" fmla="*/ 21 w 122"/>
              <a:gd name="T13" fmla="*/ 150 h 250"/>
              <a:gd name="T14" fmla="*/ 21 w 122"/>
              <a:gd name="T15" fmla="*/ 134 h 250"/>
              <a:gd name="T16" fmla="*/ 26 w 122"/>
              <a:gd name="T17" fmla="*/ 122 h 250"/>
              <a:gd name="T18" fmla="*/ 41 w 122"/>
              <a:gd name="T19" fmla="*/ 111 h 250"/>
              <a:gd name="T20" fmla="*/ 35 w 122"/>
              <a:gd name="T21" fmla="*/ 103 h 250"/>
              <a:gd name="T22" fmla="*/ 38 w 122"/>
              <a:gd name="T23" fmla="*/ 92 h 250"/>
              <a:gd name="T24" fmla="*/ 17 w 122"/>
              <a:gd name="T25" fmla="*/ 47 h 250"/>
              <a:gd name="T26" fmla="*/ 2 w 122"/>
              <a:gd name="T27" fmla="*/ 46 h 250"/>
              <a:gd name="T28" fmla="*/ 7 w 122"/>
              <a:gd name="T29" fmla="*/ 32 h 250"/>
              <a:gd name="T30" fmla="*/ 28 w 122"/>
              <a:gd name="T31" fmla="*/ 34 h 250"/>
              <a:gd name="T32" fmla="*/ 18 w 122"/>
              <a:gd name="T33" fmla="*/ 11 h 250"/>
              <a:gd name="T34" fmla="*/ 26 w 122"/>
              <a:gd name="T35" fmla="*/ 1 h 250"/>
              <a:gd name="T36" fmla="*/ 40 w 122"/>
              <a:gd name="T37" fmla="*/ 7 h 250"/>
              <a:gd name="T38" fmla="*/ 36 w 122"/>
              <a:gd name="T39" fmla="*/ 15 h 250"/>
              <a:gd name="T40" fmla="*/ 51 w 122"/>
              <a:gd name="T41" fmla="*/ 30 h 250"/>
              <a:gd name="T42" fmla="*/ 66 w 122"/>
              <a:gd name="T43" fmla="*/ 31 h 250"/>
              <a:gd name="T44" fmla="*/ 60 w 122"/>
              <a:gd name="T45" fmla="*/ 45 h 250"/>
              <a:gd name="T46" fmla="*/ 41 w 122"/>
              <a:gd name="T47" fmla="*/ 43 h 250"/>
              <a:gd name="T48" fmla="*/ 56 w 122"/>
              <a:gd name="T49" fmla="*/ 96 h 250"/>
              <a:gd name="T50" fmla="*/ 52 w 122"/>
              <a:gd name="T51" fmla="*/ 105 h 250"/>
              <a:gd name="T52" fmla="*/ 55 w 122"/>
              <a:gd name="T53" fmla="*/ 108 h 250"/>
              <a:gd name="T54" fmla="*/ 62 w 122"/>
              <a:gd name="T55" fmla="*/ 109 h 250"/>
              <a:gd name="T56" fmla="*/ 74 w 122"/>
              <a:gd name="T57" fmla="*/ 119 h 250"/>
              <a:gd name="T58" fmla="*/ 77 w 122"/>
              <a:gd name="T59" fmla="*/ 123 h 250"/>
              <a:gd name="T60" fmla="*/ 83 w 122"/>
              <a:gd name="T61" fmla="*/ 131 h 250"/>
              <a:gd name="T62" fmla="*/ 85 w 122"/>
              <a:gd name="T63" fmla="*/ 144 h 250"/>
              <a:gd name="T64" fmla="*/ 85 w 122"/>
              <a:gd name="T65" fmla="*/ 155 h 250"/>
              <a:gd name="T66" fmla="*/ 86 w 122"/>
              <a:gd name="T67" fmla="*/ 159 h 250"/>
              <a:gd name="T68" fmla="*/ 89 w 122"/>
              <a:gd name="T69" fmla="*/ 176 h 250"/>
              <a:gd name="T70" fmla="*/ 93 w 122"/>
              <a:gd name="T71" fmla="*/ 190 h 250"/>
              <a:gd name="T72" fmla="*/ 102 w 122"/>
              <a:gd name="T73" fmla="*/ 193 h 250"/>
              <a:gd name="T74" fmla="*/ 104 w 122"/>
              <a:gd name="T75" fmla="*/ 197 h 250"/>
              <a:gd name="T76" fmla="*/ 106 w 122"/>
              <a:gd name="T77" fmla="*/ 202 h 250"/>
              <a:gd name="T78" fmla="*/ 111 w 122"/>
              <a:gd name="T79" fmla="*/ 202 h 250"/>
              <a:gd name="T80" fmla="*/ 113 w 122"/>
              <a:gd name="T81" fmla="*/ 206 h 250"/>
              <a:gd name="T82" fmla="*/ 118 w 122"/>
              <a:gd name="T83" fmla="*/ 211 h 250"/>
              <a:gd name="T84" fmla="*/ 118 w 122"/>
              <a:gd name="T85" fmla="*/ 216 h 250"/>
              <a:gd name="T86" fmla="*/ 120 w 122"/>
              <a:gd name="T87" fmla="*/ 220 h 250"/>
              <a:gd name="T88" fmla="*/ 121 w 122"/>
              <a:gd name="T89" fmla="*/ 226 h 250"/>
              <a:gd name="T90" fmla="*/ 120 w 122"/>
              <a:gd name="T91" fmla="*/ 229 h 250"/>
              <a:gd name="T92" fmla="*/ 108 w 122"/>
              <a:gd name="T93" fmla="*/ 231 h 250"/>
              <a:gd name="T94" fmla="*/ 79 w 122"/>
              <a:gd name="T95" fmla="*/ 238 h 250"/>
              <a:gd name="T96" fmla="*/ 41 w 122"/>
              <a:gd name="T97" fmla="*/ 247 h 250"/>
              <a:gd name="T98" fmla="*/ 21 w 122"/>
              <a:gd name="T99"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250">
                <a:moveTo>
                  <a:pt x="19" y="238"/>
                </a:moveTo>
                <a:cubicBezTo>
                  <a:pt x="19" y="233"/>
                  <a:pt x="19" y="228"/>
                  <a:pt x="18" y="223"/>
                </a:cubicBezTo>
                <a:cubicBezTo>
                  <a:pt x="18" y="221"/>
                  <a:pt x="18" y="221"/>
                  <a:pt x="18" y="219"/>
                </a:cubicBezTo>
                <a:cubicBezTo>
                  <a:pt x="18" y="218"/>
                  <a:pt x="17" y="216"/>
                  <a:pt x="17" y="214"/>
                </a:cubicBezTo>
                <a:cubicBezTo>
                  <a:pt x="17" y="212"/>
                  <a:pt x="20" y="211"/>
                  <a:pt x="22" y="211"/>
                </a:cubicBezTo>
                <a:cubicBezTo>
                  <a:pt x="22" y="209"/>
                  <a:pt x="22" y="206"/>
                  <a:pt x="23" y="205"/>
                </a:cubicBezTo>
                <a:cubicBezTo>
                  <a:pt x="24" y="203"/>
                  <a:pt x="26" y="203"/>
                  <a:pt x="27" y="202"/>
                </a:cubicBezTo>
                <a:cubicBezTo>
                  <a:pt x="28" y="200"/>
                  <a:pt x="26" y="196"/>
                  <a:pt x="26" y="193"/>
                </a:cubicBezTo>
                <a:cubicBezTo>
                  <a:pt x="25" y="190"/>
                  <a:pt x="24" y="187"/>
                  <a:pt x="26" y="184"/>
                </a:cubicBezTo>
                <a:cubicBezTo>
                  <a:pt x="24" y="182"/>
                  <a:pt x="24" y="177"/>
                  <a:pt x="24" y="174"/>
                </a:cubicBezTo>
                <a:cubicBezTo>
                  <a:pt x="23" y="171"/>
                  <a:pt x="23" y="169"/>
                  <a:pt x="23" y="167"/>
                </a:cubicBezTo>
                <a:cubicBezTo>
                  <a:pt x="23" y="165"/>
                  <a:pt x="23" y="164"/>
                  <a:pt x="23" y="162"/>
                </a:cubicBezTo>
                <a:cubicBezTo>
                  <a:pt x="22" y="161"/>
                  <a:pt x="22" y="159"/>
                  <a:pt x="21" y="157"/>
                </a:cubicBezTo>
                <a:cubicBezTo>
                  <a:pt x="21" y="155"/>
                  <a:pt x="21" y="153"/>
                  <a:pt x="21" y="150"/>
                </a:cubicBezTo>
                <a:cubicBezTo>
                  <a:pt x="21" y="148"/>
                  <a:pt x="17" y="138"/>
                  <a:pt x="21" y="138"/>
                </a:cubicBezTo>
                <a:cubicBezTo>
                  <a:pt x="21" y="136"/>
                  <a:pt x="22" y="135"/>
                  <a:pt x="21" y="134"/>
                </a:cubicBezTo>
                <a:cubicBezTo>
                  <a:pt x="21" y="132"/>
                  <a:pt x="21" y="131"/>
                  <a:pt x="21" y="130"/>
                </a:cubicBezTo>
                <a:cubicBezTo>
                  <a:pt x="22" y="127"/>
                  <a:pt x="24" y="125"/>
                  <a:pt x="26" y="122"/>
                </a:cubicBezTo>
                <a:cubicBezTo>
                  <a:pt x="28" y="120"/>
                  <a:pt x="30" y="116"/>
                  <a:pt x="33" y="114"/>
                </a:cubicBezTo>
                <a:cubicBezTo>
                  <a:pt x="35" y="113"/>
                  <a:pt x="38" y="112"/>
                  <a:pt x="41" y="111"/>
                </a:cubicBezTo>
                <a:cubicBezTo>
                  <a:pt x="40" y="107"/>
                  <a:pt x="40" y="107"/>
                  <a:pt x="40" y="107"/>
                </a:cubicBezTo>
                <a:cubicBezTo>
                  <a:pt x="38" y="107"/>
                  <a:pt x="35" y="105"/>
                  <a:pt x="35" y="103"/>
                </a:cubicBezTo>
                <a:cubicBezTo>
                  <a:pt x="34" y="100"/>
                  <a:pt x="34" y="100"/>
                  <a:pt x="34" y="100"/>
                </a:cubicBezTo>
                <a:cubicBezTo>
                  <a:pt x="32" y="97"/>
                  <a:pt x="34" y="93"/>
                  <a:pt x="38" y="92"/>
                </a:cubicBezTo>
                <a:cubicBezTo>
                  <a:pt x="30" y="45"/>
                  <a:pt x="30" y="45"/>
                  <a:pt x="30" y="45"/>
                </a:cubicBezTo>
                <a:cubicBezTo>
                  <a:pt x="17" y="47"/>
                  <a:pt x="17" y="47"/>
                  <a:pt x="17" y="47"/>
                </a:cubicBezTo>
                <a:cubicBezTo>
                  <a:pt x="17" y="51"/>
                  <a:pt x="15" y="54"/>
                  <a:pt x="11" y="54"/>
                </a:cubicBezTo>
                <a:cubicBezTo>
                  <a:pt x="7" y="54"/>
                  <a:pt x="3" y="50"/>
                  <a:pt x="2" y="46"/>
                </a:cubicBezTo>
                <a:cubicBezTo>
                  <a:pt x="1" y="42"/>
                  <a:pt x="1" y="42"/>
                  <a:pt x="1" y="42"/>
                </a:cubicBezTo>
                <a:cubicBezTo>
                  <a:pt x="0" y="38"/>
                  <a:pt x="3" y="33"/>
                  <a:pt x="7" y="32"/>
                </a:cubicBezTo>
                <a:cubicBezTo>
                  <a:pt x="11" y="31"/>
                  <a:pt x="14" y="32"/>
                  <a:pt x="15" y="36"/>
                </a:cubicBezTo>
                <a:cubicBezTo>
                  <a:pt x="28" y="34"/>
                  <a:pt x="28" y="34"/>
                  <a:pt x="28" y="34"/>
                </a:cubicBezTo>
                <a:cubicBezTo>
                  <a:pt x="25" y="17"/>
                  <a:pt x="25" y="17"/>
                  <a:pt x="25" y="17"/>
                </a:cubicBezTo>
                <a:cubicBezTo>
                  <a:pt x="21" y="17"/>
                  <a:pt x="18" y="14"/>
                  <a:pt x="18" y="11"/>
                </a:cubicBezTo>
                <a:cubicBezTo>
                  <a:pt x="18" y="11"/>
                  <a:pt x="18" y="11"/>
                  <a:pt x="18" y="11"/>
                </a:cubicBezTo>
                <a:cubicBezTo>
                  <a:pt x="18" y="6"/>
                  <a:pt x="21" y="2"/>
                  <a:pt x="26" y="1"/>
                </a:cubicBezTo>
                <a:cubicBezTo>
                  <a:pt x="30" y="1"/>
                  <a:pt x="30" y="1"/>
                  <a:pt x="30" y="1"/>
                </a:cubicBezTo>
                <a:cubicBezTo>
                  <a:pt x="34" y="0"/>
                  <a:pt x="39" y="3"/>
                  <a:pt x="40" y="7"/>
                </a:cubicBezTo>
                <a:cubicBezTo>
                  <a:pt x="40" y="7"/>
                  <a:pt x="40" y="7"/>
                  <a:pt x="40" y="7"/>
                </a:cubicBezTo>
                <a:cubicBezTo>
                  <a:pt x="41" y="10"/>
                  <a:pt x="39" y="14"/>
                  <a:pt x="36" y="15"/>
                </a:cubicBezTo>
                <a:cubicBezTo>
                  <a:pt x="39" y="32"/>
                  <a:pt x="39" y="32"/>
                  <a:pt x="39" y="32"/>
                </a:cubicBezTo>
                <a:cubicBezTo>
                  <a:pt x="51" y="30"/>
                  <a:pt x="51" y="30"/>
                  <a:pt x="51" y="30"/>
                </a:cubicBezTo>
                <a:cubicBezTo>
                  <a:pt x="51" y="26"/>
                  <a:pt x="53" y="23"/>
                  <a:pt x="57" y="23"/>
                </a:cubicBezTo>
                <a:cubicBezTo>
                  <a:pt x="61" y="23"/>
                  <a:pt x="65" y="26"/>
                  <a:pt x="66" y="31"/>
                </a:cubicBezTo>
                <a:cubicBezTo>
                  <a:pt x="67" y="35"/>
                  <a:pt x="67" y="35"/>
                  <a:pt x="67" y="35"/>
                </a:cubicBezTo>
                <a:cubicBezTo>
                  <a:pt x="67" y="39"/>
                  <a:pt x="65" y="44"/>
                  <a:pt x="60" y="45"/>
                </a:cubicBezTo>
                <a:cubicBezTo>
                  <a:pt x="57" y="46"/>
                  <a:pt x="54" y="44"/>
                  <a:pt x="53" y="41"/>
                </a:cubicBezTo>
                <a:cubicBezTo>
                  <a:pt x="41" y="43"/>
                  <a:pt x="41" y="43"/>
                  <a:pt x="41" y="43"/>
                </a:cubicBezTo>
                <a:cubicBezTo>
                  <a:pt x="49" y="90"/>
                  <a:pt x="49" y="90"/>
                  <a:pt x="49" y="90"/>
                </a:cubicBezTo>
                <a:cubicBezTo>
                  <a:pt x="53" y="90"/>
                  <a:pt x="56" y="93"/>
                  <a:pt x="56" y="96"/>
                </a:cubicBezTo>
                <a:cubicBezTo>
                  <a:pt x="56" y="99"/>
                  <a:pt x="56" y="99"/>
                  <a:pt x="56" y="99"/>
                </a:cubicBezTo>
                <a:cubicBezTo>
                  <a:pt x="56" y="102"/>
                  <a:pt x="54" y="104"/>
                  <a:pt x="52" y="105"/>
                </a:cubicBezTo>
                <a:cubicBezTo>
                  <a:pt x="52" y="108"/>
                  <a:pt x="52" y="108"/>
                  <a:pt x="52" y="108"/>
                </a:cubicBezTo>
                <a:cubicBezTo>
                  <a:pt x="53" y="108"/>
                  <a:pt x="54" y="108"/>
                  <a:pt x="55" y="108"/>
                </a:cubicBezTo>
                <a:cubicBezTo>
                  <a:pt x="56" y="108"/>
                  <a:pt x="57" y="107"/>
                  <a:pt x="58" y="107"/>
                </a:cubicBezTo>
                <a:cubicBezTo>
                  <a:pt x="59" y="107"/>
                  <a:pt x="61" y="108"/>
                  <a:pt x="62" y="109"/>
                </a:cubicBezTo>
                <a:cubicBezTo>
                  <a:pt x="65" y="110"/>
                  <a:pt x="67" y="112"/>
                  <a:pt x="70" y="115"/>
                </a:cubicBezTo>
                <a:cubicBezTo>
                  <a:pt x="71" y="116"/>
                  <a:pt x="74" y="117"/>
                  <a:pt x="74" y="119"/>
                </a:cubicBezTo>
                <a:cubicBezTo>
                  <a:pt x="75" y="121"/>
                  <a:pt x="75" y="122"/>
                  <a:pt x="76" y="123"/>
                </a:cubicBezTo>
                <a:cubicBezTo>
                  <a:pt x="77" y="123"/>
                  <a:pt x="77" y="123"/>
                  <a:pt x="77" y="123"/>
                </a:cubicBezTo>
                <a:cubicBezTo>
                  <a:pt x="78" y="125"/>
                  <a:pt x="80" y="125"/>
                  <a:pt x="81" y="126"/>
                </a:cubicBezTo>
                <a:cubicBezTo>
                  <a:pt x="83" y="127"/>
                  <a:pt x="83" y="129"/>
                  <a:pt x="83" y="131"/>
                </a:cubicBezTo>
                <a:cubicBezTo>
                  <a:pt x="83" y="133"/>
                  <a:pt x="84" y="135"/>
                  <a:pt x="85" y="137"/>
                </a:cubicBezTo>
                <a:cubicBezTo>
                  <a:pt x="86" y="139"/>
                  <a:pt x="85" y="142"/>
                  <a:pt x="85" y="144"/>
                </a:cubicBezTo>
                <a:cubicBezTo>
                  <a:pt x="86" y="146"/>
                  <a:pt x="85" y="148"/>
                  <a:pt x="86" y="150"/>
                </a:cubicBezTo>
                <a:cubicBezTo>
                  <a:pt x="86" y="152"/>
                  <a:pt x="87" y="153"/>
                  <a:pt x="85" y="155"/>
                </a:cubicBezTo>
                <a:cubicBezTo>
                  <a:pt x="85" y="156"/>
                  <a:pt x="84" y="155"/>
                  <a:pt x="84" y="157"/>
                </a:cubicBezTo>
                <a:cubicBezTo>
                  <a:pt x="85" y="158"/>
                  <a:pt x="86" y="158"/>
                  <a:pt x="86" y="159"/>
                </a:cubicBezTo>
                <a:cubicBezTo>
                  <a:pt x="87" y="160"/>
                  <a:pt x="87" y="163"/>
                  <a:pt x="87" y="164"/>
                </a:cubicBezTo>
                <a:cubicBezTo>
                  <a:pt x="88" y="168"/>
                  <a:pt x="89" y="172"/>
                  <a:pt x="89" y="176"/>
                </a:cubicBezTo>
                <a:cubicBezTo>
                  <a:pt x="90" y="179"/>
                  <a:pt x="91" y="180"/>
                  <a:pt x="91" y="183"/>
                </a:cubicBezTo>
                <a:cubicBezTo>
                  <a:pt x="92" y="185"/>
                  <a:pt x="93" y="188"/>
                  <a:pt x="93" y="190"/>
                </a:cubicBezTo>
                <a:cubicBezTo>
                  <a:pt x="94" y="193"/>
                  <a:pt x="93" y="194"/>
                  <a:pt x="96" y="194"/>
                </a:cubicBezTo>
                <a:cubicBezTo>
                  <a:pt x="98" y="194"/>
                  <a:pt x="101" y="193"/>
                  <a:pt x="102" y="193"/>
                </a:cubicBezTo>
                <a:cubicBezTo>
                  <a:pt x="103" y="193"/>
                  <a:pt x="103" y="194"/>
                  <a:pt x="103" y="195"/>
                </a:cubicBezTo>
                <a:cubicBezTo>
                  <a:pt x="103" y="196"/>
                  <a:pt x="104" y="196"/>
                  <a:pt x="104" y="197"/>
                </a:cubicBezTo>
                <a:cubicBezTo>
                  <a:pt x="105" y="197"/>
                  <a:pt x="105" y="199"/>
                  <a:pt x="105" y="200"/>
                </a:cubicBezTo>
                <a:cubicBezTo>
                  <a:pt x="105" y="200"/>
                  <a:pt x="106" y="201"/>
                  <a:pt x="106" y="202"/>
                </a:cubicBezTo>
                <a:cubicBezTo>
                  <a:pt x="107" y="202"/>
                  <a:pt x="108" y="202"/>
                  <a:pt x="108" y="202"/>
                </a:cubicBezTo>
                <a:cubicBezTo>
                  <a:pt x="109" y="203"/>
                  <a:pt x="110" y="202"/>
                  <a:pt x="111" y="202"/>
                </a:cubicBezTo>
                <a:cubicBezTo>
                  <a:pt x="112" y="202"/>
                  <a:pt x="112" y="202"/>
                  <a:pt x="113" y="203"/>
                </a:cubicBezTo>
                <a:cubicBezTo>
                  <a:pt x="113" y="204"/>
                  <a:pt x="113" y="205"/>
                  <a:pt x="113" y="206"/>
                </a:cubicBezTo>
                <a:cubicBezTo>
                  <a:pt x="113" y="207"/>
                  <a:pt x="113" y="209"/>
                  <a:pt x="115" y="210"/>
                </a:cubicBezTo>
                <a:cubicBezTo>
                  <a:pt x="117" y="210"/>
                  <a:pt x="118" y="208"/>
                  <a:pt x="118" y="211"/>
                </a:cubicBezTo>
                <a:cubicBezTo>
                  <a:pt x="118" y="212"/>
                  <a:pt x="118" y="213"/>
                  <a:pt x="119" y="214"/>
                </a:cubicBezTo>
                <a:cubicBezTo>
                  <a:pt x="119" y="215"/>
                  <a:pt x="118" y="216"/>
                  <a:pt x="118" y="216"/>
                </a:cubicBezTo>
                <a:cubicBezTo>
                  <a:pt x="118" y="217"/>
                  <a:pt x="118" y="218"/>
                  <a:pt x="119" y="219"/>
                </a:cubicBezTo>
                <a:cubicBezTo>
                  <a:pt x="119" y="220"/>
                  <a:pt x="119" y="220"/>
                  <a:pt x="120" y="220"/>
                </a:cubicBezTo>
                <a:cubicBezTo>
                  <a:pt x="121" y="221"/>
                  <a:pt x="122" y="221"/>
                  <a:pt x="122" y="224"/>
                </a:cubicBezTo>
                <a:cubicBezTo>
                  <a:pt x="122" y="225"/>
                  <a:pt x="121" y="225"/>
                  <a:pt x="121" y="226"/>
                </a:cubicBezTo>
                <a:cubicBezTo>
                  <a:pt x="121" y="226"/>
                  <a:pt x="122" y="228"/>
                  <a:pt x="122" y="229"/>
                </a:cubicBezTo>
                <a:cubicBezTo>
                  <a:pt x="120" y="229"/>
                  <a:pt x="120" y="229"/>
                  <a:pt x="120" y="229"/>
                </a:cubicBezTo>
                <a:cubicBezTo>
                  <a:pt x="120" y="230"/>
                  <a:pt x="120" y="230"/>
                  <a:pt x="120" y="230"/>
                </a:cubicBezTo>
                <a:cubicBezTo>
                  <a:pt x="116" y="232"/>
                  <a:pt x="111" y="231"/>
                  <a:pt x="108" y="231"/>
                </a:cubicBezTo>
                <a:cubicBezTo>
                  <a:pt x="103" y="232"/>
                  <a:pt x="99" y="233"/>
                  <a:pt x="95" y="233"/>
                </a:cubicBezTo>
                <a:cubicBezTo>
                  <a:pt x="89" y="234"/>
                  <a:pt x="84" y="237"/>
                  <a:pt x="79" y="238"/>
                </a:cubicBezTo>
                <a:cubicBezTo>
                  <a:pt x="73" y="239"/>
                  <a:pt x="67" y="241"/>
                  <a:pt x="61" y="242"/>
                </a:cubicBezTo>
                <a:cubicBezTo>
                  <a:pt x="54" y="244"/>
                  <a:pt x="48" y="246"/>
                  <a:pt x="41" y="247"/>
                </a:cubicBezTo>
                <a:cubicBezTo>
                  <a:pt x="36" y="248"/>
                  <a:pt x="31" y="248"/>
                  <a:pt x="26" y="248"/>
                </a:cubicBezTo>
                <a:cubicBezTo>
                  <a:pt x="24" y="249"/>
                  <a:pt x="22" y="250"/>
                  <a:pt x="21" y="248"/>
                </a:cubicBezTo>
                <a:cubicBezTo>
                  <a:pt x="19" y="245"/>
                  <a:pt x="19" y="241"/>
                  <a:pt x="19" y="238"/>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2" name="组合 51"/>
          <p:cNvGrpSpPr/>
          <p:nvPr/>
        </p:nvGrpSpPr>
        <p:grpSpPr>
          <a:xfrm rot="856517">
            <a:off x="3363756" y="4793233"/>
            <a:ext cx="1916270" cy="2013060"/>
            <a:chOff x="6179980" y="463551"/>
            <a:chExt cx="3268663" cy="3433762"/>
          </a:xfrm>
        </p:grpSpPr>
        <p:sp>
          <p:nvSpPr>
            <p:cNvPr id="53" name="Freeform 22"/>
            <p:cNvSpPr>
              <a:spLocks noEditPoints="1"/>
            </p:cNvSpPr>
            <p:nvPr/>
          </p:nvSpPr>
          <p:spPr bwMode="auto">
            <a:xfrm>
              <a:off x="7669213" y="463551"/>
              <a:ext cx="1223963" cy="2014538"/>
            </a:xfrm>
            <a:custGeom>
              <a:avLst/>
              <a:gdLst>
                <a:gd name="T0" fmla="*/ 7 w 288"/>
                <a:gd name="T1" fmla="*/ 188 h 474"/>
                <a:gd name="T2" fmla="*/ 51 w 288"/>
                <a:gd name="T3" fmla="*/ 184 h 474"/>
                <a:gd name="T4" fmla="*/ 128 w 288"/>
                <a:gd name="T5" fmla="*/ 246 h 474"/>
                <a:gd name="T6" fmla="*/ 145 w 288"/>
                <a:gd name="T7" fmla="*/ 474 h 474"/>
                <a:gd name="T8" fmla="*/ 194 w 288"/>
                <a:gd name="T9" fmla="*/ 454 h 474"/>
                <a:gd name="T10" fmla="*/ 176 w 288"/>
                <a:gd name="T11" fmla="*/ 242 h 474"/>
                <a:gd name="T12" fmla="*/ 242 w 288"/>
                <a:gd name="T13" fmla="*/ 165 h 474"/>
                <a:gd name="T14" fmla="*/ 288 w 288"/>
                <a:gd name="T15" fmla="*/ 160 h 474"/>
                <a:gd name="T16" fmla="*/ 281 w 288"/>
                <a:gd name="T17" fmla="*/ 113 h 474"/>
                <a:gd name="T18" fmla="*/ 238 w 288"/>
                <a:gd name="T19" fmla="*/ 117 h 474"/>
                <a:gd name="T20" fmla="*/ 160 w 288"/>
                <a:gd name="T21" fmla="*/ 50 h 474"/>
                <a:gd name="T22" fmla="*/ 156 w 288"/>
                <a:gd name="T23" fmla="*/ 0 h 474"/>
                <a:gd name="T24" fmla="*/ 110 w 288"/>
                <a:gd name="T25" fmla="*/ 7 h 474"/>
                <a:gd name="T26" fmla="*/ 113 w 288"/>
                <a:gd name="T27" fmla="*/ 54 h 474"/>
                <a:gd name="T28" fmla="*/ 45 w 288"/>
                <a:gd name="T29" fmla="*/ 136 h 474"/>
                <a:gd name="T30" fmla="*/ 0 w 288"/>
                <a:gd name="T31" fmla="*/ 141 h 474"/>
                <a:gd name="T32" fmla="*/ 7 w 288"/>
                <a:gd name="T33" fmla="*/ 188 h 474"/>
                <a:gd name="T34" fmla="*/ 115 w 288"/>
                <a:gd name="T35" fmla="*/ 80 h 474"/>
                <a:gd name="T36" fmla="*/ 119 w 288"/>
                <a:gd name="T37" fmla="*/ 129 h 474"/>
                <a:gd name="T38" fmla="*/ 72 w 288"/>
                <a:gd name="T39" fmla="*/ 133 h 474"/>
                <a:gd name="T40" fmla="*/ 115 w 288"/>
                <a:gd name="T41" fmla="*/ 80 h 474"/>
                <a:gd name="T42" fmla="*/ 212 w 288"/>
                <a:gd name="T43" fmla="*/ 120 h 474"/>
                <a:gd name="T44" fmla="*/ 166 w 288"/>
                <a:gd name="T45" fmla="*/ 124 h 474"/>
                <a:gd name="T46" fmla="*/ 162 w 288"/>
                <a:gd name="T47" fmla="*/ 77 h 474"/>
                <a:gd name="T48" fmla="*/ 212 w 288"/>
                <a:gd name="T49" fmla="*/ 120 h 474"/>
                <a:gd name="T50" fmla="*/ 174 w 288"/>
                <a:gd name="T51" fmla="*/ 215 h 474"/>
                <a:gd name="T52" fmla="*/ 170 w 288"/>
                <a:gd name="T53" fmla="*/ 172 h 474"/>
                <a:gd name="T54" fmla="*/ 215 w 288"/>
                <a:gd name="T55" fmla="*/ 167 h 474"/>
                <a:gd name="T56" fmla="*/ 174 w 288"/>
                <a:gd name="T57" fmla="*/ 215 h 474"/>
                <a:gd name="T58" fmla="*/ 78 w 288"/>
                <a:gd name="T59" fmla="*/ 181 h 474"/>
                <a:gd name="T60" fmla="*/ 123 w 288"/>
                <a:gd name="T61" fmla="*/ 177 h 474"/>
                <a:gd name="T62" fmla="*/ 126 w 288"/>
                <a:gd name="T63" fmla="*/ 220 h 474"/>
                <a:gd name="T64" fmla="*/ 78 w 288"/>
                <a:gd name="T65" fmla="*/ 18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474">
                  <a:moveTo>
                    <a:pt x="7" y="188"/>
                  </a:moveTo>
                  <a:cubicBezTo>
                    <a:pt x="51" y="184"/>
                    <a:pt x="51" y="184"/>
                    <a:pt x="51" y="184"/>
                  </a:cubicBezTo>
                  <a:cubicBezTo>
                    <a:pt x="64" y="216"/>
                    <a:pt x="92" y="241"/>
                    <a:pt x="128" y="246"/>
                  </a:cubicBezTo>
                  <a:cubicBezTo>
                    <a:pt x="145" y="474"/>
                    <a:pt x="145" y="474"/>
                    <a:pt x="145" y="474"/>
                  </a:cubicBezTo>
                  <a:cubicBezTo>
                    <a:pt x="194" y="454"/>
                    <a:pt x="194" y="454"/>
                    <a:pt x="194" y="454"/>
                  </a:cubicBezTo>
                  <a:cubicBezTo>
                    <a:pt x="176" y="242"/>
                    <a:pt x="176" y="242"/>
                    <a:pt x="176" y="242"/>
                  </a:cubicBezTo>
                  <a:cubicBezTo>
                    <a:pt x="210" y="231"/>
                    <a:pt x="236" y="201"/>
                    <a:pt x="242" y="165"/>
                  </a:cubicBezTo>
                  <a:cubicBezTo>
                    <a:pt x="288" y="160"/>
                    <a:pt x="288" y="160"/>
                    <a:pt x="288" y="160"/>
                  </a:cubicBezTo>
                  <a:cubicBezTo>
                    <a:pt x="281" y="113"/>
                    <a:pt x="281" y="113"/>
                    <a:pt x="281" y="113"/>
                  </a:cubicBezTo>
                  <a:cubicBezTo>
                    <a:pt x="238" y="117"/>
                    <a:pt x="238" y="117"/>
                    <a:pt x="238" y="117"/>
                  </a:cubicBezTo>
                  <a:cubicBezTo>
                    <a:pt x="227" y="83"/>
                    <a:pt x="197" y="56"/>
                    <a:pt x="160" y="50"/>
                  </a:cubicBezTo>
                  <a:cubicBezTo>
                    <a:pt x="156" y="0"/>
                    <a:pt x="156" y="0"/>
                    <a:pt x="156" y="0"/>
                  </a:cubicBezTo>
                  <a:cubicBezTo>
                    <a:pt x="110" y="7"/>
                    <a:pt x="110" y="7"/>
                    <a:pt x="110" y="7"/>
                  </a:cubicBezTo>
                  <a:cubicBezTo>
                    <a:pt x="113" y="54"/>
                    <a:pt x="113" y="54"/>
                    <a:pt x="113" y="54"/>
                  </a:cubicBezTo>
                  <a:cubicBezTo>
                    <a:pt x="78" y="65"/>
                    <a:pt x="50" y="97"/>
                    <a:pt x="45" y="136"/>
                  </a:cubicBezTo>
                  <a:cubicBezTo>
                    <a:pt x="0" y="141"/>
                    <a:pt x="0" y="141"/>
                    <a:pt x="0" y="141"/>
                  </a:cubicBezTo>
                  <a:lnTo>
                    <a:pt x="7" y="188"/>
                  </a:lnTo>
                  <a:close/>
                  <a:moveTo>
                    <a:pt x="115" y="80"/>
                  </a:moveTo>
                  <a:cubicBezTo>
                    <a:pt x="119" y="129"/>
                    <a:pt x="119" y="129"/>
                    <a:pt x="119" y="129"/>
                  </a:cubicBezTo>
                  <a:cubicBezTo>
                    <a:pt x="72" y="133"/>
                    <a:pt x="72" y="133"/>
                    <a:pt x="72" y="133"/>
                  </a:cubicBezTo>
                  <a:cubicBezTo>
                    <a:pt x="77" y="109"/>
                    <a:pt x="94" y="90"/>
                    <a:pt x="115" y="80"/>
                  </a:cubicBezTo>
                  <a:close/>
                  <a:moveTo>
                    <a:pt x="212" y="120"/>
                  </a:moveTo>
                  <a:cubicBezTo>
                    <a:pt x="166" y="124"/>
                    <a:pt x="166" y="124"/>
                    <a:pt x="166" y="124"/>
                  </a:cubicBezTo>
                  <a:cubicBezTo>
                    <a:pt x="162" y="77"/>
                    <a:pt x="162" y="77"/>
                    <a:pt x="162" y="77"/>
                  </a:cubicBezTo>
                  <a:cubicBezTo>
                    <a:pt x="185" y="83"/>
                    <a:pt x="203" y="99"/>
                    <a:pt x="212" y="120"/>
                  </a:cubicBezTo>
                  <a:close/>
                  <a:moveTo>
                    <a:pt x="174" y="215"/>
                  </a:moveTo>
                  <a:cubicBezTo>
                    <a:pt x="170" y="172"/>
                    <a:pt x="170" y="172"/>
                    <a:pt x="170" y="172"/>
                  </a:cubicBezTo>
                  <a:cubicBezTo>
                    <a:pt x="215" y="167"/>
                    <a:pt x="215" y="167"/>
                    <a:pt x="215" y="167"/>
                  </a:cubicBezTo>
                  <a:cubicBezTo>
                    <a:pt x="209" y="189"/>
                    <a:pt x="194" y="207"/>
                    <a:pt x="174" y="215"/>
                  </a:cubicBezTo>
                  <a:close/>
                  <a:moveTo>
                    <a:pt x="78" y="181"/>
                  </a:moveTo>
                  <a:cubicBezTo>
                    <a:pt x="123" y="177"/>
                    <a:pt x="123" y="177"/>
                    <a:pt x="123" y="177"/>
                  </a:cubicBezTo>
                  <a:cubicBezTo>
                    <a:pt x="126" y="220"/>
                    <a:pt x="126" y="220"/>
                    <a:pt x="126" y="220"/>
                  </a:cubicBezTo>
                  <a:cubicBezTo>
                    <a:pt x="105" y="214"/>
                    <a:pt x="88" y="200"/>
                    <a:pt x="78" y="18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4" name="组合 53"/>
            <p:cNvGrpSpPr/>
            <p:nvPr/>
          </p:nvGrpSpPr>
          <p:grpSpPr>
            <a:xfrm>
              <a:off x="6179980" y="1735138"/>
              <a:ext cx="3268663" cy="2162175"/>
              <a:chOff x="6342063" y="1577976"/>
              <a:chExt cx="3268663" cy="2162175"/>
            </a:xfrm>
          </p:grpSpPr>
          <p:sp>
            <p:nvSpPr>
              <p:cNvPr id="55" name="Freeform 24"/>
              <p:cNvSpPr/>
              <p:nvPr/>
            </p:nvSpPr>
            <p:spPr bwMode="auto">
              <a:xfrm>
                <a:off x="8786813" y="1951038"/>
                <a:ext cx="220663" cy="161925"/>
              </a:xfrm>
              <a:custGeom>
                <a:avLst/>
                <a:gdLst>
                  <a:gd name="T0" fmla="*/ 13 w 52"/>
                  <a:gd name="T1" fmla="*/ 31 h 38"/>
                  <a:gd name="T2" fmla="*/ 0 w 52"/>
                  <a:gd name="T3" fmla="*/ 36 h 38"/>
                  <a:gd name="T4" fmla="*/ 2 w 52"/>
                  <a:gd name="T5" fmla="*/ 38 h 38"/>
                  <a:gd name="T6" fmla="*/ 14 w 52"/>
                  <a:gd name="T7" fmla="*/ 32 h 38"/>
                  <a:gd name="T8" fmla="*/ 33 w 52"/>
                  <a:gd name="T9" fmla="*/ 38 h 38"/>
                  <a:gd name="T10" fmla="*/ 30 w 52"/>
                  <a:gd name="T11" fmla="*/ 33 h 38"/>
                  <a:gd name="T12" fmla="*/ 52 w 52"/>
                  <a:gd name="T13" fmla="*/ 22 h 38"/>
                  <a:gd name="T14" fmla="*/ 39 w 52"/>
                  <a:gd name="T15" fmla="*/ 23 h 38"/>
                  <a:gd name="T16" fmla="*/ 49 w 52"/>
                  <a:gd name="T17" fmla="*/ 0 h 38"/>
                  <a:gd name="T18" fmla="*/ 24 w 52"/>
                  <a:gd name="T19" fmla="*/ 12 h 38"/>
                  <a:gd name="T20" fmla="*/ 24 w 52"/>
                  <a:gd name="T21" fmla="*/ 0 h 38"/>
                  <a:gd name="T22" fmla="*/ 12 w 52"/>
                  <a:gd name="T23" fmla="*/ 16 h 38"/>
                  <a:gd name="T24" fmla="*/ 8 w 52"/>
                  <a:gd name="T25" fmla="*/ 11 h 38"/>
                  <a:gd name="T26" fmla="*/ 11 w 52"/>
                  <a:gd name="T27" fmla="*/ 30 h 38"/>
                  <a:gd name="T28" fmla="*/ 13 w 52"/>
                  <a:gd name="T2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13" y="31"/>
                    </a:moveTo>
                    <a:cubicBezTo>
                      <a:pt x="8" y="35"/>
                      <a:pt x="0" y="36"/>
                      <a:pt x="0" y="36"/>
                    </a:cubicBezTo>
                    <a:cubicBezTo>
                      <a:pt x="2" y="38"/>
                      <a:pt x="2" y="38"/>
                      <a:pt x="2" y="38"/>
                    </a:cubicBezTo>
                    <a:cubicBezTo>
                      <a:pt x="9" y="37"/>
                      <a:pt x="12" y="34"/>
                      <a:pt x="14" y="32"/>
                    </a:cubicBezTo>
                    <a:cubicBezTo>
                      <a:pt x="23" y="38"/>
                      <a:pt x="33" y="38"/>
                      <a:pt x="33" y="38"/>
                    </a:cubicBezTo>
                    <a:cubicBezTo>
                      <a:pt x="30" y="33"/>
                      <a:pt x="30" y="33"/>
                      <a:pt x="30" y="33"/>
                    </a:cubicBezTo>
                    <a:cubicBezTo>
                      <a:pt x="41" y="32"/>
                      <a:pt x="52" y="22"/>
                      <a:pt x="52" y="22"/>
                    </a:cubicBezTo>
                    <a:cubicBezTo>
                      <a:pt x="39" y="23"/>
                      <a:pt x="39" y="23"/>
                      <a:pt x="39" y="23"/>
                    </a:cubicBezTo>
                    <a:cubicBezTo>
                      <a:pt x="48" y="15"/>
                      <a:pt x="49" y="0"/>
                      <a:pt x="49" y="0"/>
                    </a:cubicBezTo>
                    <a:cubicBezTo>
                      <a:pt x="35" y="2"/>
                      <a:pt x="24" y="12"/>
                      <a:pt x="24" y="12"/>
                    </a:cubicBezTo>
                    <a:cubicBezTo>
                      <a:pt x="24" y="0"/>
                      <a:pt x="24" y="0"/>
                      <a:pt x="24" y="0"/>
                    </a:cubicBezTo>
                    <a:cubicBezTo>
                      <a:pt x="16" y="7"/>
                      <a:pt x="12" y="16"/>
                      <a:pt x="12" y="16"/>
                    </a:cubicBezTo>
                    <a:cubicBezTo>
                      <a:pt x="8" y="11"/>
                      <a:pt x="8" y="11"/>
                      <a:pt x="8" y="11"/>
                    </a:cubicBezTo>
                    <a:cubicBezTo>
                      <a:pt x="4" y="21"/>
                      <a:pt x="7" y="26"/>
                      <a:pt x="11" y="30"/>
                    </a:cubicBezTo>
                    <a:cubicBezTo>
                      <a:pt x="11" y="30"/>
                      <a:pt x="12" y="31"/>
                      <a:pt x="13" y="3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5"/>
              <p:cNvSpPr>
                <a:spLocks noChangeArrowheads="1"/>
              </p:cNvSpPr>
              <p:nvPr/>
            </p:nvSpPr>
            <p:spPr bwMode="auto">
              <a:xfrm>
                <a:off x="8986838" y="2201863"/>
                <a:ext cx="1588" cy="1588"/>
              </a:xfrm>
              <a:prstGeom prst="rect">
                <a:avLst/>
              </a:prstGeom>
              <a:solidFill>
                <a:srgbClr val="1E08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6"/>
              <p:cNvSpPr/>
              <p:nvPr/>
            </p:nvSpPr>
            <p:spPr bwMode="auto">
              <a:xfrm>
                <a:off x="6342063" y="1577976"/>
                <a:ext cx="3268663" cy="2162175"/>
              </a:xfrm>
              <a:custGeom>
                <a:avLst/>
                <a:gdLst>
                  <a:gd name="T0" fmla="*/ 663 w 769"/>
                  <a:gd name="T1" fmla="*/ 152 h 509"/>
                  <a:gd name="T2" fmla="*/ 659 w 769"/>
                  <a:gd name="T3" fmla="*/ 150 h 509"/>
                  <a:gd name="T4" fmla="*/ 654 w 769"/>
                  <a:gd name="T5" fmla="*/ 149 h 509"/>
                  <a:gd name="T6" fmla="*/ 649 w 769"/>
                  <a:gd name="T7" fmla="*/ 147 h 509"/>
                  <a:gd name="T8" fmla="*/ 644 w 769"/>
                  <a:gd name="T9" fmla="*/ 147 h 509"/>
                  <a:gd name="T10" fmla="*/ 640 w 769"/>
                  <a:gd name="T11" fmla="*/ 147 h 509"/>
                  <a:gd name="T12" fmla="*/ 635 w 769"/>
                  <a:gd name="T13" fmla="*/ 147 h 509"/>
                  <a:gd name="T14" fmla="*/ 631 w 769"/>
                  <a:gd name="T15" fmla="*/ 148 h 509"/>
                  <a:gd name="T16" fmla="*/ 622 w 769"/>
                  <a:gd name="T17" fmla="*/ 147 h 509"/>
                  <a:gd name="T18" fmla="*/ 570 w 769"/>
                  <a:gd name="T19" fmla="*/ 87 h 509"/>
                  <a:gd name="T20" fmla="*/ 548 w 769"/>
                  <a:gd name="T21" fmla="*/ 156 h 509"/>
                  <a:gd name="T22" fmla="*/ 543 w 769"/>
                  <a:gd name="T23" fmla="*/ 156 h 509"/>
                  <a:gd name="T24" fmla="*/ 513 w 769"/>
                  <a:gd name="T25" fmla="*/ 167 h 509"/>
                  <a:gd name="T26" fmla="*/ 510 w 769"/>
                  <a:gd name="T27" fmla="*/ 167 h 509"/>
                  <a:gd name="T28" fmla="*/ 507 w 769"/>
                  <a:gd name="T29" fmla="*/ 167 h 509"/>
                  <a:gd name="T30" fmla="*/ 497 w 769"/>
                  <a:gd name="T31" fmla="*/ 169 h 509"/>
                  <a:gd name="T32" fmla="*/ 495 w 769"/>
                  <a:gd name="T33" fmla="*/ 171 h 509"/>
                  <a:gd name="T34" fmla="*/ 351 w 769"/>
                  <a:gd name="T35" fmla="*/ 58 h 509"/>
                  <a:gd name="T36" fmla="*/ 312 w 769"/>
                  <a:gd name="T37" fmla="*/ 23 h 509"/>
                  <a:gd name="T38" fmla="*/ 308 w 769"/>
                  <a:gd name="T39" fmla="*/ 5 h 509"/>
                  <a:gd name="T40" fmla="*/ 255 w 769"/>
                  <a:gd name="T41" fmla="*/ 68 h 509"/>
                  <a:gd name="T42" fmla="*/ 186 w 769"/>
                  <a:gd name="T43" fmla="*/ 230 h 509"/>
                  <a:gd name="T44" fmla="*/ 118 w 769"/>
                  <a:gd name="T45" fmla="*/ 228 h 509"/>
                  <a:gd name="T46" fmla="*/ 68 w 769"/>
                  <a:gd name="T47" fmla="*/ 168 h 509"/>
                  <a:gd name="T48" fmla="*/ 54 w 769"/>
                  <a:gd name="T49" fmla="*/ 183 h 509"/>
                  <a:gd name="T50" fmla="*/ 65 w 769"/>
                  <a:gd name="T51" fmla="*/ 189 h 509"/>
                  <a:gd name="T52" fmla="*/ 80 w 769"/>
                  <a:gd name="T53" fmla="*/ 212 h 509"/>
                  <a:gd name="T54" fmla="*/ 72 w 769"/>
                  <a:gd name="T55" fmla="*/ 253 h 509"/>
                  <a:gd name="T56" fmla="*/ 40 w 769"/>
                  <a:gd name="T57" fmla="*/ 454 h 509"/>
                  <a:gd name="T58" fmla="*/ 146 w 769"/>
                  <a:gd name="T59" fmla="*/ 502 h 509"/>
                  <a:gd name="T60" fmla="*/ 188 w 769"/>
                  <a:gd name="T61" fmla="*/ 491 h 509"/>
                  <a:gd name="T62" fmla="*/ 268 w 769"/>
                  <a:gd name="T63" fmla="*/ 440 h 509"/>
                  <a:gd name="T64" fmla="*/ 529 w 769"/>
                  <a:gd name="T65" fmla="*/ 392 h 509"/>
                  <a:gd name="T66" fmla="*/ 533 w 769"/>
                  <a:gd name="T67" fmla="*/ 393 h 509"/>
                  <a:gd name="T68" fmla="*/ 541 w 769"/>
                  <a:gd name="T69" fmla="*/ 395 h 509"/>
                  <a:gd name="T70" fmla="*/ 548 w 769"/>
                  <a:gd name="T71" fmla="*/ 395 h 509"/>
                  <a:gd name="T72" fmla="*/ 555 w 769"/>
                  <a:gd name="T73" fmla="*/ 395 h 509"/>
                  <a:gd name="T74" fmla="*/ 563 w 769"/>
                  <a:gd name="T75" fmla="*/ 394 h 509"/>
                  <a:gd name="T76" fmla="*/ 571 w 769"/>
                  <a:gd name="T77" fmla="*/ 392 h 509"/>
                  <a:gd name="T78" fmla="*/ 577 w 769"/>
                  <a:gd name="T79" fmla="*/ 391 h 509"/>
                  <a:gd name="T80" fmla="*/ 632 w 769"/>
                  <a:gd name="T81" fmla="*/ 384 h 509"/>
                  <a:gd name="T82" fmla="*/ 641 w 769"/>
                  <a:gd name="T83" fmla="*/ 384 h 509"/>
                  <a:gd name="T84" fmla="*/ 649 w 769"/>
                  <a:gd name="T85" fmla="*/ 383 h 509"/>
                  <a:gd name="T86" fmla="*/ 656 w 769"/>
                  <a:gd name="T87" fmla="*/ 382 h 509"/>
                  <a:gd name="T88" fmla="*/ 663 w 769"/>
                  <a:gd name="T89" fmla="*/ 379 h 509"/>
                  <a:gd name="T90" fmla="*/ 669 w 769"/>
                  <a:gd name="T91" fmla="*/ 377 h 509"/>
                  <a:gd name="T92" fmla="*/ 674 w 769"/>
                  <a:gd name="T93" fmla="*/ 374 h 509"/>
                  <a:gd name="T94" fmla="*/ 715 w 769"/>
                  <a:gd name="T95" fmla="*/ 362 h 509"/>
                  <a:gd name="T96" fmla="*/ 721 w 769"/>
                  <a:gd name="T97" fmla="*/ 359 h 509"/>
                  <a:gd name="T98" fmla="*/ 726 w 769"/>
                  <a:gd name="T99" fmla="*/ 355 h 509"/>
                  <a:gd name="T100" fmla="*/ 731 w 769"/>
                  <a:gd name="T101" fmla="*/ 350 h 509"/>
                  <a:gd name="T102" fmla="*/ 691 w 769"/>
                  <a:gd name="T103" fmla="*/ 1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9" h="509">
                    <a:moveTo>
                      <a:pt x="691" y="169"/>
                    </a:moveTo>
                    <a:cubicBezTo>
                      <a:pt x="685" y="164"/>
                      <a:pt x="675" y="158"/>
                      <a:pt x="666" y="153"/>
                    </a:cubicBezTo>
                    <a:cubicBezTo>
                      <a:pt x="665" y="153"/>
                      <a:pt x="665" y="153"/>
                      <a:pt x="664" y="153"/>
                    </a:cubicBezTo>
                    <a:cubicBezTo>
                      <a:pt x="664" y="152"/>
                      <a:pt x="664" y="152"/>
                      <a:pt x="663" y="152"/>
                    </a:cubicBezTo>
                    <a:cubicBezTo>
                      <a:pt x="663" y="152"/>
                      <a:pt x="662" y="152"/>
                      <a:pt x="662" y="151"/>
                    </a:cubicBezTo>
                    <a:cubicBezTo>
                      <a:pt x="661" y="151"/>
                      <a:pt x="661" y="151"/>
                      <a:pt x="661" y="151"/>
                    </a:cubicBezTo>
                    <a:cubicBezTo>
                      <a:pt x="660" y="151"/>
                      <a:pt x="660" y="151"/>
                      <a:pt x="659" y="151"/>
                    </a:cubicBezTo>
                    <a:cubicBezTo>
                      <a:pt x="659" y="150"/>
                      <a:pt x="659" y="150"/>
                      <a:pt x="659" y="150"/>
                    </a:cubicBezTo>
                    <a:cubicBezTo>
                      <a:pt x="658" y="150"/>
                      <a:pt x="657" y="150"/>
                      <a:pt x="657" y="150"/>
                    </a:cubicBezTo>
                    <a:cubicBezTo>
                      <a:pt x="657" y="150"/>
                      <a:pt x="656" y="149"/>
                      <a:pt x="656" y="149"/>
                    </a:cubicBezTo>
                    <a:cubicBezTo>
                      <a:pt x="655" y="149"/>
                      <a:pt x="655" y="149"/>
                      <a:pt x="654" y="149"/>
                    </a:cubicBezTo>
                    <a:cubicBezTo>
                      <a:pt x="654" y="149"/>
                      <a:pt x="654" y="149"/>
                      <a:pt x="654" y="149"/>
                    </a:cubicBezTo>
                    <a:cubicBezTo>
                      <a:pt x="653" y="148"/>
                      <a:pt x="653" y="148"/>
                      <a:pt x="652" y="148"/>
                    </a:cubicBezTo>
                    <a:cubicBezTo>
                      <a:pt x="652" y="148"/>
                      <a:pt x="652" y="148"/>
                      <a:pt x="651" y="148"/>
                    </a:cubicBezTo>
                    <a:cubicBezTo>
                      <a:pt x="651" y="148"/>
                      <a:pt x="650" y="148"/>
                      <a:pt x="649" y="148"/>
                    </a:cubicBezTo>
                    <a:cubicBezTo>
                      <a:pt x="649" y="148"/>
                      <a:pt x="649" y="148"/>
                      <a:pt x="649" y="147"/>
                    </a:cubicBezTo>
                    <a:cubicBezTo>
                      <a:pt x="648" y="147"/>
                      <a:pt x="648" y="147"/>
                      <a:pt x="647" y="147"/>
                    </a:cubicBezTo>
                    <a:cubicBezTo>
                      <a:pt x="647" y="147"/>
                      <a:pt x="647" y="147"/>
                      <a:pt x="647" y="147"/>
                    </a:cubicBezTo>
                    <a:cubicBezTo>
                      <a:pt x="646" y="147"/>
                      <a:pt x="645" y="147"/>
                      <a:pt x="645" y="147"/>
                    </a:cubicBezTo>
                    <a:cubicBezTo>
                      <a:pt x="645" y="147"/>
                      <a:pt x="644" y="147"/>
                      <a:pt x="644" y="147"/>
                    </a:cubicBezTo>
                    <a:cubicBezTo>
                      <a:pt x="644" y="147"/>
                      <a:pt x="643" y="147"/>
                      <a:pt x="642" y="147"/>
                    </a:cubicBezTo>
                    <a:cubicBezTo>
                      <a:pt x="642" y="147"/>
                      <a:pt x="642" y="147"/>
                      <a:pt x="642" y="147"/>
                    </a:cubicBezTo>
                    <a:cubicBezTo>
                      <a:pt x="641" y="147"/>
                      <a:pt x="641" y="147"/>
                      <a:pt x="640" y="147"/>
                    </a:cubicBezTo>
                    <a:cubicBezTo>
                      <a:pt x="640" y="147"/>
                      <a:pt x="640" y="147"/>
                      <a:pt x="640" y="147"/>
                    </a:cubicBezTo>
                    <a:cubicBezTo>
                      <a:pt x="639" y="147"/>
                      <a:pt x="638" y="147"/>
                      <a:pt x="638" y="147"/>
                    </a:cubicBezTo>
                    <a:cubicBezTo>
                      <a:pt x="638" y="147"/>
                      <a:pt x="638" y="147"/>
                      <a:pt x="637" y="147"/>
                    </a:cubicBezTo>
                    <a:cubicBezTo>
                      <a:pt x="637" y="147"/>
                      <a:pt x="636" y="147"/>
                      <a:pt x="636" y="147"/>
                    </a:cubicBezTo>
                    <a:cubicBezTo>
                      <a:pt x="636" y="147"/>
                      <a:pt x="636" y="147"/>
                      <a:pt x="635" y="147"/>
                    </a:cubicBezTo>
                    <a:cubicBezTo>
                      <a:pt x="635" y="147"/>
                      <a:pt x="634" y="147"/>
                      <a:pt x="634" y="147"/>
                    </a:cubicBezTo>
                    <a:cubicBezTo>
                      <a:pt x="634" y="147"/>
                      <a:pt x="633" y="147"/>
                      <a:pt x="633" y="147"/>
                    </a:cubicBezTo>
                    <a:cubicBezTo>
                      <a:pt x="633" y="148"/>
                      <a:pt x="632" y="148"/>
                      <a:pt x="631" y="148"/>
                    </a:cubicBezTo>
                    <a:cubicBezTo>
                      <a:pt x="631" y="148"/>
                      <a:pt x="631" y="148"/>
                      <a:pt x="631" y="148"/>
                    </a:cubicBezTo>
                    <a:cubicBezTo>
                      <a:pt x="631" y="148"/>
                      <a:pt x="631" y="148"/>
                      <a:pt x="630" y="148"/>
                    </a:cubicBezTo>
                    <a:cubicBezTo>
                      <a:pt x="628" y="148"/>
                      <a:pt x="625" y="147"/>
                      <a:pt x="622" y="147"/>
                    </a:cubicBezTo>
                    <a:cubicBezTo>
                      <a:pt x="622" y="147"/>
                      <a:pt x="622" y="147"/>
                      <a:pt x="622" y="147"/>
                    </a:cubicBezTo>
                    <a:cubicBezTo>
                      <a:pt x="622" y="147"/>
                      <a:pt x="622" y="147"/>
                      <a:pt x="622" y="147"/>
                    </a:cubicBezTo>
                    <a:cubicBezTo>
                      <a:pt x="617" y="146"/>
                      <a:pt x="612" y="147"/>
                      <a:pt x="607" y="147"/>
                    </a:cubicBezTo>
                    <a:cubicBezTo>
                      <a:pt x="600" y="146"/>
                      <a:pt x="591" y="144"/>
                      <a:pt x="586" y="140"/>
                    </a:cubicBezTo>
                    <a:cubicBezTo>
                      <a:pt x="570" y="129"/>
                      <a:pt x="569" y="103"/>
                      <a:pt x="570" y="91"/>
                    </a:cubicBezTo>
                    <a:cubicBezTo>
                      <a:pt x="571" y="89"/>
                      <a:pt x="570" y="87"/>
                      <a:pt x="570" y="87"/>
                    </a:cubicBezTo>
                    <a:cubicBezTo>
                      <a:pt x="552" y="81"/>
                      <a:pt x="548" y="98"/>
                      <a:pt x="548" y="98"/>
                    </a:cubicBezTo>
                    <a:cubicBezTo>
                      <a:pt x="573" y="129"/>
                      <a:pt x="557" y="146"/>
                      <a:pt x="549" y="156"/>
                    </a:cubicBezTo>
                    <a:cubicBezTo>
                      <a:pt x="549" y="156"/>
                      <a:pt x="549" y="156"/>
                      <a:pt x="549" y="156"/>
                    </a:cubicBezTo>
                    <a:cubicBezTo>
                      <a:pt x="549" y="156"/>
                      <a:pt x="548" y="156"/>
                      <a:pt x="548" y="156"/>
                    </a:cubicBezTo>
                    <a:cubicBezTo>
                      <a:pt x="547" y="156"/>
                      <a:pt x="547" y="156"/>
                      <a:pt x="547" y="156"/>
                    </a:cubicBezTo>
                    <a:cubicBezTo>
                      <a:pt x="546" y="156"/>
                      <a:pt x="546" y="156"/>
                      <a:pt x="545" y="156"/>
                    </a:cubicBezTo>
                    <a:cubicBezTo>
                      <a:pt x="545" y="156"/>
                      <a:pt x="545" y="156"/>
                      <a:pt x="544" y="156"/>
                    </a:cubicBezTo>
                    <a:cubicBezTo>
                      <a:pt x="544" y="156"/>
                      <a:pt x="543" y="156"/>
                      <a:pt x="543" y="156"/>
                    </a:cubicBezTo>
                    <a:cubicBezTo>
                      <a:pt x="543" y="156"/>
                      <a:pt x="543" y="156"/>
                      <a:pt x="543" y="156"/>
                    </a:cubicBezTo>
                    <a:cubicBezTo>
                      <a:pt x="543" y="156"/>
                      <a:pt x="543" y="156"/>
                      <a:pt x="543" y="156"/>
                    </a:cubicBezTo>
                    <a:cubicBezTo>
                      <a:pt x="531" y="157"/>
                      <a:pt x="522" y="161"/>
                      <a:pt x="514" y="167"/>
                    </a:cubicBezTo>
                    <a:cubicBezTo>
                      <a:pt x="514" y="167"/>
                      <a:pt x="514" y="167"/>
                      <a:pt x="513" y="167"/>
                    </a:cubicBezTo>
                    <a:cubicBezTo>
                      <a:pt x="513" y="167"/>
                      <a:pt x="513" y="167"/>
                      <a:pt x="513" y="167"/>
                    </a:cubicBezTo>
                    <a:cubicBezTo>
                      <a:pt x="512" y="167"/>
                      <a:pt x="512" y="167"/>
                      <a:pt x="512" y="167"/>
                    </a:cubicBezTo>
                    <a:cubicBezTo>
                      <a:pt x="512" y="167"/>
                      <a:pt x="511" y="167"/>
                      <a:pt x="511" y="167"/>
                    </a:cubicBezTo>
                    <a:cubicBezTo>
                      <a:pt x="511" y="167"/>
                      <a:pt x="511" y="167"/>
                      <a:pt x="510" y="167"/>
                    </a:cubicBezTo>
                    <a:cubicBezTo>
                      <a:pt x="510" y="167"/>
                      <a:pt x="510" y="167"/>
                      <a:pt x="509" y="167"/>
                    </a:cubicBezTo>
                    <a:cubicBezTo>
                      <a:pt x="509" y="167"/>
                      <a:pt x="509" y="167"/>
                      <a:pt x="509" y="167"/>
                    </a:cubicBezTo>
                    <a:cubicBezTo>
                      <a:pt x="508" y="167"/>
                      <a:pt x="508" y="167"/>
                      <a:pt x="508" y="167"/>
                    </a:cubicBezTo>
                    <a:cubicBezTo>
                      <a:pt x="508" y="167"/>
                      <a:pt x="507" y="167"/>
                      <a:pt x="507" y="167"/>
                    </a:cubicBezTo>
                    <a:cubicBezTo>
                      <a:pt x="507" y="167"/>
                      <a:pt x="507" y="167"/>
                      <a:pt x="506" y="167"/>
                    </a:cubicBezTo>
                    <a:cubicBezTo>
                      <a:pt x="506" y="167"/>
                      <a:pt x="506" y="167"/>
                      <a:pt x="506" y="167"/>
                    </a:cubicBezTo>
                    <a:cubicBezTo>
                      <a:pt x="503" y="167"/>
                      <a:pt x="500" y="168"/>
                      <a:pt x="498" y="169"/>
                    </a:cubicBezTo>
                    <a:cubicBezTo>
                      <a:pt x="497" y="169"/>
                      <a:pt x="497" y="169"/>
                      <a:pt x="497" y="169"/>
                    </a:cubicBezTo>
                    <a:cubicBezTo>
                      <a:pt x="497" y="169"/>
                      <a:pt x="497" y="170"/>
                      <a:pt x="496" y="170"/>
                    </a:cubicBezTo>
                    <a:cubicBezTo>
                      <a:pt x="496" y="170"/>
                      <a:pt x="496" y="170"/>
                      <a:pt x="496" y="170"/>
                    </a:cubicBezTo>
                    <a:cubicBezTo>
                      <a:pt x="496" y="170"/>
                      <a:pt x="495" y="170"/>
                      <a:pt x="495" y="171"/>
                    </a:cubicBezTo>
                    <a:cubicBezTo>
                      <a:pt x="495" y="171"/>
                      <a:pt x="495" y="171"/>
                      <a:pt x="495" y="171"/>
                    </a:cubicBezTo>
                    <a:cubicBezTo>
                      <a:pt x="486" y="175"/>
                      <a:pt x="478" y="182"/>
                      <a:pt x="471" y="190"/>
                    </a:cubicBezTo>
                    <a:cubicBezTo>
                      <a:pt x="457" y="155"/>
                      <a:pt x="442" y="120"/>
                      <a:pt x="418" y="90"/>
                    </a:cubicBezTo>
                    <a:cubicBezTo>
                      <a:pt x="404" y="72"/>
                      <a:pt x="385" y="54"/>
                      <a:pt x="362" y="52"/>
                    </a:cubicBezTo>
                    <a:cubicBezTo>
                      <a:pt x="357" y="52"/>
                      <a:pt x="351" y="54"/>
                      <a:pt x="351" y="58"/>
                    </a:cubicBezTo>
                    <a:cubicBezTo>
                      <a:pt x="345" y="53"/>
                      <a:pt x="337" y="49"/>
                      <a:pt x="328" y="48"/>
                    </a:cubicBezTo>
                    <a:cubicBezTo>
                      <a:pt x="321" y="47"/>
                      <a:pt x="314" y="49"/>
                      <a:pt x="309" y="54"/>
                    </a:cubicBezTo>
                    <a:cubicBezTo>
                      <a:pt x="308" y="51"/>
                      <a:pt x="306" y="48"/>
                      <a:pt x="306" y="44"/>
                    </a:cubicBezTo>
                    <a:cubicBezTo>
                      <a:pt x="305" y="37"/>
                      <a:pt x="307" y="29"/>
                      <a:pt x="312" y="23"/>
                    </a:cubicBezTo>
                    <a:cubicBezTo>
                      <a:pt x="315" y="21"/>
                      <a:pt x="318" y="19"/>
                      <a:pt x="321" y="18"/>
                    </a:cubicBezTo>
                    <a:cubicBezTo>
                      <a:pt x="328" y="15"/>
                      <a:pt x="335" y="11"/>
                      <a:pt x="342" y="8"/>
                    </a:cubicBezTo>
                    <a:cubicBezTo>
                      <a:pt x="341" y="5"/>
                      <a:pt x="340" y="3"/>
                      <a:pt x="339" y="1"/>
                    </a:cubicBezTo>
                    <a:cubicBezTo>
                      <a:pt x="328" y="0"/>
                      <a:pt x="317" y="0"/>
                      <a:pt x="308" y="5"/>
                    </a:cubicBezTo>
                    <a:cubicBezTo>
                      <a:pt x="302" y="7"/>
                      <a:pt x="298" y="12"/>
                      <a:pt x="293" y="16"/>
                    </a:cubicBezTo>
                    <a:cubicBezTo>
                      <a:pt x="282" y="27"/>
                      <a:pt x="274" y="50"/>
                      <a:pt x="274" y="66"/>
                    </a:cubicBezTo>
                    <a:cubicBezTo>
                      <a:pt x="272" y="66"/>
                      <a:pt x="270" y="67"/>
                      <a:pt x="268" y="68"/>
                    </a:cubicBezTo>
                    <a:cubicBezTo>
                      <a:pt x="264" y="69"/>
                      <a:pt x="260" y="68"/>
                      <a:pt x="255" y="68"/>
                    </a:cubicBezTo>
                    <a:cubicBezTo>
                      <a:pt x="243" y="68"/>
                      <a:pt x="231" y="76"/>
                      <a:pt x="223" y="86"/>
                    </a:cubicBezTo>
                    <a:cubicBezTo>
                      <a:pt x="216" y="96"/>
                      <a:pt x="212" y="108"/>
                      <a:pt x="208" y="121"/>
                    </a:cubicBezTo>
                    <a:cubicBezTo>
                      <a:pt x="198" y="157"/>
                      <a:pt x="193" y="195"/>
                      <a:pt x="193" y="232"/>
                    </a:cubicBezTo>
                    <a:cubicBezTo>
                      <a:pt x="191" y="232"/>
                      <a:pt x="188" y="231"/>
                      <a:pt x="186" y="230"/>
                    </a:cubicBezTo>
                    <a:cubicBezTo>
                      <a:pt x="172" y="227"/>
                      <a:pt x="162" y="232"/>
                      <a:pt x="149" y="236"/>
                    </a:cubicBezTo>
                    <a:cubicBezTo>
                      <a:pt x="141" y="238"/>
                      <a:pt x="130" y="238"/>
                      <a:pt x="123" y="244"/>
                    </a:cubicBezTo>
                    <a:cubicBezTo>
                      <a:pt x="123" y="244"/>
                      <a:pt x="123" y="244"/>
                      <a:pt x="123" y="244"/>
                    </a:cubicBezTo>
                    <a:cubicBezTo>
                      <a:pt x="122" y="238"/>
                      <a:pt x="120" y="233"/>
                      <a:pt x="118" y="228"/>
                    </a:cubicBezTo>
                    <a:cubicBezTo>
                      <a:pt x="114" y="217"/>
                      <a:pt x="110" y="207"/>
                      <a:pt x="104" y="198"/>
                    </a:cubicBezTo>
                    <a:cubicBezTo>
                      <a:pt x="97" y="189"/>
                      <a:pt x="90" y="179"/>
                      <a:pt x="81" y="173"/>
                    </a:cubicBezTo>
                    <a:cubicBezTo>
                      <a:pt x="78" y="172"/>
                      <a:pt x="76" y="171"/>
                      <a:pt x="73" y="170"/>
                    </a:cubicBezTo>
                    <a:cubicBezTo>
                      <a:pt x="72" y="170"/>
                      <a:pt x="70" y="169"/>
                      <a:pt x="68" y="168"/>
                    </a:cubicBezTo>
                    <a:cubicBezTo>
                      <a:pt x="64" y="168"/>
                      <a:pt x="65" y="173"/>
                      <a:pt x="63" y="174"/>
                    </a:cubicBezTo>
                    <a:cubicBezTo>
                      <a:pt x="61" y="175"/>
                      <a:pt x="58" y="175"/>
                      <a:pt x="57" y="177"/>
                    </a:cubicBezTo>
                    <a:cubicBezTo>
                      <a:pt x="57" y="178"/>
                      <a:pt x="59" y="180"/>
                      <a:pt x="59" y="182"/>
                    </a:cubicBezTo>
                    <a:cubicBezTo>
                      <a:pt x="58" y="183"/>
                      <a:pt x="55" y="182"/>
                      <a:pt x="54" y="183"/>
                    </a:cubicBezTo>
                    <a:cubicBezTo>
                      <a:pt x="54" y="185"/>
                      <a:pt x="55" y="186"/>
                      <a:pt x="56" y="186"/>
                    </a:cubicBezTo>
                    <a:cubicBezTo>
                      <a:pt x="57" y="187"/>
                      <a:pt x="58" y="186"/>
                      <a:pt x="59" y="186"/>
                    </a:cubicBezTo>
                    <a:cubicBezTo>
                      <a:pt x="60" y="186"/>
                      <a:pt x="62" y="187"/>
                      <a:pt x="63" y="188"/>
                    </a:cubicBezTo>
                    <a:cubicBezTo>
                      <a:pt x="64" y="188"/>
                      <a:pt x="65" y="189"/>
                      <a:pt x="65" y="189"/>
                    </a:cubicBezTo>
                    <a:cubicBezTo>
                      <a:pt x="68" y="191"/>
                      <a:pt x="70" y="194"/>
                      <a:pt x="73" y="196"/>
                    </a:cubicBezTo>
                    <a:cubicBezTo>
                      <a:pt x="74" y="197"/>
                      <a:pt x="75" y="197"/>
                      <a:pt x="76" y="199"/>
                    </a:cubicBezTo>
                    <a:cubicBezTo>
                      <a:pt x="76" y="200"/>
                      <a:pt x="77" y="202"/>
                      <a:pt x="77" y="203"/>
                    </a:cubicBezTo>
                    <a:cubicBezTo>
                      <a:pt x="78" y="206"/>
                      <a:pt x="79" y="209"/>
                      <a:pt x="80" y="212"/>
                    </a:cubicBezTo>
                    <a:cubicBezTo>
                      <a:pt x="82" y="219"/>
                      <a:pt x="86" y="226"/>
                      <a:pt x="85" y="233"/>
                    </a:cubicBezTo>
                    <a:cubicBezTo>
                      <a:pt x="85" y="238"/>
                      <a:pt x="85" y="242"/>
                      <a:pt x="85" y="247"/>
                    </a:cubicBezTo>
                    <a:cubicBezTo>
                      <a:pt x="84" y="248"/>
                      <a:pt x="84" y="250"/>
                      <a:pt x="84" y="251"/>
                    </a:cubicBezTo>
                    <a:cubicBezTo>
                      <a:pt x="79" y="251"/>
                      <a:pt x="75" y="252"/>
                      <a:pt x="72" y="253"/>
                    </a:cubicBezTo>
                    <a:cubicBezTo>
                      <a:pt x="68" y="254"/>
                      <a:pt x="65" y="255"/>
                      <a:pt x="62" y="257"/>
                    </a:cubicBezTo>
                    <a:cubicBezTo>
                      <a:pt x="60" y="259"/>
                      <a:pt x="59" y="261"/>
                      <a:pt x="56" y="262"/>
                    </a:cubicBezTo>
                    <a:cubicBezTo>
                      <a:pt x="10" y="277"/>
                      <a:pt x="0" y="333"/>
                      <a:pt x="8" y="375"/>
                    </a:cubicBezTo>
                    <a:cubicBezTo>
                      <a:pt x="13" y="403"/>
                      <a:pt x="25" y="430"/>
                      <a:pt x="40" y="454"/>
                    </a:cubicBezTo>
                    <a:cubicBezTo>
                      <a:pt x="53" y="474"/>
                      <a:pt x="72" y="501"/>
                      <a:pt x="97" y="506"/>
                    </a:cubicBezTo>
                    <a:cubicBezTo>
                      <a:pt x="103" y="507"/>
                      <a:pt x="114" y="509"/>
                      <a:pt x="123" y="509"/>
                    </a:cubicBezTo>
                    <a:cubicBezTo>
                      <a:pt x="130" y="509"/>
                      <a:pt x="136" y="509"/>
                      <a:pt x="140" y="507"/>
                    </a:cubicBezTo>
                    <a:cubicBezTo>
                      <a:pt x="142" y="505"/>
                      <a:pt x="143" y="503"/>
                      <a:pt x="146" y="502"/>
                    </a:cubicBezTo>
                    <a:cubicBezTo>
                      <a:pt x="149" y="502"/>
                      <a:pt x="153" y="503"/>
                      <a:pt x="157" y="502"/>
                    </a:cubicBezTo>
                    <a:cubicBezTo>
                      <a:pt x="160" y="502"/>
                      <a:pt x="164" y="502"/>
                      <a:pt x="167" y="502"/>
                    </a:cubicBezTo>
                    <a:cubicBezTo>
                      <a:pt x="173" y="501"/>
                      <a:pt x="178" y="498"/>
                      <a:pt x="182" y="494"/>
                    </a:cubicBezTo>
                    <a:cubicBezTo>
                      <a:pt x="185" y="491"/>
                      <a:pt x="185" y="491"/>
                      <a:pt x="188" y="491"/>
                    </a:cubicBezTo>
                    <a:cubicBezTo>
                      <a:pt x="194" y="491"/>
                      <a:pt x="201" y="492"/>
                      <a:pt x="207" y="491"/>
                    </a:cubicBezTo>
                    <a:cubicBezTo>
                      <a:pt x="214" y="490"/>
                      <a:pt x="222" y="490"/>
                      <a:pt x="228" y="487"/>
                    </a:cubicBezTo>
                    <a:cubicBezTo>
                      <a:pt x="245" y="480"/>
                      <a:pt x="261" y="462"/>
                      <a:pt x="267" y="444"/>
                    </a:cubicBezTo>
                    <a:cubicBezTo>
                      <a:pt x="267" y="443"/>
                      <a:pt x="268" y="442"/>
                      <a:pt x="268" y="440"/>
                    </a:cubicBezTo>
                    <a:cubicBezTo>
                      <a:pt x="307" y="464"/>
                      <a:pt x="357" y="461"/>
                      <a:pt x="404" y="449"/>
                    </a:cubicBezTo>
                    <a:cubicBezTo>
                      <a:pt x="440" y="440"/>
                      <a:pt x="477" y="425"/>
                      <a:pt x="496" y="393"/>
                    </a:cubicBezTo>
                    <a:cubicBezTo>
                      <a:pt x="497" y="393"/>
                      <a:pt x="497" y="393"/>
                      <a:pt x="498" y="393"/>
                    </a:cubicBezTo>
                    <a:cubicBezTo>
                      <a:pt x="509" y="395"/>
                      <a:pt x="519" y="394"/>
                      <a:pt x="529" y="392"/>
                    </a:cubicBezTo>
                    <a:cubicBezTo>
                      <a:pt x="529" y="392"/>
                      <a:pt x="529" y="392"/>
                      <a:pt x="529" y="392"/>
                    </a:cubicBezTo>
                    <a:cubicBezTo>
                      <a:pt x="530" y="392"/>
                      <a:pt x="530" y="392"/>
                      <a:pt x="530" y="392"/>
                    </a:cubicBezTo>
                    <a:cubicBezTo>
                      <a:pt x="531" y="393"/>
                      <a:pt x="532" y="393"/>
                      <a:pt x="532" y="393"/>
                    </a:cubicBezTo>
                    <a:cubicBezTo>
                      <a:pt x="532" y="393"/>
                      <a:pt x="533" y="393"/>
                      <a:pt x="533" y="393"/>
                    </a:cubicBezTo>
                    <a:cubicBezTo>
                      <a:pt x="534" y="393"/>
                      <a:pt x="536" y="394"/>
                      <a:pt x="537" y="394"/>
                    </a:cubicBezTo>
                    <a:cubicBezTo>
                      <a:pt x="538" y="394"/>
                      <a:pt x="538" y="394"/>
                      <a:pt x="538" y="394"/>
                    </a:cubicBezTo>
                    <a:cubicBezTo>
                      <a:pt x="539" y="394"/>
                      <a:pt x="539" y="394"/>
                      <a:pt x="540" y="394"/>
                    </a:cubicBezTo>
                    <a:cubicBezTo>
                      <a:pt x="541" y="394"/>
                      <a:pt x="541" y="395"/>
                      <a:pt x="541" y="395"/>
                    </a:cubicBezTo>
                    <a:cubicBezTo>
                      <a:pt x="542" y="395"/>
                      <a:pt x="543" y="395"/>
                      <a:pt x="543" y="395"/>
                    </a:cubicBezTo>
                    <a:cubicBezTo>
                      <a:pt x="544" y="395"/>
                      <a:pt x="544" y="395"/>
                      <a:pt x="545" y="395"/>
                    </a:cubicBezTo>
                    <a:cubicBezTo>
                      <a:pt x="545" y="395"/>
                      <a:pt x="546" y="395"/>
                      <a:pt x="546" y="395"/>
                    </a:cubicBezTo>
                    <a:cubicBezTo>
                      <a:pt x="547" y="395"/>
                      <a:pt x="548" y="395"/>
                      <a:pt x="548" y="395"/>
                    </a:cubicBezTo>
                    <a:cubicBezTo>
                      <a:pt x="549" y="395"/>
                      <a:pt x="549" y="395"/>
                      <a:pt x="550" y="395"/>
                    </a:cubicBezTo>
                    <a:cubicBezTo>
                      <a:pt x="550" y="395"/>
                      <a:pt x="551" y="395"/>
                      <a:pt x="552" y="395"/>
                    </a:cubicBezTo>
                    <a:cubicBezTo>
                      <a:pt x="552" y="395"/>
                      <a:pt x="553" y="395"/>
                      <a:pt x="553" y="395"/>
                    </a:cubicBezTo>
                    <a:cubicBezTo>
                      <a:pt x="554" y="395"/>
                      <a:pt x="555" y="395"/>
                      <a:pt x="555" y="395"/>
                    </a:cubicBezTo>
                    <a:cubicBezTo>
                      <a:pt x="556" y="395"/>
                      <a:pt x="556" y="395"/>
                      <a:pt x="557" y="395"/>
                    </a:cubicBezTo>
                    <a:cubicBezTo>
                      <a:pt x="558" y="394"/>
                      <a:pt x="558" y="394"/>
                      <a:pt x="559" y="394"/>
                    </a:cubicBezTo>
                    <a:cubicBezTo>
                      <a:pt x="559" y="394"/>
                      <a:pt x="560" y="394"/>
                      <a:pt x="561" y="394"/>
                    </a:cubicBezTo>
                    <a:cubicBezTo>
                      <a:pt x="561" y="394"/>
                      <a:pt x="562" y="394"/>
                      <a:pt x="563" y="394"/>
                    </a:cubicBezTo>
                    <a:cubicBezTo>
                      <a:pt x="563" y="394"/>
                      <a:pt x="564" y="394"/>
                      <a:pt x="564" y="394"/>
                    </a:cubicBezTo>
                    <a:cubicBezTo>
                      <a:pt x="565" y="393"/>
                      <a:pt x="566" y="393"/>
                      <a:pt x="567" y="393"/>
                    </a:cubicBezTo>
                    <a:cubicBezTo>
                      <a:pt x="567" y="393"/>
                      <a:pt x="568" y="393"/>
                      <a:pt x="568" y="393"/>
                    </a:cubicBezTo>
                    <a:cubicBezTo>
                      <a:pt x="569" y="393"/>
                      <a:pt x="570" y="392"/>
                      <a:pt x="571" y="392"/>
                    </a:cubicBezTo>
                    <a:cubicBezTo>
                      <a:pt x="571" y="392"/>
                      <a:pt x="572" y="392"/>
                      <a:pt x="572" y="392"/>
                    </a:cubicBezTo>
                    <a:cubicBezTo>
                      <a:pt x="573" y="392"/>
                      <a:pt x="574" y="391"/>
                      <a:pt x="575" y="391"/>
                    </a:cubicBezTo>
                    <a:cubicBezTo>
                      <a:pt x="575" y="391"/>
                      <a:pt x="576" y="391"/>
                      <a:pt x="576" y="391"/>
                    </a:cubicBezTo>
                    <a:cubicBezTo>
                      <a:pt x="577" y="391"/>
                      <a:pt x="577" y="391"/>
                      <a:pt x="577" y="391"/>
                    </a:cubicBezTo>
                    <a:cubicBezTo>
                      <a:pt x="594" y="399"/>
                      <a:pt x="614" y="397"/>
                      <a:pt x="628" y="384"/>
                    </a:cubicBezTo>
                    <a:cubicBezTo>
                      <a:pt x="628" y="384"/>
                      <a:pt x="628" y="384"/>
                      <a:pt x="628" y="384"/>
                    </a:cubicBezTo>
                    <a:cubicBezTo>
                      <a:pt x="629" y="384"/>
                      <a:pt x="631" y="384"/>
                      <a:pt x="632" y="384"/>
                    </a:cubicBezTo>
                    <a:cubicBezTo>
                      <a:pt x="632" y="384"/>
                      <a:pt x="632" y="384"/>
                      <a:pt x="632" y="384"/>
                    </a:cubicBezTo>
                    <a:cubicBezTo>
                      <a:pt x="634" y="384"/>
                      <a:pt x="635" y="384"/>
                      <a:pt x="636" y="384"/>
                    </a:cubicBezTo>
                    <a:cubicBezTo>
                      <a:pt x="636" y="384"/>
                      <a:pt x="637" y="384"/>
                      <a:pt x="637" y="384"/>
                    </a:cubicBezTo>
                    <a:cubicBezTo>
                      <a:pt x="638" y="384"/>
                      <a:pt x="639" y="384"/>
                      <a:pt x="640" y="384"/>
                    </a:cubicBezTo>
                    <a:cubicBezTo>
                      <a:pt x="640" y="384"/>
                      <a:pt x="641" y="384"/>
                      <a:pt x="641" y="384"/>
                    </a:cubicBezTo>
                    <a:cubicBezTo>
                      <a:pt x="642" y="384"/>
                      <a:pt x="643" y="384"/>
                      <a:pt x="644" y="384"/>
                    </a:cubicBezTo>
                    <a:cubicBezTo>
                      <a:pt x="644" y="384"/>
                      <a:pt x="644" y="384"/>
                      <a:pt x="645" y="384"/>
                    </a:cubicBezTo>
                    <a:cubicBezTo>
                      <a:pt x="646" y="384"/>
                      <a:pt x="647" y="383"/>
                      <a:pt x="648" y="383"/>
                    </a:cubicBezTo>
                    <a:cubicBezTo>
                      <a:pt x="648" y="383"/>
                      <a:pt x="649" y="383"/>
                      <a:pt x="649" y="383"/>
                    </a:cubicBezTo>
                    <a:cubicBezTo>
                      <a:pt x="650" y="383"/>
                      <a:pt x="650" y="383"/>
                      <a:pt x="651" y="383"/>
                    </a:cubicBezTo>
                    <a:cubicBezTo>
                      <a:pt x="652" y="383"/>
                      <a:pt x="652" y="383"/>
                      <a:pt x="652" y="382"/>
                    </a:cubicBezTo>
                    <a:cubicBezTo>
                      <a:pt x="653" y="382"/>
                      <a:pt x="654" y="382"/>
                      <a:pt x="655" y="382"/>
                    </a:cubicBezTo>
                    <a:cubicBezTo>
                      <a:pt x="655" y="382"/>
                      <a:pt x="655" y="382"/>
                      <a:pt x="656" y="382"/>
                    </a:cubicBezTo>
                    <a:cubicBezTo>
                      <a:pt x="657" y="381"/>
                      <a:pt x="658" y="381"/>
                      <a:pt x="658" y="381"/>
                    </a:cubicBezTo>
                    <a:cubicBezTo>
                      <a:pt x="659" y="381"/>
                      <a:pt x="659" y="381"/>
                      <a:pt x="660" y="381"/>
                    </a:cubicBezTo>
                    <a:cubicBezTo>
                      <a:pt x="660" y="380"/>
                      <a:pt x="661" y="380"/>
                      <a:pt x="661" y="380"/>
                    </a:cubicBezTo>
                    <a:cubicBezTo>
                      <a:pt x="662" y="380"/>
                      <a:pt x="662" y="380"/>
                      <a:pt x="663" y="379"/>
                    </a:cubicBezTo>
                    <a:cubicBezTo>
                      <a:pt x="663" y="379"/>
                      <a:pt x="664" y="379"/>
                      <a:pt x="664" y="379"/>
                    </a:cubicBezTo>
                    <a:cubicBezTo>
                      <a:pt x="665" y="379"/>
                      <a:pt x="665" y="379"/>
                      <a:pt x="665" y="378"/>
                    </a:cubicBezTo>
                    <a:cubicBezTo>
                      <a:pt x="666" y="378"/>
                      <a:pt x="667" y="378"/>
                      <a:pt x="668" y="377"/>
                    </a:cubicBezTo>
                    <a:cubicBezTo>
                      <a:pt x="668" y="377"/>
                      <a:pt x="669" y="377"/>
                      <a:pt x="669" y="377"/>
                    </a:cubicBezTo>
                    <a:cubicBezTo>
                      <a:pt x="670" y="376"/>
                      <a:pt x="670" y="376"/>
                      <a:pt x="670" y="376"/>
                    </a:cubicBezTo>
                    <a:cubicBezTo>
                      <a:pt x="671" y="376"/>
                      <a:pt x="671" y="376"/>
                      <a:pt x="672" y="375"/>
                    </a:cubicBezTo>
                    <a:cubicBezTo>
                      <a:pt x="672" y="375"/>
                      <a:pt x="672" y="375"/>
                      <a:pt x="673" y="375"/>
                    </a:cubicBezTo>
                    <a:cubicBezTo>
                      <a:pt x="673" y="375"/>
                      <a:pt x="674" y="374"/>
                      <a:pt x="674" y="374"/>
                    </a:cubicBezTo>
                    <a:cubicBezTo>
                      <a:pt x="676" y="374"/>
                      <a:pt x="677" y="374"/>
                      <a:pt x="679" y="374"/>
                    </a:cubicBezTo>
                    <a:cubicBezTo>
                      <a:pt x="680" y="374"/>
                      <a:pt x="681" y="374"/>
                      <a:pt x="682" y="373"/>
                    </a:cubicBezTo>
                    <a:cubicBezTo>
                      <a:pt x="686" y="373"/>
                      <a:pt x="690" y="372"/>
                      <a:pt x="694" y="371"/>
                    </a:cubicBezTo>
                    <a:cubicBezTo>
                      <a:pt x="701" y="369"/>
                      <a:pt x="708" y="366"/>
                      <a:pt x="715" y="362"/>
                    </a:cubicBezTo>
                    <a:cubicBezTo>
                      <a:pt x="715" y="362"/>
                      <a:pt x="715" y="362"/>
                      <a:pt x="715" y="362"/>
                    </a:cubicBezTo>
                    <a:cubicBezTo>
                      <a:pt x="716" y="362"/>
                      <a:pt x="717" y="361"/>
                      <a:pt x="718" y="360"/>
                    </a:cubicBezTo>
                    <a:cubicBezTo>
                      <a:pt x="718" y="360"/>
                      <a:pt x="718" y="360"/>
                      <a:pt x="719" y="360"/>
                    </a:cubicBezTo>
                    <a:cubicBezTo>
                      <a:pt x="719" y="359"/>
                      <a:pt x="720" y="359"/>
                      <a:pt x="721" y="359"/>
                    </a:cubicBezTo>
                    <a:cubicBezTo>
                      <a:pt x="721" y="358"/>
                      <a:pt x="721" y="358"/>
                      <a:pt x="722" y="358"/>
                    </a:cubicBezTo>
                    <a:cubicBezTo>
                      <a:pt x="722" y="358"/>
                      <a:pt x="723" y="357"/>
                      <a:pt x="723" y="357"/>
                    </a:cubicBezTo>
                    <a:cubicBezTo>
                      <a:pt x="724" y="356"/>
                      <a:pt x="724" y="356"/>
                      <a:pt x="724" y="356"/>
                    </a:cubicBezTo>
                    <a:cubicBezTo>
                      <a:pt x="725" y="355"/>
                      <a:pt x="725" y="355"/>
                      <a:pt x="726" y="355"/>
                    </a:cubicBezTo>
                    <a:cubicBezTo>
                      <a:pt x="726" y="354"/>
                      <a:pt x="726" y="354"/>
                      <a:pt x="727" y="354"/>
                    </a:cubicBezTo>
                    <a:cubicBezTo>
                      <a:pt x="727" y="353"/>
                      <a:pt x="728" y="353"/>
                      <a:pt x="728" y="352"/>
                    </a:cubicBezTo>
                    <a:cubicBezTo>
                      <a:pt x="729" y="352"/>
                      <a:pt x="729" y="352"/>
                      <a:pt x="729" y="352"/>
                    </a:cubicBezTo>
                    <a:cubicBezTo>
                      <a:pt x="730" y="351"/>
                      <a:pt x="730" y="350"/>
                      <a:pt x="731" y="350"/>
                    </a:cubicBezTo>
                    <a:cubicBezTo>
                      <a:pt x="731" y="350"/>
                      <a:pt x="731" y="349"/>
                      <a:pt x="731" y="349"/>
                    </a:cubicBezTo>
                    <a:cubicBezTo>
                      <a:pt x="732" y="349"/>
                      <a:pt x="732" y="348"/>
                      <a:pt x="733" y="347"/>
                    </a:cubicBezTo>
                    <a:cubicBezTo>
                      <a:pt x="733" y="347"/>
                      <a:pt x="733" y="347"/>
                      <a:pt x="733" y="347"/>
                    </a:cubicBezTo>
                    <a:cubicBezTo>
                      <a:pt x="769" y="303"/>
                      <a:pt x="745" y="215"/>
                      <a:pt x="691" y="169"/>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8" name="Freeform 14"/>
          <p:cNvSpPr/>
          <p:nvPr/>
        </p:nvSpPr>
        <p:spPr bwMode="auto">
          <a:xfrm>
            <a:off x="8628933" y="1523441"/>
            <a:ext cx="726967" cy="611575"/>
          </a:xfrm>
          <a:custGeom>
            <a:avLst/>
            <a:gdLst>
              <a:gd name="T0" fmla="*/ 260 w 260"/>
              <a:gd name="T1" fmla="*/ 196 h 218"/>
              <a:gd name="T2" fmla="*/ 182 w 260"/>
              <a:gd name="T3" fmla="*/ 207 h 218"/>
              <a:gd name="T4" fmla="*/ 135 w 260"/>
              <a:gd name="T5" fmla="*/ 206 h 218"/>
              <a:gd name="T6" fmla="*/ 98 w 260"/>
              <a:gd name="T7" fmla="*/ 218 h 218"/>
              <a:gd name="T8" fmla="*/ 83 w 260"/>
              <a:gd name="T9" fmla="*/ 182 h 218"/>
              <a:gd name="T10" fmla="*/ 58 w 260"/>
              <a:gd name="T11" fmla="*/ 153 h 218"/>
              <a:gd name="T12" fmla="*/ 0 w 260"/>
              <a:gd name="T13" fmla="*/ 109 h 218"/>
              <a:gd name="T14" fmla="*/ 119 w 260"/>
              <a:gd name="T15" fmla="*/ 127 h 218"/>
              <a:gd name="T16" fmla="*/ 128 w 260"/>
              <a:gd name="T17" fmla="*/ 108 h 218"/>
              <a:gd name="T18" fmla="*/ 132 w 260"/>
              <a:gd name="T19" fmla="*/ 124 h 218"/>
              <a:gd name="T20" fmla="*/ 141 w 260"/>
              <a:gd name="T21" fmla="*/ 125 h 218"/>
              <a:gd name="T22" fmla="*/ 154 w 260"/>
              <a:gd name="T23" fmla="*/ 114 h 218"/>
              <a:gd name="T24" fmla="*/ 149 w 260"/>
              <a:gd name="T25" fmla="*/ 142 h 218"/>
              <a:gd name="T26" fmla="*/ 260 w 260"/>
              <a:gd name="T27"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18">
                <a:moveTo>
                  <a:pt x="260" y="196"/>
                </a:moveTo>
                <a:cubicBezTo>
                  <a:pt x="260" y="196"/>
                  <a:pt x="208" y="127"/>
                  <a:pt x="182" y="207"/>
                </a:cubicBezTo>
                <a:cubicBezTo>
                  <a:pt x="182" y="207"/>
                  <a:pt x="153" y="150"/>
                  <a:pt x="135" y="206"/>
                </a:cubicBezTo>
                <a:cubicBezTo>
                  <a:pt x="98" y="218"/>
                  <a:pt x="98" y="218"/>
                  <a:pt x="98" y="218"/>
                </a:cubicBezTo>
                <a:cubicBezTo>
                  <a:pt x="83" y="182"/>
                  <a:pt x="83" y="182"/>
                  <a:pt x="83" y="182"/>
                </a:cubicBezTo>
                <a:cubicBezTo>
                  <a:pt x="83" y="182"/>
                  <a:pt x="108" y="144"/>
                  <a:pt x="58" y="153"/>
                </a:cubicBezTo>
                <a:cubicBezTo>
                  <a:pt x="58" y="153"/>
                  <a:pt x="71" y="83"/>
                  <a:pt x="0" y="109"/>
                </a:cubicBezTo>
                <a:cubicBezTo>
                  <a:pt x="0" y="109"/>
                  <a:pt x="62" y="0"/>
                  <a:pt x="119" y="127"/>
                </a:cubicBezTo>
                <a:cubicBezTo>
                  <a:pt x="128" y="108"/>
                  <a:pt x="128" y="108"/>
                  <a:pt x="128" y="108"/>
                </a:cubicBezTo>
                <a:cubicBezTo>
                  <a:pt x="132" y="124"/>
                  <a:pt x="132" y="124"/>
                  <a:pt x="132" y="124"/>
                </a:cubicBezTo>
                <a:cubicBezTo>
                  <a:pt x="141" y="125"/>
                  <a:pt x="141" y="125"/>
                  <a:pt x="141" y="125"/>
                </a:cubicBezTo>
                <a:cubicBezTo>
                  <a:pt x="154" y="114"/>
                  <a:pt x="154" y="114"/>
                  <a:pt x="154" y="114"/>
                </a:cubicBezTo>
                <a:cubicBezTo>
                  <a:pt x="149" y="142"/>
                  <a:pt x="149" y="142"/>
                  <a:pt x="149" y="142"/>
                </a:cubicBezTo>
                <a:cubicBezTo>
                  <a:pt x="149" y="142"/>
                  <a:pt x="252" y="81"/>
                  <a:pt x="260" y="196"/>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5"/>
          <p:cNvSpPr/>
          <p:nvPr/>
        </p:nvSpPr>
        <p:spPr bwMode="auto">
          <a:xfrm>
            <a:off x="6793825" y="-8438"/>
            <a:ext cx="1242422" cy="1042935"/>
          </a:xfrm>
          <a:custGeom>
            <a:avLst/>
            <a:gdLst>
              <a:gd name="T0" fmla="*/ 532 w 532"/>
              <a:gd name="T1" fmla="*/ 401 h 446"/>
              <a:gd name="T2" fmla="*/ 373 w 532"/>
              <a:gd name="T3" fmla="*/ 423 h 446"/>
              <a:gd name="T4" fmla="*/ 276 w 532"/>
              <a:gd name="T5" fmla="*/ 421 h 446"/>
              <a:gd name="T6" fmla="*/ 201 w 532"/>
              <a:gd name="T7" fmla="*/ 446 h 446"/>
              <a:gd name="T8" fmla="*/ 169 w 532"/>
              <a:gd name="T9" fmla="*/ 373 h 446"/>
              <a:gd name="T10" fmla="*/ 119 w 532"/>
              <a:gd name="T11" fmla="*/ 312 h 446"/>
              <a:gd name="T12" fmla="*/ 0 w 532"/>
              <a:gd name="T13" fmla="*/ 223 h 446"/>
              <a:gd name="T14" fmla="*/ 243 w 532"/>
              <a:gd name="T15" fmla="*/ 259 h 446"/>
              <a:gd name="T16" fmla="*/ 262 w 532"/>
              <a:gd name="T17" fmla="*/ 221 h 446"/>
              <a:gd name="T18" fmla="*/ 271 w 532"/>
              <a:gd name="T19" fmla="*/ 253 h 446"/>
              <a:gd name="T20" fmla="*/ 289 w 532"/>
              <a:gd name="T21" fmla="*/ 255 h 446"/>
              <a:gd name="T22" fmla="*/ 315 w 532"/>
              <a:gd name="T23" fmla="*/ 233 h 446"/>
              <a:gd name="T24" fmla="*/ 304 w 532"/>
              <a:gd name="T25" fmla="*/ 290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60"/>
                  <a:pt x="373" y="423"/>
                </a:cubicBezTo>
                <a:cubicBezTo>
                  <a:pt x="373" y="423"/>
                  <a:pt x="313" y="308"/>
                  <a:pt x="276" y="421"/>
                </a:cubicBezTo>
                <a:cubicBezTo>
                  <a:pt x="201" y="446"/>
                  <a:pt x="201" y="446"/>
                  <a:pt x="201" y="446"/>
                </a:cubicBezTo>
                <a:cubicBezTo>
                  <a:pt x="169" y="373"/>
                  <a:pt x="169" y="373"/>
                  <a:pt x="169" y="373"/>
                </a:cubicBezTo>
                <a:cubicBezTo>
                  <a:pt x="169" y="373"/>
                  <a:pt x="221" y="294"/>
                  <a:pt x="119" y="312"/>
                </a:cubicBezTo>
                <a:cubicBezTo>
                  <a:pt x="119" y="312"/>
                  <a:pt x="145" y="170"/>
                  <a:pt x="0" y="223"/>
                </a:cubicBezTo>
                <a:cubicBezTo>
                  <a:pt x="0" y="223"/>
                  <a:pt x="127" y="0"/>
                  <a:pt x="243" y="259"/>
                </a:cubicBezTo>
                <a:cubicBezTo>
                  <a:pt x="262" y="221"/>
                  <a:pt x="262" y="221"/>
                  <a:pt x="262" y="221"/>
                </a:cubicBezTo>
                <a:cubicBezTo>
                  <a:pt x="271" y="253"/>
                  <a:pt x="271" y="253"/>
                  <a:pt x="271" y="253"/>
                </a:cubicBezTo>
                <a:cubicBezTo>
                  <a:pt x="289" y="255"/>
                  <a:pt x="289" y="255"/>
                  <a:pt x="289" y="255"/>
                </a:cubicBezTo>
                <a:cubicBezTo>
                  <a:pt x="315" y="233"/>
                  <a:pt x="315" y="233"/>
                  <a:pt x="315" y="233"/>
                </a:cubicBezTo>
                <a:cubicBezTo>
                  <a:pt x="304" y="290"/>
                  <a:pt x="304" y="290"/>
                  <a:pt x="304" y="290"/>
                </a:cubicBezTo>
                <a:cubicBezTo>
                  <a:pt x="304" y="290"/>
                  <a:pt x="515" y="165"/>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6"/>
          <p:cNvSpPr/>
          <p:nvPr/>
        </p:nvSpPr>
        <p:spPr bwMode="auto">
          <a:xfrm>
            <a:off x="10594962" y="443758"/>
            <a:ext cx="1242422" cy="1042935"/>
          </a:xfrm>
          <a:custGeom>
            <a:avLst/>
            <a:gdLst>
              <a:gd name="T0" fmla="*/ 532 w 532"/>
              <a:gd name="T1" fmla="*/ 401 h 446"/>
              <a:gd name="T2" fmla="*/ 373 w 532"/>
              <a:gd name="T3" fmla="*/ 422 h 446"/>
              <a:gd name="T4" fmla="*/ 275 w 532"/>
              <a:gd name="T5" fmla="*/ 420 h 446"/>
              <a:gd name="T6" fmla="*/ 201 w 532"/>
              <a:gd name="T7" fmla="*/ 446 h 446"/>
              <a:gd name="T8" fmla="*/ 169 w 532"/>
              <a:gd name="T9" fmla="*/ 372 h 446"/>
              <a:gd name="T10" fmla="*/ 119 w 532"/>
              <a:gd name="T11" fmla="*/ 311 h 446"/>
              <a:gd name="T12" fmla="*/ 0 w 532"/>
              <a:gd name="T13" fmla="*/ 222 h 446"/>
              <a:gd name="T14" fmla="*/ 243 w 532"/>
              <a:gd name="T15" fmla="*/ 259 h 446"/>
              <a:gd name="T16" fmla="*/ 262 w 532"/>
              <a:gd name="T17" fmla="*/ 220 h 446"/>
              <a:gd name="T18" fmla="*/ 271 w 532"/>
              <a:gd name="T19" fmla="*/ 252 h 446"/>
              <a:gd name="T20" fmla="*/ 288 w 532"/>
              <a:gd name="T21" fmla="*/ 255 h 446"/>
              <a:gd name="T22" fmla="*/ 315 w 532"/>
              <a:gd name="T23" fmla="*/ 233 h 446"/>
              <a:gd name="T24" fmla="*/ 304 w 532"/>
              <a:gd name="T25" fmla="*/ 289 h 446"/>
              <a:gd name="T26" fmla="*/ 532 w 532"/>
              <a:gd name="T27"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46">
                <a:moveTo>
                  <a:pt x="532" y="401"/>
                </a:moveTo>
                <a:cubicBezTo>
                  <a:pt x="532" y="401"/>
                  <a:pt x="426" y="259"/>
                  <a:pt x="373" y="422"/>
                </a:cubicBezTo>
                <a:cubicBezTo>
                  <a:pt x="373" y="422"/>
                  <a:pt x="313" y="307"/>
                  <a:pt x="275" y="420"/>
                </a:cubicBezTo>
                <a:cubicBezTo>
                  <a:pt x="201" y="446"/>
                  <a:pt x="201" y="446"/>
                  <a:pt x="201" y="446"/>
                </a:cubicBezTo>
                <a:cubicBezTo>
                  <a:pt x="169" y="372"/>
                  <a:pt x="169" y="372"/>
                  <a:pt x="169" y="372"/>
                </a:cubicBezTo>
                <a:cubicBezTo>
                  <a:pt x="169" y="372"/>
                  <a:pt x="220" y="294"/>
                  <a:pt x="119" y="311"/>
                </a:cubicBezTo>
                <a:cubicBezTo>
                  <a:pt x="119" y="311"/>
                  <a:pt x="145" y="170"/>
                  <a:pt x="0" y="222"/>
                </a:cubicBezTo>
                <a:cubicBezTo>
                  <a:pt x="0" y="222"/>
                  <a:pt x="127" y="0"/>
                  <a:pt x="243" y="259"/>
                </a:cubicBezTo>
                <a:cubicBezTo>
                  <a:pt x="262" y="220"/>
                  <a:pt x="262" y="220"/>
                  <a:pt x="262" y="220"/>
                </a:cubicBezTo>
                <a:cubicBezTo>
                  <a:pt x="271" y="252"/>
                  <a:pt x="271" y="252"/>
                  <a:pt x="271" y="252"/>
                </a:cubicBezTo>
                <a:cubicBezTo>
                  <a:pt x="288" y="255"/>
                  <a:pt x="288" y="255"/>
                  <a:pt x="288" y="255"/>
                </a:cubicBezTo>
                <a:cubicBezTo>
                  <a:pt x="315" y="233"/>
                  <a:pt x="315" y="233"/>
                  <a:pt x="315" y="233"/>
                </a:cubicBezTo>
                <a:cubicBezTo>
                  <a:pt x="304" y="289"/>
                  <a:pt x="304" y="289"/>
                  <a:pt x="304" y="289"/>
                </a:cubicBezTo>
                <a:cubicBezTo>
                  <a:pt x="304" y="289"/>
                  <a:pt x="515" y="164"/>
                  <a:pt x="532" y="401"/>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7"/>
          <p:cNvSpPr/>
          <p:nvPr/>
        </p:nvSpPr>
        <p:spPr bwMode="auto">
          <a:xfrm>
            <a:off x="8273317" y="1915772"/>
            <a:ext cx="313655" cy="263303"/>
          </a:xfrm>
          <a:custGeom>
            <a:avLst/>
            <a:gdLst>
              <a:gd name="T0" fmla="*/ 112 w 112"/>
              <a:gd name="T1" fmla="*/ 84 h 94"/>
              <a:gd name="T2" fmla="*/ 79 w 112"/>
              <a:gd name="T3" fmla="*/ 89 h 94"/>
              <a:gd name="T4" fmla="*/ 58 w 112"/>
              <a:gd name="T5" fmla="*/ 89 h 94"/>
              <a:gd name="T6" fmla="*/ 43 w 112"/>
              <a:gd name="T7" fmla="*/ 94 h 94"/>
              <a:gd name="T8" fmla="*/ 36 w 112"/>
              <a:gd name="T9" fmla="*/ 79 h 94"/>
              <a:gd name="T10" fmla="*/ 25 w 112"/>
              <a:gd name="T11" fmla="*/ 66 h 94"/>
              <a:gd name="T12" fmla="*/ 0 w 112"/>
              <a:gd name="T13" fmla="*/ 47 h 94"/>
              <a:gd name="T14" fmla="*/ 52 w 112"/>
              <a:gd name="T15" fmla="*/ 55 h 94"/>
              <a:gd name="T16" fmla="*/ 56 w 112"/>
              <a:gd name="T17" fmla="*/ 47 h 94"/>
              <a:gd name="T18" fmla="*/ 57 w 112"/>
              <a:gd name="T19" fmla="*/ 53 h 94"/>
              <a:gd name="T20" fmla="*/ 61 w 112"/>
              <a:gd name="T21" fmla="*/ 54 h 94"/>
              <a:gd name="T22" fmla="*/ 67 w 112"/>
              <a:gd name="T23" fmla="*/ 49 h 94"/>
              <a:gd name="T24" fmla="*/ 64 w 112"/>
              <a:gd name="T25" fmla="*/ 61 h 94"/>
              <a:gd name="T26" fmla="*/ 112 w 112"/>
              <a:gd name="T27"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94">
                <a:moveTo>
                  <a:pt x="112" y="84"/>
                </a:moveTo>
                <a:cubicBezTo>
                  <a:pt x="112" y="84"/>
                  <a:pt x="90" y="55"/>
                  <a:pt x="79" y="89"/>
                </a:cubicBezTo>
                <a:cubicBezTo>
                  <a:pt x="79" y="89"/>
                  <a:pt x="66" y="65"/>
                  <a:pt x="58" y="89"/>
                </a:cubicBezTo>
                <a:cubicBezTo>
                  <a:pt x="43" y="94"/>
                  <a:pt x="43" y="94"/>
                  <a:pt x="43" y="94"/>
                </a:cubicBezTo>
                <a:cubicBezTo>
                  <a:pt x="36" y="79"/>
                  <a:pt x="36" y="79"/>
                  <a:pt x="36" y="79"/>
                </a:cubicBezTo>
                <a:cubicBezTo>
                  <a:pt x="36" y="79"/>
                  <a:pt x="47" y="62"/>
                  <a:pt x="25" y="66"/>
                </a:cubicBezTo>
                <a:cubicBezTo>
                  <a:pt x="25" y="66"/>
                  <a:pt x="31" y="36"/>
                  <a:pt x="0" y="47"/>
                </a:cubicBezTo>
                <a:cubicBezTo>
                  <a:pt x="0" y="47"/>
                  <a:pt x="27" y="0"/>
                  <a:pt x="52" y="55"/>
                </a:cubicBezTo>
                <a:cubicBezTo>
                  <a:pt x="56" y="47"/>
                  <a:pt x="56" y="47"/>
                  <a:pt x="56" y="47"/>
                </a:cubicBezTo>
                <a:cubicBezTo>
                  <a:pt x="57" y="53"/>
                  <a:pt x="57" y="53"/>
                  <a:pt x="57" y="53"/>
                </a:cubicBezTo>
                <a:cubicBezTo>
                  <a:pt x="61" y="54"/>
                  <a:pt x="61" y="54"/>
                  <a:pt x="61" y="54"/>
                </a:cubicBezTo>
                <a:cubicBezTo>
                  <a:pt x="67" y="49"/>
                  <a:pt x="67" y="49"/>
                  <a:pt x="67" y="49"/>
                </a:cubicBezTo>
                <a:cubicBezTo>
                  <a:pt x="64" y="61"/>
                  <a:pt x="64" y="61"/>
                  <a:pt x="64" y="61"/>
                </a:cubicBezTo>
                <a:cubicBezTo>
                  <a:pt x="64" y="61"/>
                  <a:pt x="109" y="35"/>
                  <a:pt x="112" y="84"/>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8"/>
          <p:cNvSpPr/>
          <p:nvPr/>
        </p:nvSpPr>
        <p:spPr bwMode="auto">
          <a:xfrm>
            <a:off x="8779991" y="637613"/>
            <a:ext cx="575909" cy="485694"/>
          </a:xfrm>
          <a:custGeom>
            <a:avLst/>
            <a:gdLst>
              <a:gd name="T0" fmla="*/ 206 w 206"/>
              <a:gd name="T1" fmla="*/ 155 h 173"/>
              <a:gd name="T2" fmla="*/ 145 w 206"/>
              <a:gd name="T3" fmla="*/ 163 h 173"/>
              <a:gd name="T4" fmla="*/ 107 w 206"/>
              <a:gd name="T5" fmla="*/ 163 h 173"/>
              <a:gd name="T6" fmla="*/ 78 w 206"/>
              <a:gd name="T7" fmla="*/ 173 h 173"/>
              <a:gd name="T8" fmla="*/ 66 w 206"/>
              <a:gd name="T9" fmla="*/ 144 h 173"/>
              <a:gd name="T10" fmla="*/ 46 w 206"/>
              <a:gd name="T11" fmla="*/ 121 h 173"/>
              <a:gd name="T12" fmla="*/ 0 w 206"/>
              <a:gd name="T13" fmla="*/ 86 h 173"/>
              <a:gd name="T14" fmla="*/ 94 w 206"/>
              <a:gd name="T15" fmla="*/ 100 h 173"/>
              <a:gd name="T16" fmla="*/ 102 w 206"/>
              <a:gd name="T17" fmla="*/ 85 h 173"/>
              <a:gd name="T18" fmla="*/ 105 w 206"/>
              <a:gd name="T19" fmla="*/ 98 h 173"/>
              <a:gd name="T20" fmla="*/ 112 w 206"/>
              <a:gd name="T21" fmla="*/ 99 h 173"/>
              <a:gd name="T22" fmla="*/ 122 w 206"/>
              <a:gd name="T23" fmla="*/ 90 h 173"/>
              <a:gd name="T24" fmla="*/ 118 w 206"/>
              <a:gd name="T25" fmla="*/ 112 h 173"/>
              <a:gd name="T26" fmla="*/ 206 w 206"/>
              <a:gd name="T2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173">
                <a:moveTo>
                  <a:pt x="206" y="155"/>
                </a:moveTo>
                <a:cubicBezTo>
                  <a:pt x="206" y="155"/>
                  <a:pt x="165" y="100"/>
                  <a:pt x="145" y="163"/>
                </a:cubicBezTo>
                <a:cubicBezTo>
                  <a:pt x="145" y="163"/>
                  <a:pt x="121" y="119"/>
                  <a:pt x="107" y="163"/>
                </a:cubicBezTo>
                <a:cubicBezTo>
                  <a:pt x="78" y="173"/>
                  <a:pt x="78" y="173"/>
                  <a:pt x="78" y="173"/>
                </a:cubicBezTo>
                <a:cubicBezTo>
                  <a:pt x="66" y="144"/>
                  <a:pt x="66" y="144"/>
                  <a:pt x="66" y="144"/>
                </a:cubicBezTo>
                <a:cubicBezTo>
                  <a:pt x="66" y="144"/>
                  <a:pt x="86" y="114"/>
                  <a:pt x="46" y="121"/>
                </a:cubicBezTo>
                <a:cubicBezTo>
                  <a:pt x="46" y="121"/>
                  <a:pt x="57" y="66"/>
                  <a:pt x="0" y="86"/>
                </a:cubicBezTo>
                <a:cubicBezTo>
                  <a:pt x="0" y="86"/>
                  <a:pt x="49" y="0"/>
                  <a:pt x="94" y="100"/>
                </a:cubicBezTo>
                <a:cubicBezTo>
                  <a:pt x="102" y="85"/>
                  <a:pt x="102" y="85"/>
                  <a:pt x="102" y="85"/>
                </a:cubicBezTo>
                <a:cubicBezTo>
                  <a:pt x="105" y="98"/>
                  <a:pt x="105" y="98"/>
                  <a:pt x="105" y="98"/>
                </a:cubicBezTo>
                <a:cubicBezTo>
                  <a:pt x="112" y="99"/>
                  <a:pt x="112" y="99"/>
                  <a:pt x="112" y="99"/>
                </a:cubicBezTo>
                <a:cubicBezTo>
                  <a:pt x="122" y="90"/>
                  <a:pt x="122" y="90"/>
                  <a:pt x="122" y="90"/>
                </a:cubicBezTo>
                <a:cubicBezTo>
                  <a:pt x="118" y="112"/>
                  <a:pt x="118" y="112"/>
                  <a:pt x="118" y="112"/>
                </a:cubicBezTo>
                <a:cubicBezTo>
                  <a:pt x="118" y="112"/>
                  <a:pt x="200" y="64"/>
                  <a:pt x="206" y="155"/>
                </a:cubicBezTo>
                <a:close/>
              </a:path>
            </a:pathLst>
          </a:custGeom>
          <a:solidFill>
            <a:srgbClr val="1E0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stretch>
            <a:fillRect/>
          </a:stretch>
        </p:blipFill>
        <p:spPr>
          <a:xfrm>
            <a:off x="7772661" y="226827"/>
            <a:ext cx="3877407" cy="2262062"/>
          </a:xfrm>
          <a:prstGeom prst="rect">
            <a:avLst/>
          </a:prstGeom>
        </p:spPr>
      </p:pic>
      <p:pic>
        <p:nvPicPr>
          <p:cNvPr id="17" name="图片 16"/>
          <p:cNvPicPr>
            <a:picLocks noChangeAspect="1"/>
          </p:cNvPicPr>
          <p:nvPr/>
        </p:nvPicPr>
        <p:blipFill rotWithShape="1">
          <a:blip r:embed="rId3" cstate="screen"/>
          <a:srcRect/>
          <a:stretch>
            <a:fillRect/>
          </a:stretch>
        </p:blipFill>
        <p:spPr>
          <a:xfrm>
            <a:off x="590975" y="2408551"/>
            <a:ext cx="2219596" cy="4449449"/>
          </a:xfrm>
          <a:prstGeom prst="rect">
            <a:avLst/>
          </a:prstGeom>
        </p:spPr>
      </p:pic>
      <p:pic>
        <p:nvPicPr>
          <p:cNvPr id="18" name="图片 17"/>
          <p:cNvPicPr>
            <a:picLocks noChangeAspect="1"/>
          </p:cNvPicPr>
          <p:nvPr/>
        </p:nvPicPr>
        <p:blipFill>
          <a:blip r:embed="rId4" cstate="screen"/>
          <a:stretch>
            <a:fillRect/>
          </a:stretch>
        </p:blipFill>
        <p:spPr>
          <a:xfrm>
            <a:off x="9195807" y="3680793"/>
            <a:ext cx="1747713" cy="3142677"/>
          </a:xfrm>
          <a:prstGeom prst="rect">
            <a:avLst/>
          </a:prstGeom>
        </p:spPr>
      </p:pic>
      <p:pic>
        <p:nvPicPr>
          <p:cNvPr id="19" name="图片 18"/>
          <p:cNvPicPr>
            <a:picLocks noChangeAspect="1"/>
          </p:cNvPicPr>
          <p:nvPr/>
        </p:nvPicPr>
        <p:blipFill rotWithShape="1">
          <a:blip r:embed="rId5" cstate="screen">
            <a:biLevel thresh="75000"/>
          </a:blip>
          <a:srcRect b="41344"/>
          <a:stretch>
            <a:fillRect/>
          </a:stretch>
        </p:blipFill>
        <p:spPr>
          <a:xfrm>
            <a:off x="-768532" y="4752810"/>
            <a:ext cx="13424263" cy="2105190"/>
          </a:xfrm>
          <a:prstGeom prst="rect">
            <a:avLst/>
          </a:prstGeom>
        </p:spPr>
      </p:pic>
      <p:pic>
        <p:nvPicPr>
          <p:cNvPr id="20" name="图片 19"/>
          <p:cNvPicPr>
            <a:picLocks noChangeAspect="1"/>
          </p:cNvPicPr>
          <p:nvPr/>
        </p:nvPicPr>
        <p:blipFill>
          <a:blip r:embed="rId6" cstate="screen"/>
          <a:stretch>
            <a:fillRect/>
          </a:stretch>
        </p:blipFill>
        <p:spPr>
          <a:xfrm>
            <a:off x="1815648" y="1169601"/>
            <a:ext cx="1762125" cy="702942"/>
          </a:xfrm>
          <a:prstGeom prst="rect">
            <a:avLst/>
          </a:prstGeom>
        </p:spPr>
      </p:pic>
      <p:sp>
        <p:nvSpPr>
          <p:cNvPr id="23" name="文本框 15"/>
          <p:cNvSpPr txBox="1"/>
          <p:nvPr/>
        </p:nvSpPr>
        <p:spPr>
          <a:xfrm>
            <a:off x="1248326" y="276198"/>
            <a:ext cx="2646878" cy="584775"/>
          </a:xfrm>
          <a:prstGeom prst="rect">
            <a:avLst/>
          </a:prstGeom>
          <a:noFill/>
        </p:spPr>
        <p:txBody>
          <a:bodyPr wrap="none" rtlCol="0">
            <a:spAutoFit/>
          </a:bodyPr>
          <a:lstStyle/>
          <a:p>
            <a:pPr>
              <a:defRPr/>
            </a:pPr>
            <a:r>
              <a:rPr lang="zh-CN" altLang="en-US" sz="3200" b="1" kern="0" dirty="0">
                <a:solidFill>
                  <a:prstClr val="white"/>
                </a:solidFill>
                <a:latin typeface="微软雅黑" panose="020B0503020204020204" pitchFamily="34" charset="-122"/>
                <a:ea typeface="微软雅黑" panose="020B0503020204020204" pitchFamily="34" charset="-122"/>
              </a:rPr>
              <a:t>活动受众分析</a:t>
            </a:r>
            <a:endParaRPr lang="zh-CN" altLang="en-US" sz="3200" b="1" kern="0" dirty="0" smtClean="0">
              <a:solidFill>
                <a:prstClr val="white"/>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885447" y="225102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4"/>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6266697" y="3679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defRPr/>
              </a:pPr>
              <a:r>
                <a:rPr lang="zh-CN" altLang="en-US" sz="900" kern="0" smtClean="0">
                  <a:solidFill>
                    <a:prstClr val="white"/>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7"/>
            <p:cNvSpPr txBox="1"/>
            <p:nvPr/>
          </p:nvSpPr>
          <p:spPr>
            <a:xfrm>
              <a:off x="1593972" y="2225265"/>
              <a:ext cx="1723549" cy="400110"/>
            </a:xfrm>
            <a:prstGeom prst="rect">
              <a:avLst/>
            </a:prstGeom>
            <a:noFill/>
          </p:spPr>
          <p:txBody>
            <a:bodyPr wrap="none" rtlCol="0">
              <a:spAutoFit/>
            </a:bodyPr>
            <a:lstStyle/>
            <a:p>
              <a:pPr>
                <a:defRPr/>
              </a:pPr>
              <a:r>
                <a:rPr lang="zh-CN" altLang="en-US" sz="2000" kern="0" smtClean="0">
                  <a:solidFill>
                    <a:prstClr val="white"/>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万圣节之夜活动PPT模版"/>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heme/theme1.xml><?xml version="1.0" encoding="utf-8"?>
<a:theme xmlns:a="http://schemas.openxmlformats.org/drawingml/2006/main" name=" www.2ppt.com">
  <a:themeElements>
    <a:clrScheme name="万圣节之夜">
      <a:dk1>
        <a:sysClr val="windowText" lastClr="000000"/>
      </a:dk1>
      <a:lt1>
        <a:sysClr val="window" lastClr="FFFFFF"/>
      </a:lt1>
      <a:dk2>
        <a:srgbClr val="44546A"/>
      </a:dk2>
      <a:lt2>
        <a:srgbClr val="E7E6E6"/>
      </a:lt2>
      <a:accent1>
        <a:srgbClr val="1E0908"/>
      </a:accent1>
      <a:accent2>
        <a:srgbClr val="FFED5E"/>
      </a:accent2>
      <a:accent3>
        <a:srgbClr val="BFBFBF"/>
      </a:accent3>
      <a:accent4>
        <a:srgbClr val="00B05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宽屏</PresentationFormat>
  <Paragraphs>198</Paragraphs>
  <Slides>24</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等线 Light</vt:lpstr>
      <vt:lpstr>时尚中黑简体</vt:lpstr>
      <vt:lpstr>宋体</vt:lpstr>
      <vt:lpstr>微软雅黑</vt:lpstr>
      <vt:lpstr>Agency FB</vt:lpstr>
      <vt:lpstr>Arial</vt:lpstr>
      <vt:lpstr>Calibri</vt:lpstr>
      <vt:lpstr>Showcard Gothic</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2022-03-08T03:50:00Z</dcterms:created>
  <dcterms:modified xsi:type="dcterms:W3CDTF">2023-01-10T06:31:09Z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33021099F0BE46BAB727C27AC823032E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