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75" r:id="rId9"/>
    <p:sldId id="263" r:id="rId10"/>
    <p:sldId id="264" r:id="rId11"/>
    <p:sldId id="265" r:id="rId12"/>
    <p:sldId id="266" r:id="rId13"/>
    <p:sldId id="267" r:id="rId14"/>
    <p:sldId id="276" r:id="rId15"/>
    <p:sldId id="268" r:id="rId16"/>
    <p:sldId id="269" r:id="rId17"/>
    <p:sldId id="270" r:id="rId18"/>
    <p:sldId id="271" r:id="rId19"/>
    <p:sldId id="277" r:id="rId20"/>
    <p:sldId id="272" r:id="rId21"/>
    <p:sldId id="273" r:id="rId22"/>
    <p:sldId id="274" r:id="rId23"/>
    <p:sldId id="27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3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115" d="100"/>
          <a:sy n="115"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a:off x="0" y="254000"/>
            <a:ext cx="609600" cy="238125"/>
          </a:xfrm>
          <a:prstGeom prst="rec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810000" y="254000"/>
            <a:ext cx="8382000" cy="238125"/>
          </a:xfrm>
          <a:prstGeom prst="rec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0" name="TextBox 36"/>
          <p:cNvSpPr txBox="1"/>
          <p:nvPr userDrawn="1"/>
        </p:nvSpPr>
        <p:spPr>
          <a:xfrm>
            <a:off x="1083310" y="48895"/>
            <a:ext cx="2252345" cy="553720"/>
          </a:xfrm>
          <a:prstGeom prst="rect">
            <a:avLst/>
          </a:prstGeom>
          <a:noFill/>
        </p:spPr>
        <p:txBody>
          <a:bodyPr wrap="square" lIns="68553" tIns="0" rIns="68553" bIns="0" rtlCol="0" anchor="t">
            <a:spAutoFit/>
          </a:bodyPr>
          <a:lstStyle/>
          <a:p>
            <a:pPr algn="dist">
              <a:lnSpc>
                <a:spcPct val="150000"/>
              </a:lnSpc>
            </a:pPr>
            <a:r>
              <a:rPr lang="zh-CN" altLang="en-US" sz="2400" b="1" dirty="0">
                <a:solidFill>
                  <a:srgbClr val="56371D"/>
                </a:solidFill>
                <a:latin typeface="+mn-ea"/>
                <a:cs typeface="+mn-ea"/>
              </a:rPr>
              <a:t>点击添加标题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wipe(left)">
                                      <p:cBhvr>
                                        <p:cTn id="1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8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2023-01-10</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2023-01-10</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054" name="文本框 62"/>
          <p:cNvSpPr txBox="1"/>
          <p:nvPr/>
        </p:nvSpPr>
        <p:spPr>
          <a:xfrm>
            <a:off x="224155" y="2921000"/>
            <a:ext cx="8336915" cy="10147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l" eaLnBrk="1" hangingPunct="1">
              <a:lnSpc>
                <a:spcPct val="100000"/>
              </a:lnSpc>
              <a:spcBef>
                <a:spcPct val="0"/>
              </a:spcBef>
              <a:buNone/>
            </a:pPr>
            <a:r>
              <a:rPr lang="zh-CN" altLang="en-US" sz="6000" b="1" dirty="0">
                <a:solidFill>
                  <a:srgbClr val="56371D"/>
                </a:solidFill>
              </a:rPr>
              <a:t>父亲节简洁</a:t>
            </a:r>
            <a:r>
              <a:rPr lang="en-US" altLang="zh-CN" sz="6000" b="1" dirty="0">
                <a:solidFill>
                  <a:srgbClr val="56371D"/>
                </a:solidFill>
              </a:rPr>
              <a:t>PPT</a:t>
            </a:r>
            <a:r>
              <a:rPr lang="zh-CN" altLang="en-US" sz="6000" b="1" dirty="0">
                <a:solidFill>
                  <a:srgbClr val="56371D"/>
                </a:solidFill>
              </a:rPr>
              <a:t>模板</a:t>
            </a:r>
          </a:p>
        </p:txBody>
      </p:sp>
      <p:grpSp>
        <p:nvGrpSpPr>
          <p:cNvPr id="12" name="组合 11"/>
          <p:cNvGrpSpPr/>
          <p:nvPr/>
        </p:nvGrpSpPr>
        <p:grpSpPr>
          <a:xfrm>
            <a:off x="338455" y="4026535"/>
            <a:ext cx="4923790" cy="356235"/>
            <a:chOff x="7541" y="5496"/>
            <a:chExt cx="6204" cy="449"/>
          </a:xfrm>
        </p:grpSpPr>
        <p:grpSp>
          <p:nvGrpSpPr>
            <p:cNvPr id="2055" name="组合 1026"/>
            <p:cNvGrpSpPr/>
            <p:nvPr/>
          </p:nvGrpSpPr>
          <p:grpSpPr>
            <a:xfrm>
              <a:off x="7541" y="5559"/>
              <a:ext cx="384" cy="386"/>
              <a:chOff x="2724480" y="3856218"/>
              <a:chExt cx="317004" cy="317004"/>
            </a:xfrm>
          </p:grpSpPr>
          <p:sp>
            <p:nvSpPr>
              <p:cNvPr id="1024" name="椭圆 1023"/>
              <p:cNvSpPr/>
              <p:nvPr/>
            </p:nvSpPr>
            <p:spPr>
              <a:xfrm>
                <a:off x="2724480" y="3856218"/>
                <a:ext cx="317004" cy="317004"/>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rgbClr val="56371D"/>
                  </a:solidFill>
                  <a:effectLst/>
                  <a:uLnTx/>
                  <a:uFillTx/>
                  <a:latin typeface="+mn-lt"/>
                  <a:ea typeface="+mn-ea"/>
                  <a:cs typeface="+mn-cs"/>
                </a:endParaRPr>
              </a:p>
            </p:txBody>
          </p:sp>
          <p:sp>
            <p:nvSpPr>
              <p:cNvPr id="103" name="KSO_Shape"/>
              <p:cNvSpPr/>
              <p:nvPr/>
            </p:nvSpPr>
            <p:spPr bwMode="auto">
              <a:xfrm>
                <a:off x="2799351" y="3908524"/>
                <a:ext cx="167263" cy="212393"/>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rgbClr val="56371D"/>
                  </a:solidFill>
                  <a:effectLst/>
                  <a:uLnTx/>
                  <a:uFillTx/>
                  <a:latin typeface="Calibri" panose="020F0502020204030204" pitchFamily="34" charset="0"/>
                  <a:ea typeface="宋体" panose="02010600030101010101" pitchFamily="2" charset="-122"/>
                  <a:cs typeface="+mn-cs"/>
                </a:endParaRPr>
              </a:p>
            </p:txBody>
          </p:sp>
        </p:grpSp>
        <p:grpSp>
          <p:nvGrpSpPr>
            <p:cNvPr id="2056" name="组合 1025"/>
            <p:cNvGrpSpPr/>
            <p:nvPr/>
          </p:nvGrpSpPr>
          <p:grpSpPr>
            <a:xfrm>
              <a:off x="10613" y="5559"/>
              <a:ext cx="384" cy="386"/>
              <a:chOff x="5253802" y="3856218"/>
              <a:chExt cx="317004" cy="317004"/>
            </a:xfrm>
          </p:grpSpPr>
          <p:sp>
            <p:nvSpPr>
              <p:cNvPr id="104" name="椭圆 103"/>
              <p:cNvSpPr/>
              <p:nvPr/>
            </p:nvSpPr>
            <p:spPr>
              <a:xfrm>
                <a:off x="5253802" y="3856218"/>
                <a:ext cx="317004" cy="317004"/>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rgbClr val="56371D"/>
                  </a:solidFill>
                  <a:effectLst/>
                  <a:uLnTx/>
                  <a:uFillTx/>
                  <a:latin typeface="+mn-lt"/>
                  <a:ea typeface="+mn-ea"/>
                  <a:cs typeface="+mn-cs"/>
                </a:endParaRPr>
              </a:p>
            </p:txBody>
          </p:sp>
          <p:sp>
            <p:nvSpPr>
              <p:cNvPr id="106" name="KSO_Shape"/>
              <p:cNvSpPr/>
              <p:nvPr/>
            </p:nvSpPr>
            <p:spPr bwMode="auto">
              <a:xfrm>
                <a:off x="5309556" y="3908524"/>
                <a:ext cx="205496" cy="193372"/>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rgbClr val="56371D"/>
                  </a:solidFill>
                  <a:effectLst/>
                  <a:uLnTx/>
                  <a:uFillTx/>
                  <a:latin typeface="Calibri" panose="020F0502020204030204" pitchFamily="34" charset="0"/>
                  <a:ea typeface="宋体" panose="02010600030101010101" pitchFamily="2" charset="-122"/>
                  <a:cs typeface="+mn-cs"/>
                </a:endParaRPr>
              </a:p>
            </p:txBody>
          </p:sp>
        </p:grpSp>
        <p:sp>
          <p:nvSpPr>
            <p:cNvPr id="2057" name="文本框 1027"/>
            <p:cNvSpPr txBox="1"/>
            <p:nvPr/>
          </p:nvSpPr>
          <p:spPr>
            <a:xfrm>
              <a:off x="7926" y="5496"/>
              <a:ext cx="2468" cy="4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l" eaLnBrk="1" hangingPunct="1">
                <a:lnSpc>
                  <a:spcPct val="100000"/>
                </a:lnSpc>
                <a:spcBef>
                  <a:spcPct val="0"/>
                </a:spcBef>
                <a:buNone/>
              </a:pPr>
              <a:r>
                <a:rPr lang="zh-CN" altLang="en-US" sz="1600" smtClean="0">
                  <a:solidFill>
                    <a:srgbClr val="56371D"/>
                  </a:solidFill>
                </a:rPr>
                <a:t>汇报人：</a:t>
              </a:r>
              <a:r>
                <a:rPr lang="en-US" altLang="zh-CN" sz="1600" smtClean="0">
                  <a:solidFill>
                    <a:srgbClr val="56371D"/>
                  </a:solidFill>
                </a:rPr>
                <a:t>PPT818</a:t>
              </a:r>
              <a:endParaRPr lang="en-US" altLang="zh-CN" sz="1600" dirty="0">
                <a:solidFill>
                  <a:srgbClr val="56371D"/>
                </a:solidFill>
              </a:endParaRPr>
            </a:p>
          </p:txBody>
        </p:sp>
        <p:sp>
          <p:nvSpPr>
            <p:cNvPr id="2058" name="文本框 112"/>
            <p:cNvSpPr txBox="1"/>
            <p:nvPr/>
          </p:nvSpPr>
          <p:spPr>
            <a:xfrm>
              <a:off x="10997" y="5496"/>
              <a:ext cx="2748" cy="4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l" eaLnBrk="1" hangingPunct="1">
                <a:lnSpc>
                  <a:spcPct val="100000"/>
                </a:lnSpc>
                <a:spcBef>
                  <a:spcPct val="0"/>
                </a:spcBef>
                <a:buNone/>
              </a:pPr>
              <a:r>
                <a:rPr lang="zh-CN" altLang="en-US" sz="1600" smtClean="0">
                  <a:solidFill>
                    <a:srgbClr val="56371D"/>
                  </a:solidFill>
                </a:rPr>
                <a:t>汇报时间：</a:t>
              </a:r>
              <a:r>
                <a:rPr lang="en-US" altLang="zh-CN" sz="1600" smtClean="0">
                  <a:solidFill>
                    <a:srgbClr val="56371D"/>
                  </a:solidFill>
                </a:rPr>
                <a:t>PPT818</a:t>
              </a:r>
              <a:endParaRPr lang="en-US" altLang="zh-CN" sz="1600" dirty="0">
                <a:solidFill>
                  <a:srgbClr val="56371D"/>
                </a:solidFill>
              </a:endParaRPr>
            </a:p>
          </p:txBody>
        </p:sp>
      </p:grpSp>
      <p:sp>
        <p:nvSpPr>
          <p:cNvPr id="14" name="文本框 13"/>
          <p:cNvSpPr txBox="1"/>
          <p:nvPr/>
        </p:nvSpPr>
        <p:spPr>
          <a:xfrm>
            <a:off x="224155" y="1953260"/>
            <a:ext cx="2390140" cy="1106805"/>
          </a:xfrm>
          <a:prstGeom prst="rect">
            <a:avLst/>
          </a:prstGeom>
          <a:noFill/>
        </p:spPr>
        <p:txBody>
          <a:bodyPr wrap="none" rtlCol="0">
            <a:spAutoFit/>
          </a:bodyPr>
          <a:lstStyle/>
          <a:p>
            <a:r>
              <a:rPr lang="en-US" altLang="zh-CN" sz="6600" b="1">
                <a:solidFill>
                  <a:srgbClr val="56371D"/>
                </a:solidFill>
                <a:latin typeface="+mj-ea"/>
                <a:ea typeface="+mj-ea"/>
              </a:rPr>
              <a:t>20XX</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97915" y="1442997"/>
            <a:ext cx="10277192" cy="4875366"/>
            <a:chOff x="1745" y="1822"/>
            <a:chExt cx="10415" cy="4941"/>
          </a:xfrm>
        </p:grpSpPr>
        <p:sp>
          <p:nvSpPr>
            <p:cNvPr id="243" name="Freeform 471"/>
            <p:cNvSpPr>
              <a:spLocks noEditPoints="1"/>
            </p:cNvSpPr>
            <p:nvPr/>
          </p:nvSpPr>
          <p:spPr bwMode="auto">
            <a:xfrm>
              <a:off x="7485" y="4544"/>
              <a:ext cx="1142" cy="873"/>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rgbClr val="56371D"/>
            </a:solidFill>
            <a:ln>
              <a:noFill/>
            </a:ln>
            <a:effectLst/>
          </p:spPr>
          <p:txBody>
            <a:bodyPr vert="horz" wrap="square" lIns="68553" tIns="34277" rIns="68553" bIns="34277" numCol="1" anchor="t" anchorCtr="0" compatLnSpc="1"/>
            <a:lstStyle/>
            <a:p>
              <a:endParaRPr lang="zh-CN" altLang="en-US" sz="1400">
                <a:solidFill>
                  <a:schemeClr val="tx1">
                    <a:lumMod val="75000"/>
                    <a:lumOff val="25000"/>
                  </a:schemeClr>
                </a:solidFill>
                <a:cs typeface="+mn-ea"/>
              </a:endParaRPr>
            </a:p>
          </p:txBody>
        </p:sp>
        <p:sp>
          <p:nvSpPr>
            <p:cNvPr id="244" name="Freeform 476"/>
            <p:cNvSpPr>
              <a:spLocks noEditPoints="1"/>
            </p:cNvSpPr>
            <p:nvPr/>
          </p:nvSpPr>
          <p:spPr bwMode="auto">
            <a:xfrm>
              <a:off x="1893" y="1822"/>
              <a:ext cx="1229" cy="891"/>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rgbClr val="56371D"/>
            </a:solidFill>
            <a:ln>
              <a:noFill/>
            </a:ln>
            <a:effectLst/>
          </p:spPr>
          <p:txBody>
            <a:bodyPr vert="horz" wrap="square" lIns="68553" tIns="34277" rIns="68553" bIns="34277" numCol="1" anchor="t" anchorCtr="0" compatLnSpc="1"/>
            <a:lstStyle/>
            <a:p>
              <a:endParaRPr lang="zh-CN" altLang="en-US" sz="1400">
                <a:solidFill>
                  <a:schemeClr val="tx1">
                    <a:lumMod val="75000"/>
                    <a:lumOff val="25000"/>
                  </a:schemeClr>
                </a:solidFill>
                <a:cs typeface="+mn-ea"/>
              </a:endParaRPr>
            </a:p>
          </p:txBody>
        </p:sp>
        <p:sp>
          <p:nvSpPr>
            <p:cNvPr id="245" name="Oval 493"/>
            <p:cNvSpPr>
              <a:spLocks noChangeArrowheads="1"/>
            </p:cNvSpPr>
            <p:nvPr/>
          </p:nvSpPr>
          <p:spPr bwMode="auto">
            <a:xfrm>
              <a:off x="1893" y="4634"/>
              <a:ext cx="862" cy="783"/>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rgbClr val="56371D"/>
            </a:solidFill>
            <a:ln>
              <a:noFill/>
            </a:ln>
            <a:effectLst/>
          </p:spPr>
          <p:txBody>
            <a:bodyPr vert="horz" wrap="square" lIns="68553" tIns="34277" rIns="68553" bIns="34277" numCol="1" anchor="t" anchorCtr="0" compatLnSpc="1"/>
            <a:lstStyle/>
            <a:p>
              <a:endParaRPr lang="zh-CN" altLang="en-US" sz="1400">
                <a:solidFill>
                  <a:schemeClr val="tx1">
                    <a:lumMod val="75000"/>
                    <a:lumOff val="25000"/>
                  </a:schemeClr>
                </a:solidFill>
                <a:cs typeface="+mn-ea"/>
              </a:endParaRPr>
            </a:p>
          </p:txBody>
        </p:sp>
        <p:sp>
          <p:nvSpPr>
            <p:cNvPr id="246" name="Freeform 497"/>
            <p:cNvSpPr>
              <a:spLocks noEditPoints="1"/>
            </p:cNvSpPr>
            <p:nvPr/>
          </p:nvSpPr>
          <p:spPr bwMode="auto">
            <a:xfrm>
              <a:off x="7485" y="1822"/>
              <a:ext cx="666" cy="919"/>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rgbClr val="56371D"/>
            </a:solidFill>
            <a:ln>
              <a:noFill/>
            </a:ln>
            <a:effectLst/>
          </p:spPr>
          <p:txBody>
            <a:bodyPr vert="horz" wrap="square" lIns="68553" tIns="34277" rIns="68553" bIns="34277" numCol="1" anchor="t" anchorCtr="0" compatLnSpc="1"/>
            <a:lstStyle/>
            <a:p>
              <a:endParaRPr lang="zh-CN" altLang="en-US" sz="1400">
                <a:solidFill>
                  <a:schemeClr val="tx1">
                    <a:lumMod val="75000"/>
                    <a:lumOff val="25000"/>
                  </a:schemeClr>
                </a:solidFill>
                <a:cs typeface="+mn-ea"/>
              </a:endParaRPr>
            </a:p>
          </p:txBody>
        </p:sp>
        <p:cxnSp>
          <p:nvCxnSpPr>
            <p:cNvPr id="247" name="直接连接符 246"/>
            <p:cNvCxnSpPr/>
            <p:nvPr/>
          </p:nvCxnSpPr>
          <p:spPr>
            <a:xfrm>
              <a:off x="1893" y="2822"/>
              <a:ext cx="4380" cy="0"/>
            </a:xfrm>
            <a:prstGeom prst="line">
              <a:avLst/>
            </a:prstGeom>
            <a:ln>
              <a:solidFill>
                <a:srgbClr val="56371D"/>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7485" y="2822"/>
              <a:ext cx="4345" cy="0"/>
            </a:xfrm>
            <a:prstGeom prst="line">
              <a:avLst/>
            </a:prstGeom>
            <a:ln>
              <a:solidFill>
                <a:srgbClr val="56371D"/>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893" y="5604"/>
              <a:ext cx="4380" cy="0"/>
            </a:xfrm>
            <a:prstGeom prst="line">
              <a:avLst/>
            </a:prstGeom>
            <a:ln>
              <a:solidFill>
                <a:srgbClr val="56371D"/>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7485" y="5604"/>
              <a:ext cx="4345" cy="0"/>
            </a:xfrm>
            <a:prstGeom prst="line">
              <a:avLst/>
            </a:prstGeom>
            <a:ln>
              <a:solidFill>
                <a:srgbClr val="56371D"/>
              </a:solidFill>
            </a:ln>
          </p:spPr>
          <p:style>
            <a:lnRef idx="1">
              <a:schemeClr val="accent1"/>
            </a:lnRef>
            <a:fillRef idx="0">
              <a:schemeClr val="accent1"/>
            </a:fillRef>
            <a:effectRef idx="0">
              <a:schemeClr val="accent1"/>
            </a:effectRef>
            <a:fontRef idx="minor">
              <a:schemeClr val="tx1"/>
            </a:fontRef>
          </p:style>
        </p:cxnSp>
        <p:sp>
          <p:nvSpPr>
            <p:cNvPr id="251" name="TextBox 498"/>
            <p:cNvSpPr txBox="1"/>
            <p:nvPr/>
          </p:nvSpPr>
          <p:spPr>
            <a:xfrm>
              <a:off x="4178" y="2182"/>
              <a:ext cx="2233" cy="380"/>
            </a:xfrm>
            <a:prstGeom prst="rect">
              <a:avLst/>
            </a:prstGeom>
            <a:noFill/>
          </p:spPr>
          <p:txBody>
            <a:bodyPr wrap="square" lIns="68553" tIns="34277" rIns="68553" bIns="34277" rtlCol="0" anchor="ctr">
              <a:spAutoFit/>
            </a:bodyPr>
            <a:lstStyle/>
            <a:p>
              <a:pPr lvl="0" algn="r"/>
              <a:r>
                <a:rPr lang="zh-CN" altLang="en-US" sz="2000" b="1" dirty="0">
                  <a:solidFill>
                    <a:schemeClr val="tx1">
                      <a:lumMod val="75000"/>
                      <a:lumOff val="25000"/>
                    </a:schemeClr>
                  </a:solidFill>
                  <a:latin typeface="+mn-ea"/>
                  <a:cs typeface="+mn-ea"/>
                </a:rPr>
                <a:t>点击添加内容</a:t>
              </a:r>
            </a:p>
          </p:txBody>
        </p:sp>
        <p:sp>
          <p:nvSpPr>
            <p:cNvPr id="252" name="TextBox 499"/>
            <p:cNvSpPr txBox="1"/>
            <p:nvPr/>
          </p:nvSpPr>
          <p:spPr>
            <a:xfrm>
              <a:off x="9735" y="2182"/>
              <a:ext cx="2233" cy="380"/>
            </a:xfrm>
            <a:prstGeom prst="rect">
              <a:avLst/>
            </a:prstGeom>
            <a:noFill/>
          </p:spPr>
          <p:txBody>
            <a:bodyPr wrap="square" lIns="68553" tIns="34277" rIns="68553" bIns="34277" rtlCol="0" anchor="ctr">
              <a:spAutoFit/>
            </a:bodyPr>
            <a:lstStyle/>
            <a:p>
              <a:pPr lvl="0" algn="r"/>
              <a:r>
                <a:rPr lang="zh-CN" altLang="en-US" sz="2000" b="1" dirty="0">
                  <a:solidFill>
                    <a:schemeClr val="tx1">
                      <a:lumMod val="75000"/>
                      <a:lumOff val="25000"/>
                    </a:schemeClr>
                  </a:solidFill>
                  <a:latin typeface="+mn-ea"/>
                  <a:cs typeface="+mn-ea"/>
                </a:rPr>
                <a:t>点击添加内容</a:t>
              </a:r>
            </a:p>
          </p:txBody>
        </p:sp>
        <p:sp>
          <p:nvSpPr>
            <p:cNvPr id="253" name="TextBox 500"/>
            <p:cNvSpPr txBox="1"/>
            <p:nvPr/>
          </p:nvSpPr>
          <p:spPr>
            <a:xfrm>
              <a:off x="4178" y="4928"/>
              <a:ext cx="2233" cy="380"/>
            </a:xfrm>
            <a:prstGeom prst="rect">
              <a:avLst/>
            </a:prstGeom>
            <a:noFill/>
          </p:spPr>
          <p:txBody>
            <a:bodyPr wrap="square" lIns="68553" tIns="34277" rIns="68553" bIns="34277" rtlCol="0" anchor="ctr">
              <a:spAutoFit/>
            </a:bodyPr>
            <a:lstStyle/>
            <a:p>
              <a:pPr lvl="0" algn="r"/>
              <a:r>
                <a:rPr lang="zh-CN" altLang="en-US" sz="2000" b="1" dirty="0">
                  <a:solidFill>
                    <a:schemeClr val="tx1">
                      <a:lumMod val="75000"/>
                      <a:lumOff val="25000"/>
                    </a:schemeClr>
                  </a:solidFill>
                  <a:latin typeface="+mn-ea"/>
                  <a:cs typeface="+mn-ea"/>
                </a:rPr>
                <a:t>点击添加内容</a:t>
              </a:r>
            </a:p>
          </p:txBody>
        </p:sp>
        <p:sp>
          <p:nvSpPr>
            <p:cNvPr id="254" name="TextBox 501"/>
            <p:cNvSpPr txBox="1"/>
            <p:nvPr/>
          </p:nvSpPr>
          <p:spPr>
            <a:xfrm>
              <a:off x="9735" y="4928"/>
              <a:ext cx="2233" cy="380"/>
            </a:xfrm>
            <a:prstGeom prst="rect">
              <a:avLst/>
            </a:prstGeom>
            <a:noFill/>
          </p:spPr>
          <p:txBody>
            <a:bodyPr wrap="square" lIns="68553" tIns="34277" rIns="68553" bIns="34277" rtlCol="0" anchor="ctr">
              <a:spAutoFit/>
            </a:bodyPr>
            <a:lstStyle/>
            <a:p>
              <a:pPr lvl="0" algn="r"/>
              <a:r>
                <a:rPr lang="zh-CN" altLang="en-US" sz="2000" b="1" dirty="0">
                  <a:solidFill>
                    <a:schemeClr val="tx1">
                      <a:lumMod val="75000"/>
                      <a:lumOff val="25000"/>
                    </a:schemeClr>
                  </a:solidFill>
                  <a:latin typeface="+mn-ea"/>
                  <a:cs typeface="+mn-ea"/>
                </a:rPr>
                <a:t>点击添加内容</a:t>
              </a:r>
            </a:p>
          </p:txBody>
        </p:sp>
        <p:sp>
          <p:nvSpPr>
            <p:cNvPr id="255" name="TextBox 503"/>
            <p:cNvSpPr txBox="1"/>
            <p:nvPr/>
          </p:nvSpPr>
          <p:spPr>
            <a:xfrm>
              <a:off x="1745" y="2929"/>
              <a:ext cx="4795" cy="918"/>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a:t>
              </a:r>
              <a:r>
                <a:rPr lang="zh-CN" altLang="en-US" sz="1400" dirty="0">
                  <a:solidFill>
                    <a:schemeClr val="tx1">
                      <a:lumMod val="75000"/>
                      <a:lumOff val="25000"/>
                    </a:schemeClr>
                  </a:solidFill>
                  <a:latin typeface="+mn-ea"/>
                  <a:cs typeface="+mn-ea"/>
                  <a:sym typeface="微软雅黑" panose="020B0503020204020204" pitchFamily="34" charset="-122"/>
                </a:rPr>
                <a:t>，在此录入上述图表的描述说明。</a:t>
              </a:r>
            </a:p>
          </p:txBody>
        </p:sp>
        <p:sp>
          <p:nvSpPr>
            <p:cNvPr id="256" name="TextBox 504"/>
            <p:cNvSpPr txBox="1"/>
            <p:nvPr/>
          </p:nvSpPr>
          <p:spPr>
            <a:xfrm>
              <a:off x="7365" y="2929"/>
              <a:ext cx="4795" cy="918"/>
            </a:xfrm>
            <a:prstGeom prst="rect">
              <a:avLst/>
            </a:prstGeom>
            <a:noFill/>
          </p:spPr>
          <p:txBody>
            <a:bodyPr wrap="square" lIns="68553" tIns="34277" rIns="68553" bIns="3427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ea typeface="+mn-ea"/>
                  <a:cs typeface="+mn-ea"/>
                </a:rPr>
                <a:t>您的内容打在这里，或者通过复制您的文本后，在此框中选择粘贴，并选择只保留文字</a:t>
              </a:r>
              <a:r>
                <a:rPr lang="zh-CN" altLang="en-US" dirty="0">
                  <a:solidFill>
                    <a:schemeClr val="tx1">
                      <a:lumMod val="75000"/>
                      <a:lumOff val="25000"/>
                    </a:schemeClr>
                  </a:solidFill>
                  <a:ea typeface="+mn-ea"/>
                  <a:cs typeface="+mn-ea"/>
                  <a:sym typeface="微软雅黑" panose="020B0503020204020204" pitchFamily="34" charset="-122"/>
                </a:rPr>
                <a:t>，在此录入上述图表的描述说明。</a:t>
              </a:r>
            </a:p>
          </p:txBody>
        </p:sp>
        <p:sp>
          <p:nvSpPr>
            <p:cNvPr id="258" name="TextBox 506"/>
            <p:cNvSpPr txBox="1"/>
            <p:nvPr/>
          </p:nvSpPr>
          <p:spPr>
            <a:xfrm>
              <a:off x="7365" y="5723"/>
              <a:ext cx="4795" cy="918"/>
            </a:xfrm>
            <a:prstGeom prst="rect">
              <a:avLst/>
            </a:prstGeom>
            <a:noFill/>
          </p:spPr>
          <p:txBody>
            <a:bodyPr wrap="square" lIns="68553" tIns="34277" rIns="68553" bIns="3427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75000"/>
                      <a:lumOff val="25000"/>
                    </a:schemeClr>
                  </a:solidFill>
                  <a:ea typeface="+mn-ea"/>
                  <a:cs typeface="+mn-ea"/>
                </a:rPr>
                <a:t>您的内容打在这里，或者通过复制您的文本后，在此框中选择粘贴，并选择只保留文字</a:t>
              </a:r>
              <a:r>
                <a:rPr lang="zh-CN" altLang="en-US" dirty="0">
                  <a:solidFill>
                    <a:schemeClr val="tx1">
                      <a:lumMod val="75000"/>
                      <a:lumOff val="25000"/>
                    </a:schemeClr>
                  </a:solidFill>
                  <a:ea typeface="+mn-ea"/>
                  <a:cs typeface="+mn-ea"/>
                  <a:sym typeface="微软雅黑" panose="020B0503020204020204" pitchFamily="34" charset="-122"/>
                </a:rPr>
                <a:t>，在此录入上述图表的描述说明。</a:t>
              </a:r>
            </a:p>
          </p:txBody>
        </p:sp>
        <p:sp>
          <p:nvSpPr>
            <p:cNvPr id="22" name="TextBox 503"/>
            <p:cNvSpPr txBox="1"/>
            <p:nvPr/>
          </p:nvSpPr>
          <p:spPr>
            <a:xfrm>
              <a:off x="1780" y="5845"/>
              <a:ext cx="4795" cy="918"/>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a:t>
              </a:r>
              <a:r>
                <a:rPr lang="zh-CN" altLang="en-US" sz="1400" dirty="0">
                  <a:solidFill>
                    <a:schemeClr val="tx1">
                      <a:lumMod val="75000"/>
                      <a:lumOff val="25000"/>
                    </a:schemeClr>
                  </a:solidFill>
                  <a:latin typeface="+mn-ea"/>
                  <a:cs typeface="+mn-ea"/>
                  <a:sym typeface="微软雅黑" panose="020B0503020204020204" pitchFamily="34" charset="-122"/>
                </a:rPr>
                <a:t>，在此录入上述图表的描述说明。</a:t>
              </a:r>
            </a:p>
          </p:txBody>
        </p:sp>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57773" y="1021080"/>
            <a:ext cx="9616183" cy="5416638"/>
            <a:chOff x="1823" y="1499"/>
            <a:chExt cx="10306" cy="5805"/>
          </a:xfrm>
        </p:grpSpPr>
        <p:sp>
          <p:nvSpPr>
            <p:cNvPr id="65" name="Freeform 42"/>
            <p:cNvSpPr/>
            <p:nvPr/>
          </p:nvSpPr>
          <p:spPr bwMode="auto">
            <a:xfrm>
              <a:off x="2484" y="2033"/>
              <a:ext cx="3830" cy="874"/>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19" tIns="34259" rIns="68519" bIns="34259"/>
            <a:lstStyle/>
            <a:p>
              <a:endParaRPr lang="zh-CN" altLang="en-US" sz="1600">
                <a:solidFill>
                  <a:schemeClr val="tx1">
                    <a:lumMod val="75000"/>
                    <a:lumOff val="25000"/>
                  </a:schemeClr>
                </a:solidFill>
                <a:cs typeface="+mn-ea"/>
                <a:sym typeface="+mn-lt"/>
              </a:endParaRPr>
            </a:p>
          </p:txBody>
        </p:sp>
        <p:sp>
          <p:nvSpPr>
            <p:cNvPr id="66" name="Freeform 42"/>
            <p:cNvSpPr/>
            <p:nvPr/>
          </p:nvSpPr>
          <p:spPr bwMode="auto">
            <a:xfrm flipH="1">
              <a:off x="7618" y="2033"/>
              <a:ext cx="3830" cy="874"/>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19" tIns="34259" rIns="68519" bIns="34259"/>
            <a:lstStyle/>
            <a:p>
              <a:endParaRPr lang="zh-CN" altLang="en-US" sz="1600">
                <a:solidFill>
                  <a:schemeClr val="tx1">
                    <a:lumMod val="75000"/>
                    <a:lumOff val="25000"/>
                  </a:schemeClr>
                </a:solidFill>
                <a:cs typeface="+mn-ea"/>
                <a:sym typeface="+mn-lt"/>
              </a:endParaRPr>
            </a:p>
          </p:txBody>
        </p:sp>
        <p:sp>
          <p:nvSpPr>
            <p:cNvPr id="67" name="Freeform 42"/>
            <p:cNvSpPr/>
            <p:nvPr/>
          </p:nvSpPr>
          <p:spPr bwMode="auto">
            <a:xfrm flipV="1">
              <a:off x="2484" y="5968"/>
              <a:ext cx="3830" cy="872"/>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19" tIns="34259" rIns="68519" bIns="34259"/>
            <a:lstStyle/>
            <a:p>
              <a:endParaRPr lang="zh-CN" altLang="en-US" sz="1600">
                <a:solidFill>
                  <a:schemeClr val="tx1">
                    <a:lumMod val="75000"/>
                    <a:lumOff val="25000"/>
                  </a:schemeClr>
                </a:solidFill>
                <a:cs typeface="+mn-ea"/>
                <a:sym typeface="+mn-lt"/>
              </a:endParaRPr>
            </a:p>
          </p:txBody>
        </p:sp>
        <p:sp>
          <p:nvSpPr>
            <p:cNvPr id="68" name="Freeform 42"/>
            <p:cNvSpPr/>
            <p:nvPr/>
          </p:nvSpPr>
          <p:spPr bwMode="auto">
            <a:xfrm flipH="1" flipV="1">
              <a:off x="7618" y="5968"/>
              <a:ext cx="3830" cy="872"/>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19" tIns="34259" rIns="68519" bIns="34259"/>
            <a:lstStyle/>
            <a:p>
              <a:endParaRPr lang="zh-CN" altLang="en-US" sz="1600">
                <a:solidFill>
                  <a:schemeClr val="tx1">
                    <a:lumMod val="75000"/>
                    <a:lumOff val="25000"/>
                  </a:schemeClr>
                </a:solidFill>
                <a:cs typeface="+mn-ea"/>
                <a:sym typeface="+mn-lt"/>
              </a:endParaRPr>
            </a:p>
          </p:txBody>
        </p:sp>
        <p:sp>
          <p:nvSpPr>
            <p:cNvPr id="69" name="TextBox 33"/>
            <p:cNvSpPr txBox="1">
              <a:spLocks noChangeArrowheads="1"/>
            </p:cNvSpPr>
            <p:nvPr/>
          </p:nvSpPr>
          <p:spPr bwMode="auto">
            <a:xfrm>
              <a:off x="6180" y="4228"/>
              <a:ext cx="2046" cy="600"/>
            </a:xfrm>
            <a:prstGeom prst="rect">
              <a:avLst/>
            </a:prstGeom>
            <a:noFill/>
            <a:ln>
              <a:noFill/>
            </a:ln>
          </p:spPr>
          <p:txBody>
            <a:bodyPr wrap="square"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200" b="1" dirty="0">
                  <a:solidFill>
                    <a:schemeClr val="tx1">
                      <a:lumMod val="75000"/>
                      <a:lumOff val="25000"/>
                    </a:schemeClr>
                  </a:solidFill>
                  <a:latin typeface="+mn-lt"/>
                  <a:ea typeface="+mn-ea"/>
                  <a:cs typeface="+mn-ea"/>
                  <a:sym typeface="+mn-lt"/>
                </a:rPr>
                <a:t>选题背景</a:t>
              </a:r>
            </a:p>
          </p:txBody>
        </p:sp>
        <p:grpSp>
          <p:nvGrpSpPr>
            <p:cNvPr id="70" name="组合 34"/>
            <p:cNvGrpSpPr/>
            <p:nvPr/>
          </p:nvGrpSpPr>
          <p:grpSpPr bwMode="auto">
            <a:xfrm>
              <a:off x="1823" y="2823"/>
              <a:ext cx="1362" cy="1365"/>
              <a:chOff x="0" y="0"/>
              <a:chExt cx="1154113" cy="1155699"/>
            </a:xfrm>
            <a:solidFill>
              <a:schemeClr val="bg1">
                <a:lumMod val="65000"/>
              </a:schemeClr>
            </a:solidFill>
          </p:grpSpPr>
          <p:sp>
            <p:nvSpPr>
              <p:cNvPr id="71" name="Oval 30"/>
              <p:cNvSpPr>
                <a:spLocks noChangeArrowheads="1"/>
              </p:cNvSpPr>
              <p:nvPr/>
            </p:nvSpPr>
            <p:spPr bwMode="auto">
              <a:xfrm>
                <a:off x="0" y="0"/>
                <a:ext cx="1154113" cy="1155699"/>
              </a:xfrm>
              <a:prstGeom prst="ellipse">
                <a:avLst/>
              </a:prstGeom>
              <a:gradFill flip="none" rotWithShape="1">
                <a:gsLst>
                  <a:gs pos="0">
                    <a:sysClr val="window" lastClr="FFFFFF"/>
                  </a:gs>
                  <a:gs pos="100000">
                    <a:srgbClr val="E0E0E0"/>
                  </a:gs>
                </a:gsLst>
                <a:lin ang="5400000" scaled="1"/>
                <a:tileRect/>
              </a:gradFill>
              <a:ln w="12700" cap="flat" cmpd="sng" algn="ctr">
                <a:solidFill>
                  <a:srgbClr val="56371D"/>
                </a:solid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sp>
            <p:nvSpPr>
              <p:cNvPr id="72"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rgbClr val="56371D"/>
              </a:solidFill>
              <a:ln w="12700" cap="flat" cmpd="sng" algn="ctr">
                <a:no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grpSp>
        <p:grpSp>
          <p:nvGrpSpPr>
            <p:cNvPr id="73" name="组合 37"/>
            <p:cNvGrpSpPr/>
            <p:nvPr/>
          </p:nvGrpSpPr>
          <p:grpSpPr bwMode="auto">
            <a:xfrm>
              <a:off x="1853" y="4682"/>
              <a:ext cx="1362" cy="1365"/>
              <a:chOff x="0" y="0"/>
              <a:chExt cx="1154113" cy="1155698"/>
            </a:xfrm>
            <a:solidFill>
              <a:schemeClr val="bg1">
                <a:lumMod val="65000"/>
              </a:schemeClr>
            </a:solidFill>
          </p:grpSpPr>
          <p:sp>
            <p:nvSpPr>
              <p:cNvPr id="74" name="Oval 31"/>
              <p:cNvSpPr>
                <a:spLocks noChangeArrowheads="1"/>
              </p:cNvSpPr>
              <p:nvPr/>
            </p:nvSpPr>
            <p:spPr bwMode="auto">
              <a:xfrm>
                <a:off x="0" y="0"/>
                <a:ext cx="1154113" cy="1155699"/>
              </a:xfrm>
              <a:prstGeom prst="ellipse">
                <a:avLst/>
              </a:prstGeom>
              <a:gradFill flip="none" rotWithShape="1">
                <a:gsLst>
                  <a:gs pos="0">
                    <a:sysClr val="window" lastClr="FFFFFF"/>
                  </a:gs>
                  <a:gs pos="100000">
                    <a:srgbClr val="E0E0E0"/>
                  </a:gs>
                </a:gsLst>
                <a:lin ang="5400000" scaled="1"/>
                <a:tileRect/>
              </a:gradFill>
              <a:ln w="12700" cap="flat" cmpd="sng" algn="ctr">
                <a:solidFill>
                  <a:srgbClr val="56371D"/>
                </a:solid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sp>
            <p:nvSpPr>
              <p:cNvPr id="75"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rgbClr val="56371D"/>
              </a:solidFill>
              <a:ln w="12700" cap="flat" cmpd="sng" algn="ctr">
                <a:no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grpSp>
        <p:grpSp>
          <p:nvGrpSpPr>
            <p:cNvPr id="76" name="组合 40"/>
            <p:cNvGrpSpPr/>
            <p:nvPr/>
          </p:nvGrpSpPr>
          <p:grpSpPr bwMode="auto">
            <a:xfrm>
              <a:off x="10712" y="2860"/>
              <a:ext cx="1363" cy="1365"/>
              <a:chOff x="0" y="0"/>
              <a:chExt cx="1155700" cy="1155698"/>
            </a:xfrm>
            <a:solidFill>
              <a:schemeClr val="bg1">
                <a:lumMod val="65000"/>
              </a:schemeClr>
            </a:solidFill>
          </p:grpSpPr>
          <p:sp>
            <p:nvSpPr>
              <p:cNvPr id="77" name="Oval 33"/>
              <p:cNvSpPr>
                <a:spLocks noChangeArrowheads="1"/>
              </p:cNvSpPr>
              <p:nvPr/>
            </p:nvSpPr>
            <p:spPr bwMode="auto">
              <a:xfrm>
                <a:off x="0" y="0"/>
                <a:ext cx="1155700" cy="1155698"/>
              </a:xfrm>
              <a:prstGeom prst="ellipse">
                <a:avLst/>
              </a:prstGeom>
              <a:gradFill flip="none" rotWithShape="1">
                <a:gsLst>
                  <a:gs pos="0">
                    <a:sysClr val="window" lastClr="FFFFFF"/>
                  </a:gs>
                  <a:gs pos="100000">
                    <a:srgbClr val="E0E0E0"/>
                  </a:gs>
                </a:gsLst>
                <a:lin ang="5400000" scaled="1"/>
                <a:tileRect/>
              </a:gradFill>
              <a:ln w="12700" cap="flat" cmpd="sng" algn="ctr">
                <a:solidFill>
                  <a:srgbClr val="56371D"/>
                </a:solid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sp>
            <p:nvSpPr>
              <p:cNvPr id="78"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rgbClr val="56371D"/>
              </a:solidFill>
              <a:ln w="12700" cap="flat" cmpd="sng" algn="ctr">
                <a:no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grpSp>
        <p:grpSp>
          <p:nvGrpSpPr>
            <p:cNvPr id="79" name="组合 43"/>
            <p:cNvGrpSpPr/>
            <p:nvPr/>
          </p:nvGrpSpPr>
          <p:grpSpPr bwMode="auto">
            <a:xfrm>
              <a:off x="10768" y="4718"/>
              <a:ext cx="1362" cy="1365"/>
              <a:chOff x="0" y="0"/>
              <a:chExt cx="1154113" cy="1155698"/>
            </a:xfrm>
            <a:solidFill>
              <a:schemeClr val="bg1">
                <a:lumMod val="65000"/>
              </a:schemeClr>
            </a:solidFill>
          </p:grpSpPr>
          <p:sp>
            <p:nvSpPr>
              <p:cNvPr id="80" name="Oval 32"/>
              <p:cNvSpPr>
                <a:spLocks noChangeArrowheads="1"/>
              </p:cNvSpPr>
              <p:nvPr/>
            </p:nvSpPr>
            <p:spPr bwMode="auto">
              <a:xfrm>
                <a:off x="0" y="0"/>
                <a:ext cx="1154113" cy="1155698"/>
              </a:xfrm>
              <a:prstGeom prst="ellipse">
                <a:avLst/>
              </a:prstGeom>
              <a:gradFill flip="none" rotWithShape="1">
                <a:gsLst>
                  <a:gs pos="0">
                    <a:sysClr val="window" lastClr="FFFFFF"/>
                  </a:gs>
                  <a:gs pos="100000">
                    <a:srgbClr val="E0E0E0"/>
                  </a:gs>
                </a:gsLst>
                <a:lin ang="5400000" scaled="1"/>
                <a:tileRect/>
              </a:gradFill>
              <a:ln w="12700" cap="flat" cmpd="sng" algn="ctr">
                <a:solidFill>
                  <a:srgbClr val="56371D"/>
                </a:solid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sp>
            <p:nvSpPr>
              <p:cNvPr id="81"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rgbClr val="56371D"/>
              </a:solidFill>
              <a:ln w="12700" cap="flat" cmpd="sng" algn="ctr">
                <a:noFill/>
                <a:prstDash val="solid"/>
                <a:miter lim="800000"/>
              </a:ln>
              <a:effectLst/>
            </p:spPr>
            <p:txBody>
              <a:bodyPr rtlCol="0" anchor="ctr"/>
              <a:lstStyle/>
              <a:p>
                <a:pPr algn="ctr"/>
                <a:endParaRPr lang="zh-CN" altLang="en-US" sz="3200" b="1">
                  <a:solidFill>
                    <a:schemeClr val="tx1">
                      <a:lumMod val="75000"/>
                      <a:lumOff val="25000"/>
                    </a:schemeClr>
                  </a:solidFill>
                  <a:cs typeface="+mn-ea"/>
                  <a:sym typeface="+mn-lt"/>
                </a:endParaRPr>
              </a:p>
            </p:txBody>
          </p:sp>
        </p:grpSp>
        <p:sp>
          <p:nvSpPr>
            <p:cNvPr id="82" name="TextBox 46"/>
            <p:cNvSpPr txBox="1">
              <a:spLocks noChangeArrowheads="1"/>
            </p:cNvSpPr>
            <p:nvPr/>
          </p:nvSpPr>
          <p:spPr bwMode="auto">
            <a:xfrm>
              <a:off x="3297" y="1499"/>
              <a:ext cx="2075"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a:solidFill>
                    <a:schemeClr val="tx1">
                      <a:lumMod val="75000"/>
                      <a:lumOff val="25000"/>
                    </a:schemeClr>
                  </a:solidFill>
                  <a:latin typeface="+mn-lt"/>
                  <a:ea typeface="+mn-ea"/>
                  <a:cs typeface="+mn-ea"/>
                  <a:sym typeface="+mn-lt"/>
                </a:rPr>
                <a:t>添加标题</a:t>
              </a:r>
            </a:p>
          </p:txBody>
        </p:sp>
        <p:sp>
          <p:nvSpPr>
            <p:cNvPr id="83" name="TextBox 47"/>
            <p:cNvSpPr txBox="1">
              <a:spLocks noChangeArrowheads="1"/>
            </p:cNvSpPr>
            <p:nvPr/>
          </p:nvSpPr>
          <p:spPr bwMode="auto">
            <a:xfrm>
              <a:off x="3207" y="2108"/>
              <a:ext cx="3058"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dirty="0">
                  <a:solidFill>
                    <a:schemeClr val="tx1">
                      <a:lumMod val="75000"/>
                      <a:lumOff val="25000"/>
                    </a:schemeClr>
                  </a:solidFill>
                  <a:latin typeface="+mn-lt"/>
                  <a:ea typeface="+mn-ea"/>
                  <a:cs typeface="+mn-ea"/>
                  <a:sym typeface="+mn-lt"/>
                </a:rPr>
                <a:t>这里可以添加主要内容这里可以添加主要内容这里可以添加主要内容这里可以添加主要内容</a:t>
              </a:r>
            </a:p>
          </p:txBody>
        </p:sp>
        <p:sp>
          <p:nvSpPr>
            <p:cNvPr id="84" name="TextBox 48"/>
            <p:cNvSpPr txBox="1">
              <a:spLocks noChangeArrowheads="1"/>
            </p:cNvSpPr>
            <p:nvPr/>
          </p:nvSpPr>
          <p:spPr bwMode="auto">
            <a:xfrm>
              <a:off x="8494" y="1499"/>
              <a:ext cx="2077"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zh-CN" altLang="en-US" b="1" dirty="0">
                  <a:solidFill>
                    <a:schemeClr val="tx1">
                      <a:lumMod val="75000"/>
                      <a:lumOff val="25000"/>
                    </a:schemeClr>
                  </a:solidFill>
                  <a:latin typeface="+mn-lt"/>
                  <a:ea typeface="+mn-ea"/>
                  <a:cs typeface="+mn-ea"/>
                  <a:sym typeface="+mn-lt"/>
                </a:rPr>
                <a:t>添加标题</a:t>
              </a:r>
            </a:p>
          </p:txBody>
        </p:sp>
        <p:sp>
          <p:nvSpPr>
            <p:cNvPr id="86" name="TextBox 49"/>
            <p:cNvSpPr txBox="1">
              <a:spLocks noChangeArrowheads="1"/>
            </p:cNvSpPr>
            <p:nvPr/>
          </p:nvSpPr>
          <p:spPr bwMode="auto">
            <a:xfrm>
              <a:off x="7625" y="2108"/>
              <a:ext cx="3058"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zh-CN" altLang="en-US" sz="1400">
                  <a:solidFill>
                    <a:schemeClr val="tx1">
                      <a:lumMod val="75000"/>
                      <a:lumOff val="25000"/>
                    </a:schemeClr>
                  </a:solidFill>
                  <a:latin typeface="+mn-lt"/>
                  <a:ea typeface="+mn-ea"/>
                  <a:cs typeface="+mn-ea"/>
                  <a:sym typeface="+mn-lt"/>
                </a:rPr>
                <a:t>这里可以添加主要内容这里可以添加主要内容这里可以添加主要内容这里可以添加主要内容</a:t>
              </a:r>
            </a:p>
          </p:txBody>
        </p:sp>
        <p:sp>
          <p:nvSpPr>
            <p:cNvPr id="87" name="TextBox 50"/>
            <p:cNvSpPr txBox="1">
              <a:spLocks noChangeArrowheads="1"/>
            </p:cNvSpPr>
            <p:nvPr/>
          </p:nvSpPr>
          <p:spPr bwMode="auto">
            <a:xfrm>
              <a:off x="3297" y="6902"/>
              <a:ext cx="2075"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a:solidFill>
                    <a:schemeClr val="tx1">
                      <a:lumMod val="75000"/>
                      <a:lumOff val="25000"/>
                    </a:schemeClr>
                  </a:solidFill>
                  <a:latin typeface="+mn-lt"/>
                  <a:ea typeface="+mn-ea"/>
                  <a:cs typeface="+mn-ea"/>
                  <a:sym typeface="+mn-lt"/>
                </a:rPr>
                <a:t>添加标题</a:t>
              </a:r>
            </a:p>
          </p:txBody>
        </p:sp>
        <p:sp>
          <p:nvSpPr>
            <p:cNvPr id="88" name="TextBox 51"/>
            <p:cNvSpPr txBox="1">
              <a:spLocks noChangeArrowheads="1"/>
            </p:cNvSpPr>
            <p:nvPr/>
          </p:nvSpPr>
          <p:spPr bwMode="auto">
            <a:xfrm>
              <a:off x="3207" y="5400"/>
              <a:ext cx="3058"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a:solidFill>
                    <a:schemeClr val="tx1">
                      <a:lumMod val="75000"/>
                      <a:lumOff val="25000"/>
                    </a:schemeClr>
                  </a:solidFill>
                  <a:latin typeface="+mn-lt"/>
                  <a:ea typeface="+mn-ea"/>
                  <a:cs typeface="+mn-ea"/>
                  <a:sym typeface="+mn-lt"/>
                </a:rPr>
                <a:t>这里可以添加主要内容这里可以添加主要内容这里可以添加主要内容这里可以添加主要内容</a:t>
              </a:r>
            </a:p>
          </p:txBody>
        </p:sp>
        <p:sp>
          <p:nvSpPr>
            <p:cNvPr id="89" name="TextBox 52"/>
            <p:cNvSpPr txBox="1">
              <a:spLocks noChangeArrowheads="1"/>
            </p:cNvSpPr>
            <p:nvPr/>
          </p:nvSpPr>
          <p:spPr bwMode="auto">
            <a:xfrm>
              <a:off x="8494" y="6902"/>
              <a:ext cx="2077"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zh-CN" altLang="en-US" b="1" dirty="0">
                  <a:solidFill>
                    <a:schemeClr val="tx1">
                      <a:lumMod val="75000"/>
                      <a:lumOff val="25000"/>
                    </a:schemeClr>
                  </a:solidFill>
                  <a:latin typeface="+mn-lt"/>
                  <a:ea typeface="+mn-ea"/>
                  <a:cs typeface="+mn-ea"/>
                  <a:sym typeface="+mn-lt"/>
                </a:rPr>
                <a:t>添加标题</a:t>
              </a:r>
            </a:p>
          </p:txBody>
        </p:sp>
        <p:sp>
          <p:nvSpPr>
            <p:cNvPr id="90" name="TextBox 53"/>
            <p:cNvSpPr txBox="1">
              <a:spLocks noChangeArrowheads="1"/>
            </p:cNvSpPr>
            <p:nvPr/>
          </p:nvSpPr>
          <p:spPr bwMode="auto">
            <a:xfrm>
              <a:off x="7625" y="5400"/>
              <a:ext cx="3058"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9" tIns="34259" rIns="68519" bIns="3425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zh-CN" altLang="en-US" sz="1400">
                  <a:solidFill>
                    <a:schemeClr val="tx1">
                      <a:lumMod val="75000"/>
                      <a:lumOff val="25000"/>
                    </a:schemeClr>
                  </a:solidFill>
                  <a:latin typeface="+mn-lt"/>
                  <a:ea typeface="+mn-ea"/>
                  <a:cs typeface="+mn-ea"/>
                  <a:sym typeface="+mn-lt"/>
                </a:rPr>
                <a:t>这里可以添加主要内容这里可以添加主要内容这里可以添加主要内容这里可以添加主要内容</a:t>
              </a:r>
            </a:p>
          </p:txBody>
        </p:sp>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847090" y="1049020"/>
            <a:ext cx="10705465" cy="737235"/>
          </a:xfrm>
          <a:prstGeom prst="rect">
            <a:avLst/>
          </a:prstGeom>
          <a:noFill/>
        </p:spPr>
        <p:txBody>
          <a:bodyPr wrap="square" rtlCol="0">
            <a:spAutoFit/>
          </a:bodyPr>
          <a:lstStyle/>
          <a:p>
            <a:r>
              <a:rPr lang="zh-CN" altLang="en-US" sz="1400" dirty="0">
                <a:solidFill>
                  <a:schemeClr val="tx1">
                    <a:lumMod val="75000"/>
                    <a:lumOff val="25000"/>
                  </a:schemeClr>
                </a:solidFill>
                <a:latin typeface="+mn-ea"/>
                <a:cs typeface="+mn-ea"/>
              </a:rPr>
              <a:t>请您添加文字内容，内容详尽简要清晰足够表达标题，准确无误。添加文字内容，内容详尽简要清晰。请您添加文字内容，内容详尽简要清晰足够表达标题，准确无误。添加文字内容，内容详尽简要清晰。请您添加文字内容，内容详尽简要清晰足够表达标题，准确无误。添加文字内容，内容详尽简要清晰。</a:t>
            </a:r>
          </a:p>
        </p:txBody>
      </p:sp>
      <p:sp>
        <p:nvSpPr>
          <p:cNvPr id="22" name="Freeform 29"/>
          <p:cNvSpPr>
            <a:spLocks noChangeAspect="1" noEditPoints="1"/>
          </p:cNvSpPr>
          <p:nvPr/>
        </p:nvSpPr>
        <p:spPr bwMode="auto">
          <a:xfrm>
            <a:off x="5557520" y="3405505"/>
            <a:ext cx="709295" cy="636905"/>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tx1">
              <a:lumMod val="65000"/>
              <a:lumOff val="35000"/>
            </a:schemeClr>
          </a:solidFill>
          <a:ln w="12700">
            <a:solidFill>
              <a:schemeClr val="tx1">
                <a:lumMod val="75000"/>
                <a:lumOff val="25000"/>
              </a:schemeClr>
            </a:solidFill>
          </a:ln>
          <a:effectLst>
            <a:innerShdw blurRad="63500" dist="50800" dir="13500000">
              <a:prstClr val="black">
                <a:alpha val="50000"/>
              </a:prstClr>
            </a:innerShdw>
          </a:effectLst>
        </p:spPr>
        <p:txBody>
          <a:bodyPr vert="horz" wrap="square" lIns="68580" tIns="34290" rIns="68580" bIns="34290" numCol="1" anchor="t" anchorCtr="0" compatLnSpc="1"/>
          <a:lstStyle/>
          <a:p>
            <a:endParaRPr lang="zh-CN" altLang="en-US" sz="1015">
              <a:cs typeface="+mn-ea"/>
            </a:endParaRPr>
          </a:p>
        </p:txBody>
      </p:sp>
      <p:sp>
        <p:nvSpPr>
          <p:cNvPr id="33" name="Freeform 50"/>
          <p:cNvSpPr/>
          <p:nvPr/>
        </p:nvSpPr>
        <p:spPr bwMode="auto">
          <a:xfrm>
            <a:off x="5924550" y="2564130"/>
            <a:ext cx="1727835" cy="17278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015">
              <a:cs typeface="+mn-ea"/>
            </a:endParaRPr>
          </a:p>
        </p:txBody>
      </p:sp>
      <p:sp>
        <p:nvSpPr>
          <p:cNvPr id="34" name="文本框 33"/>
          <p:cNvSpPr txBox="1"/>
          <p:nvPr/>
        </p:nvSpPr>
        <p:spPr>
          <a:xfrm>
            <a:off x="6443345" y="2189480"/>
            <a:ext cx="1854835" cy="521970"/>
          </a:xfrm>
          <a:prstGeom prst="rect">
            <a:avLst/>
          </a:prstGeom>
          <a:noFill/>
        </p:spPr>
        <p:txBody>
          <a:bodyPr wrap="square" rtlCol="0">
            <a:spAutoFit/>
          </a:bodyPr>
          <a:lstStyle/>
          <a:p>
            <a:r>
              <a:rPr lang="zh-CN" altLang="en-US" sz="1400" dirty="0">
                <a:solidFill>
                  <a:schemeClr val="tx1">
                    <a:lumMod val="75000"/>
                    <a:lumOff val="25000"/>
                  </a:schemeClr>
                </a:solidFill>
                <a:latin typeface="+mn-ea"/>
                <a:cs typeface="+mn-ea"/>
              </a:rPr>
              <a:t>点击添加标题文字</a:t>
            </a:r>
            <a:endParaRPr lang="en-US" altLang="zh-CN" sz="1400" dirty="0">
              <a:solidFill>
                <a:schemeClr val="tx1">
                  <a:lumMod val="75000"/>
                  <a:lumOff val="25000"/>
                </a:schemeClr>
              </a:solidFill>
              <a:latin typeface="+mn-ea"/>
              <a:cs typeface="+mn-ea"/>
            </a:endParaRPr>
          </a:p>
          <a:p>
            <a:r>
              <a:rPr lang="zh-CN" altLang="en-US" sz="1400" dirty="0">
                <a:solidFill>
                  <a:schemeClr val="tx1">
                    <a:lumMod val="75000"/>
                    <a:lumOff val="25000"/>
                  </a:schemeClr>
                </a:solidFill>
                <a:latin typeface="+mn-ea"/>
                <a:cs typeface="+mn-ea"/>
              </a:rPr>
              <a:t>点击添加标题文字</a:t>
            </a:r>
          </a:p>
        </p:txBody>
      </p:sp>
      <p:sp>
        <p:nvSpPr>
          <p:cNvPr id="35" name="文本框 34"/>
          <p:cNvSpPr txBox="1"/>
          <p:nvPr/>
        </p:nvSpPr>
        <p:spPr>
          <a:xfrm>
            <a:off x="8084820" y="4044315"/>
            <a:ext cx="1854835" cy="521970"/>
          </a:xfrm>
          <a:prstGeom prst="rect">
            <a:avLst/>
          </a:prstGeom>
          <a:noFill/>
        </p:spPr>
        <p:txBody>
          <a:bodyPr wrap="square" rtlCol="0">
            <a:spAutoFit/>
          </a:bodyPr>
          <a:lstStyle/>
          <a:p>
            <a:r>
              <a:rPr lang="zh-CN" altLang="en-US" sz="1400" dirty="0">
                <a:solidFill>
                  <a:schemeClr val="tx1">
                    <a:lumMod val="75000"/>
                    <a:lumOff val="25000"/>
                  </a:schemeClr>
                </a:solidFill>
                <a:latin typeface="+mn-ea"/>
                <a:cs typeface="+mn-ea"/>
              </a:rPr>
              <a:t>点击添加标题文字</a:t>
            </a:r>
            <a:endParaRPr lang="en-US" altLang="zh-CN" sz="1400" dirty="0">
              <a:solidFill>
                <a:schemeClr val="tx1">
                  <a:lumMod val="75000"/>
                  <a:lumOff val="25000"/>
                </a:schemeClr>
              </a:solidFill>
              <a:latin typeface="+mn-ea"/>
              <a:cs typeface="+mn-ea"/>
            </a:endParaRPr>
          </a:p>
          <a:p>
            <a:r>
              <a:rPr lang="zh-CN" altLang="en-US" sz="1400" dirty="0">
                <a:solidFill>
                  <a:schemeClr val="tx1">
                    <a:lumMod val="75000"/>
                    <a:lumOff val="25000"/>
                  </a:schemeClr>
                </a:solidFill>
                <a:latin typeface="+mn-ea"/>
                <a:cs typeface="+mn-ea"/>
              </a:rPr>
              <a:t>点击添加标题文字</a:t>
            </a:r>
          </a:p>
        </p:txBody>
      </p:sp>
      <p:sp>
        <p:nvSpPr>
          <p:cNvPr id="36" name="文本框 35"/>
          <p:cNvSpPr txBox="1"/>
          <p:nvPr/>
        </p:nvSpPr>
        <p:spPr>
          <a:xfrm>
            <a:off x="1880235" y="4044315"/>
            <a:ext cx="1854835" cy="521970"/>
          </a:xfrm>
          <a:prstGeom prst="rect">
            <a:avLst/>
          </a:prstGeom>
          <a:noFill/>
        </p:spPr>
        <p:txBody>
          <a:bodyPr wrap="square" rtlCol="0">
            <a:spAutoFit/>
          </a:bodyPr>
          <a:lstStyle/>
          <a:p>
            <a:r>
              <a:rPr lang="zh-CN" altLang="en-US" sz="1400" dirty="0">
                <a:solidFill>
                  <a:schemeClr val="tx1">
                    <a:lumMod val="75000"/>
                    <a:lumOff val="25000"/>
                  </a:schemeClr>
                </a:solidFill>
                <a:latin typeface="+mn-ea"/>
                <a:cs typeface="+mn-ea"/>
              </a:rPr>
              <a:t>点击添加标题文字</a:t>
            </a:r>
            <a:endParaRPr lang="en-US" altLang="zh-CN" sz="1400" dirty="0">
              <a:solidFill>
                <a:schemeClr val="tx1">
                  <a:lumMod val="75000"/>
                  <a:lumOff val="25000"/>
                </a:schemeClr>
              </a:solidFill>
              <a:latin typeface="+mn-ea"/>
              <a:cs typeface="+mn-ea"/>
            </a:endParaRPr>
          </a:p>
          <a:p>
            <a:r>
              <a:rPr lang="zh-CN" altLang="en-US" sz="1400" dirty="0">
                <a:solidFill>
                  <a:schemeClr val="tx1">
                    <a:lumMod val="75000"/>
                    <a:lumOff val="25000"/>
                  </a:schemeClr>
                </a:solidFill>
                <a:latin typeface="+mn-ea"/>
                <a:cs typeface="+mn-ea"/>
              </a:rPr>
              <a:t>点击添加标题文字</a:t>
            </a:r>
          </a:p>
        </p:txBody>
      </p:sp>
      <p:sp>
        <p:nvSpPr>
          <p:cNvPr id="37" name="文本框 36"/>
          <p:cNvSpPr txBox="1"/>
          <p:nvPr/>
        </p:nvSpPr>
        <p:spPr>
          <a:xfrm>
            <a:off x="6443345" y="5951855"/>
            <a:ext cx="1854835" cy="521970"/>
          </a:xfrm>
          <a:prstGeom prst="rect">
            <a:avLst/>
          </a:prstGeom>
          <a:noFill/>
        </p:spPr>
        <p:txBody>
          <a:bodyPr wrap="square" rtlCol="0">
            <a:spAutoFit/>
          </a:bodyPr>
          <a:lstStyle/>
          <a:p>
            <a:r>
              <a:rPr lang="zh-CN" altLang="en-US" sz="1400" dirty="0">
                <a:solidFill>
                  <a:schemeClr val="tx1">
                    <a:lumMod val="75000"/>
                    <a:lumOff val="25000"/>
                  </a:schemeClr>
                </a:solidFill>
                <a:latin typeface="+mn-ea"/>
                <a:cs typeface="+mn-ea"/>
              </a:rPr>
              <a:t>点击添加标题文字</a:t>
            </a:r>
            <a:endParaRPr lang="en-US" altLang="zh-CN" sz="1400" dirty="0">
              <a:solidFill>
                <a:schemeClr val="tx1">
                  <a:lumMod val="75000"/>
                  <a:lumOff val="25000"/>
                </a:schemeClr>
              </a:solidFill>
              <a:latin typeface="+mn-ea"/>
              <a:cs typeface="+mn-ea"/>
            </a:endParaRPr>
          </a:p>
          <a:p>
            <a:r>
              <a:rPr lang="zh-CN" altLang="en-US" sz="1400" dirty="0">
                <a:solidFill>
                  <a:schemeClr val="tx1">
                    <a:lumMod val="75000"/>
                    <a:lumOff val="25000"/>
                  </a:schemeClr>
                </a:solidFill>
                <a:latin typeface="+mn-ea"/>
                <a:cs typeface="+mn-ea"/>
              </a:rPr>
              <a:t>点击添加标题文字</a:t>
            </a:r>
          </a:p>
        </p:txBody>
      </p:sp>
      <p:sp>
        <p:nvSpPr>
          <p:cNvPr id="38" name="文本框 37"/>
          <p:cNvSpPr txBox="1"/>
          <p:nvPr/>
        </p:nvSpPr>
        <p:spPr>
          <a:xfrm>
            <a:off x="4801870" y="4142740"/>
            <a:ext cx="2257425" cy="583565"/>
          </a:xfrm>
          <a:prstGeom prst="rect">
            <a:avLst/>
          </a:prstGeom>
          <a:noFill/>
        </p:spPr>
        <p:txBody>
          <a:bodyPr wrap="square" rtlCol="0">
            <a:spAutoFit/>
          </a:bodyPr>
          <a:lstStyle/>
          <a:p>
            <a:r>
              <a:rPr lang="zh-CN" altLang="en-US" sz="1600" dirty="0">
                <a:solidFill>
                  <a:schemeClr val="tx1">
                    <a:lumMod val="75000"/>
                    <a:lumOff val="25000"/>
                  </a:schemeClr>
                </a:solidFill>
                <a:latin typeface="+mn-ea"/>
                <a:cs typeface="+mn-ea"/>
              </a:rPr>
              <a:t>点击添加标题文字</a:t>
            </a:r>
            <a:endParaRPr lang="en-US" altLang="zh-CN" sz="1600" dirty="0">
              <a:solidFill>
                <a:schemeClr val="tx1">
                  <a:lumMod val="75000"/>
                  <a:lumOff val="25000"/>
                </a:schemeClr>
              </a:solidFill>
              <a:latin typeface="+mn-ea"/>
              <a:cs typeface="+mn-ea"/>
            </a:endParaRPr>
          </a:p>
          <a:p>
            <a:r>
              <a:rPr lang="zh-CN" altLang="en-US" sz="1600" dirty="0">
                <a:solidFill>
                  <a:schemeClr val="tx1">
                    <a:lumMod val="75000"/>
                    <a:lumOff val="25000"/>
                  </a:schemeClr>
                </a:solidFill>
                <a:latin typeface="+mn-ea"/>
                <a:cs typeface="+mn-ea"/>
              </a:rPr>
              <a:t>点击添加标题文字</a:t>
            </a:r>
          </a:p>
        </p:txBody>
      </p:sp>
      <p:grpSp>
        <p:nvGrpSpPr>
          <p:cNvPr id="39" name="组合 38"/>
          <p:cNvGrpSpPr/>
          <p:nvPr/>
        </p:nvGrpSpPr>
        <p:grpSpPr>
          <a:xfrm>
            <a:off x="5517208" y="2047240"/>
            <a:ext cx="834063" cy="806450"/>
            <a:chOff x="4252832" y="1383141"/>
            <a:chExt cx="636713" cy="615821"/>
          </a:xfrm>
        </p:grpSpPr>
        <p:sp>
          <p:nvSpPr>
            <p:cNvPr id="40" name="椭圆 39"/>
            <p:cNvSpPr/>
            <p:nvPr/>
          </p:nvSpPr>
          <p:spPr>
            <a:xfrm>
              <a:off x="4260338" y="1383141"/>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mn-ea"/>
                <a:cs typeface="+mn-ea"/>
              </a:endParaRPr>
            </a:p>
          </p:txBody>
        </p:sp>
        <p:sp>
          <p:nvSpPr>
            <p:cNvPr id="41" name="文本框 40"/>
            <p:cNvSpPr txBox="1"/>
            <p:nvPr/>
          </p:nvSpPr>
          <p:spPr>
            <a:xfrm>
              <a:off x="4252832" y="1479418"/>
              <a:ext cx="636713" cy="422233"/>
            </a:xfrm>
            <a:prstGeom prst="rect">
              <a:avLst/>
            </a:prstGeom>
            <a:noFill/>
          </p:spPr>
          <p:txBody>
            <a:bodyPr wrap="square" rtlCol="0">
              <a:spAutoFit/>
            </a:bodyPr>
            <a:lstStyle/>
            <a:p>
              <a:pPr algn="ctr"/>
              <a:r>
                <a:rPr lang="en-US" altLang="zh-CN" sz="3000" dirty="0">
                  <a:solidFill>
                    <a:schemeClr val="tx1">
                      <a:lumMod val="75000"/>
                      <a:lumOff val="25000"/>
                    </a:schemeClr>
                  </a:solidFill>
                  <a:latin typeface="+mn-ea"/>
                  <a:cs typeface="+mn-ea"/>
                </a:rPr>
                <a:t>01</a:t>
              </a:r>
            </a:p>
          </p:txBody>
        </p:sp>
      </p:grpSp>
      <p:grpSp>
        <p:nvGrpSpPr>
          <p:cNvPr id="3" name="组合 2"/>
          <p:cNvGrpSpPr/>
          <p:nvPr/>
        </p:nvGrpSpPr>
        <p:grpSpPr>
          <a:xfrm>
            <a:off x="3590618" y="3902075"/>
            <a:ext cx="834063" cy="806450"/>
            <a:chOff x="4252832" y="1383141"/>
            <a:chExt cx="636713" cy="615821"/>
          </a:xfrm>
        </p:grpSpPr>
        <p:sp>
          <p:nvSpPr>
            <p:cNvPr id="4" name="椭圆 3"/>
            <p:cNvSpPr/>
            <p:nvPr/>
          </p:nvSpPr>
          <p:spPr>
            <a:xfrm>
              <a:off x="4260338" y="1383141"/>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mn-ea"/>
                <a:cs typeface="+mn-ea"/>
              </a:endParaRPr>
            </a:p>
          </p:txBody>
        </p:sp>
        <p:sp>
          <p:nvSpPr>
            <p:cNvPr id="5" name="文本框 4"/>
            <p:cNvSpPr txBox="1"/>
            <p:nvPr/>
          </p:nvSpPr>
          <p:spPr>
            <a:xfrm>
              <a:off x="4252832" y="1479418"/>
              <a:ext cx="636713" cy="422347"/>
            </a:xfrm>
            <a:prstGeom prst="rect">
              <a:avLst/>
            </a:prstGeom>
            <a:noFill/>
          </p:spPr>
          <p:txBody>
            <a:bodyPr wrap="square" rtlCol="0">
              <a:spAutoFit/>
            </a:bodyPr>
            <a:lstStyle/>
            <a:p>
              <a:pPr algn="ctr"/>
              <a:r>
                <a:rPr lang="en-US" altLang="zh-CN" sz="3000" dirty="0">
                  <a:solidFill>
                    <a:schemeClr val="tx1">
                      <a:lumMod val="75000"/>
                      <a:lumOff val="25000"/>
                    </a:schemeClr>
                  </a:solidFill>
                  <a:latin typeface="+mn-ea"/>
                  <a:cs typeface="+mn-ea"/>
                </a:rPr>
                <a:t>02</a:t>
              </a:r>
            </a:p>
          </p:txBody>
        </p:sp>
      </p:grpSp>
      <p:grpSp>
        <p:nvGrpSpPr>
          <p:cNvPr id="6" name="组合 5"/>
          <p:cNvGrpSpPr/>
          <p:nvPr/>
        </p:nvGrpSpPr>
        <p:grpSpPr>
          <a:xfrm>
            <a:off x="5343853" y="5794375"/>
            <a:ext cx="834063" cy="806450"/>
            <a:chOff x="4252832" y="1383141"/>
            <a:chExt cx="636713" cy="615821"/>
          </a:xfrm>
        </p:grpSpPr>
        <p:sp>
          <p:nvSpPr>
            <p:cNvPr id="7" name="椭圆 6"/>
            <p:cNvSpPr/>
            <p:nvPr/>
          </p:nvSpPr>
          <p:spPr>
            <a:xfrm>
              <a:off x="4260338" y="1383141"/>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mn-ea"/>
                <a:cs typeface="+mn-ea"/>
              </a:endParaRPr>
            </a:p>
          </p:txBody>
        </p:sp>
        <p:sp>
          <p:nvSpPr>
            <p:cNvPr id="8" name="文本框 7"/>
            <p:cNvSpPr txBox="1"/>
            <p:nvPr/>
          </p:nvSpPr>
          <p:spPr>
            <a:xfrm>
              <a:off x="4252832" y="1479418"/>
              <a:ext cx="636713" cy="422347"/>
            </a:xfrm>
            <a:prstGeom prst="rect">
              <a:avLst/>
            </a:prstGeom>
            <a:noFill/>
          </p:spPr>
          <p:txBody>
            <a:bodyPr wrap="square" rtlCol="0">
              <a:spAutoFit/>
            </a:bodyPr>
            <a:lstStyle/>
            <a:p>
              <a:pPr algn="ctr"/>
              <a:r>
                <a:rPr lang="en-US" altLang="zh-CN" sz="3000" dirty="0">
                  <a:solidFill>
                    <a:schemeClr val="tx1">
                      <a:lumMod val="75000"/>
                      <a:lumOff val="25000"/>
                    </a:schemeClr>
                  </a:solidFill>
                  <a:latin typeface="+mn-ea"/>
                  <a:cs typeface="+mn-ea"/>
                </a:rPr>
                <a:t>03</a:t>
              </a:r>
            </a:p>
          </p:txBody>
        </p:sp>
      </p:grpSp>
      <p:grpSp>
        <p:nvGrpSpPr>
          <p:cNvPr id="9" name="组合 8"/>
          <p:cNvGrpSpPr/>
          <p:nvPr/>
        </p:nvGrpSpPr>
        <p:grpSpPr>
          <a:xfrm>
            <a:off x="7154873" y="3886835"/>
            <a:ext cx="834063" cy="806450"/>
            <a:chOff x="4252832" y="1383141"/>
            <a:chExt cx="636713" cy="615821"/>
          </a:xfrm>
        </p:grpSpPr>
        <p:sp>
          <p:nvSpPr>
            <p:cNvPr id="10" name="椭圆 9"/>
            <p:cNvSpPr/>
            <p:nvPr/>
          </p:nvSpPr>
          <p:spPr>
            <a:xfrm>
              <a:off x="4260338" y="1383141"/>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mn-ea"/>
                <a:cs typeface="+mn-ea"/>
              </a:endParaRPr>
            </a:p>
          </p:txBody>
        </p:sp>
        <p:sp>
          <p:nvSpPr>
            <p:cNvPr id="11" name="文本框 10"/>
            <p:cNvSpPr txBox="1"/>
            <p:nvPr/>
          </p:nvSpPr>
          <p:spPr>
            <a:xfrm>
              <a:off x="4252832" y="1479418"/>
              <a:ext cx="636713" cy="422347"/>
            </a:xfrm>
            <a:prstGeom prst="rect">
              <a:avLst/>
            </a:prstGeom>
            <a:noFill/>
          </p:spPr>
          <p:txBody>
            <a:bodyPr wrap="square" rtlCol="0">
              <a:spAutoFit/>
            </a:bodyPr>
            <a:lstStyle/>
            <a:p>
              <a:pPr algn="ctr"/>
              <a:r>
                <a:rPr lang="en-US" altLang="zh-CN" sz="3000" dirty="0">
                  <a:solidFill>
                    <a:schemeClr val="tx1">
                      <a:lumMod val="75000"/>
                      <a:lumOff val="25000"/>
                    </a:schemeClr>
                  </a:solidFill>
                  <a:latin typeface="+mn-ea"/>
                  <a:cs typeface="+mn-ea"/>
                </a:rPr>
                <a:t>04</a:t>
              </a:r>
            </a:p>
          </p:txBody>
        </p:sp>
      </p:gr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KSO_Shape"/>
          <p:cNvSpPr/>
          <p:nvPr/>
        </p:nvSpPr>
        <p:spPr>
          <a:xfrm>
            <a:off x="6019800" y="2762568"/>
            <a:ext cx="3254375" cy="3205162"/>
          </a:xfrm>
          <a:custGeom>
            <a:avLst/>
            <a:gdLst/>
            <a:ahLst/>
            <a:cxnLst>
              <a:cxn ang="0">
                <a:pos x="2886072" y="1047069"/>
              </a:cxn>
              <a:cxn ang="0">
                <a:pos x="1044000" y="2889531"/>
              </a:cxn>
              <a:cxn ang="0">
                <a:pos x="2886072" y="4731994"/>
              </a:cxn>
              <a:cxn ang="0">
                <a:pos x="4728144" y="2889531"/>
              </a:cxn>
              <a:cxn ang="0">
                <a:pos x="2886072" y="1047069"/>
              </a:cxn>
              <a:cxn ang="0">
                <a:pos x="2649716" y="0"/>
              </a:cxn>
              <a:cxn ang="0">
                <a:pos x="3122430" y="0"/>
              </a:cxn>
              <a:cxn ang="0">
                <a:pos x="3225168" y="582867"/>
              </a:cxn>
              <a:cxn ang="0">
                <a:pos x="4108696" y="904510"/>
              </a:cxn>
              <a:cxn ang="0">
                <a:pos x="4561977" y="524063"/>
              </a:cxn>
              <a:cxn ang="0">
                <a:pos x="4924094" y="827984"/>
              </a:cxn>
              <a:cxn ang="0">
                <a:pos x="4628216" y="1340535"/>
              </a:cxn>
              <a:cxn ang="0">
                <a:pos x="5098328" y="2154968"/>
              </a:cxn>
              <a:cxn ang="0">
                <a:pos x="5690060" y="2154955"/>
              </a:cxn>
              <a:cxn ang="0">
                <a:pos x="5772145" y="2620586"/>
              </a:cxn>
              <a:cxn ang="0">
                <a:pos x="5216096" y="2822997"/>
              </a:cxn>
              <a:cxn ang="0">
                <a:pos x="5052827" y="3749138"/>
              </a:cxn>
              <a:cxn ang="0">
                <a:pos x="5506129" y="4129566"/>
              </a:cxn>
              <a:cxn ang="0">
                <a:pos x="5269774" y="4539036"/>
              </a:cxn>
              <a:cxn ang="0">
                <a:pos x="4713734" y="4336594"/>
              </a:cxn>
              <a:cxn ang="0">
                <a:pos x="3993477" y="4941088"/>
              </a:cxn>
              <a:cxn ang="0">
                <a:pos x="4096247" y="5523950"/>
              </a:cxn>
              <a:cxn ang="0">
                <a:pos x="3652040" y="5685663"/>
              </a:cxn>
              <a:cxn ang="0">
                <a:pos x="3356185" y="5173094"/>
              </a:cxn>
              <a:cxn ang="0">
                <a:pos x="2415956" y="5173094"/>
              </a:cxn>
              <a:cxn ang="0">
                <a:pos x="2120107" y="5685663"/>
              </a:cxn>
              <a:cxn ang="0">
                <a:pos x="1675900" y="5523950"/>
              </a:cxn>
              <a:cxn ang="0">
                <a:pos x="1778670" y="4941088"/>
              </a:cxn>
              <a:cxn ang="0">
                <a:pos x="1058415" y="4336594"/>
              </a:cxn>
              <a:cxn ang="0">
                <a:pos x="502374" y="4539036"/>
              </a:cxn>
              <a:cxn ang="0">
                <a:pos x="266016" y="4129566"/>
              </a:cxn>
              <a:cxn ang="0">
                <a:pos x="719317" y="3749138"/>
              </a:cxn>
              <a:cxn ang="0">
                <a:pos x="556049" y="2822997"/>
              </a:cxn>
              <a:cxn ang="0">
                <a:pos x="0" y="2620586"/>
              </a:cxn>
              <a:cxn ang="0">
                <a:pos x="82085" y="2154955"/>
              </a:cxn>
              <a:cxn ang="0">
                <a:pos x="673816" y="2154968"/>
              </a:cxn>
              <a:cxn ang="0">
                <a:pos x="1143929" y="1340535"/>
              </a:cxn>
              <a:cxn ang="0">
                <a:pos x="848051" y="827984"/>
              </a:cxn>
              <a:cxn ang="0">
                <a:pos x="1210171" y="524063"/>
              </a:cxn>
              <a:cxn ang="0">
                <a:pos x="1663453" y="904510"/>
              </a:cxn>
              <a:cxn ang="0">
                <a:pos x="2546976" y="582867"/>
              </a:cxn>
              <a:cxn ang="0">
                <a:pos x="2649716" y="0"/>
              </a:cxn>
            </a:cxnLst>
            <a:rect l="0" t="0" r="0" b="0"/>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56371D"/>
          </a:solidFill>
          <a:ln w="9525">
            <a:noFill/>
          </a:ln>
        </p:spPr>
        <p:txBody>
          <a:bodyPr/>
          <a:lstStyle/>
          <a:p>
            <a:endParaRPr lang="zh-CN" altLang="en-US"/>
          </a:p>
        </p:txBody>
      </p:sp>
      <p:sp>
        <p:nvSpPr>
          <p:cNvPr id="8195" name="KSO_Shape"/>
          <p:cNvSpPr/>
          <p:nvPr/>
        </p:nvSpPr>
        <p:spPr>
          <a:xfrm>
            <a:off x="4267200" y="1908493"/>
            <a:ext cx="2206625" cy="2173287"/>
          </a:xfrm>
          <a:custGeom>
            <a:avLst/>
            <a:gdLst/>
            <a:ahLst/>
            <a:cxnLst>
              <a:cxn ang="0">
                <a:pos x="899684" y="326419"/>
              </a:cxn>
              <a:cxn ang="0">
                <a:pos x="325449" y="900800"/>
              </a:cxn>
              <a:cxn ang="0">
                <a:pos x="899684" y="1475181"/>
              </a:cxn>
              <a:cxn ang="0">
                <a:pos x="1473918" y="900800"/>
              </a:cxn>
              <a:cxn ang="0">
                <a:pos x="899684" y="326419"/>
              </a:cxn>
              <a:cxn ang="0">
                <a:pos x="826004" y="0"/>
              </a:cxn>
              <a:cxn ang="0">
                <a:pos x="973364" y="0"/>
              </a:cxn>
              <a:cxn ang="0">
                <a:pos x="1005392" y="181707"/>
              </a:cxn>
              <a:cxn ang="0">
                <a:pos x="1280816" y="281978"/>
              </a:cxn>
              <a:cxn ang="0">
                <a:pos x="1422119" y="163375"/>
              </a:cxn>
              <a:cxn ang="0">
                <a:pos x="1535003" y="258120"/>
              </a:cxn>
              <a:cxn ang="0">
                <a:pos x="1442768" y="417906"/>
              </a:cxn>
              <a:cxn ang="0">
                <a:pos x="1589317" y="671804"/>
              </a:cxn>
              <a:cxn ang="0">
                <a:pos x="1773779" y="671799"/>
              </a:cxn>
              <a:cxn ang="0">
                <a:pos x="1799368" y="816957"/>
              </a:cxn>
              <a:cxn ang="0">
                <a:pos x="1626030" y="880059"/>
              </a:cxn>
              <a:cxn ang="0">
                <a:pos x="1575133" y="1168780"/>
              </a:cxn>
              <a:cxn ang="0">
                <a:pos x="1716442" y="1287376"/>
              </a:cxn>
              <a:cxn ang="0">
                <a:pos x="1642762" y="1415027"/>
              </a:cxn>
              <a:cxn ang="0">
                <a:pos x="1469427" y="1351917"/>
              </a:cxn>
              <a:cxn ang="0">
                <a:pos x="1244899" y="1540366"/>
              </a:cxn>
              <a:cxn ang="0">
                <a:pos x="1276935" y="1722071"/>
              </a:cxn>
              <a:cxn ang="0">
                <a:pos x="1138461" y="1772484"/>
              </a:cxn>
              <a:cxn ang="0">
                <a:pos x="1046233" y="1612693"/>
              </a:cxn>
              <a:cxn ang="0">
                <a:pos x="753134" y="1612693"/>
              </a:cxn>
              <a:cxn ang="0">
                <a:pos x="660908" y="1772484"/>
              </a:cxn>
              <a:cxn ang="0">
                <a:pos x="522434" y="1722071"/>
              </a:cxn>
              <a:cxn ang="0">
                <a:pos x="554470" y="1540366"/>
              </a:cxn>
              <a:cxn ang="0">
                <a:pos x="329943" y="1351917"/>
              </a:cxn>
              <a:cxn ang="0">
                <a:pos x="156607" y="1415027"/>
              </a:cxn>
              <a:cxn ang="0">
                <a:pos x="82926" y="1287376"/>
              </a:cxn>
              <a:cxn ang="0">
                <a:pos x="224235" y="1168780"/>
              </a:cxn>
              <a:cxn ang="0">
                <a:pos x="173339" y="880059"/>
              </a:cxn>
              <a:cxn ang="0">
                <a:pos x="0" y="816957"/>
              </a:cxn>
              <a:cxn ang="0">
                <a:pos x="25589" y="671799"/>
              </a:cxn>
              <a:cxn ang="0">
                <a:pos x="210051" y="671804"/>
              </a:cxn>
              <a:cxn ang="0">
                <a:pos x="356600" y="417906"/>
              </a:cxn>
              <a:cxn ang="0">
                <a:pos x="264365" y="258120"/>
              </a:cxn>
              <a:cxn ang="0">
                <a:pos x="377250" y="163375"/>
              </a:cxn>
              <a:cxn ang="0">
                <a:pos x="518553" y="281978"/>
              </a:cxn>
              <a:cxn ang="0">
                <a:pos x="793976" y="181707"/>
              </a:cxn>
              <a:cxn ang="0">
                <a:pos x="826004" y="0"/>
              </a:cxn>
            </a:cxnLst>
            <a:rect l="0" t="0" r="0" b="0"/>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56371D"/>
          </a:solidFill>
          <a:ln w="9525">
            <a:noFill/>
          </a:ln>
        </p:spPr>
        <p:txBody>
          <a:bodyPr/>
          <a:lstStyle/>
          <a:p>
            <a:endParaRPr lang="zh-CN" altLang="en-US"/>
          </a:p>
        </p:txBody>
      </p:sp>
      <p:sp>
        <p:nvSpPr>
          <p:cNvPr id="8196" name="KSO_Shape"/>
          <p:cNvSpPr/>
          <p:nvPr/>
        </p:nvSpPr>
        <p:spPr>
          <a:xfrm>
            <a:off x="3227388" y="3794443"/>
            <a:ext cx="1627187" cy="1601787"/>
          </a:xfrm>
          <a:custGeom>
            <a:avLst/>
            <a:gdLst/>
            <a:ahLst/>
            <a:cxnLst>
              <a:cxn ang="0">
                <a:pos x="360758" y="130689"/>
              </a:cxn>
              <a:cxn ang="0">
                <a:pos x="130500" y="360655"/>
              </a:cxn>
              <a:cxn ang="0">
                <a:pos x="360758" y="590620"/>
              </a:cxn>
              <a:cxn ang="0">
                <a:pos x="591017" y="360655"/>
              </a:cxn>
              <a:cxn ang="0">
                <a:pos x="360758" y="130689"/>
              </a:cxn>
              <a:cxn ang="0">
                <a:pos x="331214" y="0"/>
              </a:cxn>
              <a:cxn ang="0">
                <a:pos x="390303" y="0"/>
              </a:cxn>
              <a:cxn ang="0">
                <a:pos x="403145" y="72751"/>
              </a:cxn>
              <a:cxn ang="0">
                <a:pos x="513586" y="112896"/>
              </a:cxn>
              <a:cxn ang="0">
                <a:pos x="570246" y="65410"/>
              </a:cxn>
              <a:cxn ang="0">
                <a:pos x="615511" y="103344"/>
              </a:cxn>
              <a:cxn ang="0">
                <a:pos x="578526" y="167318"/>
              </a:cxn>
              <a:cxn ang="0">
                <a:pos x="637291" y="268971"/>
              </a:cxn>
              <a:cxn ang="0">
                <a:pos x="711257" y="268969"/>
              </a:cxn>
              <a:cxn ang="0">
                <a:pos x="721517" y="327086"/>
              </a:cxn>
              <a:cxn ang="0">
                <a:pos x="652011" y="352350"/>
              </a:cxn>
              <a:cxn ang="0">
                <a:pos x="631603" y="467946"/>
              </a:cxn>
              <a:cxn ang="0">
                <a:pos x="688265" y="515429"/>
              </a:cxn>
              <a:cxn ang="0">
                <a:pos x="658721" y="566537"/>
              </a:cxn>
              <a:cxn ang="0">
                <a:pos x="589216" y="541269"/>
              </a:cxn>
              <a:cxn ang="0">
                <a:pos x="499184" y="616718"/>
              </a:cxn>
              <a:cxn ang="0">
                <a:pos x="512031" y="689468"/>
              </a:cxn>
              <a:cxn ang="0">
                <a:pos x="456505" y="709652"/>
              </a:cxn>
              <a:cxn ang="0">
                <a:pos x="419523" y="645676"/>
              </a:cxn>
              <a:cxn ang="0">
                <a:pos x="301994" y="645676"/>
              </a:cxn>
              <a:cxn ang="0">
                <a:pos x="265013" y="709652"/>
              </a:cxn>
              <a:cxn ang="0">
                <a:pos x="209487" y="689468"/>
              </a:cxn>
              <a:cxn ang="0">
                <a:pos x="222334" y="616718"/>
              </a:cxn>
              <a:cxn ang="0">
                <a:pos x="132302" y="541269"/>
              </a:cxn>
              <a:cxn ang="0">
                <a:pos x="62796" y="566537"/>
              </a:cxn>
              <a:cxn ang="0">
                <a:pos x="33252" y="515429"/>
              </a:cxn>
              <a:cxn ang="0">
                <a:pos x="89915" y="467946"/>
              </a:cxn>
              <a:cxn ang="0">
                <a:pos x="69506" y="352350"/>
              </a:cxn>
              <a:cxn ang="0">
                <a:pos x="0" y="327086"/>
              </a:cxn>
              <a:cxn ang="0">
                <a:pos x="10261" y="268969"/>
              </a:cxn>
              <a:cxn ang="0">
                <a:pos x="84227" y="268971"/>
              </a:cxn>
              <a:cxn ang="0">
                <a:pos x="142991" y="167318"/>
              </a:cxn>
              <a:cxn ang="0">
                <a:pos x="106006" y="103344"/>
              </a:cxn>
              <a:cxn ang="0">
                <a:pos x="151271" y="65410"/>
              </a:cxn>
              <a:cxn ang="0">
                <a:pos x="207931" y="112896"/>
              </a:cxn>
              <a:cxn ang="0">
                <a:pos x="318372" y="72751"/>
              </a:cxn>
              <a:cxn ang="0">
                <a:pos x="331214" y="0"/>
              </a:cxn>
            </a:cxnLst>
            <a:rect l="0" t="0" r="0" b="0"/>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56371D"/>
          </a:solidFill>
          <a:ln w="9525">
            <a:noFill/>
          </a:ln>
        </p:spPr>
        <p:txBody>
          <a:bodyPr/>
          <a:lstStyle/>
          <a:p>
            <a:endParaRPr lang="zh-CN" altLang="en-US"/>
          </a:p>
        </p:txBody>
      </p:sp>
      <p:sp>
        <p:nvSpPr>
          <p:cNvPr id="8197" name="文本框 5"/>
          <p:cNvSpPr txBox="1"/>
          <p:nvPr/>
        </p:nvSpPr>
        <p:spPr>
          <a:xfrm>
            <a:off x="9274175" y="4878705"/>
            <a:ext cx="2282825" cy="97599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600" dirty="0">
                <a:solidFill>
                  <a:schemeClr val="tx1">
                    <a:lumMod val="75000"/>
                    <a:lumOff val="25000"/>
                  </a:schemeClr>
                </a:solidFill>
              </a:rPr>
              <a:t>请在这里添加相应的文字内容请在这里添加相应的文字内容</a:t>
            </a:r>
          </a:p>
        </p:txBody>
      </p:sp>
      <p:sp>
        <p:nvSpPr>
          <p:cNvPr id="7" name="文本框 6"/>
          <p:cNvSpPr txBox="1"/>
          <p:nvPr/>
        </p:nvSpPr>
        <p:spPr>
          <a:xfrm>
            <a:off x="9273858" y="4395788"/>
            <a:ext cx="1706880" cy="398780"/>
          </a:xfrm>
          <a:prstGeom prst="rect">
            <a:avLst/>
          </a:prstGeom>
          <a:noFill/>
        </p:spPr>
        <p:txBody>
          <a:bodyPr wrap="none">
            <a:spAutoFit/>
          </a:bodyPr>
          <a:lstStyle/>
          <a:p>
            <a:pPr marR="0" algn="ctr" defTabSz="914400" eaLnBrk="1" fontAlgn="auto" hangingPunct="1">
              <a:buClrTx/>
              <a:buSzTx/>
              <a:buFontTx/>
              <a:buNone/>
              <a:defRPr/>
            </a:pPr>
            <a:r>
              <a:rPr kumimoji="0" lang="zh-CN" altLang="en-US" sz="2000" b="1" kern="1200" cap="none" spc="0" normalizeH="0" baseline="0" noProof="1">
                <a:solidFill>
                  <a:schemeClr val="tx1">
                    <a:lumMod val="75000"/>
                    <a:lumOff val="25000"/>
                  </a:schemeClr>
                </a:solidFill>
                <a:latin typeface="+mn-lt"/>
                <a:ea typeface="+mn-ea"/>
                <a:cs typeface="+mn-cs"/>
              </a:rPr>
              <a:t>这里添加标题</a:t>
            </a:r>
          </a:p>
        </p:txBody>
      </p:sp>
      <p:sp>
        <p:nvSpPr>
          <p:cNvPr id="8" name="KSO_Shape"/>
          <p:cNvSpPr/>
          <p:nvPr/>
        </p:nvSpPr>
        <p:spPr bwMode="auto">
          <a:xfrm>
            <a:off x="7097713" y="3840480"/>
            <a:ext cx="1104900" cy="1049338"/>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solidFill>
            <a:srgbClr val="56371D"/>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9" name="KSO_Shape"/>
          <p:cNvSpPr/>
          <p:nvPr/>
        </p:nvSpPr>
        <p:spPr bwMode="auto">
          <a:xfrm>
            <a:off x="4922838" y="2689543"/>
            <a:ext cx="895350" cy="611188"/>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rgbClr val="56371D"/>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201" name="文本框 9"/>
          <p:cNvSpPr txBox="1"/>
          <p:nvPr/>
        </p:nvSpPr>
        <p:spPr>
          <a:xfrm>
            <a:off x="6502400" y="1908493"/>
            <a:ext cx="3524250" cy="68135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600" dirty="0">
                <a:solidFill>
                  <a:schemeClr val="tx1">
                    <a:lumMod val="75000"/>
                    <a:lumOff val="25000"/>
                  </a:schemeClr>
                </a:solidFill>
              </a:rPr>
              <a:t>请在这里添加相应的文字内容请在这里添加相应的文字内容</a:t>
            </a:r>
          </a:p>
        </p:txBody>
      </p:sp>
      <p:sp>
        <p:nvSpPr>
          <p:cNvPr id="11" name="文本框 10"/>
          <p:cNvSpPr txBox="1"/>
          <p:nvPr/>
        </p:nvSpPr>
        <p:spPr>
          <a:xfrm>
            <a:off x="6502242" y="1446530"/>
            <a:ext cx="1706880" cy="398780"/>
          </a:xfrm>
          <a:prstGeom prst="rect">
            <a:avLst/>
          </a:prstGeom>
          <a:noFill/>
        </p:spPr>
        <p:txBody>
          <a:bodyPr wrap="none">
            <a:spAutoFit/>
          </a:bodyPr>
          <a:lstStyle/>
          <a:p>
            <a:pPr marR="0" algn="ctr" defTabSz="914400" eaLnBrk="1" fontAlgn="auto" hangingPunct="1">
              <a:buClrTx/>
              <a:buSzTx/>
              <a:buFontTx/>
              <a:buNone/>
              <a:defRPr/>
            </a:pPr>
            <a:r>
              <a:rPr kumimoji="0" lang="zh-CN" altLang="en-US" sz="2000" b="1" kern="1200" cap="none" spc="0" normalizeH="0" baseline="0" noProof="1">
                <a:solidFill>
                  <a:schemeClr val="tx1">
                    <a:lumMod val="75000"/>
                    <a:lumOff val="25000"/>
                  </a:schemeClr>
                </a:solidFill>
                <a:latin typeface="+mn-lt"/>
                <a:ea typeface="+mn-ea"/>
                <a:cs typeface="+mn-cs"/>
              </a:rPr>
              <a:t>这里添加标题</a:t>
            </a:r>
          </a:p>
        </p:txBody>
      </p:sp>
      <p:sp>
        <p:nvSpPr>
          <p:cNvPr id="13" name="KSO_Shape"/>
          <p:cNvSpPr/>
          <p:nvPr/>
        </p:nvSpPr>
        <p:spPr bwMode="auto">
          <a:xfrm>
            <a:off x="3735388" y="4265930"/>
            <a:ext cx="666750" cy="658813"/>
          </a:xfrm>
          <a:custGeom>
            <a:avLst/>
            <a:gdLst>
              <a:gd name="T0" fmla="*/ 1597444 w 2032000"/>
              <a:gd name="T1" fmla="*/ 1645672 h 2008188"/>
              <a:gd name="T2" fmla="*/ 1652353 w 2032000"/>
              <a:gd name="T3" fmla="*/ 1676888 h 2008188"/>
              <a:gd name="T4" fmla="*/ 1871609 w 2032000"/>
              <a:gd name="T5" fmla="*/ 1719485 h 2008188"/>
              <a:gd name="T6" fmla="*/ 1360910 w 2032000"/>
              <a:gd name="T7" fmla="*/ 1744813 h 2008188"/>
              <a:gd name="T8" fmla="*/ 936837 w 2032000"/>
              <a:gd name="T9" fmla="*/ 1684544 h 2008188"/>
              <a:gd name="T10" fmla="*/ 956838 w 2032000"/>
              <a:gd name="T11" fmla="*/ 1648912 h 2008188"/>
              <a:gd name="T12" fmla="*/ 966352 w 2032000"/>
              <a:gd name="T13" fmla="*/ 1683940 h 2008188"/>
              <a:gd name="T14" fmla="*/ 1220099 w 2032000"/>
              <a:gd name="T15" fmla="*/ 1779974 h 2008188"/>
              <a:gd name="T16" fmla="*/ 712866 w 2032000"/>
              <a:gd name="T17" fmla="*/ 1689985 h 2008188"/>
              <a:gd name="T18" fmla="*/ 246101 w 2032000"/>
              <a:gd name="T19" fmla="*/ 1675121 h 2008188"/>
              <a:gd name="T20" fmla="*/ 310806 w 2032000"/>
              <a:gd name="T21" fmla="*/ 1642432 h 2008188"/>
              <a:gd name="T22" fmla="*/ 414491 w 2032000"/>
              <a:gd name="T23" fmla="*/ 1610425 h 2008188"/>
              <a:gd name="T24" fmla="*/ 556322 w 2032000"/>
              <a:gd name="T25" fmla="*/ 1840761 h 2008188"/>
              <a:gd name="T26" fmla="*/ 72253 w 2032000"/>
              <a:gd name="T27" fmla="*/ 1652440 h 2008188"/>
              <a:gd name="T28" fmla="*/ 1718751 w 2032000"/>
              <a:gd name="T29" fmla="*/ 1327617 h 2008188"/>
              <a:gd name="T30" fmla="*/ 1754684 w 2032000"/>
              <a:gd name="T31" fmla="*/ 1443411 h 2008188"/>
              <a:gd name="T32" fmla="*/ 1707465 w 2032000"/>
              <a:gd name="T33" fmla="*/ 1562778 h 2008188"/>
              <a:gd name="T34" fmla="*/ 1584518 w 2032000"/>
              <a:gd name="T35" fmla="*/ 1601774 h 2008188"/>
              <a:gd name="T36" fmla="*/ 1510868 w 2032000"/>
              <a:gd name="T37" fmla="*/ 1481216 h 2008188"/>
              <a:gd name="T38" fmla="*/ 1507899 w 2032000"/>
              <a:gd name="T39" fmla="*/ 1386854 h 2008188"/>
              <a:gd name="T40" fmla="*/ 951757 w 2032000"/>
              <a:gd name="T41" fmla="*/ 1290408 h 2008188"/>
              <a:gd name="T42" fmla="*/ 1069735 w 2032000"/>
              <a:gd name="T43" fmla="*/ 1394593 h 2008188"/>
              <a:gd name="T44" fmla="*/ 1065852 w 2032000"/>
              <a:gd name="T45" fmla="*/ 1483598 h 2008188"/>
              <a:gd name="T46" fmla="*/ 988195 w 2032000"/>
              <a:gd name="T47" fmla="*/ 1604155 h 2008188"/>
              <a:gd name="T48" fmla="*/ 866034 w 2032000"/>
              <a:gd name="T49" fmla="*/ 1558015 h 2008188"/>
              <a:gd name="T50" fmla="*/ 821531 w 2032000"/>
              <a:gd name="T51" fmla="*/ 1431803 h 2008188"/>
              <a:gd name="T52" fmla="*/ 866632 w 2032000"/>
              <a:gd name="T53" fmla="*/ 1319878 h 2008188"/>
              <a:gd name="T54" fmla="*/ 359455 w 2032000"/>
              <a:gd name="T55" fmla="*/ 1316306 h 2008188"/>
              <a:gd name="T56" fmla="*/ 408681 w 2032000"/>
              <a:gd name="T57" fmla="*/ 1428528 h 2008188"/>
              <a:gd name="T58" fmla="*/ 371091 w 2032000"/>
              <a:gd name="T59" fmla="*/ 1548490 h 2008188"/>
              <a:gd name="T60" fmla="*/ 252650 w 2032000"/>
              <a:gd name="T61" fmla="*/ 1608620 h 2008188"/>
              <a:gd name="T62" fmla="*/ 166430 w 2032000"/>
              <a:gd name="T63" fmla="*/ 1486574 h 2008188"/>
              <a:gd name="T64" fmla="*/ 161955 w 2032000"/>
              <a:gd name="T65" fmla="*/ 1402928 h 2008188"/>
              <a:gd name="T66" fmla="*/ 270252 w 2032000"/>
              <a:gd name="T67" fmla="*/ 1291003 h 2008188"/>
              <a:gd name="T68" fmla="*/ 970062 w 2032000"/>
              <a:gd name="T69" fmla="*/ 1212394 h 2008188"/>
              <a:gd name="T70" fmla="*/ 918270 w 2032000"/>
              <a:gd name="T71" fmla="*/ 1196587 h 2008188"/>
              <a:gd name="T72" fmla="*/ 1170357 w 2032000"/>
              <a:gd name="T73" fmla="*/ 915943 h 2008188"/>
              <a:gd name="T74" fmla="*/ 1541028 w 2032000"/>
              <a:gd name="T75" fmla="*/ 1039285 h 2008188"/>
              <a:gd name="T76" fmla="*/ 1644256 w 2032000"/>
              <a:gd name="T77" fmla="*/ 1115554 h 2008188"/>
              <a:gd name="T78" fmla="*/ 1612425 w 2032000"/>
              <a:gd name="T79" fmla="*/ 1254984 h 2008188"/>
              <a:gd name="T80" fmla="*/ 1560959 w 2032000"/>
              <a:gd name="T81" fmla="*/ 1100062 h 2008188"/>
              <a:gd name="T82" fmla="*/ 1137931 w 2032000"/>
              <a:gd name="T83" fmla="*/ 1050606 h 2008188"/>
              <a:gd name="T84" fmla="*/ 1144774 w 2032000"/>
              <a:gd name="T85" fmla="*/ 908197 h 2008188"/>
              <a:gd name="T86" fmla="*/ 769147 w 2032000"/>
              <a:gd name="T87" fmla="*/ 1048223 h 2008188"/>
              <a:gd name="T88" fmla="*/ 665918 w 2032000"/>
              <a:gd name="T89" fmla="*/ 1124194 h 2008188"/>
              <a:gd name="T90" fmla="*/ 295248 w 2032000"/>
              <a:gd name="T91" fmla="*/ 1248131 h 2008188"/>
              <a:gd name="T92" fmla="*/ 247352 w 2032000"/>
              <a:gd name="T93" fmla="*/ 1157264 h 2008188"/>
              <a:gd name="T94" fmla="*/ 328567 w 2032000"/>
              <a:gd name="T95" fmla="*/ 1070865 h 2008188"/>
              <a:gd name="T96" fmla="*/ 718573 w 2032000"/>
              <a:gd name="T97" fmla="*/ 927562 h 2008188"/>
              <a:gd name="T98" fmla="*/ 893970 w 2032000"/>
              <a:gd name="T99" fmla="*/ 556239 h 2008188"/>
              <a:gd name="T100" fmla="*/ 983187 w 2032000"/>
              <a:gd name="T101" fmla="*/ 527857 h 2008188"/>
              <a:gd name="T102" fmla="*/ 980792 w 2032000"/>
              <a:gd name="T103" fmla="*/ 582232 h 2008188"/>
              <a:gd name="T104" fmla="*/ 1344233 w 2032000"/>
              <a:gd name="T105" fmla="*/ 691790 h 2008188"/>
              <a:gd name="T106" fmla="*/ 589922 w 2032000"/>
              <a:gd name="T107" fmla="*/ 615884 h 2008188"/>
              <a:gd name="T108" fmla="*/ 983498 w 2032000"/>
              <a:gd name="T109" fmla="*/ 2684 h 2008188"/>
              <a:gd name="T110" fmla="*/ 1128682 w 2032000"/>
              <a:gd name="T111" fmla="*/ 120783 h 2008188"/>
              <a:gd name="T112" fmla="*/ 1146568 w 2032000"/>
              <a:gd name="T113" fmla="*/ 244847 h 2008188"/>
              <a:gd name="T114" fmla="*/ 1078598 w 2032000"/>
              <a:gd name="T115" fmla="*/ 402908 h 2008188"/>
              <a:gd name="T116" fmla="*/ 896447 w 2032000"/>
              <a:gd name="T117" fmla="*/ 460168 h 2008188"/>
              <a:gd name="T118" fmla="*/ 790614 w 2032000"/>
              <a:gd name="T119" fmla="*/ 290177 h 2008188"/>
              <a:gd name="T120" fmla="*/ 785844 w 2032000"/>
              <a:gd name="T121" fmla="*/ 179236 h 2008188"/>
              <a:gd name="T122" fmla="*/ 853220 w 2032000"/>
              <a:gd name="T123" fmla="*/ 28928 h 20081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32000" h="2008188">
                <a:moveTo>
                  <a:pt x="1620816" y="1697038"/>
                </a:moveTo>
                <a:lnTo>
                  <a:pt x="1620867" y="1697102"/>
                </a:lnTo>
                <a:lnTo>
                  <a:pt x="1697900" y="1869077"/>
                </a:lnTo>
                <a:lnTo>
                  <a:pt x="1718975" y="1797019"/>
                </a:lnTo>
                <a:lnTo>
                  <a:pt x="1717237" y="1796753"/>
                </a:lnTo>
                <a:lnTo>
                  <a:pt x="1713121" y="1795497"/>
                </a:lnTo>
                <a:lnTo>
                  <a:pt x="1709639" y="1794241"/>
                </a:lnTo>
                <a:lnTo>
                  <a:pt x="1706156" y="1792670"/>
                </a:lnTo>
                <a:lnTo>
                  <a:pt x="1703307" y="1790785"/>
                </a:lnTo>
                <a:lnTo>
                  <a:pt x="1700141" y="1788901"/>
                </a:lnTo>
                <a:lnTo>
                  <a:pt x="1697608" y="1786702"/>
                </a:lnTo>
                <a:lnTo>
                  <a:pt x="1694759" y="1784189"/>
                </a:lnTo>
                <a:lnTo>
                  <a:pt x="1692542" y="1781990"/>
                </a:lnTo>
                <a:lnTo>
                  <a:pt x="1688427" y="1776965"/>
                </a:lnTo>
                <a:lnTo>
                  <a:pt x="1684944" y="1771625"/>
                </a:lnTo>
                <a:lnTo>
                  <a:pt x="1682095" y="1766599"/>
                </a:lnTo>
                <a:lnTo>
                  <a:pt x="1679879" y="1761574"/>
                </a:lnTo>
                <a:lnTo>
                  <a:pt x="1678296" y="1756862"/>
                </a:lnTo>
                <a:lnTo>
                  <a:pt x="1677029" y="1752464"/>
                </a:lnTo>
                <a:lnTo>
                  <a:pt x="1675130" y="1745868"/>
                </a:lnTo>
                <a:lnTo>
                  <a:pt x="1674813" y="1743669"/>
                </a:lnTo>
                <a:lnTo>
                  <a:pt x="1677662" y="1744926"/>
                </a:lnTo>
                <a:lnTo>
                  <a:pt x="1685261" y="1748695"/>
                </a:lnTo>
                <a:lnTo>
                  <a:pt x="1690643" y="1750894"/>
                </a:lnTo>
                <a:lnTo>
                  <a:pt x="1696975" y="1753407"/>
                </a:lnTo>
                <a:lnTo>
                  <a:pt x="1703940" y="1755291"/>
                </a:lnTo>
                <a:lnTo>
                  <a:pt x="1711538" y="1756862"/>
                </a:lnTo>
                <a:lnTo>
                  <a:pt x="1719770" y="1758118"/>
                </a:lnTo>
                <a:lnTo>
                  <a:pt x="1728951" y="1758747"/>
                </a:lnTo>
                <a:lnTo>
                  <a:pt x="1733383" y="1758747"/>
                </a:lnTo>
                <a:lnTo>
                  <a:pt x="1737816" y="1758747"/>
                </a:lnTo>
                <a:lnTo>
                  <a:pt x="1742565" y="1758432"/>
                </a:lnTo>
                <a:lnTo>
                  <a:pt x="1747630" y="1757490"/>
                </a:lnTo>
                <a:lnTo>
                  <a:pt x="1752062" y="1756862"/>
                </a:lnTo>
                <a:lnTo>
                  <a:pt x="1757128" y="1755605"/>
                </a:lnTo>
                <a:lnTo>
                  <a:pt x="1761877" y="1754035"/>
                </a:lnTo>
                <a:lnTo>
                  <a:pt x="1766942" y="1751836"/>
                </a:lnTo>
                <a:lnTo>
                  <a:pt x="1771375" y="1749637"/>
                </a:lnTo>
                <a:lnTo>
                  <a:pt x="1776124" y="1747125"/>
                </a:lnTo>
                <a:lnTo>
                  <a:pt x="1781189" y="1743669"/>
                </a:lnTo>
                <a:lnTo>
                  <a:pt x="1785938" y="1739900"/>
                </a:lnTo>
                <a:lnTo>
                  <a:pt x="1785622" y="1742727"/>
                </a:lnTo>
                <a:lnTo>
                  <a:pt x="1784355" y="1749009"/>
                </a:lnTo>
                <a:lnTo>
                  <a:pt x="1783089" y="1753407"/>
                </a:lnTo>
                <a:lnTo>
                  <a:pt x="1781822" y="1758118"/>
                </a:lnTo>
                <a:lnTo>
                  <a:pt x="1780239" y="1763144"/>
                </a:lnTo>
                <a:lnTo>
                  <a:pt x="1777707" y="1768484"/>
                </a:lnTo>
                <a:lnTo>
                  <a:pt x="1774857" y="1774138"/>
                </a:lnTo>
                <a:lnTo>
                  <a:pt x="1771375" y="1779163"/>
                </a:lnTo>
                <a:lnTo>
                  <a:pt x="1767259" y="1783875"/>
                </a:lnTo>
                <a:lnTo>
                  <a:pt x="1764726" y="1786388"/>
                </a:lnTo>
                <a:lnTo>
                  <a:pt x="1762510" y="1788587"/>
                </a:lnTo>
                <a:lnTo>
                  <a:pt x="1759977" y="1790471"/>
                </a:lnTo>
                <a:lnTo>
                  <a:pt x="1756811" y="1792356"/>
                </a:lnTo>
                <a:lnTo>
                  <a:pt x="1753962" y="1793927"/>
                </a:lnTo>
                <a:lnTo>
                  <a:pt x="1750479" y="1795497"/>
                </a:lnTo>
                <a:lnTo>
                  <a:pt x="1748394" y="1796061"/>
                </a:lnTo>
                <a:lnTo>
                  <a:pt x="1759510" y="1866209"/>
                </a:lnTo>
                <a:lnTo>
                  <a:pt x="1844644" y="1698694"/>
                </a:lnTo>
                <a:lnTo>
                  <a:pt x="1844694" y="1698627"/>
                </a:lnTo>
                <a:lnTo>
                  <a:pt x="1856142" y="1704984"/>
                </a:lnTo>
                <a:lnTo>
                  <a:pt x="1867590" y="1711340"/>
                </a:lnTo>
                <a:lnTo>
                  <a:pt x="1878403" y="1717697"/>
                </a:lnTo>
                <a:lnTo>
                  <a:pt x="1888579" y="1724053"/>
                </a:lnTo>
                <a:lnTo>
                  <a:pt x="1898755" y="1730728"/>
                </a:lnTo>
                <a:lnTo>
                  <a:pt x="1908931" y="1737402"/>
                </a:lnTo>
                <a:lnTo>
                  <a:pt x="1918153" y="1744394"/>
                </a:lnTo>
                <a:lnTo>
                  <a:pt x="1926740" y="1751386"/>
                </a:lnTo>
                <a:lnTo>
                  <a:pt x="1935644" y="1758378"/>
                </a:lnTo>
                <a:lnTo>
                  <a:pt x="1943912" y="1766324"/>
                </a:lnTo>
                <a:lnTo>
                  <a:pt x="1951544" y="1773634"/>
                </a:lnTo>
                <a:lnTo>
                  <a:pt x="1959176" y="1781579"/>
                </a:lnTo>
                <a:lnTo>
                  <a:pt x="1966173" y="1789525"/>
                </a:lnTo>
                <a:lnTo>
                  <a:pt x="1973169" y="1797788"/>
                </a:lnTo>
                <a:lnTo>
                  <a:pt x="1979529" y="1806688"/>
                </a:lnTo>
                <a:lnTo>
                  <a:pt x="1985253" y="1815269"/>
                </a:lnTo>
                <a:lnTo>
                  <a:pt x="1990977" y="1824804"/>
                </a:lnTo>
                <a:lnTo>
                  <a:pt x="1996383" y="1834021"/>
                </a:lnTo>
                <a:lnTo>
                  <a:pt x="2001153" y="1844191"/>
                </a:lnTo>
                <a:lnTo>
                  <a:pt x="2005924" y="1854043"/>
                </a:lnTo>
                <a:lnTo>
                  <a:pt x="2009740" y="1864532"/>
                </a:lnTo>
                <a:lnTo>
                  <a:pt x="2013874" y="1875656"/>
                </a:lnTo>
                <a:lnTo>
                  <a:pt x="2017054" y="1886779"/>
                </a:lnTo>
                <a:lnTo>
                  <a:pt x="2020234" y="1898539"/>
                </a:lnTo>
                <a:lnTo>
                  <a:pt x="2022778" y="1910616"/>
                </a:lnTo>
                <a:lnTo>
                  <a:pt x="2025322" y="1923011"/>
                </a:lnTo>
                <a:lnTo>
                  <a:pt x="2027230" y="1936042"/>
                </a:lnTo>
                <a:lnTo>
                  <a:pt x="2028820" y="1949391"/>
                </a:lnTo>
                <a:lnTo>
                  <a:pt x="2030092" y="1963375"/>
                </a:lnTo>
                <a:lnTo>
                  <a:pt x="2031364" y="1977677"/>
                </a:lnTo>
                <a:lnTo>
                  <a:pt x="2031682" y="1992933"/>
                </a:lnTo>
                <a:lnTo>
                  <a:pt x="2032000" y="2008188"/>
                </a:lnTo>
                <a:lnTo>
                  <a:pt x="1435100" y="2008188"/>
                </a:lnTo>
                <a:lnTo>
                  <a:pt x="1435100" y="1992297"/>
                </a:lnTo>
                <a:lnTo>
                  <a:pt x="1435418" y="1976724"/>
                </a:lnTo>
                <a:lnTo>
                  <a:pt x="1436054" y="1962104"/>
                </a:lnTo>
                <a:lnTo>
                  <a:pt x="1437008" y="1947802"/>
                </a:lnTo>
                <a:lnTo>
                  <a:pt x="1438280" y="1934135"/>
                </a:lnTo>
                <a:lnTo>
                  <a:pt x="1439552" y="1920787"/>
                </a:lnTo>
                <a:lnTo>
                  <a:pt x="1441460" y="1907438"/>
                </a:lnTo>
                <a:lnTo>
                  <a:pt x="1443368" y="1895361"/>
                </a:lnTo>
                <a:lnTo>
                  <a:pt x="1445912" y="1883601"/>
                </a:lnTo>
                <a:lnTo>
                  <a:pt x="1448456" y="1872159"/>
                </a:lnTo>
                <a:lnTo>
                  <a:pt x="1451637" y="1861036"/>
                </a:lnTo>
                <a:lnTo>
                  <a:pt x="1454817" y="1850547"/>
                </a:lnTo>
                <a:lnTo>
                  <a:pt x="1458951" y="1840059"/>
                </a:lnTo>
                <a:lnTo>
                  <a:pt x="1462767" y="1830524"/>
                </a:lnTo>
                <a:lnTo>
                  <a:pt x="1467537" y="1820672"/>
                </a:lnTo>
                <a:lnTo>
                  <a:pt x="1472625" y="1811773"/>
                </a:lnTo>
                <a:lnTo>
                  <a:pt x="1478349" y="1802556"/>
                </a:lnTo>
                <a:lnTo>
                  <a:pt x="1484073" y="1794292"/>
                </a:lnTo>
                <a:lnTo>
                  <a:pt x="1490433" y="1786029"/>
                </a:lnTo>
                <a:lnTo>
                  <a:pt x="1497430" y="1777766"/>
                </a:lnTo>
                <a:lnTo>
                  <a:pt x="1504744" y="1770138"/>
                </a:lnTo>
                <a:lnTo>
                  <a:pt x="1512376" y="1762510"/>
                </a:lnTo>
                <a:lnTo>
                  <a:pt x="1520644" y="1755200"/>
                </a:lnTo>
                <a:lnTo>
                  <a:pt x="1529548" y="1748208"/>
                </a:lnTo>
                <a:lnTo>
                  <a:pt x="1539089" y="1741534"/>
                </a:lnTo>
                <a:lnTo>
                  <a:pt x="1548947" y="1734859"/>
                </a:lnTo>
                <a:lnTo>
                  <a:pt x="1559441" y="1728185"/>
                </a:lnTo>
                <a:lnTo>
                  <a:pt x="1570571" y="1721828"/>
                </a:lnTo>
                <a:lnTo>
                  <a:pt x="1582338" y="1715472"/>
                </a:lnTo>
                <a:lnTo>
                  <a:pt x="1594740" y="1709115"/>
                </a:lnTo>
                <a:lnTo>
                  <a:pt x="1607460" y="1703077"/>
                </a:lnTo>
                <a:lnTo>
                  <a:pt x="1620816" y="1697038"/>
                </a:lnTo>
                <a:close/>
                <a:moveTo>
                  <a:pt x="902871" y="1697038"/>
                </a:moveTo>
                <a:lnTo>
                  <a:pt x="903937" y="1698486"/>
                </a:lnTo>
                <a:lnTo>
                  <a:pt x="980372" y="1869126"/>
                </a:lnTo>
                <a:lnTo>
                  <a:pt x="1001527" y="1797092"/>
                </a:lnTo>
                <a:lnTo>
                  <a:pt x="999293" y="1796753"/>
                </a:lnTo>
                <a:lnTo>
                  <a:pt x="995791" y="1795497"/>
                </a:lnTo>
                <a:lnTo>
                  <a:pt x="991970" y="1794241"/>
                </a:lnTo>
                <a:lnTo>
                  <a:pt x="988786" y="1792670"/>
                </a:lnTo>
                <a:lnTo>
                  <a:pt x="985283" y="1790785"/>
                </a:lnTo>
                <a:lnTo>
                  <a:pt x="982417" y="1788901"/>
                </a:lnTo>
                <a:lnTo>
                  <a:pt x="979552" y="1786702"/>
                </a:lnTo>
                <a:lnTo>
                  <a:pt x="977323" y="1784189"/>
                </a:lnTo>
                <a:lnTo>
                  <a:pt x="975094" y="1781990"/>
                </a:lnTo>
                <a:lnTo>
                  <a:pt x="970636" y="1776965"/>
                </a:lnTo>
                <a:lnTo>
                  <a:pt x="967134" y="1771625"/>
                </a:lnTo>
                <a:lnTo>
                  <a:pt x="964268" y="1766599"/>
                </a:lnTo>
                <a:lnTo>
                  <a:pt x="962357" y="1761574"/>
                </a:lnTo>
                <a:lnTo>
                  <a:pt x="960129" y="1756862"/>
                </a:lnTo>
                <a:lnTo>
                  <a:pt x="958855" y="1752464"/>
                </a:lnTo>
                <a:lnTo>
                  <a:pt x="957581" y="1745868"/>
                </a:lnTo>
                <a:lnTo>
                  <a:pt x="957263" y="1743669"/>
                </a:lnTo>
                <a:lnTo>
                  <a:pt x="959810" y="1744926"/>
                </a:lnTo>
                <a:lnTo>
                  <a:pt x="967452" y="1748695"/>
                </a:lnTo>
                <a:lnTo>
                  <a:pt x="972865" y="1750894"/>
                </a:lnTo>
                <a:lnTo>
                  <a:pt x="979233" y="1753407"/>
                </a:lnTo>
                <a:lnTo>
                  <a:pt x="986238" y="1755291"/>
                </a:lnTo>
                <a:lnTo>
                  <a:pt x="994199" y="1756862"/>
                </a:lnTo>
                <a:lnTo>
                  <a:pt x="1002477" y="1758118"/>
                </a:lnTo>
                <a:lnTo>
                  <a:pt x="1011074" y="1758747"/>
                </a:lnTo>
                <a:lnTo>
                  <a:pt x="1015851" y="1758747"/>
                </a:lnTo>
                <a:lnTo>
                  <a:pt x="1020627" y="1758747"/>
                </a:lnTo>
                <a:lnTo>
                  <a:pt x="1025084" y="1758432"/>
                </a:lnTo>
                <a:lnTo>
                  <a:pt x="1029861" y="1757490"/>
                </a:lnTo>
                <a:lnTo>
                  <a:pt x="1034955" y="1756862"/>
                </a:lnTo>
                <a:lnTo>
                  <a:pt x="1039731" y="1755605"/>
                </a:lnTo>
                <a:lnTo>
                  <a:pt x="1044507" y="1754035"/>
                </a:lnTo>
                <a:lnTo>
                  <a:pt x="1049284" y="1751836"/>
                </a:lnTo>
                <a:lnTo>
                  <a:pt x="1054378" y="1749637"/>
                </a:lnTo>
                <a:lnTo>
                  <a:pt x="1059154" y="1747125"/>
                </a:lnTo>
                <a:lnTo>
                  <a:pt x="1063612" y="1743669"/>
                </a:lnTo>
                <a:lnTo>
                  <a:pt x="1068388" y="1739900"/>
                </a:lnTo>
                <a:lnTo>
                  <a:pt x="1068070" y="1742727"/>
                </a:lnTo>
                <a:lnTo>
                  <a:pt x="1067114" y="1749009"/>
                </a:lnTo>
                <a:lnTo>
                  <a:pt x="1066159" y="1753407"/>
                </a:lnTo>
                <a:lnTo>
                  <a:pt x="1064886" y="1758118"/>
                </a:lnTo>
                <a:lnTo>
                  <a:pt x="1062657" y="1763144"/>
                </a:lnTo>
                <a:lnTo>
                  <a:pt x="1060428" y="1768484"/>
                </a:lnTo>
                <a:lnTo>
                  <a:pt x="1057562" y="1774138"/>
                </a:lnTo>
                <a:lnTo>
                  <a:pt x="1054060" y="1779163"/>
                </a:lnTo>
                <a:lnTo>
                  <a:pt x="1049920" y="1783875"/>
                </a:lnTo>
                <a:lnTo>
                  <a:pt x="1047691" y="1786388"/>
                </a:lnTo>
                <a:lnTo>
                  <a:pt x="1044826" y="1788587"/>
                </a:lnTo>
                <a:lnTo>
                  <a:pt x="1042279" y="1790471"/>
                </a:lnTo>
                <a:lnTo>
                  <a:pt x="1039413" y="1792356"/>
                </a:lnTo>
                <a:lnTo>
                  <a:pt x="1036229" y="1793927"/>
                </a:lnTo>
                <a:lnTo>
                  <a:pt x="1033045" y="1795497"/>
                </a:lnTo>
                <a:lnTo>
                  <a:pt x="1030775" y="1796108"/>
                </a:lnTo>
                <a:lnTo>
                  <a:pt x="1041937" y="1866254"/>
                </a:lnTo>
                <a:lnTo>
                  <a:pt x="1126943" y="1698990"/>
                </a:lnTo>
                <a:lnTo>
                  <a:pt x="1138014" y="1704984"/>
                </a:lnTo>
                <a:lnTo>
                  <a:pt x="1149120" y="1711340"/>
                </a:lnTo>
                <a:lnTo>
                  <a:pt x="1159592" y="1717697"/>
                </a:lnTo>
                <a:lnTo>
                  <a:pt x="1170382" y="1724053"/>
                </a:lnTo>
                <a:lnTo>
                  <a:pt x="1180536" y="1730728"/>
                </a:lnTo>
                <a:lnTo>
                  <a:pt x="1190056" y="1737402"/>
                </a:lnTo>
                <a:lnTo>
                  <a:pt x="1199576" y="1744394"/>
                </a:lnTo>
                <a:lnTo>
                  <a:pt x="1208461" y="1751386"/>
                </a:lnTo>
                <a:lnTo>
                  <a:pt x="1217029" y="1758378"/>
                </a:lnTo>
                <a:lnTo>
                  <a:pt x="1225280" y="1766324"/>
                </a:lnTo>
                <a:lnTo>
                  <a:pt x="1233213" y="1773634"/>
                </a:lnTo>
                <a:lnTo>
                  <a:pt x="1240512" y="1781579"/>
                </a:lnTo>
                <a:lnTo>
                  <a:pt x="1247493" y="1789525"/>
                </a:lnTo>
                <a:lnTo>
                  <a:pt x="1254474" y="1797788"/>
                </a:lnTo>
                <a:lnTo>
                  <a:pt x="1260821" y="1806688"/>
                </a:lnTo>
                <a:lnTo>
                  <a:pt x="1266850" y="1815269"/>
                </a:lnTo>
                <a:lnTo>
                  <a:pt x="1272245" y="1824804"/>
                </a:lnTo>
                <a:lnTo>
                  <a:pt x="1277639" y="1834021"/>
                </a:lnTo>
                <a:lnTo>
                  <a:pt x="1282399" y="1844191"/>
                </a:lnTo>
                <a:lnTo>
                  <a:pt x="1286842" y="1854043"/>
                </a:lnTo>
                <a:lnTo>
                  <a:pt x="1291285" y="1864532"/>
                </a:lnTo>
                <a:lnTo>
                  <a:pt x="1294775" y="1875656"/>
                </a:lnTo>
                <a:lnTo>
                  <a:pt x="1298583" y="1886779"/>
                </a:lnTo>
                <a:lnTo>
                  <a:pt x="1301439" y="1898539"/>
                </a:lnTo>
                <a:lnTo>
                  <a:pt x="1304295" y="1910616"/>
                </a:lnTo>
                <a:lnTo>
                  <a:pt x="1306517" y="1923011"/>
                </a:lnTo>
                <a:lnTo>
                  <a:pt x="1308421" y="1936042"/>
                </a:lnTo>
                <a:lnTo>
                  <a:pt x="1310325" y="1949391"/>
                </a:lnTo>
                <a:lnTo>
                  <a:pt x="1311594" y="1963375"/>
                </a:lnTo>
                <a:lnTo>
                  <a:pt x="1312228" y="1977677"/>
                </a:lnTo>
                <a:lnTo>
                  <a:pt x="1312863" y="1992933"/>
                </a:lnTo>
                <a:lnTo>
                  <a:pt x="1312863" y="2008188"/>
                </a:lnTo>
                <a:lnTo>
                  <a:pt x="717550" y="2008188"/>
                </a:lnTo>
                <a:lnTo>
                  <a:pt x="717867" y="1992297"/>
                </a:lnTo>
                <a:lnTo>
                  <a:pt x="718185" y="1976724"/>
                </a:lnTo>
                <a:lnTo>
                  <a:pt x="718819" y="1962104"/>
                </a:lnTo>
                <a:lnTo>
                  <a:pt x="719454" y="1947802"/>
                </a:lnTo>
                <a:lnTo>
                  <a:pt x="720723" y="1934135"/>
                </a:lnTo>
                <a:lnTo>
                  <a:pt x="721993" y="1920787"/>
                </a:lnTo>
                <a:lnTo>
                  <a:pt x="723897" y="1907438"/>
                </a:lnTo>
                <a:lnTo>
                  <a:pt x="725801" y="1895361"/>
                </a:lnTo>
                <a:lnTo>
                  <a:pt x="728022" y="1883601"/>
                </a:lnTo>
                <a:lnTo>
                  <a:pt x="730878" y="1872159"/>
                </a:lnTo>
                <a:lnTo>
                  <a:pt x="734051" y="1861036"/>
                </a:lnTo>
                <a:lnTo>
                  <a:pt x="737542" y="1850547"/>
                </a:lnTo>
                <a:lnTo>
                  <a:pt x="741033" y="1840059"/>
                </a:lnTo>
                <a:lnTo>
                  <a:pt x="745475" y="1830524"/>
                </a:lnTo>
                <a:lnTo>
                  <a:pt x="750235" y="1820672"/>
                </a:lnTo>
                <a:lnTo>
                  <a:pt x="755313" y="1811773"/>
                </a:lnTo>
                <a:lnTo>
                  <a:pt x="760390" y="1802556"/>
                </a:lnTo>
                <a:lnTo>
                  <a:pt x="766419" y="1794292"/>
                </a:lnTo>
                <a:lnTo>
                  <a:pt x="772766" y="1786029"/>
                </a:lnTo>
                <a:lnTo>
                  <a:pt x="779430" y="1777766"/>
                </a:lnTo>
                <a:lnTo>
                  <a:pt x="786728" y="1770138"/>
                </a:lnTo>
                <a:lnTo>
                  <a:pt x="794979" y="1762510"/>
                </a:lnTo>
                <a:lnTo>
                  <a:pt x="802912" y="1755200"/>
                </a:lnTo>
                <a:lnTo>
                  <a:pt x="811797" y="1748208"/>
                </a:lnTo>
                <a:lnTo>
                  <a:pt x="821317" y="1741534"/>
                </a:lnTo>
                <a:lnTo>
                  <a:pt x="831155" y="1734859"/>
                </a:lnTo>
                <a:lnTo>
                  <a:pt x="841627" y="1728185"/>
                </a:lnTo>
                <a:lnTo>
                  <a:pt x="852733" y="1721828"/>
                </a:lnTo>
                <a:lnTo>
                  <a:pt x="864157" y="1715472"/>
                </a:lnTo>
                <a:lnTo>
                  <a:pt x="876533" y="1709115"/>
                </a:lnTo>
                <a:lnTo>
                  <a:pt x="889544" y="1703077"/>
                </a:lnTo>
                <a:lnTo>
                  <a:pt x="902871" y="1697038"/>
                </a:lnTo>
                <a:close/>
                <a:moveTo>
                  <a:pt x="185540" y="1697038"/>
                </a:moveTo>
                <a:lnTo>
                  <a:pt x="186040" y="1697719"/>
                </a:lnTo>
                <a:lnTo>
                  <a:pt x="262534" y="1869986"/>
                </a:lnTo>
                <a:lnTo>
                  <a:pt x="283868" y="1797044"/>
                </a:lnTo>
                <a:lnTo>
                  <a:pt x="281820" y="1796753"/>
                </a:lnTo>
                <a:lnTo>
                  <a:pt x="278021" y="1795497"/>
                </a:lnTo>
                <a:lnTo>
                  <a:pt x="274538" y="1794241"/>
                </a:lnTo>
                <a:lnTo>
                  <a:pt x="271056" y="1792670"/>
                </a:lnTo>
                <a:lnTo>
                  <a:pt x="268207" y="1790785"/>
                </a:lnTo>
                <a:lnTo>
                  <a:pt x="265041" y="1788901"/>
                </a:lnTo>
                <a:lnTo>
                  <a:pt x="262508" y="1786702"/>
                </a:lnTo>
                <a:lnTo>
                  <a:pt x="259975" y="1784189"/>
                </a:lnTo>
                <a:lnTo>
                  <a:pt x="257442" y="1781990"/>
                </a:lnTo>
                <a:lnTo>
                  <a:pt x="253643" y="1776965"/>
                </a:lnTo>
                <a:lnTo>
                  <a:pt x="249844" y="1771625"/>
                </a:lnTo>
                <a:lnTo>
                  <a:pt x="247311" y="1766599"/>
                </a:lnTo>
                <a:lnTo>
                  <a:pt x="244778" y="1761574"/>
                </a:lnTo>
                <a:lnTo>
                  <a:pt x="243195" y="1756862"/>
                </a:lnTo>
                <a:lnTo>
                  <a:pt x="241929" y="1752464"/>
                </a:lnTo>
                <a:lnTo>
                  <a:pt x="240030" y="1745868"/>
                </a:lnTo>
                <a:lnTo>
                  <a:pt x="239713" y="1743669"/>
                </a:lnTo>
                <a:lnTo>
                  <a:pt x="242562" y="1744926"/>
                </a:lnTo>
                <a:lnTo>
                  <a:pt x="250161" y="1748695"/>
                </a:lnTo>
                <a:lnTo>
                  <a:pt x="255543" y="1750894"/>
                </a:lnTo>
                <a:lnTo>
                  <a:pt x="261875" y="1753407"/>
                </a:lnTo>
                <a:lnTo>
                  <a:pt x="268840" y="1755291"/>
                </a:lnTo>
                <a:lnTo>
                  <a:pt x="276438" y="1756862"/>
                </a:lnTo>
                <a:lnTo>
                  <a:pt x="284669" y="1758118"/>
                </a:lnTo>
                <a:lnTo>
                  <a:pt x="293851" y="1758747"/>
                </a:lnTo>
                <a:lnTo>
                  <a:pt x="297966" y="1758747"/>
                </a:lnTo>
                <a:lnTo>
                  <a:pt x="302715" y="1758747"/>
                </a:lnTo>
                <a:lnTo>
                  <a:pt x="307464" y="1758432"/>
                </a:lnTo>
                <a:lnTo>
                  <a:pt x="312530" y="1757490"/>
                </a:lnTo>
                <a:lnTo>
                  <a:pt x="316962" y="1756862"/>
                </a:lnTo>
                <a:lnTo>
                  <a:pt x="322028" y="1755605"/>
                </a:lnTo>
                <a:lnTo>
                  <a:pt x="326777" y="1754035"/>
                </a:lnTo>
                <a:lnTo>
                  <a:pt x="331526" y="1751836"/>
                </a:lnTo>
                <a:lnTo>
                  <a:pt x="336274" y="1749637"/>
                </a:lnTo>
                <a:lnTo>
                  <a:pt x="341023" y="1747125"/>
                </a:lnTo>
                <a:lnTo>
                  <a:pt x="346089" y="1743669"/>
                </a:lnTo>
                <a:lnTo>
                  <a:pt x="350838" y="1739900"/>
                </a:lnTo>
                <a:lnTo>
                  <a:pt x="350521" y="1742727"/>
                </a:lnTo>
                <a:lnTo>
                  <a:pt x="348938" y="1749009"/>
                </a:lnTo>
                <a:lnTo>
                  <a:pt x="347989" y="1753407"/>
                </a:lnTo>
                <a:lnTo>
                  <a:pt x="346722" y="1758118"/>
                </a:lnTo>
                <a:lnTo>
                  <a:pt x="345139" y="1763144"/>
                </a:lnTo>
                <a:lnTo>
                  <a:pt x="342606" y="1768484"/>
                </a:lnTo>
                <a:lnTo>
                  <a:pt x="339757" y="1774138"/>
                </a:lnTo>
                <a:lnTo>
                  <a:pt x="336274" y="1779163"/>
                </a:lnTo>
                <a:lnTo>
                  <a:pt x="332159" y="1783875"/>
                </a:lnTo>
                <a:lnTo>
                  <a:pt x="329626" y="1786388"/>
                </a:lnTo>
                <a:lnTo>
                  <a:pt x="327410" y="1788587"/>
                </a:lnTo>
                <a:lnTo>
                  <a:pt x="324877" y="1790471"/>
                </a:lnTo>
                <a:lnTo>
                  <a:pt x="321711" y="1792356"/>
                </a:lnTo>
                <a:lnTo>
                  <a:pt x="318862" y="1793927"/>
                </a:lnTo>
                <a:lnTo>
                  <a:pt x="315379" y="1795497"/>
                </a:lnTo>
                <a:lnTo>
                  <a:pt x="313294" y="1796061"/>
                </a:lnTo>
                <a:lnTo>
                  <a:pt x="324147" y="1864546"/>
                </a:lnTo>
                <a:lnTo>
                  <a:pt x="406919" y="1700746"/>
                </a:lnTo>
                <a:lnTo>
                  <a:pt x="408505" y="1698627"/>
                </a:lnTo>
                <a:lnTo>
                  <a:pt x="419923" y="1704984"/>
                </a:lnTo>
                <a:lnTo>
                  <a:pt x="431023" y="1711340"/>
                </a:lnTo>
                <a:lnTo>
                  <a:pt x="442124" y="1717697"/>
                </a:lnTo>
                <a:lnTo>
                  <a:pt x="452590" y="1724053"/>
                </a:lnTo>
                <a:lnTo>
                  <a:pt x="462422" y="1730728"/>
                </a:lnTo>
                <a:lnTo>
                  <a:pt x="472254" y="1737402"/>
                </a:lnTo>
                <a:lnTo>
                  <a:pt x="481452" y="1744394"/>
                </a:lnTo>
                <a:lnTo>
                  <a:pt x="490333" y="1751386"/>
                </a:lnTo>
                <a:lnTo>
                  <a:pt x="499213" y="1758378"/>
                </a:lnTo>
                <a:lnTo>
                  <a:pt x="507459" y="1766324"/>
                </a:lnTo>
                <a:lnTo>
                  <a:pt x="515071" y="1773634"/>
                </a:lnTo>
                <a:lnTo>
                  <a:pt x="522683" y="1781579"/>
                </a:lnTo>
                <a:lnTo>
                  <a:pt x="529978" y="1789525"/>
                </a:lnTo>
                <a:lnTo>
                  <a:pt x="536638" y="1797788"/>
                </a:lnTo>
                <a:lnTo>
                  <a:pt x="542981" y="1806688"/>
                </a:lnTo>
                <a:lnTo>
                  <a:pt x="549008" y="1815269"/>
                </a:lnTo>
                <a:lnTo>
                  <a:pt x="554399" y="1824804"/>
                </a:lnTo>
                <a:lnTo>
                  <a:pt x="559791" y="1834021"/>
                </a:lnTo>
                <a:lnTo>
                  <a:pt x="564548" y="1844191"/>
                </a:lnTo>
                <a:lnTo>
                  <a:pt x="569306" y="1854043"/>
                </a:lnTo>
                <a:lnTo>
                  <a:pt x="573112" y="1864532"/>
                </a:lnTo>
                <a:lnTo>
                  <a:pt x="577235" y="1875656"/>
                </a:lnTo>
                <a:lnTo>
                  <a:pt x="580407" y="1886779"/>
                </a:lnTo>
                <a:lnTo>
                  <a:pt x="583578" y="1898539"/>
                </a:lnTo>
                <a:lnTo>
                  <a:pt x="586115" y="1910616"/>
                </a:lnTo>
                <a:lnTo>
                  <a:pt x="588653" y="1923011"/>
                </a:lnTo>
                <a:lnTo>
                  <a:pt x="590556" y="1936042"/>
                </a:lnTo>
                <a:lnTo>
                  <a:pt x="592142" y="1949391"/>
                </a:lnTo>
                <a:lnTo>
                  <a:pt x="593410" y="1963375"/>
                </a:lnTo>
                <a:lnTo>
                  <a:pt x="594679" y="1977677"/>
                </a:lnTo>
                <a:lnTo>
                  <a:pt x="594996" y="1992933"/>
                </a:lnTo>
                <a:lnTo>
                  <a:pt x="595313" y="2008188"/>
                </a:lnTo>
                <a:lnTo>
                  <a:pt x="0" y="2008188"/>
                </a:lnTo>
                <a:lnTo>
                  <a:pt x="0" y="1992297"/>
                </a:lnTo>
                <a:lnTo>
                  <a:pt x="317" y="1976724"/>
                </a:lnTo>
                <a:lnTo>
                  <a:pt x="952" y="1962104"/>
                </a:lnTo>
                <a:lnTo>
                  <a:pt x="2220" y="1947802"/>
                </a:lnTo>
                <a:lnTo>
                  <a:pt x="3172" y="1934135"/>
                </a:lnTo>
                <a:lnTo>
                  <a:pt x="4440" y="1920787"/>
                </a:lnTo>
                <a:lnTo>
                  <a:pt x="6343" y="1907438"/>
                </a:lnTo>
                <a:lnTo>
                  <a:pt x="8563" y="1895361"/>
                </a:lnTo>
                <a:lnTo>
                  <a:pt x="10784" y="1883601"/>
                </a:lnTo>
                <a:lnTo>
                  <a:pt x="13321" y="1872159"/>
                </a:lnTo>
                <a:lnTo>
                  <a:pt x="16492" y="1861036"/>
                </a:lnTo>
                <a:lnTo>
                  <a:pt x="19664" y="1850547"/>
                </a:lnTo>
                <a:lnTo>
                  <a:pt x="23787" y="1840059"/>
                </a:lnTo>
                <a:lnTo>
                  <a:pt x="27910" y="1830524"/>
                </a:lnTo>
                <a:lnTo>
                  <a:pt x="32351" y="1820672"/>
                </a:lnTo>
                <a:lnTo>
                  <a:pt x="37425" y="1811773"/>
                </a:lnTo>
                <a:lnTo>
                  <a:pt x="43134" y="1802556"/>
                </a:lnTo>
                <a:lnTo>
                  <a:pt x="48843" y="1794292"/>
                </a:lnTo>
                <a:lnTo>
                  <a:pt x="55186" y="1786029"/>
                </a:lnTo>
                <a:lnTo>
                  <a:pt x="62164" y="1777766"/>
                </a:lnTo>
                <a:lnTo>
                  <a:pt x="69459" y="1770138"/>
                </a:lnTo>
                <a:lnTo>
                  <a:pt x="77070" y="1762510"/>
                </a:lnTo>
                <a:lnTo>
                  <a:pt x="85317" y="1755200"/>
                </a:lnTo>
                <a:lnTo>
                  <a:pt x="94514" y="1748208"/>
                </a:lnTo>
                <a:lnTo>
                  <a:pt x="103712" y="1741534"/>
                </a:lnTo>
                <a:lnTo>
                  <a:pt x="113544" y="1734859"/>
                </a:lnTo>
                <a:lnTo>
                  <a:pt x="124010" y="1728185"/>
                </a:lnTo>
                <a:lnTo>
                  <a:pt x="135111" y="1721828"/>
                </a:lnTo>
                <a:lnTo>
                  <a:pt x="146846" y="1715472"/>
                </a:lnTo>
                <a:lnTo>
                  <a:pt x="159215" y="1709115"/>
                </a:lnTo>
                <a:lnTo>
                  <a:pt x="171902" y="1703077"/>
                </a:lnTo>
                <a:lnTo>
                  <a:pt x="185540" y="1697038"/>
                </a:lnTo>
                <a:close/>
                <a:moveTo>
                  <a:pt x="1733551" y="1376363"/>
                </a:moveTo>
                <a:lnTo>
                  <a:pt x="1742737" y="1376998"/>
                </a:lnTo>
                <a:lnTo>
                  <a:pt x="1752557" y="1378268"/>
                </a:lnTo>
                <a:lnTo>
                  <a:pt x="1763644" y="1380491"/>
                </a:lnTo>
                <a:lnTo>
                  <a:pt x="1774731" y="1383348"/>
                </a:lnTo>
                <a:lnTo>
                  <a:pt x="1780433" y="1384936"/>
                </a:lnTo>
                <a:lnTo>
                  <a:pt x="1786135" y="1387158"/>
                </a:lnTo>
                <a:lnTo>
                  <a:pt x="1791520" y="1389063"/>
                </a:lnTo>
                <a:lnTo>
                  <a:pt x="1797222" y="1391603"/>
                </a:lnTo>
                <a:lnTo>
                  <a:pt x="1802924" y="1394461"/>
                </a:lnTo>
                <a:lnTo>
                  <a:pt x="1808309" y="1397001"/>
                </a:lnTo>
                <a:lnTo>
                  <a:pt x="1813694" y="1400493"/>
                </a:lnTo>
                <a:lnTo>
                  <a:pt x="1819079" y="1403986"/>
                </a:lnTo>
                <a:lnTo>
                  <a:pt x="1823831" y="1407796"/>
                </a:lnTo>
                <a:lnTo>
                  <a:pt x="1828582" y="1411606"/>
                </a:lnTo>
                <a:lnTo>
                  <a:pt x="1833334" y="1416051"/>
                </a:lnTo>
                <a:lnTo>
                  <a:pt x="1837769" y="1421131"/>
                </a:lnTo>
                <a:lnTo>
                  <a:pt x="1841570" y="1426211"/>
                </a:lnTo>
                <a:lnTo>
                  <a:pt x="1845371" y="1431608"/>
                </a:lnTo>
                <a:lnTo>
                  <a:pt x="1848222" y="1437006"/>
                </a:lnTo>
                <a:lnTo>
                  <a:pt x="1851390" y="1443038"/>
                </a:lnTo>
                <a:lnTo>
                  <a:pt x="1853607" y="1449388"/>
                </a:lnTo>
                <a:lnTo>
                  <a:pt x="1855508" y="1456373"/>
                </a:lnTo>
                <a:lnTo>
                  <a:pt x="1857408" y="1463676"/>
                </a:lnTo>
                <a:lnTo>
                  <a:pt x="1858359" y="1471296"/>
                </a:lnTo>
                <a:lnTo>
                  <a:pt x="1858675" y="1479233"/>
                </a:lnTo>
                <a:lnTo>
                  <a:pt x="1858675" y="1487488"/>
                </a:lnTo>
                <a:lnTo>
                  <a:pt x="1858042" y="1496378"/>
                </a:lnTo>
                <a:lnTo>
                  <a:pt x="1856775" y="1505586"/>
                </a:lnTo>
                <a:lnTo>
                  <a:pt x="1857408" y="1505586"/>
                </a:lnTo>
                <a:lnTo>
                  <a:pt x="1858992" y="1506221"/>
                </a:lnTo>
                <a:lnTo>
                  <a:pt x="1861210" y="1507491"/>
                </a:lnTo>
                <a:lnTo>
                  <a:pt x="1864377" y="1509713"/>
                </a:lnTo>
                <a:lnTo>
                  <a:pt x="1865644" y="1511301"/>
                </a:lnTo>
                <a:lnTo>
                  <a:pt x="1866912" y="1512888"/>
                </a:lnTo>
                <a:lnTo>
                  <a:pt x="1868179" y="1514793"/>
                </a:lnTo>
                <a:lnTo>
                  <a:pt x="1869446" y="1517651"/>
                </a:lnTo>
                <a:lnTo>
                  <a:pt x="1870396" y="1520191"/>
                </a:lnTo>
                <a:lnTo>
                  <a:pt x="1871030" y="1523683"/>
                </a:lnTo>
                <a:lnTo>
                  <a:pt x="1871663" y="1527176"/>
                </a:lnTo>
                <a:lnTo>
                  <a:pt x="1871663" y="1531621"/>
                </a:lnTo>
                <a:lnTo>
                  <a:pt x="1871663" y="1539558"/>
                </a:lnTo>
                <a:lnTo>
                  <a:pt x="1871030" y="1546543"/>
                </a:lnTo>
                <a:lnTo>
                  <a:pt x="1870079" y="1552893"/>
                </a:lnTo>
                <a:lnTo>
                  <a:pt x="1868495" y="1557973"/>
                </a:lnTo>
                <a:lnTo>
                  <a:pt x="1866912" y="1562418"/>
                </a:lnTo>
                <a:lnTo>
                  <a:pt x="1865011" y="1566228"/>
                </a:lnTo>
                <a:lnTo>
                  <a:pt x="1863110" y="1569721"/>
                </a:lnTo>
                <a:lnTo>
                  <a:pt x="1860576" y="1572578"/>
                </a:lnTo>
                <a:lnTo>
                  <a:pt x="1858359" y="1575753"/>
                </a:lnTo>
                <a:lnTo>
                  <a:pt x="1857092" y="1577341"/>
                </a:lnTo>
                <a:lnTo>
                  <a:pt x="1855508" y="1579881"/>
                </a:lnTo>
                <a:lnTo>
                  <a:pt x="1854241" y="1582421"/>
                </a:lnTo>
                <a:lnTo>
                  <a:pt x="1853290" y="1585596"/>
                </a:lnTo>
                <a:lnTo>
                  <a:pt x="1852340" y="1589406"/>
                </a:lnTo>
                <a:lnTo>
                  <a:pt x="1851707" y="1593851"/>
                </a:lnTo>
                <a:lnTo>
                  <a:pt x="1851073" y="1598931"/>
                </a:lnTo>
                <a:lnTo>
                  <a:pt x="1850439" y="1603693"/>
                </a:lnTo>
                <a:lnTo>
                  <a:pt x="1848856" y="1608773"/>
                </a:lnTo>
                <a:lnTo>
                  <a:pt x="1847588" y="1614171"/>
                </a:lnTo>
                <a:lnTo>
                  <a:pt x="1846005" y="1619568"/>
                </a:lnTo>
                <a:lnTo>
                  <a:pt x="1844104" y="1624966"/>
                </a:lnTo>
                <a:lnTo>
                  <a:pt x="1839669" y="1635444"/>
                </a:lnTo>
                <a:lnTo>
                  <a:pt x="1834284" y="1646239"/>
                </a:lnTo>
                <a:lnTo>
                  <a:pt x="1831433" y="1651636"/>
                </a:lnTo>
                <a:lnTo>
                  <a:pt x="1827949" y="1657034"/>
                </a:lnTo>
                <a:lnTo>
                  <a:pt x="1824781" y="1661796"/>
                </a:lnTo>
                <a:lnTo>
                  <a:pt x="1821296" y="1666876"/>
                </a:lnTo>
                <a:lnTo>
                  <a:pt x="1817178" y="1671956"/>
                </a:lnTo>
                <a:lnTo>
                  <a:pt x="1813694" y="1676719"/>
                </a:lnTo>
                <a:lnTo>
                  <a:pt x="1809576" y="1681164"/>
                </a:lnTo>
                <a:lnTo>
                  <a:pt x="1805458" y="1685926"/>
                </a:lnTo>
                <a:lnTo>
                  <a:pt x="1801023" y="1690371"/>
                </a:lnTo>
                <a:lnTo>
                  <a:pt x="1796588" y="1694181"/>
                </a:lnTo>
                <a:lnTo>
                  <a:pt x="1791837" y="1698309"/>
                </a:lnTo>
                <a:lnTo>
                  <a:pt x="1787085" y="1702119"/>
                </a:lnTo>
                <a:lnTo>
                  <a:pt x="1782333" y="1705294"/>
                </a:lnTo>
                <a:lnTo>
                  <a:pt x="1777265" y="1708469"/>
                </a:lnTo>
                <a:lnTo>
                  <a:pt x="1771880" y="1711009"/>
                </a:lnTo>
                <a:lnTo>
                  <a:pt x="1767128" y="1713549"/>
                </a:lnTo>
                <a:lnTo>
                  <a:pt x="1761743" y="1715771"/>
                </a:lnTo>
                <a:lnTo>
                  <a:pt x="1756041" y="1717676"/>
                </a:lnTo>
                <a:lnTo>
                  <a:pt x="1750656" y="1718946"/>
                </a:lnTo>
                <a:lnTo>
                  <a:pt x="1744954" y="1719899"/>
                </a:lnTo>
                <a:lnTo>
                  <a:pt x="1739253" y="1720534"/>
                </a:lnTo>
                <a:lnTo>
                  <a:pt x="1733551" y="1720851"/>
                </a:lnTo>
                <a:lnTo>
                  <a:pt x="1728166" y="1720534"/>
                </a:lnTo>
                <a:lnTo>
                  <a:pt x="1722464" y="1719899"/>
                </a:lnTo>
                <a:lnTo>
                  <a:pt x="1716762" y="1718946"/>
                </a:lnTo>
                <a:lnTo>
                  <a:pt x="1711060" y="1717676"/>
                </a:lnTo>
                <a:lnTo>
                  <a:pt x="1705675" y="1715771"/>
                </a:lnTo>
                <a:lnTo>
                  <a:pt x="1700290" y="1713549"/>
                </a:lnTo>
                <a:lnTo>
                  <a:pt x="1694904" y="1711009"/>
                </a:lnTo>
                <a:lnTo>
                  <a:pt x="1690153" y="1708469"/>
                </a:lnTo>
                <a:lnTo>
                  <a:pt x="1685085" y="1705294"/>
                </a:lnTo>
                <a:lnTo>
                  <a:pt x="1680016" y="1702119"/>
                </a:lnTo>
                <a:lnTo>
                  <a:pt x="1675265" y="1698309"/>
                </a:lnTo>
                <a:lnTo>
                  <a:pt x="1670830" y="1694181"/>
                </a:lnTo>
                <a:lnTo>
                  <a:pt x="1666395" y="1690371"/>
                </a:lnTo>
                <a:lnTo>
                  <a:pt x="1661960" y="1685926"/>
                </a:lnTo>
                <a:lnTo>
                  <a:pt x="1657842" y="1681164"/>
                </a:lnTo>
                <a:lnTo>
                  <a:pt x="1653724" y="1676719"/>
                </a:lnTo>
                <a:lnTo>
                  <a:pt x="1649606" y="1671956"/>
                </a:lnTo>
                <a:lnTo>
                  <a:pt x="1646122" y="1666876"/>
                </a:lnTo>
                <a:lnTo>
                  <a:pt x="1642637" y="1661796"/>
                </a:lnTo>
                <a:lnTo>
                  <a:pt x="1639469" y="1657034"/>
                </a:lnTo>
                <a:lnTo>
                  <a:pt x="1635985" y="1651636"/>
                </a:lnTo>
                <a:lnTo>
                  <a:pt x="1633134" y="1646239"/>
                </a:lnTo>
                <a:lnTo>
                  <a:pt x="1627749" y="1635444"/>
                </a:lnTo>
                <a:lnTo>
                  <a:pt x="1623314" y="1624966"/>
                </a:lnTo>
                <a:lnTo>
                  <a:pt x="1621413" y="1619568"/>
                </a:lnTo>
                <a:lnTo>
                  <a:pt x="1619830" y="1614171"/>
                </a:lnTo>
                <a:lnTo>
                  <a:pt x="1618246" y="1608773"/>
                </a:lnTo>
                <a:lnTo>
                  <a:pt x="1616979" y="1603693"/>
                </a:lnTo>
                <a:lnTo>
                  <a:pt x="1616028" y="1598931"/>
                </a:lnTo>
                <a:lnTo>
                  <a:pt x="1615395" y="1593851"/>
                </a:lnTo>
                <a:lnTo>
                  <a:pt x="1614761" y="1589406"/>
                </a:lnTo>
                <a:lnTo>
                  <a:pt x="1614128" y="1585596"/>
                </a:lnTo>
                <a:lnTo>
                  <a:pt x="1612861" y="1582421"/>
                </a:lnTo>
                <a:lnTo>
                  <a:pt x="1611593" y="1579881"/>
                </a:lnTo>
                <a:lnTo>
                  <a:pt x="1610326" y="1577341"/>
                </a:lnTo>
                <a:lnTo>
                  <a:pt x="1609059" y="1575753"/>
                </a:lnTo>
                <a:lnTo>
                  <a:pt x="1606842" y="1572578"/>
                </a:lnTo>
                <a:lnTo>
                  <a:pt x="1604308" y="1569721"/>
                </a:lnTo>
                <a:lnTo>
                  <a:pt x="1602090" y="1566228"/>
                </a:lnTo>
                <a:lnTo>
                  <a:pt x="1600506" y="1562418"/>
                </a:lnTo>
                <a:lnTo>
                  <a:pt x="1598606" y="1557973"/>
                </a:lnTo>
                <a:lnTo>
                  <a:pt x="1597339" y="1552893"/>
                </a:lnTo>
                <a:lnTo>
                  <a:pt x="1596388" y="1546543"/>
                </a:lnTo>
                <a:lnTo>
                  <a:pt x="1595755" y="1539558"/>
                </a:lnTo>
                <a:lnTo>
                  <a:pt x="1595438" y="1531621"/>
                </a:lnTo>
                <a:lnTo>
                  <a:pt x="1595755" y="1527176"/>
                </a:lnTo>
                <a:lnTo>
                  <a:pt x="1596072" y="1523683"/>
                </a:lnTo>
                <a:lnTo>
                  <a:pt x="1596705" y="1520191"/>
                </a:lnTo>
                <a:lnTo>
                  <a:pt x="1597656" y="1517651"/>
                </a:lnTo>
                <a:lnTo>
                  <a:pt x="1598923" y="1514793"/>
                </a:lnTo>
                <a:lnTo>
                  <a:pt x="1600506" y="1512888"/>
                </a:lnTo>
                <a:lnTo>
                  <a:pt x="1601774" y="1511301"/>
                </a:lnTo>
                <a:lnTo>
                  <a:pt x="1603041" y="1509713"/>
                </a:lnTo>
                <a:lnTo>
                  <a:pt x="1605575" y="1507491"/>
                </a:lnTo>
                <a:lnTo>
                  <a:pt x="1608426" y="1506221"/>
                </a:lnTo>
                <a:lnTo>
                  <a:pt x="1610010" y="1505586"/>
                </a:lnTo>
                <a:lnTo>
                  <a:pt x="1610643" y="1505586"/>
                </a:lnTo>
                <a:lnTo>
                  <a:pt x="1609376" y="1496378"/>
                </a:lnTo>
                <a:lnTo>
                  <a:pt x="1608743" y="1487488"/>
                </a:lnTo>
                <a:lnTo>
                  <a:pt x="1608426" y="1479233"/>
                </a:lnTo>
                <a:lnTo>
                  <a:pt x="1609059" y="1471296"/>
                </a:lnTo>
                <a:lnTo>
                  <a:pt x="1610010" y="1463676"/>
                </a:lnTo>
                <a:lnTo>
                  <a:pt x="1611277" y="1456373"/>
                </a:lnTo>
                <a:lnTo>
                  <a:pt x="1613494" y="1449388"/>
                </a:lnTo>
                <a:lnTo>
                  <a:pt x="1616028" y="1443038"/>
                </a:lnTo>
                <a:lnTo>
                  <a:pt x="1618879" y="1437006"/>
                </a:lnTo>
                <a:lnTo>
                  <a:pt x="1622047" y="1431608"/>
                </a:lnTo>
                <a:lnTo>
                  <a:pt x="1625848" y="1426211"/>
                </a:lnTo>
                <a:lnTo>
                  <a:pt x="1629649" y="1421131"/>
                </a:lnTo>
                <a:lnTo>
                  <a:pt x="1634084" y="1416051"/>
                </a:lnTo>
                <a:lnTo>
                  <a:pt x="1638519" y="1411606"/>
                </a:lnTo>
                <a:lnTo>
                  <a:pt x="1643271" y="1407796"/>
                </a:lnTo>
                <a:lnTo>
                  <a:pt x="1648339" y="1403986"/>
                </a:lnTo>
                <a:lnTo>
                  <a:pt x="1653407" y="1400493"/>
                </a:lnTo>
                <a:lnTo>
                  <a:pt x="1658792" y="1397001"/>
                </a:lnTo>
                <a:lnTo>
                  <a:pt x="1664494" y="1394461"/>
                </a:lnTo>
                <a:lnTo>
                  <a:pt x="1670196" y="1391603"/>
                </a:lnTo>
                <a:lnTo>
                  <a:pt x="1675581" y="1389063"/>
                </a:lnTo>
                <a:lnTo>
                  <a:pt x="1681283" y="1387158"/>
                </a:lnTo>
                <a:lnTo>
                  <a:pt x="1686985" y="1384936"/>
                </a:lnTo>
                <a:lnTo>
                  <a:pt x="1692687" y="1383348"/>
                </a:lnTo>
                <a:lnTo>
                  <a:pt x="1703774" y="1380491"/>
                </a:lnTo>
                <a:lnTo>
                  <a:pt x="1714228" y="1378268"/>
                </a:lnTo>
                <a:lnTo>
                  <a:pt x="1724364" y="1376998"/>
                </a:lnTo>
                <a:lnTo>
                  <a:pt x="1733551" y="1376363"/>
                </a:lnTo>
                <a:close/>
                <a:moveTo>
                  <a:pt x="1015207" y="1376363"/>
                </a:moveTo>
                <a:lnTo>
                  <a:pt x="1024446" y="1376998"/>
                </a:lnTo>
                <a:lnTo>
                  <a:pt x="1034641" y="1378268"/>
                </a:lnTo>
                <a:lnTo>
                  <a:pt x="1045473" y="1380491"/>
                </a:lnTo>
                <a:lnTo>
                  <a:pt x="1056624" y="1383348"/>
                </a:lnTo>
                <a:lnTo>
                  <a:pt x="1062358" y="1384936"/>
                </a:lnTo>
                <a:lnTo>
                  <a:pt x="1068093" y="1387158"/>
                </a:lnTo>
                <a:lnTo>
                  <a:pt x="1073828" y="1389063"/>
                </a:lnTo>
                <a:lnTo>
                  <a:pt x="1079562" y="1391603"/>
                </a:lnTo>
                <a:lnTo>
                  <a:pt x="1084978" y="1394461"/>
                </a:lnTo>
                <a:lnTo>
                  <a:pt x="1090713" y="1397001"/>
                </a:lnTo>
                <a:lnTo>
                  <a:pt x="1095811" y="1400493"/>
                </a:lnTo>
                <a:lnTo>
                  <a:pt x="1100908" y="1403986"/>
                </a:lnTo>
                <a:lnTo>
                  <a:pt x="1106006" y="1407796"/>
                </a:lnTo>
                <a:lnTo>
                  <a:pt x="1111103" y="1411606"/>
                </a:lnTo>
                <a:lnTo>
                  <a:pt x="1115245" y="1416051"/>
                </a:lnTo>
                <a:lnTo>
                  <a:pt x="1119705" y="1421131"/>
                </a:lnTo>
                <a:lnTo>
                  <a:pt x="1123847" y="1426211"/>
                </a:lnTo>
                <a:lnTo>
                  <a:pt x="1127351" y="1431608"/>
                </a:lnTo>
                <a:lnTo>
                  <a:pt x="1130856" y="1437006"/>
                </a:lnTo>
                <a:lnTo>
                  <a:pt x="1133723" y="1443038"/>
                </a:lnTo>
                <a:lnTo>
                  <a:pt x="1136272" y="1449388"/>
                </a:lnTo>
                <a:lnTo>
                  <a:pt x="1138183" y="1456373"/>
                </a:lnTo>
                <a:lnTo>
                  <a:pt x="1139776" y="1463676"/>
                </a:lnTo>
                <a:lnTo>
                  <a:pt x="1140732" y="1471296"/>
                </a:lnTo>
                <a:lnTo>
                  <a:pt x="1141051" y="1479233"/>
                </a:lnTo>
                <a:lnTo>
                  <a:pt x="1141051" y="1487488"/>
                </a:lnTo>
                <a:lnTo>
                  <a:pt x="1140414" y="1496378"/>
                </a:lnTo>
                <a:lnTo>
                  <a:pt x="1139139" y="1505586"/>
                </a:lnTo>
                <a:lnTo>
                  <a:pt x="1139776" y="1505586"/>
                </a:lnTo>
                <a:lnTo>
                  <a:pt x="1141369" y="1506221"/>
                </a:lnTo>
                <a:lnTo>
                  <a:pt x="1143918" y="1507491"/>
                </a:lnTo>
                <a:lnTo>
                  <a:pt x="1146467" y="1509713"/>
                </a:lnTo>
                <a:lnTo>
                  <a:pt x="1148060" y="1511301"/>
                </a:lnTo>
                <a:lnTo>
                  <a:pt x="1149653" y="1512888"/>
                </a:lnTo>
                <a:lnTo>
                  <a:pt x="1150609" y="1514793"/>
                </a:lnTo>
                <a:lnTo>
                  <a:pt x="1151883" y="1517651"/>
                </a:lnTo>
                <a:lnTo>
                  <a:pt x="1152839" y="1520191"/>
                </a:lnTo>
                <a:lnTo>
                  <a:pt x="1153476" y="1523683"/>
                </a:lnTo>
                <a:lnTo>
                  <a:pt x="1153795" y="1527176"/>
                </a:lnTo>
                <a:lnTo>
                  <a:pt x="1154113" y="1531621"/>
                </a:lnTo>
                <a:lnTo>
                  <a:pt x="1153795" y="1539558"/>
                </a:lnTo>
                <a:lnTo>
                  <a:pt x="1153157" y="1546543"/>
                </a:lnTo>
                <a:lnTo>
                  <a:pt x="1152202" y="1552893"/>
                </a:lnTo>
                <a:lnTo>
                  <a:pt x="1150927" y="1557973"/>
                </a:lnTo>
                <a:lnTo>
                  <a:pt x="1149653" y="1562418"/>
                </a:lnTo>
                <a:lnTo>
                  <a:pt x="1147423" y="1566228"/>
                </a:lnTo>
                <a:lnTo>
                  <a:pt x="1145193" y="1569721"/>
                </a:lnTo>
                <a:lnTo>
                  <a:pt x="1142962" y="1572578"/>
                </a:lnTo>
                <a:lnTo>
                  <a:pt x="1140414" y="1575753"/>
                </a:lnTo>
                <a:lnTo>
                  <a:pt x="1139139" y="1577341"/>
                </a:lnTo>
                <a:lnTo>
                  <a:pt x="1137865" y="1579881"/>
                </a:lnTo>
                <a:lnTo>
                  <a:pt x="1136909" y="1582421"/>
                </a:lnTo>
                <a:lnTo>
                  <a:pt x="1135953" y="1585596"/>
                </a:lnTo>
                <a:lnTo>
                  <a:pt x="1134679" y="1589406"/>
                </a:lnTo>
                <a:lnTo>
                  <a:pt x="1134042" y="1593851"/>
                </a:lnTo>
                <a:lnTo>
                  <a:pt x="1133405" y="1598931"/>
                </a:lnTo>
                <a:lnTo>
                  <a:pt x="1132449" y="1603693"/>
                </a:lnTo>
                <a:lnTo>
                  <a:pt x="1131493" y="1608773"/>
                </a:lnTo>
                <a:lnTo>
                  <a:pt x="1129900" y="1614171"/>
                </a:lnTo>
                <a:lnTo>
                  <a:pt x="1127989" y="1619568"/>
                </a:lnTo>
                <a:lnTo>
                  <a:pt x="1126396" y="1624966"/>
                </a:lnTo>
                <a:lnTo>
                  <a:pt x="1121617" y="1635444"/>
                </a:lnTo>
                <a:lnTo>
                  <a:pt x="1116519" y="1646239"/>
                </a:lnTo>
                <a:lnTo>
                  <a:pt x="1113333" y="1651636"/>
                </a:lnTo>
                <a:lnTo>
                  <a:pt x="1110466" y="1657034"/>
                </a:lnTo>
                <a:lnTo>
                  <a:pt x="1106961" y="1661796"/>
                </a:lnTo>
                <a:lnTo>
                  <a:pt x="1103457" y="1666876"/>
                </a:lnTo>
                <a:lnTo>
                  <a:pt x="1099634" y="1671956"/>
                </a:lnTo>
                <a:lnTo>
                  <a:pt x="1095492" y="1676719"/>
                </a:lnTo>
                <a:lnTo>
                  <a:pt x="1091669" y="1681164"/>
                </a:lnTo>
                <a:lnTo>
                  <a:pt x="1087527" y="1685926"/>
                </a:lnTo>
                <a:lnTo>
                  <a:pt x="1083067" y="1690371"/>
                </a:lnTo>
                <a:lnTo>
                  <a:pt x="1078607" y="1694181"/>
                </a:lnTo>
                <a:lnTo>
                  <a:pt x="1073828" y="1698309"/>
                </a:lnTo>
                <a:lnTo>
                  <a:pt x="1069049" y="1702119"/>
                </a:lnTo>
                <a:lnTo>
                  <a:pt x="1063951" y="1705294"/>
                </a:lnTo>
                <a:lnTo>
                  <a:pt x="1059172" y="1708469"/>
                </a:lnTo>
                <a:lnTo>
                  <a:pt x="1054075" y="1711009"/>
                </a:lnTo>
                <a:lnTo>
                  <a:pt x="1048659" y="1713549"/>
                </a:lnTo>
                <a:lnTo>
                  <a:pt x="1043243" y="1715771"/>
                </a:lnTo>
                <a:lnTo>
                  <a:pt x="1037827" y="1717676"/>
                </a:lnTo>
                <a:lnTo>
                  <a:pt x="1032411" y="1718946"/>
                </a:lnTo>
                <a:lnTo>
                  <a:pt x="1026995" y="1719899"/>
                </a:lnTo>
                <a:lnTo>
                  <a:pt x="1020941" y="1720534"/>
                </a:lnTo>
                <a:lnTo>
                  <a:pt x="1015207" y="1720851"/>
                </a:lnTo>
                <a:lnTo>
                  <a:pt x="1009472" y="1720534"/>
                </a:lnTo>
                <a:lnTo>
                  <a:pt x="1003737" y="1719899"/>
                </a:lnTo>
                <a:lnTo>
                  <a:pt x="998003" y="1718946"/>
                </a:lnTo>
                <a:lnTo>
                  <a:pt x="992587" y="1717676"/>
                </a:lnTo>
                <a:lnTo>
                  <a:pt x="987489" y="1715771"/>
                </a:lnTo>
                <a:lnTo>
                  <a:pt x="982073" y="1713549"/>
                </a:lnTo>
                <a:lnTo>
                  <a:pt x="976657" y="1711009"/>
                </a:lnTo>
                <a:lnTo>
                  <a:pt x="971559" y="1708469"/>
                </a:lnTo>
                <a:lnTo>
                  <a:pt x="966462" y="1705294"/>
                </a:lnTo>
                <a:lnTo>
                  <a:pt x="961683" y="1702119"/>
                </a:lnTo>
                <a:lnTo>
                  <a:pt x="956904" y="1698309"/>
                </a:lnTo>
                <a:lnTo>
                  <a:pt x="952125" y="1694181"/>
                </a:lnTo>
                <a:lnTo>
                  <a:pt x="947346" y="1690371"/>
                </a:lnTo>
                <a:lnTo>
                  <a:pt x="943204" y="1685926"/>
                </a:lnTo>
                <a:lnTo>
                  <a:pt x="939063" y="1681164"/>
                </a:lnTo>
                <a:lnTo>
                  <a:pt x="934602" y="1676719"/>
                </a:lnTo>
                <a:lnTo>
                  <a:pt x="931098" y="1671956"/>
                </a:lnTo>
                <a:lnTo>
                  <a:pt x="927275" y="1666876"/>
                </a:lnTo>
                <a:lnTo>
                  <a:pt x="923770" y="1661796"/>
                </a:lnTo>
                <a:lnTo>
                  <a:pt x="920266" y="1657034"/>
                </a:lnTo>
                <a:lnTo>
                  <a:pt x="914212" y="1646239"/>
                </a:lnTo>
                <a:lnTo>
                  <a:pt x="908796" y="1635444"/>
                </a:lnTo>
                <a:lnTo>
                  <a:pt x="904336" y="1624966"/>
                </a:lnTo>
                <a:lnTo>
                  <a:pt x="902424" y="1619568"/>
                </a:lnTo>
                <a:lnTo>
                  <a:pt x="900832" y="1614171"/>
                </a:lnTo>
                <a:lnTo>
                  <a:pt x="899239" y="1608773"/>
                </a:lnTo>
                <a:lnTo>
                  <a:pt x="898283" y="1603693"/>
                </a:lnTo>
                <a:lnTo>
                  <a:pt x="897327" y="1598931"/>
                </a:lnTo>
                <a:lnTo>
                  <a:pt x="896690" y="1593851"/>
                </a:lnTo>
                <a:lnTo>
                  <a:pt x="895734" y="1589406"/>
                </a:lnTo>
                <a:lnTo>
                  <a:pt x="894778" y="1585596"/>
                </a:lnTo>
                <a:lnTo>
                  <a:pt x="893822" y="1582421"/>
                </a:lnTo>
                <a:lnTo>
                  <a:pt x="892548" y="1579881"/>
                </a:lnTo>
                <a:lnTo>
                  <a:pt x="891592" y="1577341"/>
                </a:lnTo>
                <a:lnTo>
                  <a:pt x="890318" y="1575753"/>
                </a:lnTo>
                <a:lnTo>
                  <a:pt x="887451" y="1572578"/>
                </a:lnTo>
                <a:lnTo>
                  <a:pt x="885220" y="1569721"/>
                </a:lnTo>
                <a:lnTo>
                  <a:pt x="882990" y="1566228"/>
                </a:lnTo>
                <a:lnTo>
                  <a:pt x="881079" y="1562418"/>
                </a:lnTo>
                <a:lnTo>
                  <a:pt x="879486" y="1557973"/>
                </a:lnTo>
                <a:lnTo>
                  <a:pt x="878211" y="1552893"/>
                </a:lnTo>
                <a:lnTo>
                  <a:pt x="877256" y="1546543"/>
                </a:lnTo>
                <a:lnTo>
                  <a:pt x="876300" y="1539558"/>
                </a:lnTo>
                <a:lnTo>
                  <a:pt x="876300" y="1531621"/>
                </a:lnTo>
                <a:lnTo>
                  <a:pt x="876300" y="1527176"/>
                </a:lnTo>
                <a:lnTo>
                  <a:pt x="877256" y="1523683"/>
                </a:lnTo>
                <a:lnTo>
                  <a:pt x="877893" y="1520191"/>
                </a:lnTo>
                <a:lnTo>
                  <a:pt x="878849" y="1517651"/>
                </a:lnTo>
                <a:lnTo>
                  <a:pt x="879804" y="1514793"/>
                </a:lnTo>
                <a:lnTo>
                  <a:pt x="881079" y="1512888"/>
                </a:lnTo>
                <a:lnTo>
                  <a:pt x="882353" y="1511301"/>
                </a:lnTo>
                <a:lnTo>
                  <a:pt x="883946" y="1509713"/>
                </a:lnTo>
                <a:lnTo>
                  <a:pt x="886813" y="1507491"/>
                </a:lnTo>
                <a:lnTo>
                  <a:pt x="889044" y="1506221"/>
                </a:lnTo>
                <a:lnTo>
                  <a:pt x="890955" y="1505586"/>
                </a:lnTo>
                <a:lnTo>
                  <a:pt x="891592" y="1505586"/>
                </a:lnTo>
                <a:lnTo>
                  <a:pt x="890318" y="1496378"/>
                </a:lnTo>
                <a:lnTo>
                  <a:pt x="889362" y="1487488"/>
                </a:lnTo>
                <a:lnTo>
                  <a:pt x="889362" y="1479233"/>
                </a:lnTo>
                <a:lnTo>
                  <a:pt x="889999" y="1471296"/>
                </a:lnTo>
                <a:lnTo>
                  <a:pt x="890955" y="1463676"/>
                </a:lnTo>
                <a:lnTo>
                  <a:pt x="892548" y="1456373"/>
                </a:lnTo>
                <a:lnTo>
                  <a:pt x="894460" y="1449388"/>
                </a:lnTo>
                <a:lnTo>
                  <a:pt x="897008" y="1443038"/>
                </a:lnTo>
                <a:lnTo>
                  <a:pt x="899876" y="1437006"/>
                </a:lnTo>
                <a:lnTo>
                  <a:pt x="903380" y="1431608"/>
                </a:lnTo>
                <a:lnTo>
                  <a:pt x="906885" y="1426211"/>
                </a:lnTo>
                <a:lnTo>
                  <a:pt x="910708" y="1421131"/>
                </a:lnTo>
                <a:lnTo>
                  <a:pt x="914850" y="1416051"/>
                </a:lnTo>
                <a:lnTo>
                  <a:pt x="919629" y="1411606"/>
                </a:lnTo>
                <a:lnTo>
                  <a:pt x="924407" y="1407796"/>
                </a:lnTo>
                <a:lnTo>
                  <a:pt x="929505" y="1403986"/>
                </a:lnTo>
                <a:lnTo>
                  <a:pt x="934602" y="1400493"/>
                </a:lnTo>
                <a:lnTo>
                  <a:pt x="940018" y="1397001"/>
                </a:lnTo>
                <a:lnTo>
                  <a:pt x="945435" y="1394461"/>
                </a:lnTo>
                <a:lnTo>
                  <a:pt x="951169" y="1391603"/>
                </a:lnTo>
                <a:lnTo>
                  <a:pt x="956904" y="1389063"/>
                </a:lnTo>
                <a:lnTo>
                  <a:pt x="962639" y="1387158"/>
                </a:lnTo>
                <a:lnTo>
                  <a:pt x="968373" y="1384936"/>
                </a:lnTo>
                <a:lnTo>
                  <a:pt x="974108" y="1383348"/>
                </a:lnTo>
                <a:lnTo>
                  <a:pt x="985259" y="1380491"/>
                </a:lnTo>
                <a:lnTo>
                  <a:pt x="996091" y="1378268"/>
                </a:lnTo>
                <a:lnTo>
                  <a:pt x="1006286" y="1376998"/>
                </a:lnTo>
                <a:lnTo>
                  <a:pt x="1015207" y="1376363"/>
                </a:lnTo>
                <a:close/>
                <a:moveTo>
                  <a:pt x="297497" y="1376363"/>
                </a:moveTo>
                <a:lnTo>
                  <a:pt x="306726" y="1376998"/>
                </a:lnTo>
                <a:lnTo>
                  <a:pt x="316591" y="1378268"/>
                </a:lnTo>
                <a:lnTo>
                  <a:pt x="327729" y="1380491"/>
                </a:lnTo>
                <a:lnTo>
                  <a:pt x="338867" y="1383348"/>
                </a:lnTo>
                <a:lnTo>
                  <a:pt x="344595" y="1384936"/>
                </a:lnTo>
                <a:lnTo>
                  <a:pt x="350323" y="1387158"/>
                </a:lnTo>
                <a:lnTo>
                  <a:pt x="355733" y="1389063"/>
                </a:lnTo>
                <a:lnTo>
                  <a:pt x="361461" y="1391603"/>
                </a:lnTo>
                <a:lnTo>
                  <a:pt x="367189" y="1394461"/>
                </a:lnTo>
                <a:lnTo>
                  <a:pt x="372599" y="1397001"/>
                </a:lnTo>
                <a:lnTo>
                  <a:pt x="378009" y="1400493"/>
                </a:lnTo>
                <a:lnTo>
                  <a:pt x="383419" y="1403986"/>
                </a:lnTo>
                <a:lnTo>
                  <a:pt x="388510" y="1407796"/>
                </a:lnTo>
                <a:lnTo>
                  <a:pt x="392966" y="1411606"/>
                </a:lnTo>
                <a:lnTo>
                  <a:pt x="397739" y="1416051"/>
                </a:lnTo>
                <a:lnTo>
                  <a:pt x="402194" y="1421131"/>
                </a:lnTo>
                <a:lnTo>
                  <a:pt x="406013" y="1426211"/>
                </a:lnTo>
                <a:lnTo>
                  <a:pt x="409832" y="1431608"/>
                </a:lnTo>
                <a:lnTo>
                  <a:pt x="412696" y="1437006"/>
                </a:lnTo>
                <a:lnTo>
                  <a:pt x="415878" y="1443038"/>
                </a:lnTo>
                <a:lnTo>
                  <a:pt x="418106" y="1449388"/>
                </a:lnTo>
                <a:lnTo>
                  <a:pt x="420015" y="1456373"/>
                </a:lnTo>
                <a:lnTo>
                  <a:pt x="421924" y="1463676"/>
                </a:lnTo>
                <a:lnTo>
                  <a:pt x="422879" y="1471296"/>
                </a:lnTo>
                <a:lnTo>
                  <a:pt x="423197" y="1479233"/>
                </a:lnTo>
                <a:lnTo>
                  <a:pt x="423197" y="1487488"/>
                </a:lnTo>
                <a:lnTo>
                  <a:pt x="422561" y="1496378"/>
                </a:lnTo>
                <a:lnTo>
                  <a:pt x="421288" y="1505586"/>
                </a:lnTo>
                <a:lnTo>
                  <a:pt x="421924" y="1505586"/>
                </a:lnTo>
                <a:lnTo>
                  <a:pt x="423516" y="1506221"/>
                </a:lnTo>
                <a:lnTo>
                  <a:pt x="426061" y="1507491"/>
                </a:lnTo>
                <a:lnTo>
                  <a:pt x="428925" y="1509713"/>
                </a:lnTo>
                <a:lnTo>
                  <a:pt x="430198" y="1511301"/>
                </a:lnTo>
                <a:lnTo>
                  <a:pt x="431471" y="1512888"/>
                </a:lnTo>
                <a:lnTo>
                  <a:pt x="432744" y="1514793"/>
                </a:lnTo>
                <a:lnTo>
                  <a:pt x="434017" y="1517651"/>
                </a:lnTo>
                <a:lnTo>
                  <a:pt x="434972" y="1520191"/>
                </a:lnTo>
                <a:lnTo>
                  <a:pt x="435926" y="1523683"/>
                </a:lnTo>
                <a:lnTo>
                  <a:pt x="436245" y="1527176"/>
                </a:lnTo>
                <a:lnTo>
                  <a:pt x="436563" y="1531621"/>
                </a:lnTo>
                <a:lnTo>
                  <a:pt x="436245" y="1539558"/>
                </a:lnTo>
                <a:lnTo>
                  <a:pt x="435608" y="1546543"/>
                </a:lnTo>
                <a:lnTo>
                  <a:pt x="434653" y="1552893"/>
                </a:lnTo>
                <a:lnTo>
                  <a:pt x="433062" y="1557973"/>
                </a:lnTo>
                <a:lnTo>
                  <a:pt x="431471" y="1562418"/>
                </a:lnTo>
                <a:lnTo>
                  <a:pt x="429562" y="1566228"/>
                </a:lnTo>
                <a:lnTo>
                  <a:pt x="427652" y="1569721"/>
                </a:lnTo>
                <a:lnTo>
                  <a:pt x="425107" y="1572578"/>
                </a:lnTo>
                <a:lnTo>
                  <a:pt x="422879" y="1575753"/>
                </a:lnTo>
                <a:lnTo>
                  <a:pt x="421606" y="1577341"/>
                </a:lnTo>
                <a:lnTo>
                  <a:pt x="420015" y="1579881"/>
                </a:lnTo>
                <a:lnTo>
                  <a:pt x="418742" y="1582421"/>
                </a:lnTo>
                <a:lnTo>
                  <a:pt x="417787" y="1585596"/>
                </a:lnTo>
                <a:lnTo>
                  <a:pt x="416833" y="1589406"/>
                </a:lnTo>
                <a:lnTo>
                  <a:pt x="416515" y="1593851"/>
                </a:lnTo>
                <a:lnTo>
                  <a:pt x="415560" y="1598931"/>
                </a:lnTo>
                <a:lnTo>
                  <a:pt x="414923" y="1603693"/>
                </a:lnTo>
                <a:lnTo>
                  <a:pt x="413332" y="1608773"/>
                </a:lnTo>
                <a:lnTo>
                  <a:pt x="412059" y="1614171"/>
                </a:lnTo>
                <a:lnTo>
                  <a:pt x="410468" y="1619568"/>
                </a:lnTo>
                <a:lnTo>
                  <a:pt x="408559" y="1624966"/>
                </a:lnTo>
                <a:lnTo>
                  <a:pt x="404104" y="1635444"/>
                </a:lnTo>
                <a:lnTo>
                  <a:pt x="398694" y="1646239"/>
                </a:lnTo>
                <a:lnTo>
                  <a:pt x="395830" y="1651636"/>
                </a:lnTo>
                <a:lnTo>
                  <a:pt x="392329" y="1657034"/>
                </a:lnTo>
                <a:lnTo>
                  <a:pt x="389147" y="1661796"/>
                </a:lnTo>
                <a:lnTo>
                  <a:pt x="385646" y="1666876"/>
                </a:lnTo>
                <a:lnTo>
                  <a:pt x="381509" y="1671956"/>
                </a:lnTo>
                <a:lnTo>
                  <a:pt x="378009" y="1676719"/>
                </a:lnTo>
                <a:lnTo>
                  <a:pt x="373872" y="1681164"/>
                </a:lnTo>
                <a:lnTo>
                  <a:pt x="369735" y="1685926"/>
                </a:lnTo>
                <a:lnTo>
                  <a:pt x="365280" y="1690371"/>
                </a:lnTo>
                <a:lnTo>
                  <a:pt x="360825" y="1694181"/>
                </a:lnTo>
                <a:lnTo>
                  <a:pt x="356369" y="1698309"/>
                </a:lnTo>
                <a:lnTo>
                  <a:pt x="351278" y="1702119"/>
                </a:lnTo>
                <a:lnTo>
                  <a:pt x="346504" y="1705294"/>
                </a:lnTo>
                <a:lnTo>
                  <a:pt x="341413" y="1708469"/>
                </a:lnTo>
                <a:lnTo>
                  <a:pt x="336003" y="1711009"/>
                </a:lnTo>
                <a:lnTo>
                  <a:pt x="331229" y="1713549"/>
                </a:lnTo>
                <a:lnTo>
                  <a:pt x="325820" y="1715771"/>
                </a:lnTo>
                <a:lnTo>
                  <a:pt x="320092" y="1717676"/>
                </a:lnTo>
                <a:lnTo>
                  <a:pt x="314682" y="1718946"/>
                </a:lnTo>
                <a:lnTo>
                  <a:pt x="308954" y="1719899"/>
                </a:lnTo>
                <a:lnTo>
                  <a:pt x="303225" y="1720534"/>
                </a:lnTo>
                <a:lnTo>
                  <a:pt x="297497" y="1720851"/>
                </a:lnTo>
                <a:lnTo>
                  <a:pt x="292087" y="1720534"/>
                </a:lnTo>
                <a:lnTo>
                  <a:pt x="286359" y="1719899"/>
                </a:lnTo>
                <a:lnTo>
                  <a:pt x="280631" y="1718946"/>
                </a:lnTo>
                <a:lnTo>
                  <a:pt x="274903" y="1717676"/>
                </a:lnTo>
                <a:lnTo>
                  <a:pt x="269493" y="1715771"/>
                </a:lnTo>
                <a:lnTo>
                  <a:pt x="264083" y="1713549"/>
                </a:lnTo>
                <a:lnTo>
                  <a:pt x="258674" y="1711009"/>
                </a:lnTo>
                <a:lnTo>
                  <a:pt x="253900" y="1708469"/>
                </a:lnTo>
                <a:lnTo>
                  <a:pt x="248808" y="1705294"/>
                </a:lnTo>
                <a:lnTo>
                  <a:pt x="243717" y="1702119"/>
                </a:lnTo>
                <a:lnTo>
                  <a:pt x="238943" y="1698309"/>
                </a:lnTo>
                <a:lnTo>
                  <a:pt x="234488" y="1694181"/>
                </a:lnTo>
                <a:lnTo>
                  <a:pt x="230033" y="1690371"/>
                </a:lnTo>
                <a:lnTo>
                  <a:pt x="225578" y="1685926"/>
                </a:lnTo>
                <a:lnTo>
                  <a:pt x="221441" y="1681164"/>
                </a:lnTo>
                <a:lnTo>
                  <a:pt x="217304" y="1676719"/>
                </a:lnTo>
                <a:lnTo>
                  <a:pt x="213167" y="1671956"/>
                </a:lnTo>
                <a:lnTo>
                  <a:pt x="209666" y="1666876"/>
                </a:lnTo>
                <a:lnTo>
                  <a:pt x="206166" y="1661796"/>
                </a:lnTo>
                <a:lnTo>
                  <a:pt x="202984" y="1657034"/>
                </a:lnTo>
                <a:lnTo>
                  <a:pt x="196619" y="1646239"/>
                </a:lnTo>
                <a:lnTo>
                  <a:pt x="191209" y="1635444"/>
                </a:lnTo>
                <a:lnTo>
                  <a:pt x="186754" y="1624966"/>
                </a:lnTo>
                <a:lnTo>
                  <a:pt x="184845" y="1619568"/>
                </a:lnTo>
                <a:lnTo>
                  <a:pt x="183253" y="1614171"/>
                </a:lnTo>
                <a:lnTo>
                  <a:pt x="181981" y="1608773"/>
                </a:lnTo>
                <a:lnTo>
                  <a:pt x="180389" y="1603693"/>
                </a:lnTo>
                <a:lnTo>
                  <a:pt x="179435" y="1598931"/>
                </a:lnTo>
                <a:lnTo>
                  <a:pt x="178798" y="1593851"/>
                </a:lnTo>
                <a:lnTo>
                  <a:pt x="178162" y="1589406"/>
                </a:lnTo>
                <a:lnTo>
                  <a:pt x="177525" y="1585596"/>
                </a:lnTo>
                <a:lnTo>
                  <a:pt x="176252" y="1582421"/>
                </a:lnTo>
                <a:lnTo>
                  <a:pt x="174980" y="1579881"/>
                </a:lnTo>
                <a:lnTo>
                  <a:pt x="173707" y="1577341"/>
                </a:lnTo>
                <a:lnTo>
                  <a:pt x="172434" y="1575753"/>
                </a:lnTo>
                <a:lnTo>
                  <a:pt x="170206" y="1572578"/>
                </a:lnTo>
                <a:lnTo>
                  <a:pt x="167660" y="1569721"/>
                </a:lnTo>
                <a:lnTo>
                  <a:pt x="165433" y="1566228"/>
                </a:lnTo>
                <a:lnTo>
                  <a:pt x="163842" y="1562418"/>
                </a:lnTo>
                <a:lnTo>
                  <a:pt x="161932" y="1557973"/>
                </a:lnTo>
                <a:lnTo>
                  <a:pt x="160659" y="1552893"/>
                </a:lnTo>
                <a:lnTo>
                  <a:pt x="159705" y="1546543"/>
                </a:lnTo>
                <a:lnTo>
                  <a:pt x="159068" y="1539558"/>
                </a:lnTo>
                <a:lnTo>
                  <a:pt x="158750" y="1531621"/>
                </a:lnTo>
                <a:lnTo>
                  <a:pt x="159068" y="1527176"/>
                </a:lnTo>
                <a:lnTo>
                  <a:pt x="159386" y="1523683"/>
                </a:lnTo>
                <a:lnTo>
                  <a:pt x="160023" y="1520191"/>
                </a:lnTo>
                <a:lnTo>
                  <a:pt x="160978" y="1517651"/>
                </a:lnTo>
                <a:lnTo>
                  <a:pt x="162569" y="1514793"/>
                </a:lnTo>
                <a:lnTo>
                  <a:pt x="163842" y="1512888"/>
                </a:lnTo>
                <a:lnTo>
                  <a:pt x="165114" y="1511301"/>
                </a:lnTo>
                <a:lnTo>
                  <a:pt x="166387" y="1509713"/>
                </a:lnTo>
                <a:lnTo>
                  <a:pt x="169251" y="1507491"/>
                </a:lnTo>
                <a:lnTo>
                  <a:pt x="171797" y="1506221"/>
                </a:lnTo>
                <a:lnTo>
                  <a:pt x="173388" y="1505586"/>
                </a:lnTo>
                <a:lnTo>
                  <a:pt x="174025" y="1505586"/>
                </a:lnTo>
                <a:lnTo>
                  <a:pt x="172752" y="1496378"/>
                </a:lnTo>
                <a:lnTo>
                  <a:pt x="172116" y="1487488"/>
                </a:lnTo>
                <a:lnTo>
                  <a:pt x="171797" y="1479233"/>
                </a:lnTo>
                <a:lnTo>
                  <a:pt x="172434" y="1471296"/>
                </a:lnTo>
                <a:lnTo>
                  <a:pt x="173388" y="1463676"/>
                </a:lnTo>
                <a:lnTo>
                  <a:pt x="174661" y="1456373"/>
                </a:lnTo>
                <a:lnTo>
                  <a:pt x="176889" y="1449388"/>
                </a:lnTo>
                <a:lnTo>
                  <a:pt x="179435" y="1443038"/>
                </a:lnTo>
                <a:lnTo>
                  <a:pt x="182299" y="1437006"/>
                </a:lnTo>
                <a:lnTo>
                  <a:pt x="185481" y="1431608"/>
                </a:lnTo>
                <a:lnTo>
                  <a:pt x="189300" y="1426211"/>
                </a:lnTo>
                <a:lnTo>
                  <a:pt x="193119" y="1421131"/>
                </a:lnTo>
                <a:lnTo>
                  <a:pt x="197574" y="1416051"/>
                </a:lnTo>
                <a:lnTo>
                  <a:pt x="202029" y="1411606"/>
                </a:lnTo>
                <a:lnTo>
                  <a:pt x="206802" y="1407796"/>
                </a:lnTo>
                <a:lnTo>
                  <a:pt x="211894" y="1403986"/>
                </a:lnTo>
                <a:lnTo>
                  <a:pt x="216986" y="1400493"/>
                </a:lnTo>
                <a:lnTo>
                  <a:pt x="222396" y="1397001"/>
                </a:lnTo>
                <a:lnTo>
                  <a:pt x="228124" y="1394461"/>
                </a:lnTo>
                <a:lnTo>
                  <a:pt x="233852" y="1391603"/>
                </a:lnTo>
                <a:lnTo>
                  <a:pt x="239262" y="1389063"/>
                </a:lnTo>
                <a:lnTo>
                  <a:pt x="244990" y="1387158"/>
                </a:lnTo>
                <a:lnTo>
                  <a:pt x="250718" y="1384936"/>
                </a:lnTo>
                <a:lnTo>
                  <a:pt x="256446" y="1383348"/>
                </a:lnTo>
                <a:lnTo>
                  <a:pt x="267584" y="1380491"/>
                </a:lnTo>
                <a:lnTo>
                  <a:pt x="278085" y="1378268"/>
                </a:lnTo>
                <a:lnTo>
                  <a:pt x="288269" y="1376998"/>
                </a:lnTo>
                <a:lnTo>
                  <a:pt x="297497" y="1376363"/>
                </a:lnTo>
                <a:close/>
                <a:moveTo>
                  <a:pt x="1006793" y="977900"/>
                </a:moveTo>
                <a:lnTo>
                  <a:pt x="1009651" y="977900"/>
                </a:lnTo>
                <a:lnTo>
                  <a:pt x="1012508" y="977900"/>
                </a:lnTo>
                <a:lnTo>
                  <a:pt x="1015683" y="978536"/>
                </a:lnTo>
                <a:lnTo>
                  <a:pt x="1018541" y="979173"/>
                </a:lnTo>
                <a:lnTo>
                  <a:pt x="1021398" y="980445"/>
                </a:lnTo>
                <a:lnTo>
                  <a:pt x="1023938" y="981718"/>
                </a:lnTo>
                <a:lnTo>
                  <a:pt x="1026478" y="982990"/>
                </a:lnTo>
                <a:lnTo>
                  <a:pt x="1028701" y="984581"/>
                </a:lnTo>
                <a:lnTo>
                  <a:pt x="1030923" y="986807"/>
                </a:lnTo>
                <a:lnTo>
                  <a:pt x="1032828" y="989034"/>
                </a:lnTo>
                <a:lnTo>
                  <a:pt x="1034733" y="991261"/>
                </a:lnTo>
                <a:lnTo>
                  <a:pt x="1036003" y="993806"/>
                </a:lnTo>
                <a:lnTo>
                  <a:pt x="1037273" y="996351"/>
                </a:lnTo>
                <a:lnTo>
                  <a:pt x="1038226" y="998896"/>
                </a:lnTo>
                <a:lnTo>
                  <a:pt x="1039178" y="1002077"/>
                </a:lnTo>
                <a:lnTo>
                  <a:pt x="1039496" y="1004940"/>
                </a:lnTo>
                <a:lnTo>
                  <a:pt x="1039813" y="1008121"/>
                </a:lnTo>
                <a:lnTo>
                  <a:pt x="1039813" y="1276292"/>
                </a:lnTo>
                <a:lnTo>
                  <a:pt x="1039496" y="1279473"/>
                </a:lnTo>
                <a:lnTo>
                  <a:pt x="1039178" y="1282336"/>
                </a:lnTo>
                <a:lnTo>
                  <a:pt x="1038226" y="1285199"/>
                </a:lnTo>
                <a:lnTo>
                  <a:pt x="1037273" y="1288062"/>
                </a:lnTo>
                <a:lnTo>
                  <a:pt x="1036003" y="1290925"/>
                </a:lnTo>
                <a:lnTo>
                  <a:pt x="1034733" y="1293152"/>
                </a:lnTo>
                <a:lnTo>
                  <a:pt x="1032828" y="1295379"/>
                </a:lnTo>
                <a:lnTo>
                  <a:pt x="1030923" y="1297606"/>
                </a:lnTo>
                <a:lnTo>
                  <a:pt x="1028701" y="1299515"/>
                </a:lnTo>
                <a:lnTo>
                  <a:pt x="1026478" y="1301105"/>
                </a:lnTo>
                <a:lnTo>
                  <a:pt x="1023938" y="1303014"/>
                </a:lnTo>
                <a:lnTo>
                  <a:pt x="1021398" y="1304286"/>
                </a:lnTo>
                <a:lnTo>
                  <a:pt x="1018541" y="1305241"/>
                </a:lnTo>
                <a:lnTo>
                  <a:pt x="1015683" y="1305877"/>
                </a:lnTo>
                <a:lnTo>
                  <a:pt x="1012508" y="1306195"/>
                </a:lnTo>
                <a:lnTo>
                  <a:pt x="1009651" y="1306513"/>
                </a:lnTo>
                <a:lnTo>
                  <a:pt x="1006793" y="1306195"/>
                </a:lnTo>
                <a:lnTo>
                  <a:pt x="1003618" y="1305877"/>
                </a:lnTo>
                <a:lnTo>
                  <a:pt x="1000761" y="1305241"/>
                </a:lnTo>
                <a:lnTo>
                  <a:pt x="997903" y="1304286"/>
                </a:lnTo>
                <a:lnTo>
                  <a:pt x="995363" y="1303014"/>
                </a:lnTo>
                <a:lnTo>
                  <a:pt x="992506" y="1301105"/>
                </a:lnTo>
                <a:lnTo>
                  <a:pt x="990601" y="1299515"/>
                </a:lnTo>
                <a:lnTo>
                  <a:pt x="988378" y="1297606"/>
                </a:lnTo>
                <a:lnTo>
                  <a:pt x="986156" y="1295379"/>
                </a:lnTo>
                <a:lnTo>
                  <a:pt x="984568" y="1293152"/>
                </a:lnTo>
                <a:lnTo>
                  <a:pt x="983298" y="1290925"/>
                </a:lnTo>
                <a:lnTo>
                  <a:pt x="982028" y="1288062"/>
                </a:lnTo>
                <a:lnTo>
                  <a:pt x="981076" y="1285199"/>
                </a:lnTo>
                <a:lnTo>
                  <a:pt x="979806" y="1282336"/>
                </a:lnTo>
                <a:lnTo>
                  <a:pt x="979488" y="1279473"/>
                </a:lnTo>
                <a:lnTo>
                  <a:pt x="979488" y="1276292"/>
                </a:lnTo>
                <a:lnTo>
                  <a:pt x="979488" y="1008121"/>
                </a:lnTo>
                <a:lnTo>
                  <a:pt x="979488" y="1004940"/>
                </a:lnTo>
                <a:lnTo>
                  <a:pt x="979806" y="1002077"/>
                </a:lnTo>
                <a:lnTo>
                  <a:pt x="981076" y="998896"/>
                </a:lnTo>
                <a:lnTo>
                  <a:pt x="982028" y="996351"/>
                </a:lnTo>
                <a:lnTo>
                  <a:pt x="983298" y="993806"/>
                </a:lnTo>
                <a:lnTo>
                  <a:pt x="984568" y="991261"/>
                </a:lnTo>
                <a:lnTo>
                  <a:pt x="986156" y="989034"/>
                </a:lnTo>
                <a:lnTo>
                  <a:pt x="988378" y="986807"/>
                </a:lnTo>
                <a:lnTo>
                  <a:pt x="990601" y="984581"/>
                </a:lnTo>
                <a:lnTo>
                  <a:pt x="992506" y="982990"/>
                </a:lnTo>
                <a:lnTo>
                  <a:pt x="995363" y="981718"/>
                </a:lnTo>
                <a:lnTo>
                  <a:pt x="997903" y="980445"/>
                </a:lnTo>
                <a:lnTo>
                  <a:pt x="1000761" y="979173"/>
                </a:lnTo>
                <a:lnTo>
                  <a:pt x="1003618" y="978536"/>
                </a:lnTo>
                <a:lnTo>
                  <a:pt x="1006793" y="977900"/>
                </a:lnTo>
                <a:close/>
                <a:moveTo>
                  <a:pt x="1223947" y="968375"/>
                </a:moveTo>
                <a:lnTo>
                  <a:pt x="1227121" y="968375"/>
                </a:lnTo>
                <a:lnTo>
                  <a:pt x="1229976" y="968375"/>
                </a:lnTo>
                <a:lnTo>
                  <a:pt x="1233150" y="968693"/>
                </a:lnTo>
                <a:lnTo>
                  <a:pt x="1236006" y="969646"/>
                </a:lnTo>
                <a:lnTo>
                  <a:pt x="1238861" y="970599"/>
                </a:lnTo>
                <a:lnTo>
                  <a:pt x="1241400" y="971870"/>
                </a:lnTo>
                <a:lnTo>
                  <a:pt x="1243939" y="973141"/>
                </a:lnTo>
                <a:lnTo>
                  <a:pt x="1246477" y="975048"/>
                </a:lnTo>
                <a:lnTo>
                  <a:pt x="1248381" y="976955"/>
                </a:lnTo>
                <a:lnTo>
                  <a:pt x="1250285" y="978862"/>
                </a:lnTo>
                <a:lnTo>
                  <a:pt x="1252189" y="981404"/>
                </a:lnTo>
                <a:lnTo>
                  <a:pt x="1253776" y="983946"/>
                </a:lnTo>
                <a:lnTo>
                  <a:pt x="1254727" y="986488"/>
                </a:lnTo>
                <a:lnTo>
                  <a:pt x="1255679" y="989348"/>
                </a:lnTo>
                <a:lnTo>
                  <a:pt x="1256631" y="992208"/>
                </a:lnTo>
                <a:lnTo>
                  <a:pt x="1256949" y="995386"/>
                </a:lnTo>
                <a:lnTo>
                  <a:pt x="1256949" y="998246"/>
                </a:lnTo>
                <a:lnTo>
                  <a:pt x="1256949" y="1068473"/>
                </a:lnTo>
                <a:lnTo>
                  <a:pt x="1257583" y="1072604"/>
                </a:lnTo>
                <a:lnTo>
                  <a:pt x="1258535" y="1076417"/>
                </a:lnTo>
                <a:lnTo>
                  <a:pt x="1259805" y="1080549"/>
                </a:lnTo>
                <a:lnTo>
                  <a:pt x="1261709" y="1084362"/>
                </a:lnTo>
                <a:lnTo>
                  <a:pt x="1264247" y="1087539"/>
                </a:lnTo>
                <a:lnTo>
                  <a:pt x="1266786" y="1091035"/>
                </a:lnTo>
                <a:lnTo>
                  <a:pt x="1269959" y="1093895"/>
                </a:lnTo>
                <a:lnTo>
                  <a:pt x="1273767" y="1097073"/>
                </a:lnTo>
                <a:lnTo>
                  <a:pt x="1277575" y="1099615"/>
                </a:lnTo>
                <a:lnTo>
                  <a:pt x="1281700" y="1101839"/>
                </a:lnTo>
                <a:lnTo>
                  <a:pt x="1286460" y="1104064"/>
                </a:lnTo>
                <a:lnTo>
                  <a:pt x="1291219" y="1105652"/>
                </a:lnTo>
                <a:lnTo>
                  <a:pt x="1296297" y="1106924"/>
                </a:lnTo>
                <a:lnTo>
                  <a:pt x="1301374" y="1107877"/>
                </a:lnTo>
                <a:lnTo>
                  <a:pt x="1306768" y="1108512"/>
                </a:lnTo>
                <a:lnTo>
                  <a:pt x="1312480" y="1108512"/>
                </a:lnTo>
                <a:lnTo>
                  <a:pt x="1643763" y="1108512"/>
                </a:lnTo>
                <a:lnTo>
                  <a:pt x="1649157" y="1108830"/>
                </a:lnTo>
                <a:lnTo>
                  <a:pt x="1655186" y="1109148"/>
                </a:lnTo>
                <a:lnTo>
                  <a:pt x="1660898" y="1110101"/>
                </a:lnTo>
                <a:lnTo>
                  <a:pt x="1666610" y="1111055"/>
                </a:lnTo>
                <a:lnTo>
                  <a:pt x="1672322" y="1112326"/>
                </a:lnTo>
                <a:lnTo>
                  <a:pt x="1677716" y="1113915"/>
                </a:lnTo>
                <a:lnTo>
                  <a:pt x="1683110" y="1115503"/>
                </a:lnTo>
                <a:lnTo>
                  <a:pt x="1688188" y="1118046"/>
                </a:lnTo>
                <a:lnTo>
                  <a:pt x="1693265" y="1120270"/>
                </a:lnTo>
                <a:lnTo>
                  <a:pt x="1698342" y="1122812"/>
                </a:lnTo>
                <a:lnTo>
                  <a:pt x="1703419" y="1125672"/>
                </a:lnTo>
                <a:lnTo>
                  <a:pt x="1708179" y="1128532"/>
                </a:lnTo>
                <a:lnTo>
                  <a:pt x="1712304" y="1131710"/>
                </a:lnTo>
                <a:lnTo>
                  <a:pt x="1717064" y="1135523"/>
                </a:lnTo>
                <a:lnTo>
                  <a:pt x="1721189" y="1138701"/>
                </a:lnTo>
                <a:lnTo>
                  <a:pt x="1724997" y="1142832"/>
                </a:lnTo>
                <a:lnTo>
                  <a:pt x="1729122" y="1146645"/>
                </a:lnTo>
                <a:lnTo>
                  <a:pt x="1732295" y="1150776"/>
                </a:lnTo>
                <a:lnTo>
                  <a:pt x="1736103" y="1155225"/>
                </a:lnTo>
                <a:lnTo>
                  <a:pt x="1738959" y="1159674"/>
                </a:lnTo>
                <a:lnTo>
                  <a:pt x="1742132" y="1164440"/>
                </a:lnTo>
                <a:lnTo>
                  <a:pt x="1744988" y="1169525"/>
                </a:lnTo>
                <a:lnTo>
                  <a:pt x="1747527" y="1174291"/>
                </a:lnTo>
                <a:lnTo>
                  <a:pt x="1749748" y="1179375"/>
                </a:lnTo>
                <a:lnTo>
                  <a:pt x="1751969" y="1184460"/>
                </a:lnTo>
                <a:lnTo>
                  <a:pt x="1753873" y="1189862"/>
                </a:lnTo>
                <a:lnTo>
                  <a:pt x="1755460" y="1195582"/>
                </a:lnTo>
                <a:lnTo>
                  <a:pt x="1756729" y="1201302"/>
                </a:lnTo>
                <a:lnTo>
                  <a:pt x="1757681" y="1207022"/>
                </a:lnTo>
                <a:lnTo>
                  <a:pt x="1758316" y="1212741"/>
                </a:lnTo>
                <a:lnTo>
                  <a:pt x="1758633" y="1218144"/>
                </a:lnTo>
                <a:lnTo>
                  <a:pt x="1758950" y="1224181"/>
                </a:lnTo>
                <a:lnTo>
                  <a:pt x="1758950" y="1309980"/>
                </a:lnTo>
                <a:lnTo>
                  <a:pt x="1758633" y="1312840"/>
                </a:lnTo>
                <a:lnTo>
                  <a:pt x="1758316" y="1316017"/>
                </a:lnTo>
                <a:lnTo>
                  <a:pt x="1757681" y="1318877"/>
                </a:lnTo>
                <a:lnTo>
                  <a:pt x="1756412" y="1321419"/>
                </a:lnTo>
                <a:lnTo>
                  <a:pt x="1755460" y="1324279"/>
                </a:lnTo>
                <a:lnTo>
                  <a:pt x="1753873" y="1326504"/>
                </a:lnTo>
                <a:lnTo>
                  <a:pt x="1751969" y="1329046"/>
                </a:lnTo>
                <a:lnTo>
                  <a:pt x="1750065" y="1331270"/>
                </a:lnTo>
                <a:lnTo>
                  <a:pt x="1748161" y="1332859"/>
                </a:lnTo>
                <a:lnTo>
                  <a:pt x="1745623" y="1334766"/>
                </a:lnTo>
                <a:lnTo>
                  <a:pt x="1743084" y="1336355"/>
                </a:lnTo>
                <a:lnTo>
                  <a:pt x="1740546" y="1337626"/>
                </a:lnTo>
                <a:lnTo>
                  <a:pt x="1737690" y="1338579"/>
                </a:lnTo>
                <a:lnTo>
                  <a:pt x="1734834" y="1339215"/>
                </a:lnTo>
                <a:lnTo>
                  <a:pt x="1731978" y="1339532"/>
                </a:lnTo>
                <a:lnTo>
                  <a:pt x="1728805" y="1339850"/>
                </a:lnTo>
                <a:lnTo>
                  <a:pt x="1725631" y="1339532"/>
                </a:lnTo>
                <a:lnTo>
                  <a:pt x="1722776" y="1339215"/>
                </a:lnTo>
                <a:lnTo>
                  <a:pt x="1719920" y="1338579"/>
                </a:lnTo>
                <a:lnTo>
                  <a:pt x="1717064" y="1337626"/>
                </a:lnTo>
                <a:lnTo>
                  <a:pt x="1714525" y="1336355"/>
                </a:lnTo>
                <a:lnTo>
                  <a:pt x="1711987" y="1334766"/>
                </a:lnTo>
                <a:lnTo>
                  <a:pt x="1709765" y="1332859"/>
                </a:lnTo>
                <a:lnTo>
                  <a:pt x="1707544" y="1331270"/>
                </a:lnTo>
                <a:lnTo>
                  <a:pt x="1705640" y="1329046"/>
                </a:lnTo>
                <a:lnTo>
                  <a:pt x="1704054" y="1326504"/>
                </a:lnTo>
                <a:lnTo>
                  <a:pt x="1702467" y="1324279"/>
                </a:lnTo>
                <a:lnTo>
                  <a:pt x="1700880" y="1321419"/>
                </a:lnTo>
                <a:lnTo>
                  <a:pt x="1699928" y="1318877"/>
                </a:lnTo>
                <a:lnTo>
                  <a:pt x="1699294" y="1316017"/>
                </a:lnTo>
                <a:lnTo>
                  <a:pt x="1698977" y="1312840"/>
                </a:lnTo>
                <a:lnTo>
                  <a:pt x="1698659" y="1309980"/>
                </a:lnTo>
                <a:lnTo>
                  <a:pt x="1698659" y="1224181"/>
                </a:lnTo>
                <a:lnTo>
                  <a:pt x="1698342" y="1218461"/>
                </a:lnTo>
                <a:lnTo>
                  <a:pt x="1697707" y="1213377"/>
                </a:lnTo>
                <a:lnTo>
                  <a:pt x="1696438" y="1207975"/>
                </a:lnTo>
                <a:lnTo>
                  <a:pt x="1694217" y="1202891"/>
                </a:lnTo>
                <a:lnTo>
                  <a:pt x="1691995" y="1197806"/>
                </a:lnTo>
                <a:lnTo>
                  <a:pt x="1689457" y="1193675"/>
                </a:lnTo>
                <a:lnTo>
                  <a:pt x="1685966" y="1189226"/>
                </a:lnTo>
                <a:lnTo>
                  <a:pt x="1682793" y="1185095"/>
                </a:lnTo>
                <a:lnTo>
                  <a:pt x="1678668" y="1181918"/>
                </a:lnTo>
                <a:lnTo>
                  <a:pt x="1674226" y="1178422"/>
                </a:lnTo>
                <a:lnTo>
                  <a:pt x="1670100" y="1175880"/>
                </a:lnTo>
                <a:lnTo>
                  <a:pt x="1665023" y="1173338"/>
                </a:lnTo>
                <a:lnTo>
                  <a:pt x="1659946" y="1171431"/>
                </a:lnTo>
                <a:lnTo>
                  <a:pt x="1654552" y="1170160"/>
                </a:lnTo>
                <a:lnTo>
                  <a:pt x="1649157" y="1169525"/>
                </a:lnTo>
                <a:lnTo>
                  <a:pt x="1643763" y="1169207"/>
                </a:lnTo>
                <a:lnTo>
                  <a:pt x="1312480" y="1169207"/>
                </a:lnTo>
                <a:lnTo>
                  <a:pt x="1306451" y="1169207"/>
                </a:lnTo>
                <a:lnTo>
                  <a:pt x="1300739" y="1168571"/>
                </a:lnTo>
                <a:lnTo>
                  <a:pt x="1294710" y="1167936"/>
                </a:lnTo>
                <a:lnTo>
                  <a:pt x="1288998" y="1166982"/>
                </a:lnTo>
                <a:lnTo>
                  <a:pt x="1283604" y="1165711"/>
                </a:lnTo>
                <a:lnTo>
                  <a:pt x="1278209" y="1164440"/>
                </a:lnTo>
                <a:lnTo>
                  <a:pt x="1272815" y="1163169"/>
                </a:lnTo>
                <a:lnTo>
                  <a:pt x="1267420" y="1161262"/>
                </a:lnTo>
                <a:lnTo>
                  <a:pt x="1262343" y="1159038"/>
                </a:lnTo>
                <a:lnTo>
                  <a:pt x="1257583" y="1157131"/>
                </a:lnTo>
                <a:lnTo>
                  <a:pt x="1252824" y="1154272"/>
                </a:lnTo>
                <a:lnTo>
                  <a:pt x="1248064" y="1152047"/>
                </a:lnTo>
                <a:lnTo>
                  <a:pt x="1243304" y="1149187"/>
                </a:lnTo>
                <a:lnTo>
                  <a:pt x="1239179" y="1146009"/>
                </a:lnTo>
                <a:lnTo>
                  <a:pt x="1234736" y="1143150"/>
                </a:lnTo>
                <a:lnTo>
                  <a:pt x="1230611" y="1139654"/>
                </a:lnTo>
                <a:lnTo>
                  <a:pt x="1227121" y="1136159"/>
                </a:lnTo>
                <a:lnTo>
                  <a:pt x="1223313" y="1132345"/>
                </a:lnTo>
                <a:lnTo>
                  <a:pt x="1220140" y="1128532"/>
                </a:lnTo>
                <a:lnTo>
                  <a:pt x="1216649" y="1124719"/>
                </a:lnTo>
                <a:lnTo>
                  <a:pt x="1213793" y="1120588"/>
                </a:lnTo>
                <a:lnTo>
                  <a:pt x="1210937" y="1116457"/>
                </a:lnTo>
                <a:lnTo>
                  <a:pt x="1208399" y="1112008"/>
                </a:lnTo>
                <a:lnTo>
                  <a:pt x="1206177" y="1107559"/>
                </a:lnTo>
                <a:lnTo>
                  <a:pt x="1203956" y="1103428"/>
                </a:lnTo>
                <a:lnTo>
                  <a:pt x="1202052" y="1098661"/>
                </a:lnTo>
                <a:lnTo>
                  <a:pt x="1200783" y="1093577"/>
                </a:lnTo>
                <a:lnTo>
                  <a:pt x="1199196" y="1088811"/>
                </a:lnTo>
                <a:lnTo>
                  <a:pt x="1198244" y="1084044"/>
                </a:lnTo>
                <a:lnTo>
                  <a:pt x="1197610" y="1078960"/>
                </a:lnTo>
                <a:lnTo>
                  <a:pt x="1196975" y="1073875"/>
                </a:lnTo>
                <a:lnTo>
                  <a:pt x="1196975" y="1068473"/>
                </a:lnTo>
                <a:lnTo>
                  <a:pt x="1196975" y="998246"/>
                </a:lnTo>
                <a:lnTo>
                  <a:pt x="1196975" y="995386"/>
                </a:lnTo>
                <a:lnTo>
                  <a:pt x="1197610" y="992208"/>
                </a:lnTo>
                <a:lnTo>
                  <a:pt x="1198244" y="989348"/>
                </a:lnTo>
                <a:lnTo>
                  <a:pt x="1199196" y="986488"/>
                </a:lnTo>
                <a:lnTo>
                  <a:pt x="1200783" y="983946"/>
                </a:lnTo>
                <a:lnTo>
                  <a:pt x="1202052" y="981404"/>
                </a:lnTo>
                <a:lnTo>
                  <a:pt x="1203956" y="978862"/>
                </a:lnTo>
                <a:lnTo>
                  <a:pt x="1205543" y="976955"/>
                </a:lnTo>
                <a:lnTo>
                  <a:pt x="1208081" y="975048"/>
                </a:lnTo>
                <a:lnTo>
                  <a:pt x="1210303" y="973141"/>
                </a:lnTo>
                <a:lnTo>
                  <a:pt x="1212841" y="971870"/>
                </a:lnTo>
                <a:lnTo>
                  <a:pt x="1215380" y="970599"/>
                </a:lnTo>
                <a:lnTo>
                  <a:pt x="1217918" y="969646"/>
                </a:lnTo>
                <a:lnTo>
                  <a:pt x="1221092" y="968693"/>
                </a:lnTo>
                <a:lnTo>
                  <a:pt x="1223947" y="968375"/>
                </a:lnTo>
                <a:close/>
                <a:moveTo>
                  <a:pt x="792181" y="968375"/>
                </a:moveTo>
                <a:lnTo>
                  <a:pt x="795354" y="968375"/>
                </a:lnTo>
                <a:lnTo>
                  <a:pt x="798528" y="968375"/>
                </a:lnTo>
                <a:lnTo>
                  <a:pt x="801701" y="968693"/>
                </a:lnTo>
                <a:lnTo>
                  <a:pt x="804239" y="969646"/>
                </a:lnTo>
                <a:lnTo>
                  <a:pt x="807413" y="970599"/>
                </a:lnTo>
                <a:lnTo>
                  <a:pt x="809634" y="971870"/>
                </a:lnTo>
                <a:lnTo>
                  <a:pt x="812172" y="973141"/>
                </a:lnTo>
                <a:lnTo>
                  <a:pt x="814711" y="975048"/>
                </a:lnTo>
                <a:lnTo>
                  <a:pt x="816615" y="976955"/>
                </a:lnTo>
                <a:lnTo>
                  <a:pt x="818519" y="978862"/>
                </a:lnTo>
                <a:lnTo>
                  <a:pt x="820423" y="981404"/>
                </a:lnTo>
                <a:lnTo>
                  <a:pt x="822009" y="983946"/>
                </a:lnTo>
                <a:lnTo>
                  <a:pt x="822961" y="986488"/>
                </a:lnTo>
                <a:lnTo>
                  <a:pt x="824231" y="989348"/>
                </a:lnTo>
                <a:lnTo>
                  <a:pt x="824865" y="992208"/>
                </a:lnTo>
                <a:lnTo>
                  <a:pt x="825183" y="995386"/>
                </a:lnTo>
                <a:lnTo>
                  <a:pt x="825500" y="998246"/>
                </a:lnTo>
                <a:lnTo>
                  <a:pt x="825500" y="1083408"/>
                </a:lnTo>
                <a:lnTo>
                  <a:pt x="825183" y="1089446"/>
                </a:lnTo>
                <a:lnTo>
                  <a:pt x="824865" y="1095484"/>
                </a:lnTo>
                <a:lnTo>
                  <a:pt x="824231" y="1101204"/>
                </a:lnTo>
                <a:lnTo>
                  <a:pt x="823279" y="1106924"/>
                </a:lnTo>
                <a:lnTo>
                  <a:pt x="822009" y="1112643"/>
                </a:lnTo>
                <a:lnTo>
                  <a:pt x="820423" y="1118046"/>
                </a:lnTo>
                <a:lnTo>
                  <a:pt x="818519" y="1123448"/>
                </a:lnTo>
                <a:lnTo>
                  <a:pt x="816298" y="1128532"/>
                </a:lnTo>
                <a:lnTo>
                  <a:pt x="814076" y="1133616"/>
                </a:lnTo>
                <a:lnTo>
                  <a:pt x="811538" y="1138701"/>
                </a:lnTo>
                <a:lnTo>
                  <a:pt x="808682" y="1143467"/>
                </a:lnTo>
                <a:lnTo>
                  <a:pt x="805509" y="1147916"/>
                </a:lnTo>
                <a:lnTo>
                  <a:pt x="802653" y="1152683"/>
                </a:lnTo>
                <a:lnTo>
                  <a:pt x="799162" y="1157131"/>
                </a:lnTo>
                <a:lnTo>
                  <a:pt x="795672" y="1161580"/>
                </a:lnTo>
                <a:lnTo>
                  <a:pt x="791547" y="1165394"/>
                </a:lnTo>
                <a:lnTo>
                  <a:pt x="787739" y="1169207"/>
                </a:lnTo>
                <a:lnTo>
                  <a:pt x="783614" y="1172702"/>
                </a:lnTo>
                <a:lnTo>
                  <a:pt x="779171" y="1176198"/>
                </a:lnTo>
                <a:lnTo>
                  <a:pt x="774729" y="1179375"/>
                </a:lnTo>
                <a:lnTo>
                  <a:pt x="769969" y="1182553"/>
                </a:lnTo>
                <a:lnTo>
                  <a:pt x="764892" y="1185095"/>
                </a:lnTo>
                <a:lnTo>
                  <a:pt x="760132" y="1187955"/>
                </a:lnTo>
                <a:lnTo>
                  <a:pt x="754737" y="1190180"/>
                </a:lnTo>
                <a:lnTo>
                  <a:pt x="749978" y="1192086"/>
                </a:lnTo>
                <a:lnTo>
                  <a:pt x="744583" y="1193993"/>
                </a:lnTo>
                <a:lnTo>
                  <a:pt x="738871" y="1195582"/>
                </a:lnTo>
                <a:lnTo>
                  <a:pt x="733160" y="1196853"/>
                </a:lnTo>
                <a:lnTo>
                  <a:pt x="727448" y="1197806"/>
                </a:lnTo>
                <a:lnTo>
                  <a:pt x="721736" y="1198442"/>
                </a:lnTo>
                <a:lnTo>
                  <a:pt x="716024" y="1199077"/>
                </a:lnTo>
                <a:lnTo>
                  <a:pt x="710312" y="1199077"/>
                </a:lnTo>
                <a:lnTo>
                  <a:pt x="379030" y="1199077"/>
                </a:lnTo>
                <a:lnTo>
                  <a:pt x="373318" y="1199395"/>
                </a:lnTo>
                <a:lnTo>
                  <a:pt x="367923" y="1200348"/>
                </a:lnTo>
                <a:lnTo>
                  <a:pt x="362846" y="1201302"/>
                </a:lnTo>
                <a:lnTo>
                  <a:pt x="357769" y="1202573"/>
                </a:lnTo>
                <a:lnTo>
                  <a:pt x="353009" y="1204162"/>
                </a:lnTo>
                <a:lnTo>
                  <a:pt x="348250" y="1206386"/>
                </a:lnTo>
                <a:lnTo>
                  <a:pt x="344124" y="1208610"/>
                </a:lnTo>
                <a:lnTo>
                  <a:pt x="340316" y="1211153"/>
                </a:lnTo>
                <a:lnTo>
                  <a:pt x="336509" y="1214013"/>
                </a:lnTo>
                <a:lnTo>
                  <a:pt x="333335" y="1217190"/>
                </a:lnTo>
                <a:lnTo>
                  <a:pt x="330797" y="1220686"/>
                </a:lnTo>
                <a:lnTo>
                  <a:pt x="328258" y="1223863"/>
                </a:lnTo>
                <a:lnTo>
                  <a:pt x="326354" y="1227677"/>
                </a:lnTo>
                <a:lnTo>
                  <a:pt x="325085" y="1231490"/>
                </a:lnTo>
                <a:lnTo>
                  <a:pt x="324133" y="1235303"/>
                </a:lnTo>
                <a:lnTo>
                  <a:pt x="324133" y="1239434"/>
                </a:lnTo>
                <a:lnTo>
                  <a:pt x="324133" y="1309980"/>
                </a:lnTo>
                <a:lnTo>
                  <a:pt x="323498" y="1312840"/>
                </a:lnTo>
                <a:lnTo>
                  <a:pt x="323181" y="1316017"/>
                </a:lnTo>
                <a:lnTo>
                  <a:pt x="322547" y="1318877"/>
                </a:lnTo>
                <a:lnTo>
                  <a:pt x="321595" y="1321419"/>
                </a:lnTo>
                <a:lnTo>
                  <a:pt x="320325" y="1324279"/>
                </a:lnTo>
                <a:lnTo>
                  <a:pt x="318739" y="1326504"/>
                </a:lnTo>
                <a:lnTo>
                  <a:pt x="316835" y="1329046"/>
                </a:lnTo>
                <a:lnTo>
                  <a:pt x="314931" y="1331270"/>
                </a:lnTo>
                <a:lnTo>
                  <a:pt x="313027" y="1332859"/>
                </a:lnTo>
                <a:lnTo>
                  <a:pt x="310488" y="1334766"/>
                </a:lnTo>
                <a:lnTo>
                  <a:pt x="307950" y="1336355"/>
                </a:lnTo>
                <a:lnTo>
                  <a:pt x="305411" y="1337626"/>
                </a:lnTo>
                <a:lnTo>
                  <a:pt x="302555" y="1338579"/>
                </a:lnTo>
                <a:lnTo>
                  <a:pt x="300017" y="1339215"/>
                </a:lnTo>
                <a:lnTo>
                  <a:pt x="296844" y="1339532"/>
                </a:lnTo>
                <a:lnTo>
                  <a:pt x="293670" y="1339850"/>
                </a:lnTo>
                <a:lnTo>
                  <a:pt x="290497" y="1339532"/>
                </a:lnTo>
                <a:lnTo>
                  <a:pt x="287641" y="1339215"/>
                </a:lnTo>
                <a:lnTo>
                  <a:pt x="284785" y="1338579"/>
                </a:lnTo>
                <a:lnTo>
                  <a:pt x="281930" y="1337626"/>
                </a:lnTo>
                <a:lnTo>
                  <a:pt x="279391" y="1336355"/>
                </a:lnTo>
                <a:lnTo>
                  <a:pt x="276852" y="1334766"/>
                </a:lnTo>
                <a:lnTo>
                  <a:pt x="274631" y="1332859"/>
                </a:lnTo>
                <a:lnTo>
                  <a:pt x="272727" y="1331270"/>
                </a:lnTo>
                <a:lnTo>
                  <a:pt x="270506" y="1329046"/>
                </a:lnTo>
                <a:lnTo>
                  <a:pt x="268919" y="1326504"/>
                </a:lnTo>
                <a:lnTo>
                  <a:pt x="267333" y="1324279"/>
                </a:lnTo>
                <a:lnTo>
                  <a:pt x="265746" y="1321419"/>
                </a:lnTo>
                <a:lnTo>
                  <a:pt x="264794" y="1318877"/>
                </a:lnTo>
                <a:lnTo>
                  <a:pt x="264160" y="1316017"/>
                </a:lnTo>
                <a:lnTo>
                  <a:pt x="263842" y="1312840"/>
                </a:lnTo>
                <a:lnTo>
                  <a:pt x="263525" y="1309980"/>
                </a:lnTo>
                <a:lnTo>
                  <a:pt x="263525" y="1239434"/>
                </a:lnTo>
                <a:lnTo>
                  <a:pt x="263842" y="1234350"/>
                </a:lnTo>
                <a:lnTo>
                  <a:pt x="264160" y="1229266"/>
                </a:lnTo>
                <a:lnTo>
                  <a:pt x="264794" y="1224181"/>
                </a:lnTo>
                <a:lnTo>
                  <a:pt x="265746" y="1219415"/>
                </a:lnTo>
                <a:lnTo>
                  <a:pt x="267333" y="1214330"/>
                </a:lnTo>
                <a:lnTo>
                  <a:pt x="268919" y="1209564"/>
                </a:lnTo>
                <a:lnTo>
                  <a:pt x="270506" y="1204797"/>
                </a:lnTo>
                <a:lnTo>
                  <a:pt x="272727" y="1200348"/>
                </a:lnTo>
                <a:lnTo>
                  <a:pt x="274948" y="1195900"/>
                </a:lnTo>
                <a:lnTo>
                  <a:pt x="277487" y="1191451"/>
                </a:lnTo>
                <a:lnTo>
                  <a:pt x="280343" y="1187638"/>
                </a:lnTo>
                <a:lnTo>
                  <a:pt x="283199" y="1183189"/>
                </a:lnTo>
                <a:lnTo>
                  <a:pt x="286689" y="1179375"/>
                </a:lnTo>
                <a:lnTo>
                  <a:pt x="289863" y="1175562"/>
                </a:lnTo>
                <a:lnTo>
                  <a:pt x="293670" y="1171749"/>
                </a:lnTo>
                <a:lnTo>
                  <a:pt x="297478" y="1168571"/>
                </a:lnTo>
                <a:lnTo>
                  <a:pt x="301603" y="1165076"/>
                </a:lnTo>
                <a:lnTo>
                  <a:pt x="305729" y="1162216"/>
                </a:lnTo>
                <a:lnTo>
                  <a:pt x="309854" y="1159038"/>
                </a:lnTo>
                <a:lnTo>
                  <a:pt x="314614" y="1156178"/>
                </a:lnTo>
                <a:lnTo>
                  <a:pt x="319373" y="1153318"/>
                </a:lnTo>
                <a:lnTo>
                  <a:pt x="324133" y="1151094"/>
                </a:lnTo>
                <a:lnTo>
                  <a:pt x="328893" y="1149187"/>
                </a:lnTo>
                <a:lnTo>
                  <a:pt x="334287" y="1146963"/>
                </a:lnTo>
                <a:lnTo>
                  <a:pt x="339365" y="1145056"/>
                </a:lnTo>
                <a:lnTo>
                  <a:pt x="344759" y="1143467"/>
                </a:lnTo>
                <a:lnTo>
                  <a:pt x="350471" y="1142196"/>
                </a:lnTo>
                <a:lnTo>
                  <a:pt x="355548" y="1140925"/>
                </a:lnTo>
                <a:lnTo>
                  <a:pt x="361260" y="1139972"/>
                </a:lnTo>
                <a:lnTo>
                  <a:pt x="367289" y="1139336"/>
                </a:lnTo>
                <a:lnTo>
                  <a:pt x="373001" y="1139018"/>
                </a:lnTo>
                <a:lnTo>
                  <a:pt x="379030" y="1139018"/>
                </a:lnTo>
                <a:lnTo>
                  <a:pt x="710312" y="1139018"/>
                </a:lnTo>
                <a:lnTo>
                  <a:pt x="715707" y="1138701"/>
                </a:lnTo>
                <a:lnTo>
                  <a:pt x="721101" y="1138065"/>
                </a:lnTo>
                <a:lnTo>
                  <a:pt x="726496" y="1136476"/>
                </a:lnTo>
                <a:lnTo>
                  <a:pt x="731573" y="1134570"/>
                </a:lnTo>
                <a:lnTo>
                  <a:pt x="736650" y="1132345"/>
                </a:lnTo>
                <a:lnTo>
                  <a:pt x="740775" y="1129803"/>
                </a:lnTo>
                <a:lnTo>
                  <a:pt x="745218" y="1126308"/>
                </a:lnTo>
                <a:lnTo>
                  <a:pt x="749343" y="1122812"/>
                </a:lnTo>
                <a:lnTo>
                  <a:pt x="752833" y="1118999"/>
                </a:lnTo>
                <a:lnTo>
                  <a:pt x="756007" y="1114550"/>
                </a:lnTo>
                <a:lnTo>
                  <a:pt x="758545" y="1110101"/>
                </a:lnTo>
                <a:lnTo>
                  <a:pt x="760766" y="1105335"/>
                </a:lnTo>
                <a:lnTo>
                  <a:pt x="762988" y="1099933"/>
                </a:lnTo>
                <a:lnTo>
                  <a:pt x="764257" y="1094848"/>
                </a:lnTo>
                <a:lnTo>
                  <a:pt x="765209" y="1089128"/>
                </a:lnTo>
                <a:lnTo>
                  <a:pt x="765209" y="1083408"/>
                </a:lnTo>
                <a:lnTo>
                  <a:pt x="765209" y="998246"/>
                </a:lnTo>
                <a:lnTo>
                  <a:pt x="765526" y="995386"/>
                </a:lnTo>
                <a:lnTo>
                  <a:pt x="765844" y="992208"/>
                </a:lnTo>
                <a:lnTo>
                  <a:pt x="766478" y="989348"/>
                </a:lnTo>
                <a:lnTo>
                  <a:pt x="767747" y="986488"/>
                </a:lnTo>
                <a:lnTo>
                  <a:pt x="769017" y="983946"/>
                </a:lnTo>
                <a:lnTo>
                  <a:pt x="770603" y="981404"/>
                </a:lnTo>
                <a:lnTo>
                  <a:pt x="772190" y="978862"/>
                </a:lnTo>
                <a:lnTo>
                  <a:pt x="774094" y="976955"/>
                </a:lnTo>
                <a:lnTo>
                  <a:pt x="776315" y="975048"/>
                </a:lnTo>
                <a:lnTo>
                  <a:pt x="778536" y="973141"/>
                </a:lnTo>
                <a:lnTo>
                  <a:pt x="781392" y="971870"/>
                </a:lnTo>
                <a:lnTo>
                  <a:pt x="783614" y="970599"/>
                </a:lnTo>
                <a:lnTo>
                  <a:pt x="786469" y="969646"/>
                </a:lnTo>
                <a:lnTo>
                  <a:pt x="789325" y="968693"/>
                </a:lnTo>
                <a:lnTo>
                  <a:pt x="792181" y="968375"/>
                </a:lnTo>
                <a:close/>
                <a:moveTo>
                  <a:pt x="854248" y="475049"/>
                </a:moveTo>
                <a:lnTo>
                  <a:pt x="968334" y="729382"/>
                </a:lnTo>
                <a:lnTo>
                  <a:pt x="999072" y="623496"/>
                </a:lnTo>
                <a:lnTo>
                  <a:pt x="996361" y="622927"/>
                </a:lnTo>
                <a:lnTo>
                  <a:pt x="990612" y="621333"/>
                </a:lnTo>
                <a:lnTo>
                  <a:pt x="985184" y="619103"/>
                </a:lnTo>
                <a:lnTo>
                  <a:pt x="980393" y="616553"/>
                </a:lnTo>
                <a:lnTo>
                  <a:pt x="975603" y="614004"/>
                </a:lnTo>
                <a:lnTo>
                  <a:pt x="971132" y="611136"/>
                </a:lnTo>
                <a:lnTo>
                  <a:pt x="966981" y="607950"/>
                </a:lnTo>
                <a:lnTo>
                  <a:pt x="963468" y="604444"/>
                </a:lnTo>
                <a:lnTo>
                  <a:pt x="959636" y="600620"/>
                </a:lnTo>
                <a:lnTo>
                  <a:pt x="956762" y="597115"/>
                </a:lnTo>
                <a:lnTo>
                  <a:pt x="953568" y="593291"/>
                </a:lnTo>
                <a:lnTo>
                  <a:pt x="951014" y="589467"/>
                </a:lnTo>
                <a:lnTo>
                  <a:pt x="948778" y="585325"/>
                </a:lnTo>
                <a:lnTo>
                  <a:pt x="944308" y="577677"/>
                </a:lnTo>
                <a:lnTo>
                  <a:pt x="940795" y="570029"/>
                </a:lnTo>
                <a:lnTo>
                  <a:pt x="938559" y="563018"/>
                </a:lnTo>
                <a:lnTo>
                  <a:pt x="936643" y="556645"/>
                </a:lnTo>
                <a:lnTo>
                  <a:pt x="935366" y="550909"/>
                </a:lnTo>
                <a:lnTo>
                  <a:pt x="934089" y="546767"/>
                </a:lnTo>
                <a:lnTo>
                  <a:pt x="933450" y="543261"/>
                </a:lnTo>
                <a:lnTo>
                  <a:pt x="937921" y="545492"/>
                </a:lnTo>
                <a:lnTo>
                  <a:pt x="942711" y="547723"/>
                </a:lnTo>
                <a:lnTo>
                  <a:pt x="949098" y="550909"/>
                </a:lnTo>
                <a:lnTo>
                  <a:pt x="957081" y="554096"/>
                </a:lnTo>
                <a:lnTo>
                  <a:pt x="966342" y="557601"/>
                </a:lnTo>
                <a:lnTo>
                  <a:pt x="976880" y="560469"/>
                </a:lnTo>
                <a:lnTo>
                  <a:pt x="982629" y="561744"/>
                </a:lnTo>
                <a:lnTo>
                  <a:pt x="988377" y="563337"/>
                </a:lnTo>
                <a:lnTo>
                  <a:pt x="994445" y="564293"/>
                </a:lnTo>
                <a:lnTo>
                  <a:pt x="1000831" y="565249"/>
                </a:lnTo>
                <a:lnTo>
                  <a:pt x="1007218" y="565886"/>
                </a:lnTo>
                <a:lnTo>
                  <a:pt x="1013924" y="566205"/>
                </a:lnTo>
                <a:lnTo>
                  <a:pt x="1020631" y="566205"/>
                </a:lnTo>
                <a:lnTo>
                  <a:pt x="1027656" y="565886"/>
                </a:lnTo>
                <a:lnTo>
                  <a:pt x="1034682" y="565568"/>
                </a:lnTo>
                <a:lnTo>
                  <a:pt x="1041707" y="564293"/>
                </a:lnTo>
                <a:lnTo>
                  <a:pt x="1048733" y="563018"/>
                </a:lnTo>
                <a:lnTo>
                  <a:pt x="1055758" y="560788"/>
                </a:lnTo>
                <a:lnTo>
                  <a:pt x="1063103" y="558557"/>
                </a:lnTo>
                <a:lnTo>
                  <a:pt x="1070129" y="555371"/>
                </a:lnTo>
                <a:lnTo>
                  <a:pt x="1077474" y="552184"/>
                </a:lnTo>
                <a:lnTo>
                  <a:pt x="1084499" y="548041"/>
                </a:lnTo>
                <a:lnTo>
                  <a:pt x="1091525" y="543580"/>
                </a:lnTo>
                <a:lnTo>
                  <a:pt x="1098550" y="538163"/>
                </a:lnTo>
                <a:lnTo>
                  <a:pt x="1098231" y="541668"/>
                </a:lnTo>
                <a:lnTo>
                  <a:pt x="1097592" y="545811"/>
                </a:lnTo>
                <a:lnTo>
                  <a:pt x="1096315" y="551228"/>
                </a:lnTo>
                <a:lnTo>
                  <a:pt x="1095037" y="557920"/>
                </a:lnTo>
                <a:lnTo>
                  <a:pt x="1092802" y="564930"/>
                </a:lnTo>
                <a:lnTo>
                  <a:pt x="1089928" y="572578"/>
                </a:lnTo>
                <a:lnTo>
                  <a:pt x="1086734" y="580545"/>
                </a:lnTo>
                <a:lnTo>
                  <a:pt x="1084818" y="584687"/>
                </a:lnTo>
                <a:lnTo>
                  <a:pt x="1082264" y="588830"/>
                </a:lnTo>
                <a:lnTo>
                  <a:pt x="1080028" y="592654"/>
                </a:lnTo>
                <a:lnTo>
                  <a:pt x="1077474" y="596478"/>
                </a:lnTo>
                <a:lnTo>
                  <a:pt x="1074280" y="599983"/>
                </a:lnTo>
                <a:lnTo>
                  <a:pt x="1071406" y="603807"/>
                </a:lnTo>
                <a:lnTo>
                  <a:pt x="1067574" y="606994"/>
                </a:lnTo>
                <a:lnTo>
                  <a:pt x="1063742" y="610499"/>
                </a:lnTo>
                <a:lnTo>
                  <a:pt x="1059910" y="613367"/>
                </a:lnTo>
                <a:lnTo>
                  <a:pt x="1055439" y="616235"/>
                </a:lnTo>
                <a:lnTo>
                  <a:pt x="1050968" y="618465"/>
                </a:lnTo>
                <a:lnTo>
                  <a:pt x="1046178" y="621015"/>
                </a:lnTo>
                <a:lnTo>
                  <a:pt x="1043098" y="621918"/>
                </a:lnTo>
                <a:lnTo>
                  <a:pt x="1058953" y="723182"/>
                </a:lnTo>
                <a:lnTo>
                  <a:pt x="1183794" y="477832"/>
                </a:lnTo>
                <a:lnTo>
                  <a:pt x="1184474" y="476886"/>
                </a:lnTo>
                <a:lnTo>
                  <a:pt x="1201924" y="486411"/>
                </a:lnTo>
                <a:lnTo>
                  <a:pt x="1218105" y="495301"/>
                </a:lnTo>
                <a:lnTo>
                  <a:pt x="1234286" y="505143"/>
                </a:lnTo>
                <a:lnTo>
                  <a:pt x="1249515" y="514351"/>
                </a:lnTo>
                <a:lnTo>
                  <a:pt x="1264744" y="524193"/>
                </a:lnTo>
                <a:lnTo>
                  <a:pt x="1279021" y="534036"/>
                </a:lnTo>
                <a:lnTo>
                  <a:pt x="1292664" y="544513"/>
                </a:lnTo>
                <a:lnTo>
                  <a:pt x="1305989" y="554673"/>
                </a:lnTo>
                <a:lnTo>
                  <a:pt x="1318680" y="565468"/>
                </a:lnTo>
                <a:lnTo>
                  <a:pt x="1330736" y="576263"/>
                </a:lnTo>
                <a:lnTo>
                  <a:pt x="1342475" y="587693"/>
                </a:lnTo>
                <a:lnTo>
                  <a:pt x="1353263" y="599123"/>
                </a:lnTo>
                <a:lnTo>
                  <a:pt x="1363733" y="611188"/>
                </a:lnTo>
                <a:lnTo>
                  <a:pt x="1373885" y="623253"/>
                </a:lnTo>
                <a:lnTo>
                  <a:pt x="1383086" y="635953"/>
                </a:lnTo>
                <a:lnTo>
                  <a:pt x="1391970" y="649288"/>
                </a:lnTo>
                <a:lnTo>
                  <a:pt x="1400536" y="662623"/>
                </a:lnTo>
                <a:lnTo>
                  <a:pt x="1408150" y="676593"/>
                </a:lnTo>
                <a:lnTo>
                  <a:pt x="1415130" y="691516"/>
                </a:lnTo>
                <a:lnTo>
                  <a:pt x="1422110" y="706121"/>
                </a:lnTo>
                <a:lnTo>
                  <a:pt x="1428139" y="721678"/>
                </a:lnTo>
                <a:lnTo>
                  <a:pt x="1433849" y="737871"/>
                </a:lnTo>
                <a:lnTo>
                  <a:pt x="1438926" y="754381"/>
                </a:lnTo>
                <a:lnTo>
                  <a:pt x="1443368" y="771526"/>
                </a:lnTo>
                <a:lnTo>
                  <a:pt x="1447492" y="789623"/>
                </a:lnTo>
                <a:lnTo>
                  <a:pt x="1450982" y="808039"/>
                </a:lnTo>
                <a:lnTo>
                  <a:pt x="1453837" y="827406"/>
                </a:lnTo>
                <a:lnTo>
                  <a:pt x="1456058" y="847091"/>
                </a:lnTo>
                <a:lnTo>
                  <a:pt x="1457962" y="867729"/>
                </a:lnTo>
                <a:lnTo>
                  <a:pt x="1459231" y="888684"/>
                </a:lnTo>
                <a:lnTo>
                  <a:pt x="1460183" y="910909"/>
                </a:lnTo>
                <a:lnTo>
                  <a:pt x="1460500" y="933451"/>
                </a:lnTo>
                <a:lnTo>
                  <a:pt x="581025" y="933451"/>
                </a:lnTo>
                <a:lnTo>
                  <a:pt x="581342" y="910274"/>
                </a:lnTo>
                <a:lnTo>
                  <a:pt x="581660" y="887414"/>
                </a:lnTo>
                <a:lnTo>
                  <a:pt x="582929" y="865506"/>
                </a:lnTo>
                <a:lnTo>
                  <a:pt x="584198" y="844234"/>
                </a:lnTo>
                <a:lnTo>
                  <a:pt x="585784" y="823914"/>
                </a:lnTo>
                <a:lnTo>
                  <a:pt x="587688" y="804228"/>
                </a:lnTo>
                <a:lnTo>
                  <a:pt x="590543" y="785178"/>
                </a:lnTo>
                <a:lnTo>
                  <a:pt x="593399" y="767081"/>
                </a:lnTo>
                <a:lnTo>
                  <a:pt x="596889" y="749618"/>
                </a:lnTo>
                <a:lnTo>
                  <a:pt x="600696" y="732791"/>
                </a:lnTo>
                <a:lnTo>
                  <a:pt x="605455" y="716598"/>
                </a:lnTo>
                <a:lnTo>
                  <a:pt x="610531" y="700723"/>
                </a:lnTo>
                <a:lnTo>
                  <a:pt x="616242" y="685801"/>
                </a:lnTo>
                <a:lnTo>
                  <a:pt x="622270" y="670878"/>
                </a:lnTo>
                <a:lnTo>
                  <a:pt x="629250" y="656908"/>
                </a:lnTo>
                <a:lnTo>
                  <a:pt x="636548" y="643573"/>
                </a:lnTo>
                <a:lnTo>
                  <a:pt x="644479" y="630238"/>
                </a:lnTo>
                <a:lnTo>
                  <a:pt x="653363" y="617856"/>
                </a:lnTo>
                <a:lnTo>
                  <a:pt x="662564" y="605473"/>
                </a:lnTo>
                <a:lnTo>
                  <a:pt x="673034" y="594043"/>
                </a:lnTo>
                <a:lnTo>
                  <a:pt x="683504" y="582296"/>
                </a:lnTo>
                <a:lnTo>
                  <a:pt x="695243" y="571183"/>
                </a:lnTo>
                <a:lnTo>
                  <a:pt x="707299" y="560388"/>
                </a:lnTo>
                <a:lnTo>
                  <a:pt x="720624" y="550228"/>
                </a:lnTo>
                <a:lnTo>
                  <a:pt x="734267" y="539751"/>
                </a:lnTo>
                <a:lnTo>
                  <a:pt x="748861" y="530226"/>
                </a:lnTo>
                <a:lnTo>
                  <a:pt x="764408" y="520383"/>
                </a:lnTo>
                <a:lnTo>
                  <a:pt x="780589" y="510858"/>
                </a:lnTo>
                <a:lnTo>
                  <a:pt x="798038" y="501651"/>
                </a:lnTo>
                <a:lnTo>
                  <a:pt x="816123" y="492443"/>
                </a:lnTo>
                <a:lnTo>
                  <a:pt x="835159" y="483236"/>
                </a:lnTo>
                <a:lnTo>
                  <a:pt x="854248" y="475049"/>
                </a:lnTo>
                <a:close/>
                <a:moveTo>
                  <a:pt x="855147" y="474663"/>
                </a:moveTo>
                <a:lnTo>
                  <a:pt x="855153" y="474670"/>
                </a:lnTo>
                <a:lnTo>
                  <a:pt x="855131" y="474670"/>
                </a:lnTo>
                <a:lnTo>
                  <a:pt x="855147" y="474663"/>
                </a:lnTo>
                <a:close/>
                <a:moveTo>
                  <a:pt x="1020763" y="0"/>
                </a:moveTo>
                <a:lnTo>
                  <a:pt x="1027440" y="318"/>
                </a:lnTo>
                <a:lnTo>
                  <a:pt x="1034436" y="1272"/>
                </a:lnTo>
                <a:lnTo>
                  <a:pt x="1041750" y="1908"/>
                </a:lnTo>
                <a:lnTo>
                  <a:pt x="1049064" y="2863"/>
                </a:lnTo>
                <a:lnTo>
                  <a:pt x="1057014" y="4135"/>
                </a:lnTo>
                <a:lnTo>
                  <a:pt x="1065282" y="5726"/>
                </a:lnTo>
                <a:lnTo>
                  <a:pt x="1073231" y="7952"/>
                </a:lnTo>
                <a:lnTo>
                  <a:pt x="1081499" y="10179"/>
                </a:lnTo>
                <a:lnTo>
                  <a:pt x="1089767" y="12406"/>
                </a:lnTo>
                <a:lnTo>
                  <a:pt x="1098671" y="15587"/>
                </a:lnTo>
                <a:lnTo>
                  <a:pt x="1106939" y="18767"/>
                </a:lnTo>
                <a:lnTo>
                  <a:pt x="1115207" y="22585"/>
                </a:lnTo>
                <a:lnTo>
                  <a:pt x="1123474" y="26720"/>
                </a:lnTo>
                <a:lnTo>
                  <a:pt x="1131742" y="30855"/>
                </a:lnTo>
                <a:lnTo>
                  <a:pt x="1139374" y="35626"/>
                </a:lnTo>
                <a:lnTo>
                  <a:pt x="1147006" y="40716"/>
                </a:lnTo>
                <a:lnTo>
                  <a:pt x="1154638" y="46442"/>
                </a:lnTo>
                <a:lnTo>
                  <a:pt x="1161952" y="52167"/>
                </a:lnTo>
                <a:lnTo>
                  <a:pt x="1168629" y="59166"/>
                </a:lnTo>
                <a:lnTo>
                  <a:pt x="1174989" y="65846"/>
                </a:lnTo>
                <a:lnTo>
                  <a:pt x="1181031" y="73480"/>
                </a:lnTo>
                <a:lnTo>
                  <a:pt x="1186119" y="81432"/>
                </a:lnTo>
                <a:lnTo>
                  <a:pt x="1190889" y="89703"/>
                </a:lnTo>
                <a:lnTo>
                  <a:pt x="1195341" y="98927"/>
                </a:lnTo>
                <a:lnTo>
                  <a:pt x="1197249" y="103381"/>
                </a:lnTo>
                <a:lnTo>
                  <a:pt x="1198839" y="108152"/>
                </a:lnTo>
                <a:lnTo>
                  <a:pt x="1200429" y="113242"/>
                </a:lnTo>
                <a:lnTo>
                  <a:pt x="1202019" y="118331"/>
                </a:lnTo>
                <a:lnTo>
                  <a:pt x="1202973" y="123739"/>
                </a:lnTo>
                <a:lnTo>
                  <a:pt x="1203927" y="128828"/>
                </a:lnTo>
                <a:lnTo>
                  <a:pt x="1204881" y="134554"/>
                </a:lnTo>
                <a:lnTo>
                  <a:pt x="1205517" y="140280"/>
                </a:lnTo>
                <a:lnTo>
                  <a:pt x="1205835" y="146005"/>
                </a:lnTo>
                <a:lnTo>
                  <a:pt x="1206153" y="152049"/>
                </a:lnTo>
                <a:lnTo>
                  <a:pt x="1206153" y="158093"/>
                </a:lnTo>
                <a:lnTo>
                  <a:pt x="1206153" y="164455"/>
                </a:lnTo>
                <a:lnTo>
                  <a:pt x="1205517" y="170817"/>
                </a:lnTo>
                <a:lnTo>
                  <a:pt x="1204881" y="177497"/>
                </a:lnTo>
                <a:lnTo>
                  <a:pt x="1204245" y="184177"/>
                </a:lnTo>
                <a:lnTo>
                  <a:pt x="1203291" y="191175"/>
                </a:lnTo>
                <a:lnTo>
                  <a:pt x="1204245" y="191175"/>
                </a:lnTo>
                <a:lnTo>
                  <a:pt x="1206789" y="192129"/>
                </a:lnTo>
                <a:lnTo>
                  <a:pt x="1210286" y="194038"/>
                </a:lnTo>
                <a:lnTo>
                  <a:pt x="1212194" y="195628"/>
                </a:lnTo>
                <a:lnTo>
                  <a:pt x="1214420" y="197219"/>
                </a:lnTo>
                <a:lnTo>
                  <a:pt x="1216328" y="199445"/>
                </a:lnTo>
                <a:lnTo>
                  <a:pt x="1218554" y="202308"/>
                </a:lnTo>
                <a:lnTo>
                  <a:pt x="1220462" y="205171"/>
                </a:lnTo>
                <a:lnTo>
                  <a:pt x="1222052" y="208988"/>
                </a:lnTo>
                <a:lnTo>
                  <a:pt x="1223642" y="212805"/>
                </a:lnTo>
                <a:lnTo>
                  <a:pt x="1224596" y="217895"/>
                </a:lnTo>
                <a:lnTo>
                  <a:pt x="1225232" y="223302"/>
                </a:lnTo>
                <a:lnTo>
                  <a:pt x="1225550" y="229664"/>
                </a:lnTo>
                <a:lnTo>
                  <a:pt x="1225232" y="241752"/>
                </a:lnTo>
                <a:lnTo>
                  <a:pt x="1224278" y="251931"/>
                </a:lnTo>
                <a:lnTo>
                  <a:pt x="1223006" y="261156"/>
                </a:lnTo>
                <a:lnTo>
                  <a:pt x="1221098" y="268790"/>
                </a:lnTo>
                <a:lnTo>
                  <a:pt x="1218236" y="275152"/>
                </a:lnTo>
                <a:lnTo>
                  <a:pt x="1215692" y="280878"/>
                </a:lnTo>
                <a:lnTo>
                  <a:pt x="1212194" y="285967"/>
                </a:lnTo>
                <a:lnTo>
                  <a:pt x="1209015" y="290102"/>
                </a:lnTo>
                <a:lnTo>
                  <a:pt x="1205199" y="294556"/>
                </a:lnTo>
                <a:lnTo>
                  <a:pt x="1203609" y="297737"/>
                </a:lnTo>
                <a:lnTo>
                  <a:pt x="1201701" y="300918"/>
                </a:lnTo>
                <a:lnTo>
                  <a:pt x="1199793" y="305053"/>
                </a:lnTo>
                <a:lnTo>
                  <a:pt x="1198203" y="309506"/>
                </a:lnTo>
                <a:lnTo>
                  <a:pt x="1196931" y="314914"/>
                </a:lnTo>
                <a:lnTo>
                  <a:pt x="1195977" y="321276"/>
                </a:lnTo>
                <a:lnTo>
                  <a:pt x="1195023" y="328592"/>
                </a:lnTo>
                <a:lnTo>
                  <a:pt x="1193433" y="335908"/>
                </a:lnTo>
                <a:lnTo>
                  <a:pt x="1191843" y="343860"/>
                </a:lnTo>
                <a:lnTo>
                  <a:pt x="1189617" y="351495"/>
                </a:lnTo>
                <a:lnTo>
                  <a:pt x="1187391" y="359447"/>
                </a:lnTo>
                <a:lnTo>
                  <a:pt x="1184211" y="367081"/>
                </a:lnTo>
                <a:lnTo>
                  <a:pt x="1181349" y="375352"/>
                </a:lnTo>
                <a:lnTo>
                  <a:pt x="1177851" y="383304"/>
                </a:lnTo>
                <a:lnTo>
                  <a:pt x="1173717" y="391257"/>
                </a:lnTo>
                <a:lnTo>
                  <a:pt x="1169901" y="398891"/>
                </a:lnTo>
                <a:lnTo>
                  <a:pt x="1165449" y="406843"/>
                </a:lnTo>
                <a:lnTo>
                  <a:pt x="1160680" y="414796"/>
                </a:lnTo>
                <a:lnTo>
                  <a:pt x="1155910" y="422430"/>
                </a:lnTo>
                <a:lnTo>
                  <a:pt x="1150504" y="429746"/>
                </a:lnTo>
                <a:lnTo>
                  <a:pt x="1145098" y="437062"/>
                </a:lnTo>
                <a:lnTo>
                  <a:pt x="1139374" y="444378"/>
                </a:lnTo>
                <a:lnTo>
                  <a:pt x="1133332" y="451058"/>
                </a:lnTo>
                <a:lnTo>
                  <a:pt x="1126972" y="457738"/>
                </a:lnTo>
                <a:lnTo>
                  <a:pt x="1120612" y="464100"/>
                </a:lnTo>
                <a:lnTo>
                  <a:pt x="1113935" y="470144"/>
                </a:lnTo>
                <a:lnTo>
                  <a:pt x="1106939" y="475870"/>
                </a:lnTo>
                <a:lnTo>
                  <a:pt x="1099943" y="481596"/>
                </a:lnTo>
                <a:lnTo>
                  <a:pt x="1092947" y="486367"/>
                </a:lnTo>
                <a:lnTo>
                  <a:pt x="1085633" y="490820"/>
                </a:lnTo>
                <a:lnTo>
                  <a:pt x="1078001" y="495274"/>
                </a:lnTo>
                <a:lnTo>
                  <a:pt x="1070052" y="499091"/>
                </a:lnTo>
                <a:lnTo>
                  <a:pt x="1062102" y="501954"/>
                </a:lnTo>
                <a:lnTo>
                  <a:pt x="1054152" y="504816"/>
                </a:lnTo>
                <a:lnTo>
                  <a:pt x="1046202" y="506725"/>
                </a:lnTo>
                <a:lnTo>
                  <a:pt x="1037616" y="508315"/>
                </a:lnTo>
                <a:lnTo>
                  <a:pt x="1029348" y="509270"/>
                </a:lnTo>
                <a:lnTo>
                  <a:pt x="1020763" y="509588"/>
                </a:lnTo>
                <a:lnTo>
                  <a:pt x="1012177" y="509270"/>
                </a:lnTo>
                <a:lnTo>
                  <a:pt x="1003909" y="508315"/>
                </a:lnTo>
                <a:lnTo>
                  <a:pt x="995641" y="506725"/>
                </a:lnTo>
                <a:lnTo>
                  <a:pt x="987691" y="504816"/>
                </a:lnTo>
                <a:lnTo>
                  <a:pt x="979423" y="501954"/>
                </a:lnTo>
                <a:lnTo>
                  <a:pt x="971473" y="499091"/>
                </a:lnTo>
                <a:lnTo>
                  <a:pt x="963842" y="495274"/>
                </a:lnTo>
                <a:lnTo>
                  <a:pt x="956210" y="490820"/>
                </a:lnTo>
                <a:lnTo>
                  <a:pt x="948896" y="486367"/>
                </a:lnTo>
                <a:lnTo>
                  <a:pt x="941264" y="481596"/>
                </a:lnTo>
                <a:lnTo>
                  <a:pt x="934268" y="475870"/>
                </a:lnTo>
                <a:lnTo>
                  <a:pt x="927590" y="470144"/>
                </a:lnTo>
                <a:lnTo>
                  <a:pt x="920913" y="464100"/>
                </a:lnTo>
                <a:lnTo>
                  <a:pt x="914553" y="457738"/>
                </a:lnTo>
                <a:lnTo>
                  <a:pt x="908193" y="451058"/>
                </a:lnTo>
                <a:lnTo>
                  <a:pt x="902151" y="444378"/>
                </a:lnTo>
                <a:lnTo>
                  <a:pt x="896427" y="437062"/>
                </a:lnTo>
                <a:lnTo>
                  <a:pt x="891339" y="429746"/>
                </a:lnTo>
                <a:lnTo>
                  <a:pt x="885933" y="422430"/>
                </a:lnTo>
                <a:lnTo>
                  <a:pt x="880845" y="414796"/>
                </a:lnTo>
                <a:lnTo>
                  <a:pt x="876076" y="406843"/>
                </a:lnTo>
                <a:lnTo>
                  <a:pt x="871942" y="398891"/>
                </a:lnTo>
                <a:lnTo>
                  <a:pt x="867808" y="391257"/>
                </a:lnTo>
                <a:lnTo>
                  <a:pt x="863674" y="383304"/>
                </a:lnTo>
                <a:lnTo>
                  <a:pt x="860494" y="375352"/>
                </a:lnTo>
                <a:lnTo>
                  <a:pt x="856996" y="367081"/>
                </a:lnTo>
                <a:lnTo>
                  <a:pt x="854452" y="359447"/>
                </a:lnTo>
                <a:lnTo>
                  <a:pt x="852226" y="351495"/>
                </a:lnTo>
                <a:lnTo>
                  <a:pt x="849682" y="343860"/>
                </a:lnTo>
                <a:lnTo>
                  <a:pt x="848092" y="335908"/>
                </a:lnTo>
                <a:lnTo>
                  <a:pt x="846820" y="328592"/>
                </a:lnTo>
                <a:lnTo>
                  <a:pt x="845866" y="321276"/>
                </a:lnTo>
                <a:lnTo>
                  <a:pt x="844594" y="314914"/>
                </a:lnTo>
                <a:lnTo>
                  <a:pt x="843322" y="309506"/>
                </a:lnTo>
                <a:lnTo>
                  <a:pt x="841732" y="305053"/>
                </a:lnTo>
                <a:lnTo>
                  <a:pt x="840142" y="300918"/>
                </a:lnTo>
                <a:lnTo>
                  <a:pt x="837916" y="297737"/>
                </a:lnTo>
                <a:lnTo>
                  <a:pt x="836326" y="294556"/>
                </a:lnTo>
                <a:lnTo>
                  <a:pt x="832829" y="290102"/>
                </a:lnTo>
                <a:lnTo>
                  <a:pt x="829013" y="285967"/>
                </a:lnTo>
                <a:lnTo>
                  <a:pt x="826151" y="280878"/>
                </a:lnTo>
                <a:lnTo>
                  <a:pt x="822971" y="275152"/>
                </a:lnTo>
                <a:lnTo>
                  <a:pt x="820745" y="268790"/>
                </a:lnTo>
                <a:lnTo>
                  <a:pt x="818519" y="261156"/>
                </a:lnTo>
                <a:lnTo>
                  <a:pt x="817247" y="251931"/>
                </a:lnTo>
                <a:lnTo>
                  <a:pt x="816293" y="241752"/>
                </a:lnTo>
                <a:lnTo>
                  <a:pt x="815975" y="229664"/>
                </a:lnTo>
                <a:lnTo>
                  <a:pt x="816293" y="223302"/>
                </a:lnTo>
                <a:lnTo>
                  <a:pt x="816929" y="217895"/>
                </a:lnTo>
                <a:lnTo>
                  <a:pt x="817883" y="212805"/>
                </a:lnTo>
                <a:lnTo>
                  <a:pt x="819791" y="208988"/>
                </a:lnTo>
                <a:lnTo>
                  <a:pt x="821381" y="205171"/>
                </a:lnTo>
                <a:lnTo>
                  <a:pt x="822971" y="202308"/>
                </a:lnTo>
                <a:lnTo>
                  <a:pt x="824879" y="199445"/>
                </a:lnTo>
                <a:lnTo>
                  <a:pt x="827423" y="197219"/>
                </a:lnTo>
                <a:lnTo>
                  <a:pt x="829331" y="195628"/>
                </a:lnTo>
                <a:lnTo>
                  <a:pt x="831239" y="194038"/>
                </a:lnTo>
                <a:lnTo>
                  <a:pt x="835054" y="192129"/>
                </a:lnTo>
                <a:lnTo>
                  <a:pt x="837280" y="191175"/>
                </a:lnTo>
                <a:lnTo>
                  <a:pt x="838234" y="191175"/>
                </a:lnTo>
                <a:lnTo>
                  <a:pt x="837280" y="184177"/>
                </a:lnTo>
                <a:lnTo>
                  <a:pt x="836326" y="177497"/>
                </a:lnTo>
                <a:lnTo>
                  <a:pt x="835690" y="170817"/>
                </a:lnTo>
                <a:lnTo>
                  <a:pt x="835372" y="164455"/>
                </a:lnTo>
                <a:lnTo>
                  <a:pt x="835372" y="158093"/>
                </a:lnTo>
                <a:lnTo>
                  <a:pt x="835372" y="152049"/>
                </a:lnTo>
                <a:lnTo>
                  <a:pt x="835690" y="146005"/>
                </a:lnTo>
                <a:lnTo>
                  <a:pt x="836008" y="140280"/>
                </a:lnTo>
                <a:lnTo>
                  <a:pt x="836644" y="134554"/>
                </a:lnTo>
                <a:lnTo>
                  <a:pt x="837280" y="128828"/>
                </a:lnTo>
                <a:lnTo>
                  <a:pt x="838234" y="123739"/>
                </a:lnTo>
                <a:lnTo>
                  <a:pt x="839824" y="118331"/>
                </a:lnTo>
                <a:lnTo>
                  <a:pt x="841096" y="113242"/>
                </a:lnTo>
                <a:lnTo>
                  <a:pt x="842686" y="108152"/>
                </a:lnTo>
                <a:lnTo>
                  <a:pt x="844276" y="103381"/>
                </a:lnTo>
                <a:lnTo>
                  <a:pt x="846502" y="98927"/>
                </a:lnTo>
                <a:lnTo>
                  <a:pt x="850636" y="89703"/>
                </a:lnTo>
                <a:lnTo>
                  <a:pt x="855406" y="81432"/>
                </a:lnTo>
                <a:lnTo>
                  <a:pt x="860812" y="73480"/>
                </a:lnTo>
                <a:lnTo>
                  <a:pt x="866854" y="65846"/>
                </a:lnTo>
                <a:lnTo>
                  <a:pt x="873214" y="59166"/>
                </a:lnTo>
                <a:lnTo>
                  <a:pt x="879891" y="52167"/>
                </a:lnTo>
                <a:lnTo>
                  <a:pt x="886887" y="46442"/>
                </a:lnTo>
                <a:lnTo>
                  <a:pt x="894201" y="40716"/>
                </a:lnTo>
                <a:lnTo>
                  <a:pt x="901833" y="35626"/>
                </a:lnTo>
                <a:lnTo>
                  <a:pt x="910101" y="30855"/>
                </a:lnTo>
                <a:lnTo>
                  <a:pt x="918051" y="26720"/>
                </a:lnTo>
                <a:lnTo>
                  <a:pt x="926318" y="22585"/>
                </a:lnTo>
                <a:lnTo>
                  <a:pt x="934586" y="18767"/>
                </a:lnTo>
                <a:lnTo>
                  <a:pt x="943172" y="15587"/>
                </a:lnTo>
                <a:lnTo>
                  <a:pt x="951440" y="12406"/>
                </a:lnTo>
                <a:lnTo>
                  <a:pt x="959708" y="10179"/>
                </a:lnTo>
                <a:lnTo>
                  <a:pt x="968294" y="7952"/>
                </a:lnTo>
                <a:lnTo>
                  <a:pt x="976561" y="5726"/>
                </a:lnTo>
                <a:lnTo>
                  <a:pt x="984511" y="4135"/>
                </a:lnTo>
                <a:lnTo>
                  <a:pt x="992143" y="2863"/>
                </a:lnTo>
                <a:lnTo>
                  <a:pt x="999775" y="1908"/>
                </a:lnTo>
                <a:lnTo>
                  <a:pt x="1007407" y="1272"/>
                </a:lnTo>
                <a:lnTo>
                  <a:pt x="1014403" y="318"/>
                </a:lnTo>
                <a:lnTo>
                  <a:pt x="1020763" y="0"/>
                </a:lnTo>
                <a:close/>
              </a:path>
            </a:pathLst>
          </a:custGeom>
          <a:solidFill>
            <a:srgbClr val="56371D"/>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204" name="文本框 13"/>
          <p:cNvSpPr txBox="1"/>
          <p:nvPr/>
        </p:nvSpPr>
        <p:spPr>
          <a:xfrm>
            <a:off x="1225550" y="5589905"/>
            <a:ext cx="3524250" cy="68135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600" dirty="0">
                <a:solidFill>
                  <a:schemeClr val="tx1">
                    <a:lumMod val="75000"/>
                    <a:lumOff val="25000"/>
                  </a:schemeClr>
                </a:solidFill>
              </a:rPr>
              <a:t>请在这里添加相应的文字内容请在这里添加相应的文字内容</a:t>
            </a:r>
          </a:p>
        </p:txBody>
      </p:sp>
      <p:sp>
        <p:nvSpPr>
          <p:cNvPr id="15" name="文本框 14"/>
          <p:cNvSpPr txBox="1"/>
          <p:nvPr/>
        </p:nvSpPr>
        <p:spPr>
          <a:xfrm>
            <a:off x="1280637" y="5166678"/>
            <a:ext cx="1706880" cy="398780"/>
          </a:xfrm>
          <a:prstGeom prst="rect">
            <a:avLst/>
          </a:prstGeom>
          <a:noFill/>
        </p:spPr>
        <p:txBody>
          <a:bodyPr wrap="none">
            <a:spAutoFit/>
          </a:bodyPr>
          <a:lstStyle/>
          <a:p>
            <a:pPr marR="0" algn="ctr" defTabSz="914400" eaLnBrk="1" fontAlgn="auto" hangingPunct="1">
              <a:buClrTx/>
              <a:buSzTx/>
              <a:buFontTx/>
              <a:buNone/>
              <a:defRPr/>
            </a:pPr>
            <a:r>
              <a:rPr kumimoji="0" lang="zh-CN" altLang="en-US" sz="2000" b="1" kern="1200" cap="none" spc="0" normalizeH="0" baseline="0" noProof="1">
                <a:solidFill>
                  <a:schemeClr val="tx1">
                    <a:lumMod val="75000"/>
                    <a:lumOff val="25000"/>
                  </a:schemeClr>
                </a:solidFill>
                <a:latin typeface="+mn-lt"/>
                <a:ea typeface="+mn-ea"/>
                <a:cs typeface="+mn-cs"/>
              </a:rPr>
              <a:t>这里添加标题</a:t>
            </a:r>
          </a:p>
        </p:txBody>
      </p:sp>
      <p:sp>
        <p:nvSpPr>
          <p:cNvPr id="16" name="圆角矩形 15"/>
          <p:cNvSpPr/>
          <p:nvPr/>
        </p:nvSpPr>
        <p:spPr>
          <a:xfrm>
            <a:off x="725488" y="1446530"/>
            <a:ext cx="2438400" cy="692150"/>
          </a:xfrm>
          <a:prstGeom prst="roundRec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207" name="文本框 16"/>
          <p:cNvSpPr txBox="1"/>
          <p:nvPr/>
        </p:nvSpPr>
        <p:spPr>
          <a:xfrm>
            <a:off x="957263" y="1562418"/>
            <a:ext cx="2030412"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400" b="1" dirty="0">
                <a:solidFill>
                  <a:schemeClr val="bg1"/>
                </a:solidFill>
              </a:rPr>
              <a:t>这里添加标题</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6" name="组合 15"/>
          <p:cNvGrpSpPr/>
          <p:nvPr/>
        </p:nvGrpSpPr>
        <p:grpSpPr>
          <a:xfrm>
            <a:off x="907415" y="2321560"/>
            <a:ext cx="5697220" cy="2214880"/>
            <a:chOff x="1258" y="3227"/>
            <a:chExt cx="8972" cy="3488"/>
          </a:xfrm>
        </p:grpSpPr>
        <p:sp>
          <p:nvSpPr>
            <p:cNvPr id="8" name="文本框 7"/>
            <p:cNvSpPr txBox="1">
              <a:spLocks noChangeArrowheads="1"/>
            </p:cNvSpPr>
            <p:nvPr/>
          </p:nvSpPr>
          <p:spPr bwMode="auto">
            <a:xfrm>
              <a:off x="1258" y="3227"/>
              <a:ext cx="2425" cy="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3800">
                  <a:solidFill>
                    <a:srgbClr val="56371D"/>
                  </a:solidFill>
                  <a:latin typeface="Impact" panose="020B0806030902050204" pitchFamily="34" charset="0"/>
                </a:rPr>
                <a:t>3</a:t>
              </a:r>
            </a:p>
          </p:txBody>
        </p:sp>
        <p:sp>
          <p:nvSpPr>
            <p:cNvPr id="12" name="文本框 11"/>
            <p:cNvSpPr txBox="1">
              <a:spLocks noChangeArrowheads="1"/>
            </p:cNvSpPr>
            <p:nvPr/>
          </p:nvSpPr>
          <p:spPr bwMode="auto">
            <a:xfrm>
              <a:off x="3536" y="3643"/>
              <a:ext cx="6694"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hangingPunct="1"/>
              <a:r>
                <a:rPr lang="zh-CN" altLang="en-US" sz="4800" b="1" dirty="0">
                  <a:solidFill>
                    <a:srgbClr val="56371D"/>
                  </a:solidFill>
                  <a:latin typeface="微软雅黑" panose="020B0503020204020204" pitchFamily="34" charset="-122"/>
                  <a:ea typeface="微软雅黑" panose="020B0503020204020204" pitchFamily="34" charset="-122"/>
                </a:rPr>
                <a:t>添加您的标题</a:t>
              </a:r>
            </a:p>
          </p:txBody>
        </p:sp>
        <p:sp>
          <p:nvSpPr>
            <p:cNvPr id="8204" name="文本框 13"/>
            <p:cNvSpPr txBox="1"/>
            <p:nvPr/>
          </p:nvSpPr>
          <p:spPr>
            <a:xfrm>
              <a:off x="3683" y="4950"/>
              <a:ext cx="5550" cy="11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800" dirty="0">
                  <a:solidFill>
                    <a:schemeClr val="tx1">
                      <a:lumMod val="75000"/>
                      <a:lumOff val="25000"/>
                    </a:schemeClr>
                  </a:solidFill>
                </a:rPr>
                <a:t>请在这里添加相应的文字内容请在这里添加相应的文字内容</a:t>
              </a:r>
            </a:p>
          </p:txBody>
        </p:sp>
      </p:gr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2935" y="1175869"/>
            <a:ext cx="10906325" cy="5062666"/>
            <a:chOff x="811" y="1495"/>
            <a:chExt cx="13068" cy="6066"/>
          </a:xfrm>
        </p:grpSpPr>
        <p:sp>
          <p:nvSpPr>
            <p:cNvPr id="62" name="TextBox 93"/>
            <p:cNvSpPr txBox="1"/>
            <p:nvPr/>
          </p:nvSpPr>
          <p:spPr>
            <a:xfrm>
              <a:off x="5816" y="6193"/>
              <a:ext cx="3106" cy="634"/>
            </a:xfrm>
            <a:prstGeom prst="rect">
              <a:avLst/>
            </a:prstGeom>
            <a:noFill/>
          </p:spPr>
          <p:txBody>
            <a:bodyPr wrap="square" lIns="68553" tIns="34277" rIns="68553" bIns="34277" rtlCol="0">
              <a:spAutoFit/>
            </a:bodyPr>
            <a:lstStyle/>
            <a:p>
              <a:pPr algn="ctr">
                <a:lnSpc>
                  <a:spcPct val="150000"/>
                </a:lnSpc>
              </a:pPr>
              <a:r>
                <a:rPr lang="zh-CN" altLang="en-US" sz="2000" dirty="0">
                  <a:solidFill>
                    <a:schemeClr val="tx1">
                      <a:lumMod val="75000"/>
                      <a:lumOff val="25000"/>
                    </a:schemeClr>
                  </a:solidFill>
                  <a:latin typeface="+mn-ea"/>
                  <a:cs typeface="+mn-ea"/>
                </a:rPr>
                <a:t>点击此处添加标题</a:t>
              </a:r>
            </a:p>
          </p:txBody>
        </p:sp>
        <p:sp>
          <p:nvSpPr>
            <p:cNvPr id="63" name="Freeform 6"/>
            <p:cNvSpPr>
              <a:spLocks noEditPoints="1"/>
            </p:cNvSpPr>
            <p:nvPr/>
          </p:nvSpPr>
          <p:spPr bwMode="auto">
            <a:xfrm>
              <a:off x="3237" y="5194"/>
              <a:ext cx="2344" cy="2358"/>
            </a:xfrm>
            <a:custGeom>
              <a:avLst/>
              <a:gdLst>
                <a:gd name="T0" fmla="*/ 97 w 614"/>
                <a:gd name="T1" fmla="*/ 308 h 617"/>
                <a:gd name="T2" fmla="*/ 517 w 614"/>
                <a:gd name="T3" fmla="*/ 309 h 617"/>
                <a:gd name="T4" fmla="*/ 97 w 614"/>
                <a:gd name="T5" fmla="*/ 308 h 617"/>
                <a:gd name="T6" fmla="*/ 115 w 614"/>
                <a:gd name="T7" fmla="*/ 83 h 617"/>
                <a:gd name="T8" fmla="*/ 166 w 614"/>
                <a:gd name="T9" fmla="*/ 49 h 617"/>
                <a:gd name="T10" fmla="*/ 223 w 614"/>
                <a:gd name="T11" fmla="*/ 25 h 617"/>
                <a:gd name="T12" fmla="*/ 283 w 614"/>
                <a:gd name="T13" fmla="*/ 14 h 617"/>
                <a:gd name="T14" fmla="*/ 345 w 614"/>
                <a:gd name="T15" fmla="*/ 16 h 617"/>
                <a:gd name="T16" fmla="*/ 405 w 614"/>
                <a:gd name="T17" fmla="*/ 30 h 617"/>
                <a:gd name="T18" fmla="*/ 461 w 614"/>
                <a:gd name="T19" fmla="*/ 56 h 617"/>
                <a:gd name="T20" fmla="*/ 511 w 614"/>
                <a:gd name="T21" fmla="*/ 94 h 617"/>
                <a:gd name="T22" fmla="*/ 551 w 614"/>
                <a:gd name="T23" fmla="*/ 141 h 617"/>
                <a:gd name="T24" fmla="*/ 581 w 614"/>
                <a:gd name="T25" fmla="*/ 195 h 617"/>
                <a:gd name="T26" fmla="*/ 599 w 614"/>
                <a:gd name="T27" fmla="*/ 255 h 617"/>
                <a:gd name="T28" fmla="*/ 604 w 614"/>
                <a:gd name="T29" fmla="*/ 317 h 617"/>
                <a:gd name="T30" fmla="*/ 596 w 614"/>
                <a:gd name="T31" fmla="*/ 378 h 617"/>
                <a:gd name="T32" fmla="*/ 574 w 614"/>
                <a:gd name="T33" fmla="*/ 436 h 617"/>
                <a:gd name="T34" fmla="*/ 543 w 614"/>
                <a:gd name="T35" fmla="*/ 491 h 617"/>
                <a:gd name="T36" fmla="*/ 499 w 614"/>
                <a:gd name="T37" fmla="*/ 536 h 617"/>
                <a:gd name="T38" fmla="*/ 448 w 614"/>
                <a:gd name="T39" fmla="*/ 571 h 617"/>
                <a:gd name="T40" fmla="*/ 391 w 614"/>
                <a:gd name="T41" fmla="*/ 594 h 617"/>
                <a:gd name="T42" fmla="*/ 330 w 614"/>
                <a:gd name="T43" fmla="*/ 605 h 617"/>
                <a:gd name="T44" fmla="*/ 267 w 614"/>
                <a:gd name="T45" fmla="*/ 603 h 617"/>
                <a:gd name="T46" fmla="*/ 207 w 614"/>
                <a:gd name="T47" fmla="*/ 589 h 617"/>
                <a:gd name="T48" fmla="*/ 150 w 614"/>
                <a:gd name="T49" fmla="*/ 562 h 617"/>
                <a:gd name="T50" fmla="*/ 101 w 614"/>
                <a:gd name="T51" fmla="*/ 524 h 617"/>
                <a:gd name="T52" fmla="*/ 61 w 614"/>
                <a:gd name="T53" fmla="*/ 476 h 617"/>
                <a:gd name="T54" fmla="*/ 32 w 614"/>
                <a:gd name="T55" fmla="*/ 421 h 617"/>
                <a:gd name="T56" fmla="*/ 15 w 614"/>
                <a:gd name="T57" fmla="*/ 362 h 617"/>
                <a:gd name="T58" fmla="*/ 10 w 614"/>
                <a:gd name="T59" fmla="*/ 299 h 617"/>
                <a:gd name="T60" fmla="*/ 18 w 614"/>
                <a:gd name="T61" fmla="*/ 238 h 617"/>
                <a:gd name="T62" fmla="*/ 40 w 614"/>
                <a:gd name="T63" fmla="*/ 180 h 617"/>
                <a:gd name="T64" fmla="*/ 73 w 614"/>
                <a:gd name="T65" fmla="*/ 12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4" h="617">
                  <a:moveTo>
                    <a:pt x="97" y="308"/>
                  </a:moveTo>
                  <a:cubicBezTo>
                    <a:pt x="97" y="308"/>
                    <a:pt x="97" y="308"/>
                    <a:pt x="97" y="308"/>
                  </a:cubicBezTo>
                  <a:cubicBezTo>
                    <a:pt x="97" y="424"/>
                    <a:pt x="192" y="519"/>
                    <a:pt x="307" y="519"/>
                  </a:cubicBezTo>
                  <a:cubicBezTo>
                    <a:pt x="423" y="519"/>
                    <a:pt x="517" y="424"/>
                    <a:pt x="517" y="309"/>
                  </a:cubicBezTo>
                  <a:cubicBezTo>
                    <a:pt x="517" y="193"/>
                    <a:pt x="423" y="99"/>
                    <a:pt x="307" y="99"/>
                  </a:cubicBezTo>
                  <a:cubicBezTo>
                    <a:pt x="191" y="99"/>
                    <a:pt x="97" y="192"/>
                    <a:pt x="97" y="308"/>
                  </a:cubicBezTo>
                  <a:close/>
                  <a:moveTo>
                    <a:pt x="91" y="106"/>
                  </a:moveTo>
                  <a:cubicBezTo>
                    <a:pt x="106" y="106"/>
                    <a:pt x="115" y="98"/>
                    <a:pt x="115" y="83"/>
                  </a:cubicBezTo>
                  <a:cubicBezTo>
                    <a:pt x="116" y="67"/>
                    <a:pt x="122" y="62"/>
                    <a:pt x="138" y="65"/>
                  </a:cubicBezTo>
                  <a:cubicBezTo>
                    <a:pt x="152" y="69"/>
                    <a:pt x="162" y="63"/>
                    <a:pt x="166" y="49"/>
                  </a:cubicBezTo>
                  <a:cubicBezTo>
                    <a:pt x="170" y="32"/>
                    <a:pt x="177" y="29"/>
                    <a:pt x="192" y="36"/>
                  </a:cubicBezTo>
                  <a:cubicBezTo>
                    <a:pt x="206" y="42"/>
                    <a:pt x="216" y="38"/>
                    <a:pt x="223" y="25"/>
                  </a:cubicBezTo>
                  <a:cubicBezTo>
                    <a:pt x="231" y="9"/>
                    <a:pt x="238" y="8"/>
                    <a:pt x="252" y="18"/>
                  </a:cubicBezTo>
                  <a:cubicBezTo>
                    <a:pt x="263" y="26"/>
                    <a:pt x="274" y="25"/>
                    <a:pt x="283" y="14"/>
                  </a:cubicBezTo>
                  <a:cubicBezTo>
                    <a:pt x="296" y="0"/>
                    <a:pt x="301" y="0"/>
                    <a:pt x="314" y="14"/>
                  </a:cubicBezTo>
                  <a:cubicBezTo>
                    <a:pt x="323" y="23"/>
                    <a:pt x="334" y="24"/>
                    <a:pt x="345" y="16"/>
                  </a:cubicBezTo>
                  <a:cubicBezTo>
                    <a:pt x="360" y="4"/>
                    <a:pt x="366" y="5"/>
                    <a:pt x="375" y="21"/>
                  </a:cubicBezTo>
                  <a:cubicBezTo>
                    <a:pt x="382" y="33"/>
                    <a:pt x="393" y="36"/>
                    <a:pt x="405" y="30"/>
                  </a:cubicBezTo>
                  <a:cubicBezTo>
                    <a:pt x="421" y="22"/>
                    <a:pt x="428" y="24"/>
                    <a:pt x="433" y="41"/>
                  </a:cubicBezTo>
                  <a:cubicBezTo>
                    <a:pt x="438" y="55"/>
                    <a:pt x="448" y="60"/>
                    <a:pt x="461" y="56"/>
                  </a:cubicBezTo>
                  <a:cubicBezTo>
                    <a:pt x="477" y="52"/>
                    <a:pt x="484" y="56"/>
                    <a:pt x="486" y="73"/>
                  </a:cubicBezTo>
                  <a:cubicBezTo>
                    <a:pt x="487" y="87"/>
                    <a:pt x="496" y="95"/>
                    <a:pt x="511" y="94"/>
                  </a:cubicBezTo>
                  <a:cubicBezTo>
                    <a:pt x="528" y="93"/>
                    <a:pt x="533" y="98"/>
                    <a:pt x="531" y="116"/>
                  </a:cubicBezTo>
                  <a:cubicBezTo>
                    <a:pt x="529" y="130"/>
                    <a:pt x="536" y="139"/>
                    <a:pt x="551" y="141"/>
                  </a:cubicBezTo>
                  <a:cubicBezTo>
                    <a:pt x="567" y="143"/>
                    <a:pt x="572" y="150"/>
                    <a:pt x="566" y="166"/>
                  </a:cubicBezTo>
                  <a:cubicBezTo>
                    <a:pt x="562" y="180"/>
                    <a:pt x="567" y="190"/>
                    <a:pt x="581" y="195"/>
                  </a:cubicBezTo>
                  <a:cubicBezTo>
                    <a:pt x="596" y="201"/>
                    <a:pt x="599" y="209"/>
                    <a:pt x="591" y="222"/>
                  </a:cubicBezTo>
                  <a:cubicBezTo>
                    <a:pt x="583" y="236"/>
                    <a:pt x="585" y="246"/>
                    <a:pt x="599" y="255"/>
                  </a:cubicBezTo>
                  <a:cubicBezTo>
                    <a:pt x="612" y="263"/>
                    <a:pt x="613" y="272"/>
                    <a:pt x="603" y="283"/>
                  </a:cubicBezTo>
                  <a:cubicBezTo>
                    <a:pt x="592" y="295"/>
                    <a:pt x="592" y="305"/>
                    <a:pt x="604" y="317"/>
                  </a:cubicBezTo>
                  <a:cubicBezTo>
                    <a:pt x="614" y="327"/>
                    <a:pt x="614" y="336"/>
                    <a:pt x="602" y="345"/>
                  </a:cubicBezTo>
                  <a:cubicBezTo>
                    <a:pt x="588" y="355"/>
                    <a:pt x="586" y="365"/>
                    <a:pt x="596" y="378"/>
                  </a:cubicBezTo>
                  <a:cubicBezTo>
                    <a:pt x="604" y="391"/>
                    <a:pt x="602" y="399"/>
                    <a:pt x="587" y="405"/>
                  </a:cubicBezTo>
                  <a:cubicBezTo>
                    <a:pt x="573" y="412"/>
                    <a:pt x="569" y="422"/>
                    <a:pt x="574" y="436"/>
                  </a:cubicBezTo>
                  <a:cubicBezTo>
                    <a:pt x="580" y="451"/>
                    <a:pt x="577" y="458"/>
                    <a:pt x="562" y="462"/>
                  </a:cubicBezTo>
                  <a:cubicBezTo>
                    <a:pt x="545" y="465"/>
                    <a:pt x="539" y="474"/>
                    <a:pt x="543" y="491"/>
                  </a:cubicBezTo>
                  <a:cubicBezTo>
                    <a:pt x="545" y="504"/>
                    <a:pt x="539" y="511"/>
                    <a:pt x="526" y="511"/>
                  </a:cubicBezTo>
                  <a:cubicBezTo>
                    <a:pt x="507" y="511"/>
                    <a:pt x="500" y="518"/>
                    <a:pt x="499" y="536"/>
                  </a:cubicBezTo>
                  <a:cubicBezTo>
                    <a:pt x="499" y="550"/>
                    <a:pt x="492" y="555"/>
                    <a:pt x="478" y="552"/>
                  </a:cubicBezTo>
                  <a:cubicBezTo>
                    <a:pt x="461" y="548"/>
                    <a:pt x="453" y="553"/>
                    <a:pt x="448" y="571"/>
                  </a:cubicBezTo>
                  <a:cubicBezTo>
                    <a:pt x="444" y="584"/>
                    <a:pt x="437" y="588"/>
                    <a:pt x="423" y="582"/>
                  </a:cubicBezTo>
                  <a:cubicBezTo>
                    <a:pt x="407" y="575"/>
                    <a:pt x="398" y="578"/>
                    <a:pt x="391" y="594"/>
                  </a:cubicBezTo>
                  <a:cubicBezTo>
                    <a:pt x="384" y="607"/>
                    <a:pt x="376" y="609"/>
                    <a:pt x="364" y="600"/>
                  </a:cubicBezTo>
                  <a:cubicBezTo>
                    <a:pt x="350" y="590"/>
                    <a:pt x="340" y="592"/>
                    <a:pt x="330" y="605"/>
                  </a:cubicBezTo>
                  <a:cubicBezTo>
                    <a:pt x="321" y="616"/>
                    <a:pt x="312" y="617"/>
                    <a:pt x="302" y="606"/>
                  </a:cubicBezTo>
                  <a:cubicBezTo>
                    <a:pt x="291" y="593"/>
                    <a:pt x="281" y="592"/>
                    <a:pt x="267" y="603"/>
                  </a:cubicBezTo>
                  <a:cubicBezTo>
                    <a:pt x="257" y="612"/>
                    <a:pt x="248" y="611"/>
                    <a:pt x="241" y="599"/>
                  </a:cubicBezTo>
                  <a:cubicBezTo>
                    <a:pt x="232" y="583"/>
                    <a:pt x="223" y="580"/>
                    <a:pt x="207" y="589"/>
                  </a:cubicBezTo>
                  <a:cubicBezTo>
                    <a:pt x="195" y="595"/>
                    <a:pt x="186" y="592"/>
                    <a:pt x="182" y="579"/>
                  </a:cubicBezTo>
                  <a:cubicBezTo>
                    <a:pt x="176" y="561"/>
                    <a:pt x="169" y="557"/>
                    <a:pt x="150" y="562"/>
                  </a:cubicBezTo>
                  <a:cubicBezTo>
                    <a:pt x="137" y="565"/>
                    <a:pt x="130" y="560"/>
                    <a:pt x="129" y="546"/>
                  </a:cubicBezTo>
                  <a:cubicBezTo>
                    <a:pt x="127" y="529"/>
                    <a:pt x="119" y="522"/>
                    <a:pt x="101" y="524"/>
                  </a:cubicBezTo>
                  <a:cubicBezTo>
                    <a:pt x="88" y="525"/>
                    <a:pt x="81" y="517"/>
                    <a:pt x="83" y="505"/>
                  </a:cubicBezTo>
                  <a:cubicBezTo>
                    <a:pt x="85" y="486"/>
                    <a:pt x="79" y="479"/>
                    <a:pt x="61" y="476"/>
                  </a:cubicBezTo>
                  <a:cubicBezTo>
                    <a:pt x="48" y="474"/>
                    <a:pt x="43" y="466"/>
                    <a:pt x="47" y="454"/>
                  </a:cubicBezTo>
                  <a:cubicBezTo>
                    <a:pt x="53" y="436"/>
                    <a:pt x="49" y="428"/>
                    <a:pt x="32" y="421"/>
                  </a:cubicBezTo>
                  <a:cubicBezTo>
                    <a:pt x="19" y="416"/>
                    <a:pt x="16" y="408"/>
                    <a:pt x="23" y="396"/>
                  </a:cubicBezTo>
                  <a:cubicBezTo>
                    <a:pt x="32" y="381"/>
                    <a:pt x="30" y="371"/>
                    <a:pt x="15" y="362"/>
                  </a:cubicBezTo>
                  <a:cubicBezTo>
                    <a:pt x="3" y="354"/>
                    <a:pt x="2" y="345"/>
                    <a:pt x="11" y="335"/>
                  </a:cubicBezTo>
                  <a:cubicBezTo>
                    <a:pt x="23" y="322"/>
                    <a:pt x="23" y="312"/>
                    <a:pt x="10" y="299"/>
                  </a:cubicBezTo>
                  <a:cubicBezTo>
                    <a:pt x="0" y="290"/>
                    <a:pt x="1" y="281"/>
                    <a:pt x="12" y="273"/>
                  </a:cubicBezTo>
                  <a:cubicBezTo>
                    <a:pt x="27" y="262"/>
                    <a:pt x="28" y="253"/>
                    <a:pt x="18" y="238"/>
                  </a:cubicBezTo>
                  <a:cubicBezTo>
                    <a:pt x="11" y="226"/>
                    <a:pt x="13" y="218"/>
                    <a:pt x="26" y="212"/>
                  </a:cubicBezTo>
                  <a:cubicBezTo>
                    <a:pt x="42" y="205"/>
                    <a:pt x="46" y="196"/>
                    <a:pt x="40" y="180"/>
                  </a:cubicBezTo>
                  <a:cubicBezTo>
                    <a:pt x="34" y="166"/>
                    <a:pt x="38" y="159"/>
                    <a:pt x="54" y="156"/>
                  </a:cubicBezTo>
                  <a:cubicBezTo>
                    <a:pt x="68" y="153"/>
                    <a:pt x="75" y="143"/>
                    <a:pt x="73" y="129"/>
                  </a:cubicBezTo>
                  <a:cubicBezTo>
                    <a:pt x="70" y="112"/>
                    <a:pt x="75" y="106"/>
                    <a:pt x="91" y="106"/>
                  </a:cubicBez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64" name="Freeform 7"/>
            <p:cNvSpPr>
              <a:spLocks noEditPoints="1"/>
            </p:cNvSpPr>
            <p:nvPr/>
          </p:nvSpPr>
          <p:spPr bwMode="auto">
            <a:xfrm>
              <a:off x="4122" y="3223"/>
              <a:ext cx="1940" cy="1944"/>
            </a:xfrm>
            <a:custGeom>
              <a:avLst/>
              <a:gdLst>
                <a:gd name="T0" fmla="*/ 81 w 508"/>
                <a:gd name="T1" fmla="*/ 240 h 509"/>
                <a:gd name="T2" fmla="*/ 426 w 508"/>
                <a:gd name="T3" fmla="*/ 270 h 509"/>
                <a:gd name="T4" fmla="*/ 81 w 508"/>
                <a:gd name="T5" fmla="*/ 240 h 509"/>
                <a:gd name="T6" fmla="*/ 112 w 508"/>
                <a:gd name="T7" fmla="*/ 56 h 509"/>
                <a:gd name="T8" fmla="*/ 156 w 508"/>
                <a:gd name="T9" fmla="*/ 31 h 509"/>
                <a:gd name="T10" fmla="*/ 204 w 508"/>
                <a:gd name="T11" fmla="*/ 16 h 509"/>
                <a:gd name="T12" fmla="*/ 255 w 508"/>
                <a:gd name="T13" fmla="*/ 11 h 509"/>
                <a:gd name="T14" fmla="*/ 306 w 508"/>
                <a:gd name="T15" fmla="*/ 17 h 509"/>
                <a:gd name="T16" fmla="*/ 354 w 508"/>
                <a:gd name="T17" fmla="*/ 32 h 509"/>
                <a:gd name="T18" fmla="*/ 399 w 508"/>
                <a:gd name="T19" fmla="*/ 58 h 509"/>
                <a:gd name="T20" fmla="*/ 437 w 508"/>
                <a:gd name="T21" fmla="*/ 93 h 509"/>
                <a:gd name="T22" fmla="*/ 466 w 508"/>
                <a:gd name="T23" fmla="*/ 134 h 509"/>
                <a:gd name="T24" fmla="*/ 487 w 508"/>
                <a:gd name="T25" fmla="*/ 181 h 509"/>
                <a:gd name="T26" fmla="*/ 498 w 508"/>
                <a:gd name="T27" fmla="*/ 231 h 509"/>
                <a:gd name="T28" fmla="*/ 498 w 508"/>
                <a:gd name="T29" fmla="*/ 283 h 509"/>
                <a:gd name="T30" fmla="*/ 486 w 508"/>
                <a:gd name="T31" fmla="*/ 333 h 509"/>
                <a:gd name="T32" fmla="*/ 465 w 508"/>
                <a:gd name="T33" fmla="*/ 379 h 509"/>
                <a:gd name="T34" fmla="*/ 435 w 508"/>
                <a:gd name="T35" fmla="*/ 421 h 509"/>
                <a:gd name="T36" fmla="*/ 396 w 508"/>
                <a:gd name="T37" fmla="*/ 456 h 509"/>
                <a:gd name="T38" fmla="*/ 351 w 508"/>
                <a:gd name="T39" fmla="*/ 481 h 509"/>
                <a:gd name="T40" fmla="*/ 302 w 508"/>
                <a:gd name="T41" fmla="*/ 496 h 509"/>
                <a:gd name="T42" fmla="*/ 251 w 508"/>
                <a:gd name="T43" fmla="*/ 500 h 509"/>
                <a:gd name="T44" fmla="*/ 200 w 508"/>
                <a:gd name="T45" fmla="*/ 495 h 509"/>
                <a:gd name="T46" fmla="*/ 151 w 508"/>
                <a:gd name="T47" fmla="*/ 478 h 509"/>
                <a:gd name="T48" fmla="*/ 106 w 508"/>
                <a:gd name="T49" fmla="*/ 452 h 509"/>
                <a:gd name="T50" fmla="*/ 69 w 508"/>
                <a:gd name="T51" fmla="*/ 417 h 509"/>
                <a:gd name="T52" fmla="*/ 39 w 508"/>
                <a:gd name="T53" fmla="*/ 375 h 509"/>
                <a:gd name="T54" fmla="*/ 19 w 508"/>
                <a:gd name="T55" fmla="*/ 328 h 509"/>
                <a:gd name="T56" fmla="*/ 9 w 508"/>
                <a:gd name="T57" fmla="*/ 278 h 509"/>
                <a:gd name="T58" fmla="*/ 9 w 508"/>
                <a:gd name="T59" fmla="*/ 226 h 509"/>
                <a:gd name="T60" fmla="*/ 21 w 508"/>
                <a:gd name="T61" fmla="*/ 176 h 509"/>
                <a:gd name="T62" fmla="*/ 43 w 508"/>
                <a:gd name="T63" fmla="*/ 130 h 509"/>
                <a:gd name="T64" fmla="*/ 73 w 508"/>
                <a:gd name="T65" fmla="*/ 9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8" h="509">
                  <a:moveTo>
                    <a:pt x="81" y="240"/>
                  </a:moveTo>
                  <a:cubicBezTo>
                    <a:pt x="81" y="240"/>
                    <a:pt x="81" y="240"/>
                    <a:pt x="81" y="240"/>
                  </a:cubicBezTo>
                  <a:cubicBezTo>
                    <a:pt x="73" y="335"/>
                    <a:pt x="144" y="420"/>
                    <a:pt x="239" y="428"/>
                  </a:cubicBezTo>
                  <a:cubicBezTo>
                    <a:pt x="334" y="436"/>
                    <a:pt x="418" y="365"/>
                    <a:pt x="426" y="270"/>
                  </a:cubicBezTo>
                  <a:cubicBezTo>
                    <a:pt x="435" y="174"/>
                    <a:pt x="364" y="90"/>
                    <a:pt x="269" y="82"/>
                  </a:cubicBezTo>
                  <a:cubicBezTo>
                    <a:pt x="173" y="74"/>
                    <a:pt x="89" y="144"/>
                    <a:pt x="81" y="240"/>
                  </a:cubicBezTo>
                  <a:close/>
                  <a:moveTo>
                    <a:pt x="91" y="73"/>
                  </a:moveTo>
                  <a:cubicBezTo>
                    <a:pt x="103" y="74"/>
                    <a:pt x="110" y="68"/>
                    <a:pt x="112" y="56"/>
                  </a:cubicBezTo>
                  <a:cubicBezTo>
                    <a:pt x="113" y="42"/>
                    <a:pt x="119" y="39"/>
                    <a:pt x="132" y="43"/>
                  </a:cubicBezTo>
                  <a:cubicBezTo>
                    <a:pt x="143" y="47"/>
                    <a:pt x="152" y="42"/>
                    <a:pt x="156" y="31"/>
                  </a:cubicBezTo>
                  <a:cubicBezTo>
                    <a:pt x="161" y="18"/>
                    <a:pt x="167" y="15"/>
                    <a:pt x="179" y="22"/>
                  </a:cubicBezTo>
                  <a:cubicBezTo>
                    <a:pt x="189" y="28"/>
                    <a:pt x="198" y="26"/>
                    <a:pt x="204" y="16"/>
                  </a:cubicBezTo>
                  <a:cubicBezTo>
                    <a:pt x="212" y="3"/>
                    <a:pt x="218" y="2"/>
                    <a:pt x="229" y="12"/>
                  </a:cubicBezTo>
                  <a:cubicBezTo>
                    <a:pt x="238" y="19"/>
                    <a:pt x="247" y="19"/>
                    <a:pt x="255" y="11"/>
                  </a:cubicBezTo>
                  <a:cubicBezTo>
                    <a:pt x="266" y="0"/>
                    <a:pt x="271" y="0"/>
                    <a:pt x="280" y="13"/>
                  </a:cubicBezTo>
                  <a:cubicBezTo>
                    <a:pt x="287" y="21"/>
                    <a:pt x="296" y="23"/>
                    <a:pt x="306" y="17"/>
                  </a:cubicBezTo>
                  <a:cubicBezTo>
                    <a:pt x="318" y="8"/>
                    <a:pt x="323" y="9"/>
                    <a:pt x="330" y="23"/>
                  </a:cubicBezTo>
                  <a:cubicBezTo>
                    <a:pt x="335" y="33"/>
                    <a:pt x="344" y="37"/>
                    <a:pt x="354" y="32"/>
                  </a:cubicBezTo>
                  <a:cubicBezTo>
                    <a:pt x="368" y="27"/>
                    <a:pt x="373" y="29"/>
                    <a:pt x="376" y="44"/>
                  </a:cubicBezTo>
                  <a:cubicBezTo>
                    <a:pt x="379" y="55"/>
                    <a:pt x="387" y="60"/>
                    <a:pt x="399" y="58"/>
                  </a:cubicBezTo>
                  <a:cubicBezTo>
                    <a:pt x="412" y="55"/>
                    <a:pt x="417" y="60"/>
                    <a:pt x="418" y="73"/>
                  </a:cubicBezTo>
                  <a:cubicBezTo>
                    <a:pt x="418" y="85"/>
                    <a:pt x="424" y="92"/>
                    <a:pt x="437" y="93"/>
                  </a:cubicBezTo>
                  <a:cubicBezTo>
                    <a:pt x="451" y="93"/>
                    <a:pt x="455" y="98"/>
                    <a:pt x="452" y="112"/>
                  </a:cubicBezTo>
                  <a:cubicBezTo>
                    <a:pt x="449" y="123"/>
                    <a:pt x="455" y="131"/>
                    <a:pt x="466" y="134"/>
                  </a:cubicBezTo>
                  <a:cubicBezTo>
                    <a:pt x="480" y="137"/>
                    <a:pt x="483" y="143"/>
                    <a:pt x="477" y="156"/>
                  </a:cubicBezTo>
                  <a:cubicBezTo>
                    <a:pt x="472" y="167"/>
                    <a:pt x="476" y="176"/>
                    <a:pt x="487" y="181"/>
                  </a:cubicBezTo>
                  <a:cubicBezTo>
                    <a:pt x="499" y="187"/>
                    <a:pt x="501" y="193"/>
                    <a:pt x="493" y="204"/>
                  </a:cubicBezTo>
                  <a:cubicBezTo>
                    <a:pt x="486" y="215"/>
                    <a:pt x="487" y="223"/>
                    <a:pt x="498" y="231"/>
                  </a:cubicBezTo>
                  <a:cubicBezTo>
                    <a:pt x="508" y="239"/>
                    <a:pt x="508" y="246"/>
                    <a:pt x="499" y="255"/>
                  </a:cubicBezTo>
                  <a:cubicBezTo>
                    <a:pt x="489" y="264"/>
                    <a:pt x="488" y="273"/>
                    <a:pt x="498" y="283"/>
                  </a:cubicBezTo>
                  <a:cubicBezTo>
                    <a:pt x="505" y="292"/>
                    <a:pt x="504" y="300"/>
                    <a:pt x="494" y="306"/>
                  </a:cubicBezTo>
                  <a:cubicBezTo>
                    <a:pt x="482" y="313"/>
                    <a:pt x="480" y="321"/>
                    <a:pt x="486" y="333"/>
                  </a:cubicBezTo>
                  <a:cubicBezTo>
                    <a:pt x="492" y="344"/>
                    <a:pt x="490" y="350"/>
                    <a:pt x="478" y="355"/>
                  </a:cubicBezTo>
                  <a:cubicBezTo>
                    <a:pt x="465" y="359"/>
                    <a:pt x="461" y="367"/>
                    <a:pt x="465" y="379"/>
                  </a:cubicBezTo>
                  <a:cubicBezTo>
                    <a:pt x="468" y="392"/>
                    <a:pt x="465" y="397"/>
                    <a:pt x="452" y="399"/>
                  </a:cubicBezTo>
                  <a:cubicBezTo>
                    <a:pt x="438" y="401"/>
                    <a:pt x="433" y="407"/>
                    <a:pt x="435" y="421"/>
                  </a:cubicBezTo>
                  <a:cubicBezTo>
                    <a:pt x="436" y="433"/>
                    <a:pt x="430" y="438"/>
                    <a:pt x="419" y="437"/>
                  </a:cubicBezTo>
                  <a:cubicBezTo>
                    <a:pt x="404" y="436"/>
                    <a:pt x="398" y="441"/>
                    <a:pt x="396" y="456"/>
                  </a:cubicBezTo>
                  <a:cubicBezTo>
                    <a:pt x="394" y="467"/>
                    <a:pt x="388" y="471"/>
                    <a:pt x="377" y="468"/>
                  </a:cubicBezTo>
                  <a:cubicBezTo>
                    <a:pt x="363" y="463"/>
                    <a:pt x="356" y="467"/>
                    <a:pt x="351" y="481"/>
                  </a:cubicBezTo>
                  <a:cubicBezTo>
                    <a:pt x="347" y="492"/>
                    <a:pt x="340" y="494"/>
                    <a:pt x="330" y="488"/>
                  </a:cubicBezTo>
                  <a:cubicBezTo>
                    <a:pt x="317" y="481"/>
                    <a:pt x="310" y="483"/>
                    <a:pt x="302" y="496"/>
                  </a:cubicBezTo>
                  <a:cubicBezTo>
                    <a:pt x="296" y="506"/>
                    <a:pt x="289" y="507"/>
                    <a:pt x="280" y="499"/>
                  </a:cubicBezTo>
                  <a:cubicBezTo>
                    <a:pt x="269" y="490"/>
                    <a:pt x="261" y="490"/>
                    <a:pt x="251" y="500"/>
                  </a:cubicBezTo>
                  <a:cubicBezTo>
                    <a:pt x="243" y="509"/>
                    <a:pt x="236" y="509"/>
                    <a:pt x="228" y="499"/>
                  </a:cubicBezTo>
                  <a:cubicBezTo>
                    <a:pt x="220" y="488"/>
                    <a:pt x="212" y="486"/>
                    <a:pt x="200" y="495"/>
                  </a:cubicBezTo>
                  <a:cubicBezTo>
                    <a:pt x="190" y="501"/>
                    <a:pt x="183" y="499"/>
                    <a:pt x="178" y="489"/>
                  </a:cubicBezTo>
                  <a:cubicBezTo>
                    <a:pt x="172" y="475"/>
                    <a:pt x="165" y="473"/>
                    <a:pt x="151" y="478"/>
                  </a:cubicBezTo>
                  <a:cubicBezTo>
                    <a:pt x="141" y="483"/>
                    <a:pt x="134" y="479"/>
                    <a:pt x="132" y="468"/>
                  </a:cubicBezTo>
                  <a:cubicBezTo>
                    <a:pt x="128" y="453"/>
                    <a:pt x="122" y="450"/>
                    <a:pt x="106" y="452"/>
                  </a:cubicBezTo>
                  <a:cubicBezTo>
                    <a:pt x="96" y="454"/>
                    <a:pt x="90" y="449"/>
                    <a:pt x="90" y="438"/>
                  </a:cubicBezTo>
                  <a:cubicBezTo>
                    <a:pt x="90" y="423"/>
                    <a:pt x="84" y="418"/>
                    <a:pt x="69" y="417"/>
                  </a:cubicBezTo>
                  <a:cubicBezTo>
                    <a:pt x="58" y="417"/>
                    <a:pt x="53" y="411"/>
                    <a:pt x="55" y="400"/>
                  </a:cubicBezTo>
                  <a:cubicBezTo>
                    <a:pt x="58" y="385"/>
                    <a:pt x="54" y="379"/>
                    <a:pt x="39" y="375"/>
                  </a:cubicBezTo>
                  <a:cubicBezTo>
                    <a:pt x="29" y="373"/>
                    <a:pt x="25" y="366"/>
                    <a:pt x="29" y="356"/>
                  </a:cubicBezTo>
                  <a:cubicBezTo>
                    <a:pt x="35" y="341"/>
                    <a:pt x="33" y="335"/>
                    <a:pt x="19" y="328"/>
                  </a:cubicBezTo>
                  <a:cubicBezTo>
                    <a:pt x="9" y="323"/>
                    <a:pt x="7" y="316"/>
                    <a:pt x="14" y="306"/>
                  </a:cubicBezTo>
                  <a:cubicBezTo>
                    <a:pt x="22" y="295"/>
                    <a:pt x="21" y="287"/>
                    <a:pt x="9" y="278"/>
                  </a:cubicBezTo>
                  <a:cubicBezTo>
                    <a:pt x="0" y="271"/>
                    <a:pt x="0" y="263"/>
                    <a:pt x="8" y="255"/>
                  </a:cubicBezTo>
                  <a:cubicBezTo>
                    <a:pt x="19" y="245"/>
                    <a:pt x="19" y="238"/>
                    <a:pt x="9" y="226"/>
                  </a:cubicBezTo>
                  <a:cubicBezTo>
                    <a:pt x="2" y="218"/>
                    <a:pt x="3" y="210"/>
                    <a:pt x="13" y="205"/>
                  </a:cubicBezTo>
                  <a:cubicBezTo>
                    <a:pt x="26" y="197"/>
                    <a:pt x="28" y="189"/>
                    <a:pt x="21" y="176"/>
                  </a:cubicBezTo>
                  <a:cubicBezTo>
                    <a:pt x="15" y="166"/>
                    <a:pt x="18" y="159"/>
                    <a:pt x="29" y="155"/>
                  </a:cubicBezTo>
                  <a:cubicBezTo>
                    <a:pt x="43" y="151"/>
                    <a:pt x="47" y="143"/>
                    <a:pt x="43" y="130"/>
                  </a:cubicBezTo>
                  <a:cubicBezTo>
                    <a:pt x="39" y="118"/>
                    <a:pt x="43" y="112"/>
                    <a:pt x="56" y="111"/>
                  </a:cubicBezTo>
                  <a:cubicBezTo>
                    <a:pt x="68" y="110"/>
                    <a:pt x="74" y="102"/>
                    <a:pt x="73" y="90"/>
                  </a:cubicBezTo>
                  <a:cubicBezTo>
                    <a:pt x="72" y="76"/>
                    <a:pt x="77" y="72"/>
                    <a:pt x="91" y="73"/>
                  </a:cubicBez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65" name="Freeform 8"/>
            <p:cNvSpPr>
              <a:spLocks noEditPoints="1"/>
            </p:cNvSpPr>
            <p:nvPr/>
          </p:nvSpPr>
          <p:spPr bwMode="auto">
            <a:xfrm>
              <a:off x="5153" y="1495"/>
              <a:ext cx="1943" cy="1952"/>
            </a:xfrm>
            <a:custGeom>
              <a:avLst/>
              <a:gdLst>
                <a:gd name="T0" fmla="*/ 81 w 509"/>
                <a:gd name="T1" fmla="*/ 255 h 511"/>
                <a:gd name="T2" fmla="*/ 428 w 509"/>
                <a:gd name="T3" fmla="*/ 256 h 511"/>
                <a:gd name="T4" fmla="*/ 81 w 509"/>
                <a:gd name="T5" fmla="*/ 255 h 511"/>
                <a:gd name="T6" fmla="*/ 95 w 509"/>
                <a:gd name="T7" fmla="*/ 69 h 511"/>
                <a:gd name="T8" fmla="*/ 137 w 509"/>
                <a:gd name="T9" fmla="*/ 41 h 511"/>
                <a:gd name="T10" fmla="*/ 185 w 509"/>
                <a:gd name="T11" fmla="*/ 21 h 511"/>
                <a:gd name="T12" fmla="*/ 235 w 509"/>
                <a:gd name="T13" fmla="*/ 12 h 511"/>
                <a:gd name="T14" fmla="*/ 285 w 509"/>
                <a:gd name="T15" fmla="*/ 14 h 511"/>
                <a:gd name="T16" fmla="*/ 335 w 509"/>
                <a:gd name="T17" fmla="*/ 25 h 511"/>
                <a:gd name="T18" fmla="*/ 382 w 509"/>
                <a:gd name="T19" fmla="*/ 47 h 511"/>
                <a:gd name="T20" fmla="*/ 423 w 509"/>
                <a:gd name="T21" fmla="*/ 78 h 511"/>
                <a:gd name="T22" fmla="*/ 456 w 509"/>
                <a:gd name="T23" fmla="*/ 117 h 511"/>
                <a:gd name="T24" fmla="*/ 481 w 509"/>
                <a:gd name="T25" fmla="*/ 162 h 511"/>
                <a:gd name="T26" fmla="*/ 496 w 509"/>
                <a:gd name="T27" fmla="*/ 211 h 511"/>
                <a:gd name="T28" fmla="*/ 500 w 509"/>
                <a:gd name="T29" fmla="*/ 263 h 511"/>
                <a:gd name="T30" fmla="*/ 493 w 509"/>
                <a:gd name="T31" fmla="*/ 314 h 511"/>
                <a:gd name="T32" fmla="*/ 476 w 509"/>
                <a:gd name="T33" fmla="*/ 362 h 511"/>
                <a:gd name="T34" fmla="*/ 449 w 509"/>
                <a:gd name="T35" fmla="*/ 407 h 511"/>
                <a:gd name="T36" fmla="*/ 413 w 509"/>
                <a:gd name="T37" fmla="*/ 444 h 511"/>
                <a:gd name="T38" fmla="*/ 371 w 509"/>
                <a:gd name="T39" fmla="*/ 473 h 511"/>
                <a:gd name="T40" fmla="*/ 323 w 509"/>
                <a:gd name="T41" fmla="*/ 492 h 511"/>
                <a:gd name="T42" fmla="*/ 273 w 509"/>
                <a:gd name="T43" fmla="*/ 501 h 511"/>
                <a:gd name="T44" fmla="*/ 221 w 509"/>
                <a:gd name="T45" fmla="*/ 500 h 511"/>
                <a:gd name="T46" fmla="*/ 171 w 509"/>
                <a:gd name="T47" fmla="*/ 488 h 511"/>
                <a:gd name="T48" fmla="*/ 124 w 509"/>
                <a:gd name="T49" fmla="*/ 466 h 511"/>
                <a:gd name="T50" fmla="*/ 84 w 509"/>
                <a:gd name="T51" fmla="*/ 434 h 511"/>
                <a:gd name="T52" fmla="*/ 50 w 509"/>
                <a:gd name="T53" fmla="*/ 394 h 511"/>
                <a:gd name="T54" fmla="*/ 26 w 509"/>
                <a:gd name="T55" fmla="*/ 349 h 511"/>
                <a:gd name="T56" fmla="*/ 12 w 509"/>
                <a:gd name="T57" fmla="*/ 300 h 511"/>
                <a:gd name="T58" fmla="*/ 8 w 509"/>
                <a:gd name="T59" fmla="*/ 248 h 511"/>
                <a:gd name="T60" fmla="*/ 15 w 509"/>
                <a:gd name="T61" fmla="*/ 197 h 511"/>
                <a:gd name="T62" fmla="*/ 33 w 509"/>
                <a:gd name="T63" fmla="*/ 149 h 511"/>
                <a:gd name="T64" fmla="*/ 60 w 509"/>
                <a:gd name="T65" fmla="*/ 10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 h="511">
                  <a:moveTo>
                    <a:pt x="81" y="255"/>
                  </a:moveTo>
                  <a:cubicBezTo>
                    <a:pt x="81" y="255"/>
                    <a:pt x="81" y="255"/>
                    <a:pt x="81" y="255"/>
                  </a:cubicBezTo>
                  <a:cubicBezTo>
                    <a:pt x="81" y="352"/>
                    <a:pt x="159" y="430"/>
                    <a:pt x="255" y="430"/>
                  </a:cubicBezTo>
                  <a:cubicBezTo>
                    <a:pt x="350" y="430"/>
                    <a:pt x="428" y="352"/>
                    <a:pt x="428" y="256"/>
                  </a:cubicBezTo>
                  <a:cubicBezTo>
                    <a:pt x="428" y="160"/>
                    <a:pt x="350" y="82"/>
                    <a:pt x="255" y="82"/>
                  </a:cubicBezTo>
                  <a:cubicBezTo>
                    <a:pt x="159" y="82"/>
                    <a:pt x="81" y="160"/>
                    <a:pt x="81" y="255"/>
                  </a:cubicBezTo>
                  <a:close/>
                  <a:moveTo>
                    <a:pt x="76" y="88"/>
                  </a:moveTo>
                  <a:cubicBezTo>
                    <a:pt x="88" y="88"/>
                    <a:pt x="95" y="82"/>
                    <a:pt x="95" y="69"/>
                  </a:cubicBezTo>
                  <a:cubicBezTo>
                    <a:pt x="96" y="56"/>
                    <a:pt x="101" y="52"/>
                    <a:pt x="114" y="55"/>
                  </a:cubicBezTo>
                  <a:cubicBezTo>
                    <a:pt x="126" y="57"/>
                    <a:pt x="134" y="53"/>
                    <a:pt x="137" y="41"/>
                  </a:cubicBezTo>
                  <a:cubicBezTo>
                    <a:pt x="141" y="27"/>
                    <a:pt x="147" y="24"/>
                    <a:pt x="159" y="30"/>
                  </a:cubicBezTo>
                  <a:cubicBezTo>
                    <a:pt x="170" y="35"/>
                    <a:pt x="179" y="32"/>
                    <a:pt x="185" y="21"/>
                  </a:cubicBezTo>
                  <a:cubicBezTo>
                    <a:pt x="191" y="8"/>
                    <a:pt x="197" y="7"/>
                    <a:pt x="209" y="16"/>
                  </a:cubicBezTo>
                  <a:cubicBezTo>
                    <a:pt x="218" y="22"/>
                    <a:pt x="227" y="21"/>
                    <a:pt x="235" y="12"/>
                  </a:cubicBezTo>
                  <a:cubicBezTo>
                    <a:pt x="245" y="0"/>
                    <a:pt x="249" y="0"/>
                    <a:pt x="260" y="12"/>
                  </a:cubicBezTo>
                  <a:cubicBezTo>
                    <a:pt x="267" y="20"/>
                    <a:pt x="277" y="21"/>
                    <a:pt x="285" y="14"/>
                  </a:cubicBezTo>
                  <a:cubicBezTo>
                    <a:pt x="298" y="4"/>
                    <a:pt x="303" y="5"/>
                    <a:pt x="310" y="18"/>
                  </a:cubicBezTo>
                  <a:cubicBezTo>
                    <a:pt x="316" y="28"/>
                    <a:pt x="325" y="30"/>
                    <a:pt x="335" y="25"/>
                  </a:cubicBezTo>
                  <a:cubicBezTo>
                    <a:pt x="349" y="18"/>
                    <a:pt x="354" y="21"/>
                    <a:pt x="359" y="34"/>
                  </a:cubicBezTo>
                  <a:cubicBezTo>
                    <a:pt x="362" y="46"/>
                    <a:pt x="370" y="50"/>
                    <a:pt x="382" y="47"/>
                  </a:cubicBezTo>
                  <a:cubicBezTo>
                    <a:pt x="395" y="43"/>
                    <a:pt x="401" y="47"/>
                    <a:pt x="402" y="61"/>
                  </a:cubicBezTo>
                  <a:cubicBezTo>
                    <a:pt x="403" y="73"/>
                    <a:pt x="411" y="79"/>
                    <a:pt x="423" y="78"/>
                  </a:cubicBezTo>
                  <a:cubicBezTo>
                    <a:pt x="437" y="77"/>
                    <a:pt x="441" y="82"/>
                    <a:pt x="440" y="96"/>
                  </a:cubicBezTo>
                  <a:cubicBezTo>
                    <a:pt x="438" y="108"/>
                    <a:pt x="444" y="115"/>
                    <a:pt x="456" y="117"/>
                  </a:cubicBezTo>
                  <a:cubicBezTo>
                    <a:pt x="470" y="119"/>
                    <a:pt x="473" y="125"/>
                    <a:pt x="469" y="138"/>
                  </a:cubicBezTo>
                  <a:cubicBezTo>
                    <a:pt x="465" y="150"/>
                    <a:pt x="469" y="158"/>
                    <a:pt x="481" y="162"/>
                  </a:cubicBezTo>
                  <a:cubicBezTo>
                    <a:pt x="493" y="167"/>
                    <a:pt x="496" y="173"/>
                    <a:pt x="489" y="185"/>
                  </a:cubicBezTo>
                  <a:cubicBezTo>
                    <a:pt x="482" y="196"/>
                    <a:pt x="484" y="204"/>
                    <a:pt x="496" y="211"/>
                  </a:cubicBezTo>
                  <a:cubicBezTo>
                    <a:pt x="506" y="218"/>
                    <a:pt x="507" y="225"/>
                    <a:pt x="499" y="235"/>
                  </a:cubicBezTo>
                  <a:cubicBezTo>
                    <a:pt x="490" y="245"/>
                    <a:pt x="490" y="253"/>
                    <a:pt x="500" y="263"/>
                  </a:cubicBezTo>
                  <a:cubicBezTo>
                    <a:pt x="509" y="271"/>
                    <a:pt x="508" y="279"/>
                    <a:pt x="498" y="286"/>
                  </a:cubicBezTo>
                  <a:cubicBezTo>
                    <a:pt x="487" y="294"/>
                    <a:pt x="485" y="302"/>
                    <a:pt x="493" y="314"/>
                  </a:cubicBezTo>
                  <a:cubicBezTo>
                    <a:pt x="500" y="324"/>
                    <a:pt x="498" y="331"/>
                    <a:pt x="486" y="336"/>
                  </a:cubicBezTo>
                  <a:cubicBezTo>
                    <a:pt x="474" y="341"/>
                    <a:pt x="471" y="350"/>
                    <a:pt x="476" y="362"/>
                  </a:cubicBezTo>
                  <a:cubicBezTo>
                    <a:pt x="480" y="374"/>
                    <a:pt x="477" y="380"/>
                    <a:pt x="465" y="382"/>
                  </a:cubicBezTo>
                  <a:cubicBezTo>
                    <a:pt x="451" y="386"/>
                    <a:pt x="446" y="393"/>
                    <a:pt x="449" y="407"/>
                  </a:cubicBezTo>
                  <a:cubicBezTo>
                    <a:pt x="451" y="418"/>
                    <a:pt x="446" y="423"/>
                    <a:pt x="435" y="423"/>
                  </a:cubicBezTo>
                  <a:cubicBezTo>
                    <a:pt x="420" y="424"/>
                    <a:pt x="414" y="429"/>
                    <a:pt x="413" y="444"/>
                  </a:cubicBezTo>
                  <a:cubicBezTo>
                    <a:pt x="413" y="455"/>
                    <a:pt x="407" y="460"/>
                    <a:pt x="396" y="457"/>
                  </a:cubicBezTo>
                  <a:cubicBezTo>
                    <a:pt x="381" y="454"/>
                    <a:pt x="375" y="458"/>
                    <a:pt x="371" y="473"/>
                  </a:cubicBezTo>
                  <a:cubicBezTo>
                    <a:pt x="368" y="484"/>
                    <a:pt x="361" y="487"/>
                    <a:pt x="351" y="482"/>
                  </a:cubicBezTo>
                  <a:cubicBezTo>
                    <a:pt x="337" y="476"/>
                    <a:pt x="330" y="479"/>
                    <a:pt x="323" y="492"/>
                  </a:cubicBezTo>
                  <a:cubicBezTo>
                    <a:pt x="318" y="503"/>
                    <a:pt x="311" y="504"/>
                    <a:pt x="301" y="497"/>
                  </a:cubicBezTo>
                  <a:cubicBezTo>
                    <a:pt x="290" y="489"/>
                    <a:pt x="282" y="490"/>
                    <a:pt x="273" y="501"/>
                  </a:cubicBezTo>
                  <a:cubicBezTo>
                    <a:pt x="266" y="510"/>
                    <a:pt x="258" y="511"/>
                    <a:pt x="250" y="502"/>
                  </a:cubicBezTo>
                  <a:cubicBezTo>
                    <a:pt x="241" y="491"/>
                    <a:pt x="233" y="491"/>
                    <a:pt x="221" y="500"/>
                  </a:cubicBezTo>
                  <a:cubicBezTo>
                    <a:pt x="212" y="507"/>
                    <a:pt x="205" y="506"/>
                    <a:pt x="199" y="496"/>
                  </a:cubicBezTo>
                  <a:cubicBezTo>
                    <a:pt x="192" y="483"/>
                    <a:pt x="184" y="481"/>
                    <a:pt x="171" y="488"/>
                  </a:cubicBezTo>
                  <a:cubicBezTo>
                    <a:pt x="161" y="493"/>
                    <a:pt x="154" y="490"/>
                    <a:pt x="151" y="480"/>
                  </a:cubicBezTo>
                  <a:cubicBezTo>
                    <a:pt x="146" y="465"/>
                    <a:pt x="140" y="462"/>
                    <a:pt x="124" y="466"/>
                  </a:cubicBezTo>
                  <a:cubicBezTo>
                    <a:pt x="114" y="468"/>
                    <a:pt x="107" y="464"/>
                    <a:pt x="106" y="453"/>
                  </a:cubicBezTo>
                  <a:cubicBezTo>
                    <a:pt x="105" y="438"/>
                    <a:pt x="99" y="433"/>
                    <a:pt x="84" y="434"/>
                  </a:cubicBezTo>
                  <a:cubicBezTo>
                    <a:pt x="73" y="435"/>
                    <a:pt x="67" y="429"/>
                    <a:pt x="69" y="418"/>
                  </a:cubicBezTo>
                  <a:cubicBezTo>
                    <a:pt x="70" y="403"/>
                    <a:pt x="66" y="397"/>
                    <a:pt x="50" y="394"/>
                  </a:cubicBezTo>
                  <a:cubicBezTo>
                    <a:pt x="40" y="393"/>
                    <a:pt x="36" y="386"/>
                    <a:pt x="39" y="376"/>
                  </a:cubicBezTo>
                  <a:cubicBezTo>
                    <a:pt x="44" y="361"/>
                    <a:pt x="41" y="355"/>
                    <a:pt x="26" y="349"/>
                  </a:cubicBezTo>
                  <a:cubicBezTo>
                    <a:pt x="16" y="345"/>
                    <a:pt x="13" y="338"/>
                    <a:pt x="19" y="328"/>
                  </a:cubicBezTo>
                  <a:cubicBezTo>
                    <a:pt x="26" y="315"/>
                    <a:pt x="25" y="308"/>
                    <a:pt x="12" y="300"/>
                  </a:cubicBezTo>
                  <a:cubicBezTo>
                    <a:pt x="3" y="294"/>
                    <a:pt x="1" y="286"/>
                    <a:pt x="9" y="278"/>
                  </a:cubicBezTo>
                  <a:cubicBezTo>
                    <a:pt x="19" y="267"/>
                    <a:pt x="19" y="259"/>
                    <a:pt x="8" y="248"/>
                  </a:cubicBezTo>
                  <a:cubicBezTo>
                    <a:pt x="0" y="240"/>
                    <a:pt x="1" y="233"/>
                    <a:pt x="10" y="226"/>
                  </a:cubicBezTo>
                  <a:cubicBezTo>
                    <a:pt x="22" y="217"/>
                    <a:pt x="23" y="210"/>
                    <a:pt x="15" y="197"/>
                  </a:cubicBezTo>
                  <a:cubicBezTo>
                    <a:pt x="9" y="188"/>
                    <a:pt x="11" y="181"/>
                    <a:pt x="22" y="176"/>
                  </a:cubicBezTo>
                  <a:cubicBezTo>
                    <a:pt x="35" y="170"/>
                    <a:pt x="38" y="163"/>
                    <a:pt x="33" y="149"/>
                  </a:cubicBezTo>
                  <a:cubicBezTo>
                    <a:pt x="28" y="138"/>
                    <a:pt x="32" y="132"/>
                    <a:pt x="44" y="129"/>
                  </a:cubicBezTo>
                  <a:cubicBezTo>
                    <a:pt x="57" y="127"/>
                    <a:pt x="62" y="119"/>
                    <a:pt x="60" y="107"/>
                  </a:cubicBezTo>
                  <a:cubicBezTo>
                    <a:pt x="58" y="93"/>
                    <a:pt x="62" y="88"/>
                    <a:pt x="76" y="88"/>
                  </a:cubicBez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66" name="Freeform 9"/>
            <p:cNvSpPr>
              <a:spLocks noEditPoints="1"/>
            </p:cNvSpPr>
            <p:nvPr/>
          </p:nvSpPr>
          <p:spPr bwMode="auto">
            <a:xfrm>
              <a:off x="7411" y="1498"/>
              <a:ext cx="1943" cy="1945"/>
            </a:xfrm>
            <a:custGeom>
              <a:avLst/>
              <a:gdLst>
                <a:gd name="T0" fmla="*/ 81 w 509"/>
                <a:gd name="T1" fmla="*/ 261 h 509"/>
                <a:gd name="T2" fmla="*/ 428 w 509"/>
                <a:gd name="T3" fmla="*/ 248 h 509"/>
                <a:gd name="T4" fmla="*/ 81 w 509"/>
                <a:gd name="T5" fmla="*/ 261 h 509"/>
                <a:gd name="T6" fmla="*/ 89 w 509"/>
                <a:gd name="T7" fmla="*/ 75 h 509"/>
                <a:gd name="T8" fmla="*/ 130 w 509"/>
                <a:gd name="T9" fmla="*/ 44 h 509"/>
                <a:gd name="T10" fmla="*/ 176 w 509"/>
                <a:gd name="T11" fmla="*/ 23 h 509"/>
                <a:gd name="T12" fmla="*/ 226 w 509"/>
                <a:gd name="T13" fmla="*/ 12 h 509"/>
                <a:gd name="T14" fmla="*/ 276 w 509"/>
                <a:gd name="T15" fmla="*/ 12 h 509"/>
                <a:gd name="T16" fmla="*/ 327 w 509"/>
                <a:gd name="T17" fmla="*/ 21 h 509"/>
                <a:gd name="T18" fmla="*/ 374 w 509"/>
                <a:gd name="T19" fmla="*/ 41 h 509"/>
                <a:gd name="T20" fmla="*/ 416 w 509"/>
                <a:gd name="T21" fmla="*/ 71 h 509"/>
                <a:gd name="T22" fmla="*/ 451 w 509"/>
                <a:gd name="T23" fmla="*/ 108 h 509"/>
                <a:gd name="T24" fmla="*/ 477 w 509"/>
                <a:gd name="T25" fmla="*/ 152 h 509"/>
                <a:gd name="T26" fmla="*/ 494 w 509"/>
                <a:gd name="T27" fmla="*/ 201 h 509"/>
                <a:gd name="T28" fmla="*/ 501 w 509"/>
                <a:gd name="T29" fmla="*/ 252 h 509"/>
                <a:gd name="T30" fmla="*/ 495 w 509"/>
                <a:gd name="T31" fmla="*/ 303 h 509"/>
                <a:gd name="T32" fmla="*/ 480 w 509"/>
                <a:gd name="T33" fmla="*/ 352 h 509"/>
                <a:gd name="T34" fmla="*/ 455 w 509"/>
                <a:gd name="T35" fmla="*/ 398 h 509"/>
                <a:gd name="T36" fmla="*/ 421 w 509"/>
                <a:gd name="T37" fmla="*/ 437 h 509"/>
                <a:gd name="T38" fmla="*/ 380 w 509"/>
                <a:gd name="T39" fmla="*/ 467 h 509"/>
                <a:gd name="T40" fmla="*/ 333 w 509"/>
                <a:gd name="T41" fmla="*/ 488 h 509"/>
                <a:gd name="T42" fmla="*/ 283 w 509"/>
                <a:gd name="T43" fmla="*/ 499 h 509"/>
                <a:gd name="T44" fmla="*/ 231 w 509"/>
                <a:gd name="T45" fmla="*/ 500 h 509"/>
                <a:gd name="T46" fmla="*/ 181 w 509"/>
                <a:gd name="T47" fmla="*/ 490 h 509"/>
                <a:gd name="T48" fmla="*/ 133 w 509"/>
                <a:gd name="T49" fmla="*/ 469 h 509"/>
                <a:gd name="T50" fmla="*/ 91 w 509"/>
                <a:gd name="T51" fmla="*/ 439 h 509"/>
                <a:gd name="T52" fmla="*/ 56 w 509"/>
                <a:gd name="T53" fmla="*/ 401 h 509"/>
                <a:gd name="T54" fmla="*/ 31 w 509"/>
                <a:gd name="T55" fmla="*/ 357 h 509"/>
                <a:gd name="T56" fmla="*/ 15 w 509"/>
                <a:gd name="T57" fmla="*/ 308 h 509"/>
                <a:gd name="T58" fmla="*/ 8 w 509"/>
                <a:gd name="T59" fmla="*/ 257 h 509"/>
                <a:gd name="T60" fmla="*/ 14 w 509"/>
                <a:gd name="T61" fmla="*/ 206 h 509"/>
                <a:gd name="T62" fmla="*/ 29 w 509"/>
                <a:gd name="T63" fmla="*/ 157 h 509"/>
                <a:gd name="T64" fmla="*/ 55 w 509"/>
                <a:gd name="T65" fmla="*/ 11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 h="509">
                  <a:moveTo>
                    <a:pt x="81" y="261"/>
                  </a:moveTo>
                  <a:cubicBezTo>
                    <a:pt x="81" y="261"/>
                    <a:pt x="81" y="261"/>
                    <a:pt x="81" y="261"/>
                  </a:cubicBezTo>
                  <a:cubicBezTo>
                    <a:pt x="85" y="357"/>
                    <a:pt x="166" y="432"/>
                    <a:pt x="262" y="429"/>
                  </a:cubicBezTo>
                  <a:cubicBezTo>
                    <a:pt x="357" y="425"/>
                    <a:pt x="432" y="344"/>
                    <a:pt x="428" y="248"/>
                  </a:cubicBezTo>
                  <a:cubicBezTo>
                    <a:pt x="425" y="152"/>
                    <a:pt x="344" y="78"/>
                    <a:pt x="248" y="81"/>
                  </a:cubicBezTo>
                  <a:cubicBezTo>
                    <a:pt x="152" y="85"/>
                    <a:pt x="78" y="165"/>
                    <a:pt x="81" y="261"/>
                  </a:cubicBezTo>
                  <a:close/>
                  <a:moveTo>
                    <a:pt x="70" y="94"/>
                  </a:moveTo>
                  <a:cubicBezTo>
                    <a:pt x="82" y="94"/>
                    <a:pt x="89" y="87"/>
                    <a:pt x="89" y="75"/>
                  </a:cubicBezTo>
                  <a:cubicBezTo>
                    <a:pt x="89" y="61"/>
                    <a:pt x="94" y="57"/>
                    <a:pt x="107" y="59"/>
                  </a:cubicBezTo>
                  <a:cubicBezTo>
                    <a:pt x="119" y="62"/>
                    <a:pt x="127" y="56"/>
                    <a:pt x="130" y="44"/>
                  </a:cubicBezTo>
                  <a:cubicBezTo>
                    <a:pt x="133" y="31"/>
                    <a:pt x="138" y="28"/>
                    <a:pt x="151" y="33"/>
                  </a:cubicBezTo>
                  <a:cubicBezTo>
                    <a:pt x="162" y="37"/>
                    <a:pt x="171" y="34"/>
                    <a:pt x="176" y="23"/>
                  </a:cubicBezTo>
                  <a:cubicBezTo>
                    <a:pt x="182" y="10"/>
                    <a:pt x="188" y="8"/>
                    <a:pt x="200" y="17"/>
                  </a:cubicBezTo>
                  <a:cubicBezTo>
                    <a:pt x="210" y="23"/>
                    <a:pt x="218" y="21"/>
                    <a:pt x="226" y="12"/>
                  </a:cubicBezTo>
                  <a:cubicBezTo>
                    <a:pt x="236" y="0"/>
                    <a:pt x="240" y="0"/>
                    <a:pt x="251" y="11"/>
                  </a:cubicBezTo>
                  <a:cubicBezTo>
                    <a:pt x="259" y="18"/>
                    <a:pt x="268" y="19"/>
                    <a:pt x="276" y="12"/>
                  </a:cubicBezTo>
                  <a:cubicBezTo>
                    <a:pt x="288" y="1"/>
                    <a:pt x="293" y="2"/>
                    <a:pt x="302" y="15"/>
                  </a:cubicBezTo>
                  <a:cubicBezTo>
                    <a:pt x="308" y="25"/>
                    <a:pt x="317" y="27"/>
                    <a:pt x="327" y="21"/>
                  </a:cubicBezTo>
                  <a:cubicBezTo>
                    <a:pt x="340" y="14"/>
                    <a:pt x="345" y="16"/>
                    <a:pt x="350" y="30"/>
                  </a:cubicBezTo>
                  <a:cubicBezTo>
                    <a:pt x="354" y="41"/>
                    <a:pt x="363" y="45"/>
                    <a:pt x="374" y="41"/>
                  </a:cubicBezTo>
                  <a:cubicBezTo>
                    <a:pt x="387" y="37"/>
                    <a:pt x="393" y="40"/>
                    <a:pt x="395" y="54"/>
                  </a:cubicBezTo>
                  <a:cubicBezTo>
                    <a:pt x="397" y="66"/>
                    <a:pt x="404" y="72"/>
                    <a:pt x="416" y="71"/>
                  </a:cubicBezTo>
                  <a:cubicBezTo>
                    <a:pt x="430" y="70"/>
                    <a:pt x="435" y="74"/>
                    <a:pt x="434" y="88"/>
                  </a:cubicBezTo>
                  <a:cubicBezTo>
                    <a:pt x="433" y="100"/>
                    <a:pt x="439" y="107"/>
                    <a:pt x="451" y="108"/>
                  </a:cubicBezTo>
                  <a:cubicBezTo>
                    <a:pt x="465" y="110"/>
                    <a:pt x="468" y="115"/>
                    <a:pt x="465" y="129"/>
                  </a:cubicBezTo>
                  <a:cubicBezTo>
                    <a:pt x="461" y="140"/>
                    <a:pt x="466" y="149"/>
                    <a:pt x="477" y="152"/>
                  </a:cubicBezTo>
                  <a:cubicBezTo>
                    <a:pt x="490" y="157"/>
                    <a:pt x="493" y="163"/>
                    <a:pt x="486" y="175"/>
                  </a:cubicBezTo>
                  <a:cubicBezTo>
                    <a:pt x="480" y="186"/>
                    <a:pt x="483" y="194"/>
                    <a:pt x="494" y="201"/>
                  </a:cubicBezTo>
                  <a:cubicBezTo>
                    <a:pt x="505" y="208"/>
                    <a:pt x="506" y="215"/>
                    <a:pt x="498" y="224"/>
                  </a:cubicBezTo>
                  <a:cubicBezTo>
                    <a:pt x="490" y="235"/>
                    <a:pt x="490" y="243"/>
                    <a:pt x="501" y="252"/>
                  </a:cubicBezTo>
                  <a:cubicBezTo>
                    <a:pt x="509" y="260"/>
                    <a:pt x="509" y="268"/>
                    <a:pt x="500" y="275"/>
                  </a:cubicBezTo>
                  <a:cubicBezTo>
                    <a:pt x="489" y="284"/>
                    <a:pt x="487" y="292"/>
                    <a:pt x="495" y="303"/>
                  </a:cubicBezTo>
                  <a:cubicBezTo>
                    <a:pt x="503" y="314"/>
                    <a:pt x="501" y="320"/>
                    <a:pt x="490" y="326"/>
                  </a:cubicBezTo>
                  <a:cubicBezTo>
                    <a:pt x="478" y="332"/>
                    <a:pt x="475" y="340"/>
                    <a:pt x="480" y="352"/>
                  </a:cubicBezTo>
                  <a:cubicBezTo>
                    <a:pt x="485" y="364"/>
                    <a:pt x="482" y="370"/>
                    <a:pt x="470" y="373"/>
                  </a:cubicBezTo>
                  <a:cubicBezTo>
                    <a:pt x="456" y="377"/>
                    <a:pt x="452" y="384"/>
                    <a:pt x="455" y="398"/>
                  </a:cubicBezTo>
                  <a:cubicBezTo>
                    <a:pt x="458" y="409"/>
                    <a:pt x="453" y="415"/>
                    <a:pt x="442" y="415"/>
                  </a:cubicBezTo>
                  <a:cubicBezTo>
                    <a:pt x="426" y="416"/>
                    <a:pt x="421" y="422"/>
                    <a:pt x="421" y="437"/>
                  </a:cubicBezTo>
                  <a:cubicBezTo>
                    <a:pt x="421" y="448"/>
                    <a:pt x="415" y="453"/>
                    <a:pt x="404" y="451"/>
                  </a:cubicBezTo>
                  <a:cubicBezTo>
                    <a:pt x="389" y="448"/>
                    <a:pt x="383" y="452"/>
                    <a:pt x="380" y="467"/>
                  </a:cubicBezTo>
                  <a:cubicBezTo>
                    <a:pt x="377" y="479"/>
                    <a:pt x="371" y="482"/>
                    <a:pt x="360" y="477"/>
                  </a:cubicBezTo>
                  <a:cubicBezTo>
                    <a:pt x="346" y="472"/>
                    <a:pt x="339" y="475"/>
                    <a:pt x="333" y="488"/>
                  </a:cubicBezTo>
                  <a:cubicBezTo>
                    <a:pt x="328" y="499"/>
                    <a:pt x="321" y="501"/>
                    <a:pt x="311" y="494"/>
                  </a:cubicBezTo>
                  <a:cubicBezTo>
                    <a:pt x="299" y="486"/>
                    <a:pt x="291" y="488"/>
                    <a:pt x="283" y="499"/>
                  </a:cubicBezTo>
                  <a:cubicBezTo>
                    <a:pt x="276" y="509"/>
                    <a:pt x="268" y="509"/>
                    <a:pt x="260" y="501"/>
                  </a:cubicBezTo>
                  <a:cubicBezTo>
                    <a:pt x="250" y="490"/>
                    <a:pt x="242" y="490"/>
                    <a:pt x="231" y="500"/>
                  </a:cubicBezTo>
                  <a:cubicBezTo>
                    <a:pt x="223" y="508"/>
                    <a:pt x="215" y="507"/>
                    <a:pt x="209" y="497"/>
                  </a:cubicBezTo>
                  <a:cubicBezTo>
                    <a:pt x="201" y="484"/>
                    <a:pt x="194" y="482"/>
                    <a:pt x="181" y="490"/>
                  </a:cubicBezTo>
                  <a:cubicBezTo>
                    <a:pt x="171" y="495"/>
                    <a:pt x="164" y="493"/>
                    <a:pt x="160" y="482"/>
                  </a:cubicBezTo>
                  <a:cubicBezTo>
                    <a:pt x="154" y="468"/>
                    <a:pt x="148" y="465"/>
                    <a:pt x="133" y="469"/>
                  </a:cubicBezTo>
                  <a:cubicBezTo>
                    <a:pt x="123" y="473"/>
                    <a:pt x="116" y="468"/>
                    <a:pt x="115" y="457"/>
                  </a:cubicBezTo>
                  <a:cubicBezTo>
                    <a:pt x="113" y="443"/>
                    <a:pt x="106" y="438"/>
                    <a:pt x="91" y="439"/>
                  </a:cubicBezTo>
                  <a:cubicBezTo>
                    <a:pt x="81" y="441"/>
                    <a:pt x="75" y="435"/>
                    <a:pt x="75" y="424"/>
                  </a:cubicBezTo>
                  <a:cubicBezTo>
                    <a:pt x="77" y="409"/>
                    <a:pt x="72" y="403"/>
                    <a:pt x="56" y="401"/>
                  </a:cubicBezTo>
                  <a:cubicBezTo>
                    <a:pt x="46" y="400"/>
                    <a:pt x="42" y="394"/>
                    <a:pt x="44" y="384"/>
                  </a:cubicBezTo>
                  <a:cubicBezTo>
                    <a:pt x="48" y="368"/>
                    <a:pt x="45" y="362"/>
                    <a:pt x="31" y="357"/>
                  </a:cubicBezTo>
                  <a:cubicBezTo>
                    <a:pt x="20" y="353"/>
                    <a:pt x="17" y="346"/>
                    <a:pt x="23" y="336"/>
                  </a:cubicBezTo>
                  <a:cubicBezTo>
                    <a:pt x="29" y="323"/>
                    <a:pt x="27" y="315"/>
                    <a:pt x="15" y="308"/>
                  </a:cubicBezTo>
                  <a:cubicBezTo>
                    <a:pt x="5" y="302"/>
                    <a:pt x="3" y="295"/>
                    <a:pt x="11" y="286"/>
                  </a:cubicBezTo>
                  <a:cubicBezTo>
                    <a:pt x="20" y="275"/>
                    <a:pt x="20" y="267"/>
                    <a:pt x="8" y="257"/>
                  </a:cubicBezTo>
                  <a:cubicBezTo>
                    <a:pt x="0" y="249"/>
                    <a:pt x="0" y="242"/>
                    <a:pt x="9" y="235"/>
                  </a:cubicBezTo>
                  <a:cubicBezTo>
                    <a:pt x="21" y="225"/>
                    <a:pt x="22" y="218"/>
                    <a:pt x="14" y="206"/>
                  </a:cubicBezTo>
                  <a:cubicBezTo>
                    <a:pt x="7" y="196"/>
                    <a:pt x="9" y="189"/>
                    <a:pt x="19" y="184"/>
                  </a:cubicBezTo>
                  <a:cubicBezTo>
                    <a:pt x="32" y="178"/>
                    <a:pt x="35" y="170"/>
                    <a:pt x="29" y="157"/>
                  </a:cubicBezTo>
                  <a:cubicBezTo>
                    <a:pt x="24" y="145"/>
                    <a:pt x="27" y="139"/>
                    <a:pt x="40" y="136"/>
                  </a:cubicBezTo>
                  <a:cubicBezTo>
                    <a:pt x="52" y="134"/>
                    <a:pt x="57" y="125"/>
                    <a:pt x="55" y="113"/>
                  </a:cubicBezTo>
                  <a:cubicBezTo>
                    <a:pt x="52" y="100"/>
                    <a:pt x="56" y="95"/>
                    <a:pt x="70" y="94"/>
                  </a:cubicBez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67" name="Freeform 10"/>
            <p:cNvSpPr>
              <a:spLocks noEditPoints="1"/>
            </p:cNvSpPr>
            <p:nvPr/>
          </p:nvSpPr>
          <p:spPr bwMode="auto">
            <a:xfrm>
              <a:off x="8402" y="3253"/>
              <a:ext cx="1940" cy="1940"/>
            </a:xfrm>
            <a:custGeom>
              <a:avLst/>
              <a:gdLst>
                <a:gd name="T0" fmla="*/ 82 w 508"/>
                <a:gd name="T1" fmla="*/ 233 h 508"/>
                <a:gd name="T2" fmla="*/ 426 w 508"/>
                <a:gd name="T3" fmla="*/ 276 h 508"/>
                <a:gd name="T4" fmla="*/ 82 w 508"/>
                <a:gd name="T5" fmla="*/ 233 h 508"/>
                <a:gd name="T6" fmla="*/ 119 w 508"/>
                <a:gd name="T7" fmla="*/ 50 h 508"/>
                <a:gd name="T8" fmla="*/ 164 w 508"/>
                <a:gd name="T9" fmla="*/ 27 h 508"/>
                <a:gd name="T10" fmla="*/ 214 w 508"/>
                <a:gd name="T11" fmla="*/ 13 h 508"/>
                <a:gd name="T12" fmla="*/ 264 w 508"/>
                <a:gd name="T13" fmla="*/ 11 h 508"/>
                <a:gd name="T14" fmla="*/ 314 w 508"/>
                <a:gd name="T15" fmla="*/ 18 h 508"/>
                <a:gd name="T16" fmla="*/ 363 w 508"/>
                <a:gd name="T17" fmla="*/ 36 h 508"/>
                <a:gd name="T18" fmla="*/ 406 w 508"/>
                <a:gd name="T19" fmla="*/ 63 h 508"/>
                <a:gd name="T20" fmla="*/ 443 w 508"/>
                <a:gd name="T21" fmla="*/ 99 h 508"/>
                <a:gd name="T22" fmla="*/ 471 w 508"/>
                <a:gd name="T23" fmla="*/ 142 h 508"/>
                <a:gd name="T24" fmla="*/ 490 w 508"/>
                <a:gd name="T25" fmla="*/ 189 h 508"/>
                <a:gd name="T26" fmla="*/ 498 w 508"/>
                <a:gd name="T27" fmla="*/ 240 h 508"/>
                <a:gd name="T28" fmla="*/ 496 w 508"/>
                <a:gd name="T29" fmla="*/ 292 h 508"/>
                <a:gd name="T30" fmla="*/ 483 w 508"/>
                <a:gd name="T31" fmla="*/ 341 h 508"/>
                <a:gd name="T32" fmla="*/ 460 w 508"/>
                <a:gd name="T33" fmla="*/ 386 h 508"/>
                <a:gd name="T34" fmla="*/ 428 w 508"/>
                <a:gd name="T35" fmla="*/ 428 h 508"/>
                <a:gd name="T36" fmla="*/ 388 w 508"/>
                <a:gd name="T37" fmla="*/ 460 h 508"/>
                <a:gd name="T38" fmla="*/ 343 w 508"/>
                <a:gd name="T39" fmla="*/ 484 h 508"/>
                <a:gd name="T40" fmla="*/ 293 w 508"/>
                <a:gd name="T41" fmla="*/ 497 h 508"/>
                <a:gd name="T42" fmla="*/ 242 w 508"/>
                <a:gd name="T43" fmla="*/ 499 h 508"/>
                <a:gd name="T44" fmla="*/ 191 w 508"/>
                <a:gd name="T45" fmla="*/ 492 h 508"/>
                <a:gd name="T46" fmla="*/ 143 w 508"/>
                <a:gd name="T47" fmla="*/ 474 h 508"/>
                <a:gd name="T48" fmla="*/ 99 w 508"/>
                <a:gd name="T49" fmla="*/ 446 h 508"/>
                <a:gd name="T50" fmla="*/ 63 w 508"/>
                <a:gd name="T51" fmla="*/ 410 h 508"/>
                <a:gd name="T52" fmla="*/ 35 w 508"/>
                <a:gd name="T53" fmla="*/ 367 h 508"/>
                <a:gd name="T54" fmla="*/ 16 w 508"/>
                <a:gd name="T55" fmla="*/ 319 h 508"/>
                <a:gd name="T56" fmla="*/ 9 w 508"/>
                <a:gd name="T57" fmla="*/ 268 h 508"/>
                <a:gd name="T58" fmla="*/ 11 w 508"/>
                <a:gd name="T59" fmla="*/ 216 h 508"/>
                <a:gd name="T60" fmla="*/ 24 w 508"/>
                <a:gd name="T61" fmla="*/ 167 h 508"/>
                <a:gd name="T62" fmla="*/ 47 w 508"/>
                <a:gd name="T63" fmla="*/ 122 h 508"/>
                <a:gd name="T64" fmla="*/ 80 w 508"/>
                <a:gd name="T65" fmla="*/ 8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8" h="508">
                  <a:moveTo>
                    <a:pt x="82" y="233"/>
                  </a:moveTo>
                  <a:cubicBezTo>
                    <a:pt x="82" y="233"/>
                    <a:pt x="82" y="233"/>
                    <a:pt x="82" y="233"/>
                  </a:cubicBezTo>
                  <a:cubicBezTo>
                    <a:pt x="70" y="328"/>
                    <a:pt x="137" y="415"/>
                    <a:pt x="233" y="427"/>
                  </a:cubicBezTo>
                  <a:cubicBezTo>
                    <a:pt x="327" y="438"/>
                    <a:pt x="414" y="371"/>
                    <a:pt x="426" y="276"/>
                  </a:cubicBezTo>
                  <a:cubicBezTo>
                    <a:pt x="438" y="181"/>
                    <a:pt x="370" y="94"/>
                    <a:pt x="275" y="82"/>
                  </a:cubicBezTo>
                  <a:cubicBezTo>
                    <a:pt x="180" y="70"/>
                    <a:pt x="94" y="138"/>
                    <a:pt x="82" y="233"/>
                  </a:cubicBezTo>
                  <a:close/>
                  <a:moveTo>
                    <a:pt x="98" y="66"/>
                  </a:moveTo>
                  <a:cubicBezTo>
                    <a:pt x="110" y="68"/>
                    <a:pt x="117" y="62"/>
                    <a:pt x="119" y="50"/>
                  </a:cubicBezTo>
                  <a:cubicBezTo>
                    <a:pt x="121" y="37"/>
                    <a:pt x="127" y="33"/>
                    <a:pt x="140" y="38"/>
                  </a:cubicBezTo>
                  <a:cubicBezTo>
                    <a:pt x="151" y="42"/>
                    <a:pt x="160" y="38"/>
                    <a:pt x="164" y="27"/>
                  </a:cubicBezTo>
                  <a:cubicBezTo>
                    <a:pt x="170" y="14"/>
                    <a:pt x="176" y="12"/>
                    <a:pt x="188" y="19"/>
                  </a:cubicBezTo>
                  <a:cubicBezTo>
                    <a:pt x="198" y="25"/>
                    <a:pt x="207" y="23"/>
                    <a:pt x="214" y="13"/>
                  </a:cubicBezTo>
                  <a:cubicBezTo>
                    <a:pt x="222" y="1"/>
                    <a:pt x="227" y="1"/>
                    <a:pt x="238" y="11"/>
                  </a:cubicBezTo>
                  <a:cubicBezTo>
                    <a:pt x="247" y="18"/>
                    <a:pt x="256" y="18"/>
                    <a:pt x="264" y="11"/>
                  </a:cubicBezTo>
                  <a:cubicBezTo>
                    <a:pt x="276" y="0"/>
                    <a:pt x="280" y="0"/>
                    <a:pt x="289" y="13"/>
                  </a:cubicBezTo>
                  <a:cubicBezTo>
                    <a:pt x="296" y="22"/>
                    <a:pt x="305" y="24"/>
                    <a:pt x="314" y="18"/>
                  </a:cubicBezTo>
                  <a:cubicBezTo>
                    <a:pt x="328" y="10"/>
                    <a:pt x="333" y="12"/>
                    <a:pt x="339" y="25"/>
                  </a:cubicBezTo>
                  <a:cubicBezTo>
                    <a:pt x="343" y="36"/>
                    <a:pt x="352" y="40"/>
                    <a:pt x="363" y="36"/>
                  </a:cubicBezTo>
                  <a:cubicBezTo>
                    <a:pt x="377" y="31"/>
                    <a:pt x="382" y="33"/>
                    <a:pt x="384" y="48"/>
                  </a:cubicBezTo>
                  <a:cubicBezTo>
                    <a:pt x="387" y="59"/>
                    <a:pt x="394" y="65"/>
                    <a:pt x="406" y="63"/>
                  </a:cubicBezTo>
                  <a:cubicBezTo>
                    <a:pt x="420" y="61"/>
                    <a:pt x="425" y="65"/>
                    <a:pt x="424" y="79"/>
                  </a:cubicBezTo>
                  <a:cubicBezTo>
                    <a:pt x="424" y="91"/>
                    <a:pt x="430" y="98"/>
                    <a:pt x="443" y="99"/>
                  </a:cubicBezTo>
                  <a:cubicBezTo>
                    <a:pt x="457" y="100"/>
                    <a:pt x="460" y="105"/>
                    <a:pt x="457" y="119"/>
                  </a:cubicBezTo>
                  <a:cubicBezTo>
                    <a:pt x="454" y="130"/>
                    <a:pt x="459" y="138"/>
                    <a:pt x="471" y="142"/>
                  </a:cubicBezTo>
                  <a:cubicBezTo>
                    <a:pt x="484" y="145"/>
                    <a:pt x="487" y="151"/>
                    <a:pt x="481" y="164"/>
                  </a:cubicBezTo>
                  <a:cubicBezTo>
                    <a:pt x="476" y="175"/>
                    <a:pt x="479" y="184"/>
                    <a:pt x="490" y="189"/>
                  </a:cubicBezTo>
                  <a:cubicBezTo>
                    <a:pt x="502" y="196"/>
                    <a:pt x="503" y="202"/>
                    <a:pt x="495" y="213"/>
                  </a:cubicBezTo>
                  <a:cubicBezTo>
                    <a:pt x="487" y="223"/>
                    <a:pt x="488" y="232"/>
                    <a:pt x="498" y="240"/>
                  </a:cubicBezTo>
                  <a:cubicBezTo>
                    <a:pt x="508" y="248"/>
                    <a:pt x="508" y="255"/>
                    <a:pt x="499" y="263"/>
                  </a:cubicBezTo>
                  <a:cubicBezTo>
                    <a:pt x="488" y="272"/>
                    <a:pt x="488" y="281"/>
                    <a:pt x="496" y="292"/>
                  </a:cubicBezTo>
                  <a:cubicBezTo>
                    <a:pt x="504" y="301"/>
                    <a:pt x="502" y="308"/>
                    <a:pt x="492" y="314"/>
                  </a:cubicBezTo>
                  <a:cubicBezTo>
                    <a:pt x="480" y="321"/>
                    <a:pt x="477" y="329"/>
                    <a:pt x="483" y="341"/>
                  </a:cubicBezTo>
                  <a:cubicBezTo>
                    <a:pt x="489" y="352"/>
                    <a:pt x="486" y="359"/>
                    <a:pt x="474" y="362"/>
                  </a:cubicBezTo>
                  <a:cubicBezTo>
                    <a:pt x="461" y="366"/>
                    <a:pt x="457" y="374"/>
                    <a:pt x="460" y="386"/>
                  </a:cubicBezTo>
                  <a:cubicBezTo>
                    <a:pt x="463" y="399"/>
                    <a:pt x="460" y="404"/>
                    <a:pt x="447" y="406"/>
                  </a:cubicBezTo>
                  <a:cubicBezTo>
                    <a:pt x="433" y="407"/>
                    <a:pt x="427" y="413"/>
                    <a:pt x="428" y="428"/>
                  </a:cubicBezTo>
                  <a:cubicBezTo>
                    <a:pt x="429" y="439"/>
                    <a:pt x="423" y="444"/>
                    <a:pt x="412" y="443"/>
                  </a:cubicBezTo>
                  <a:cubicBezTo>
                    <a:pt x="397" y="441"/>
                    <a:pt x="391" y="446"/>
                    <a:pt x="388" y="460"/>
                  </a:cubicBezTo>
                  <a:cubicBezTo>
                    <a:pt x="386" y="472"/>
                    <a:pt x="380" y="475"/>
                    <a:pt x="369" y="471"/>
                  </a:cubicBezTo>
                  <a:cubicBezTo>
                    <a:pt x="355" y="467"/>
                    <a:pt x="348" y="470"/>
                    <a:pt x="343" y="484"/>
                  </a:cubicBezTo>
                  <a:cubicBezTo>
                    <a:pt x="338" y="494"/>
                    <a:pt x="331" y="497"/>
                    <a:pt x="321" y="491"/>
                  </a:cubicBezTo>
                  <a:cubicBezTo>
                    <a:pt x="309" y="483"/>
                    <a:pt x="301" y="485"/>
                    <a:pt x="293" y="497"/>
                  </a:cubicBezTo>
                  <a:cubicBezTo>
                    <a:pt x="287" y="507"/>
                    <a:pt x="279" y="507"/>
                    <a:pt x="270" y="499"/>
                  </a:cubicBezTo>
                  <a:cubicBezTo>
                    <a:pt x="260" y="490"/>
                    <a:pt x="252" y="490"/>
                    <a:pt x="242" y="499"/>
                  </a:cubicBezTo>
                  <a:cubicBezTo>
                    <a:pt x="234" y="508"/>
                    <a:pt x="226" y="507"/>
                    <a:pt x="219" y="497"/>
                  </a:cubicBezTo>
                  <a:cubicBezTo>
                    <a:pt x="211" y="486"/>
                    <a:pt x="203" y="484"/>
                    <a:pt x="191" y="492"/>
                  </a:cubicBezTo>
                  <a:cubicBezTo>
                    <a:pt x="181" y="498"/>
                    <a:pt x="174" y="496"/>
                    <a:pt x="170" y="485"/>
                  </a:cubicBezTo>
                  <a:cubicBezTo>
                    <a:pt x="164" y="472"/>
                    <a:pt x="157" y="469"/>
                    <a:pt x="143" y="474"/>
                  </a:cubicBezTo>
                  <a:cubicBezTo>
                    <a:pt x="132" y="478"/>
                    <a:pt x="126" y="474"/>
                    <a:pt x="124" y="463"/>
                  </a:cubicBezTo>
                  <a:cubicBezTo>
                    <a:pt x="120" y="448"/>
                    <a:pt x="115" y="444"/>
                    <a:pt x="99" y="446"/>
                  </a:cubicBezTo>
                  <a:cubicBezTo>
                    <a:pt x="88" y="447"/>
                    <a:pt x="83" y="442"/>
                    <a:pt x="83" y="431"/>
                  </a:cubicBezTo>
                  <a:cubicBezTo>
                    <a:pt x="84" y="417"/>
                    <a:pt x="78" y="410"/>
                    <a:pt x="63" y="410"/>
                  </a:cubicBezTo>
                  <a:cubicBezTo>
                    <a:pt x="52" y="409"/>
                    <a:pt x="47" y="402"/>
                    <a:pt x="50" y="392"/>
                  </a:cubicBezTo>
                  <a:cubicBezTo>
                    <a:pt x="54" y="377"/>
                    <a:pt x="49" y="370"/>
                    <a:pt x="35" y="367"/>
                  </a:cubicBezTo>
                  <a:cubicBezTo>
                    <a:pt x="25" y="364"/>
                    <a:pt x="21" y="357"/>
                    <a:pt x="26" y="347"/>
                  </a:cubicBezTo>
                  <a:cubicBezTo>
                    <a:pt x="32" y="332"/>
                    <a:pt x="30" y="326"/>
                    <a:pt x="16" y="319"/>
                  </a:cubicBezTo>
                  <a:cubicBezTo>
                    <a:pt x="6" y="313"/>
                    <a:pt x="5" y="306"/>
                    <a:pt x="12" y="297"/>
                  </a:cubicBezTo>
                  <a:cubicBezTo>
                    <a:pt x="21" y="285"/>
                    <a:pt x="20" y="277"/>
                    <a:pt x="9" y="268"/>
                  </a:cubicBezTo>
                  <a:cubicBezTo>
                    <a:pt x="0" y="261"/>
                    <a:pt x="0" y="253"/>
                    <a:pt x="8" y="246"/>
                  </a:cubicBezTo>
                  <a:cubicBezTo>
                    <a:pt x="19" y="236"/>
                    <a:pt x="20" y="228"/>
                    <a:pt x="11" y="216"/>
                  </a:cubicBezTo>
                  <a:cubicBezTo>
                    <a:pt x="4" y="208"/>
                    <a:pt x="5" y="200"/>
                    <a:pt x="15" y="195"/>
                  </a:cubicBezTo>
                  <a:cubicBezTo>
                    <a:pt x="28" y="188"/>
                    <a:pt x="31" y="180"/>
                    <a:pt x="24" y="167"/>
                  </a:cubicBezTo>
                  <a:cubicBezTo>
                    <a:pt x="19" y="157"/>
                    <a:pt x="22" y="150"/>
                    <a:pt x="33" y="146"/>
                  </a:cubicBezTo>
                  <a:cubicBezTo>
                    <a:pt x="47" y="142"/>
                    <a:pt x="51" y="135"/>
                    <a:pt x="47" y="122"/>
                  </a:cubicBezTo>
                  <a:cubicBezTo>
                    <a:pt x="44" y="109"/>
                    <a:pt x="48" y="104"/>
                    <a:pt x="61" y="103"/>
                  </a:cubicBezTo>
                  <a:cubicBezTo>
                    <a:pt x="74" y="102"/>
                    <a:pt x="80" y="95"/>
                    <a:pt x="80" y="83"/>
                  </a:cubicBezTo>
                  <a:cubicBezTo>
                    <a:pt x="79" y="69"/>
                    <a:pt x="84" y="64"/>
                    <a:pt x="98" y="66"/>
                  </a:cubicBez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68" name="Freeform 11"/>
            <p:cNvSpPr>
              <a:spLocks noEditPoints="1"/>
            </p:cNvSpPr>
            <p:nvPr/>
          </p:nvSpPr>
          <p:spPr bwMode="auto">
            <a:xfrm>
              <a:off x="8978" y="5203"/>
              <a:ext cx="2345" cy="2358"/>
            </a:xfrm>
            <a:custGeom>
              <a:avLst/>
              <a:gdLst>
                <a:gd name="T0" fmla="*/ 97 w 614"/>
                <a:gd name="T1" fmla="*/ 308 h 617"/>
                <a:gd name="T2" fmla="*/ 517 w 614"/>
                <a:gd name="T3" fmla="*/ 309 h 617"/>
                <a:gd name="T4" fmla="*/ 97 w 614"/>
                <a:gd name="T5" fmla="*/ 308 h 617"/>
                <a:gd name="T6" fmla="*/ 115 w 614"/>
                <a:gd name="T7" fmla="*/ 83 h 617"/>
                <a:gd name="T8" fmla="*/ 166 w 614"/>
                <a:gd name="T9" fmla="*/ 49 h 617"/>
                <a:gd name="T10" fmla="*/ 223 w 614"/>
                <a:gd name="T11" fmla="*/ 25 h 617"/>
                <a:gd name="T12" fmla="*/ 283 w 614"/>
                <a:gd name="T13" fmla="*/ 14 h 617"/>
                <a:gd name="T14" fmla="*/ 345 w 614"/>
                <a:gd name="T15" fmla="*/ 16 h 617"/>
                <a:gd name="T16" fmla="*/ 405 w 614"/>
                <a:gd name="T17" fmla="*/ 30 h 617"/>
                <a:gd name="T18" fmla="*/ 461 w 614"/>
                <a:gd name="T19" fmla="*/ 56 h 617"/>
                <a:gd name="T20" fmla="*/ 511 w 614"/>
                <a:gd name="T21" fmla="*/ 94 h 617"/>
                <a:gd name="T22" fmla="*/ 551 w 614"/>
                <a:gd name="T23" fmla="*/ 141 h 617"/>
                <a:gd name="T24" fmla="*/ 581 w 614"/>
                <a:gd name="T25" fmla="*/ 196 h 617"/>
                <a:gd name="T26" fmla="*/ 599 w 614"/>
                <a:gd name="T27" fmla="*/ 255 h 617"/>
                <a:gd name="T28" fmla="*/ 604 w 614"/>
                <a:gd name="T29" fmla="*/ 317 h 617"/>
                <a:gd name="T30" fmla="*/ 596 w 614"/>
                <a:gd name="T31" fmla="*/ 379 h 617"/>
                <a:gd name="T32" fmla="*/ 574 w 614"/>
                <a:gd name="T33" fmla="*/ 437 h 617"/>
                <a:gd name="T34" fmla="*/ 543 w 614"/>
                <a:gd name="T35" fmla="*/ 491 h 617"/>
                <a:gd name="T36" fmla="*/ 499 w 614"/>
                <a:gd name="T37" fmla="*/ 536 h 617"/>
                <a:gd name="T38" fmla="*/ 448 w 614"/>
                <a:gd name="T39" fmla="*/ 571 h 617"/>
                <a:gd name="T40" fmla="*/ 391 w 614"/>
                <a:gd name="T41" fmla="*/ 594 h 617"/>
                <a:gd name="T42" fmla="*/ 330 w 614"/>
                <a:gd name="T43" fmla="*/ 605 h 617"/>
                <a:gd name="T44" fmla="*/ 267 w 614"/>
                <a:gd name="T45" fmla="*/ 604 h 617"/>
                <a:gd name="T46" fmla="*/ 207 w 614"/>
                <a:gd name="T47" fmla="*/ 589 h 617"/>
                <a:gd name="T48" fmla="*/ 150 w 614"/>
                <a:gd name="T49" fmla="*/ 562 h 617"/>
                <a:gd name="T50" fmla="*/ 101 w 614"/>
                <a:gd name="T51" fmla="*/ 524 h 617"/>
                <a:gd name="T52" fmla="*/ 61 w 614"/>
                <a:gd name="T53" fmla="*/ 476 h 617"/>
                <a:gd name="T54" fmla="*/ 32 w 614"/>
                <a:gd name="T55" fmla="*/ 422 h 617"/>
                <a:gd name="T56" fmla="*/ 15 w 614"/>
                <a:gd name="T57" fmla="*/ 362 h 617"/>
                <a:gd name="T58" fmla="*/ 10 w 614"/>
                <a:gd name="T59" fmla="*/ 300 h 617"/>
                <a:gd name="T60" fmla="*/ 18 w 614"/>
                <a:gd name="T61" fmla="*/ 238 h 617"/>
                <a:gd name="T62" fmla="*/ 40 w 614"/>
                <a:gd name="T63" fmla="*/ 180 h 617"/>
                <a:gd name="T64" fmla="*/ 73 w 614"/>
                <a:gd name="T65" fmla="*/ 12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4" h="617">
                  <a:moveTo>
                    <a:pt x="97" y="308"/>
                  </a:moveTo>
                  <a:cubicBezTo>
                    <a:pt x="97" y="308"/>
                    <a:pt x="97" y="308"/>
                    <a:pt x="97" y="308"/>
                  </a:cubicBezTo>
                  <a:cubicBezTo>
                    <a:pt x="97" y="425"/>
                    <a:pt x="192" y="519"/>
                    <a:pt x="307" y="519"/>
                  </a:cubicBezTo>
                  <a:cubicBezTo>
                    <a:pt x="423" y="519"/>
                    <a:pt x="517" y="425"/>
                    <a:pt x="517" y="309"/>
                  </a:cubicBezTo>
                  <a:cubicBezTo>
                    <a:pt x="517" y="193"/>
                    <a:pt x="423" y="99"/>
                    <a:pt x="307" y="99"/>
                  </a:cubicBezTo>
                  <a:cubicBezTo>
                    <a:pt x="191" y="99"/>
                    <a:pt x="97" y="193"/>
                    <a:pt x="97" y="308"/>
                  </a:cubicBezTo>
                  <a:close/>
                  <a:moveTo>
                    <a:pt x="91" y="106"/>
                  </a:moveTo>
                  <a:cubicBezTo>
                    <a:pt x="106" y="106"/>
                    <a:pt x="115" y="98"/>
                    <a:pt x="115" y="83"/>
                  </a:cubicBezTo>
                  <a:cubicBezTo>
                    <a:pt x="116" y="67"/>
                    <a:pt x="122" y="62"/>
                    <a:pt x="138" y="66"/>
                  </a:cubicBezTo>
                  <a:cubicBezTo>
                    <a:pt x="152" y="69"/>
                    <a:pt x="162" y="63"/>
                    <a:pt x="166" y="49"/>
                  </a:cubicBezTo>
                  <a:cubicBezTo>
                    <a:pt x="170" y="32"/>
                    <a:pt x="177" y="29"/>
                    <a:pt x="192" y="36"/>
                  </a:cubicBezTo>
                  <a:cubicBezTo>
                    <a:pt x="206" y="42"/>
                    <a:pt x="216" y="38"/>
                    <a:pt x="223" y="25"/>
                  </a:cubicBezTo>
                  <a:cubicBezTo>
                    <a:pt x="231" y="10"/>
                    <a:pt x="238" y="8"/>
                    <a:pt x="252" y="18"/>
                  </a:cubicBezTo>
                  <a:cubicBezTo>
                    <a:pt x="263" y="27"/>
                    <a:pt x="274" y="25"/>
                    <a:pt x="283" y="14"/>
                  </a:cubicBezTo>
                  <a:cubicBezTo>
                    <a:pt x="296" y="0"/>
                    <a:pt x="301" y="0"/>
                    <a:pt x="314" y="14"/>
                  </a:cubicBezTo>
                  <a:cubicBezTo>
                    <a:pt x="323" y="24"/>
                    <a:pt x="334" y="24"/>
                    <a:pt x="345" y="16"/>
                  </a:cubicBezTo>
                  <a:cubicBezTo>
                    <a:pt x="360" y="4"/>
                    <a:pt x="366" y="5"/>
                    <a:pt x="375" y="21"/>
                  </a:cubicBezTo>
                  <a:cubicBezTo>
                    <a:pt x="382" y="33"/>
                    <a:pt x="393" y="36"/>
                    <a:pt x="405" y="30"/>
                  </a:cubicBezTo>
                  <a:cubicBezTo>
                    <a:pt x="421" y="22"/>
                    <a:pt x="428" y="24"/>
                    <a:pt x="433" y="41"/>
                  </a:cubicBezTo>
                  <a:cubicBezTo>
                    <a:pt x="438" y="55"/>
                    <a:pt x="448" y="60"/>
                    <a:pt x="461" y="56"/>
                  </a:cubicBezTo>
                  <a:cubicBezTo>
                    <a:pt x="477" y="52"/>
                    <a:pt x="484" y="56"/>
                    <a:pt x="486" y="73"/>
                  </a:cubicBezTo>
                  <a:cubicBezTo>
                    <a:pt x="487" y="87"/>
                    <a:pt x="496" y="95"/>
                    <a:pt x="511" y="94"/>
                  </a:cubicBezTo>
                  <a:cubicBezTo>
                    <a:pt x="528" y="93"/>
                    <a:pt x="533" y="99"/>
                    <a:pt x="531" y="116"/>
                  </a:cubicBezTo>
                  <a:cubicBezTo>
                    <a:pt x="529" y="130"/>
                    <a:pt x="536" y="139"/>
                    <a:pt x="551" y="141"/>
                  </a:cubicBezTo>
                  <a:cubicBezTo>
                    <a:pt x="567" y="143"/>
                    <a:pt x="572" y="150"/>
                    <a:pt x="566" y="166"/>
                  </a:cubicBezTo>
                  <a:cubicBezTo>
                    <a:pt x="562" y="180"/>
                    <a:pt x="567" y="190"/>
                    <a:pt x="581" y="196"/>
                  </a:cubicBezTo>
                  <a:cubicBezTo>
                    <a:pt x="596" y="201"/>
                    <a:pt x="599" y="209"/>
                    <a:pt x="591" y="223"/>
                  </a:cubicBezTo>
                  <a:cubicBezTo>
                    <a:pt x="583" y="236"/>
                    <a:pt x="585" y="246"/>
                    <a:pt x="599" y="255"/>
                  </a:cubicBezTo>
                  <a:cubicBezTo>
                    <a:pt x="612" y="263"/>
                    <a:pt x="613" y="272"/>
                    <a:pt x="603" y="283"/>
                  </a:cubicBezTo>
                  <a:cubicBezTo>
                    <a:pt x="592" y="295"/>
                    <a:pt x="592" y="306"/>
                    <a:pt x="604" y="317"/>
                  </a:cubicBezTo>
                  <a:cubicBezTo>
                    <a:pt x="614" y="327"/>
                    <a:pt x="614" y="337"/>
                    <a:pt x="602" y="345"/>
                  </a:cubicBezTo>
                  <a:cubicBezTo>
                    <a:pt x="588" y="355"/>
                    <a:pt x="586" y="365"/>
                    <a:pt x="596" y="379"/>
                  </a:cubicBezTo>
                  <a:cubicBezTo>
                    <a:pt x="604" y="392"/>
                    <a:pt x="602" y="399"/>
                    <a:pt x="587" y="406"/>
                  </a:cubicBezTo>
                  <a:cubicBezTo>
                    <a:pt x="573" y="412"/>
                    <a:pt x="569" y="422"/>
                    <a:pt x="574" y="437"/>
                  </a:cubicBezTo>
                  <a:cubicBezTo>
                    <a:pt x="580" y="451"/>
                    <a:pt x="577" y="458"/>
                    <a:pt x="562" y="462"/>
                  </a:cubicBezTo>
                  <a:cubicBezTo>
                    <a:pt x="545" y="465"/>
                    <a:pt x="539" y="474"/>
                    <a:pt x="543" y="491"/>
                  </a:cubicBezTo>
                  <a:cubicBezTo>
                    <a:pt x="545" y="504"/>
                    <a:pt x="539" y="511"/>
                    <a:pt x="526" y="511"/>
                  </a:cubicBezTo>
                  <a:cubicBezTo>
                    <a:pt x="507" y="512"/>
                    <a:pt x="500" y="518"/>
                    <a:pt x="499" y="536"/>
                  </a:cubicBezTo>
                  <a:cubicBezTo>
                    <a:pt x="499" y="550"/>
                    <a:pt x="492" y="555"/>
                    <a:pt x="478" y="552"/>
                  </a:cubicBezTo>
                  <a:cubicBezTo>
                    <a:pt x="461" y="548"/>
                    <a:pt x="453" y="553"/>
                    <a:pt x="448" y="571"/>
                  </a:cubicBezTo>
                  <a:cubicBezTo>
                    <a:pt x="444" y="585"/>
                    <a:pt x="437" y="588"/>
                    <a:pt x="423" y="582"/>
                  </a:cubicBezTo>
                  <a:cubicBezTo>
                    <a:pt x="407" y="575"/>
                    <a:pt x="398" y="579"/>
                    <a:pt x="391" y="594"/>
                  </a:cubicBezTo>
                  <a:cubicBezTo>
                    <a:pt x="384" y="607"/>
                    <a:pt x="376" y="609"/>
                    <a:pt x="364" y="600"/>
                  </a:cubicBezTo>
                  <a:cubicBezTo>
                    <a:pt x="350" y="590"/>
                    <a:pt x="340" y="592"/>
                    <a:pt x="330" y="605"/>
                  </a:cubicBezTo>
                  <a:cubicBezTo>
                    <a:pt x="321" y="616"/>
                    <a:pt x="312" y="617"/>
                    <a:pt x="302" y="606"/>
                  </a:cubicBezTo>
                  <a:cubicBezTo>
                    <a:pt x="291" y="593"/>
                    <a:pt x="281" y="592"/>
                    <a:pt x="267" y="604"/>
                  </a:cubicBezTo>
                  <a:cubicBezTo>
                    <a:pt x="257" y="612"/>
                    <a:pt x="248" y="611"/>
                    <a:pt x="241" y="599"/>
                  </a:cubicBezTo>
                  <a:cubicBezTo>
                    <a:pt x="232" y="583"/>
                    <a:pt x="223" y="581"/>
                    <a:pt x="207" y="589"/>
                  </a:cubicBezTo>
                  <a:cubicBezTo>
                    <a:pt x="195" y="595"/>
                    <a:pt x="186" y="592"/>
                    <a:pt x="182" y="579"/>
                  </a:cubicBezTo>
                  <a:cubicBezTo>
                    <a:pt x="176" y="561"/>
                    <a:pt x="169" y="557"/>
                    <a:pt x="150" y="562"/>
                  </a:cubicBezTo>
                  <a:cubicBezTo>
                    <a:pt x="137" y="566"/>
                    <a:pt x="130" y="560"/>
                    <a:pt x="129" y="547"/>
                  </a:cubicBezTo>
                  <a:cubicBezTo>
                    <a:pt x="127" y="529"/>
                    <a:pt x="119" y="523"/>
                    <a:pt x="101" y="524"/>
                  </a:cubicBezTo>
                  <a:cubicBezTo>
                    <a:pt x="88" y="525"/>
                    <a:pt x="81" y="518"/>
                    <a:pt x="83" y="505"/>
                  </a:cubicBezTo>
                  <a:cubicBezTo>
                    <a:pt x="85" y="486"/>
                    <a:pt x="79" y="479"/>
                    <a:pt x="61" y="476"/>
                  </a:cubicBezTo>
                  <a:cubicBezTo>
                    <a:pt x="48" y="475"/>
                    <a:pt x="43" y="466"/>
                    <a:pt x="47" y="454"/>
                  </a:cubicBezTo>
                  <a:cubicBezTo>
                    <a:pt x="53" y="436"/>
                    <a:pt x="49" y="428"/>
                    <a:pt x="32" y="422"/>
                  </a:cubicBezTo>
                  <a:cubicBezTo>
                    <a:pt x="19" y="416"/>
                    <a:pt x="16" y="408"/>
                    <a:pt x="23" y="396"/>
                  </a:cubicBezTo>
                  <a:cubicBezTo>
                    <a:pt x="32" y="381"/>
                    <a:pt x="30" y="371"/>
                    <a:pt x="15" y="362"/>
                  </a:cubicBezTo>
                  <a:cubicBezTo>
                    <a:pt x="3" y="354"/>
                    <a:pt x="2" y="345"/>
                    <a:pt x="11" y="335"/>
                  </a:cubicBezTo>
                  <a:cubicBezTo>
                    <a:pt x="23" y="322"/>
                    <a:pt x="23" y="312"/>
                    <a:pt x="10" y="300"/>
                  </a:cubicBezTo>
                  <a:cubicBezTo>
                    <a:pt x="0" y="290"/>
                    <a:pt x="1" y="281"/>
                    <a:pt x="12" y="273"/>
                  </a:cubicBezTo>
                  <a:cubicBezTo>
                    <a:pt x="27" y="262"/>
                    <a:pt x="28" y="253"/>
                    <a:pt x="18" y="238"/>
                  </a:cubicBezTo>
                  <a:cubicBezTo>
                    <a:pt x="11" y="227"/>
                    <a:pt x="13" y="218"/>
                    <a:pt x="26" y="212"/>
                  </a:cubicBezTo>
                  <a:cubicBezTo>
                    <a:pt x="42" y="205"/>
                    <a:pt x="46" y="196"/>
                    <a:pt x="40" y="180"/>
                  </a:cubicBezTo>
                  <a:cubicBezTo>
                    <a:pt x="34" y="166"/>
                    <a:pt x="38" y="159"/>
                    <a:pt x="54" y="156"/>
                  </a:cubicBezTo>
                  <a:cubicBezTo>
                    <a:pt x="68" y="153"/>
                    <a:pt x="75" y="143"/>
                    <a:pt x="73" y="129"/>
                  </a:cubicBezTo>
                  <a:cubicBezTo>
                    <a:pt x="70" y="112"/>
                    <a:pt x="75" y="106"/>
                    <a:pt x="91" y="106"/>
                  </a:cubicBezTo>
                  <a:close/>
                </a:path>
              </a:pathLst>
            </a:custGeom>
            <a:solidFill>
              <a:srgbClr val="56371D"/>
            </a:solidFill>
            <a:ln w="19050">
              <a:solidFill>
                <a:schemeClr val="bg1"/>
              </a:soli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69" name="TextBox 100"/>
            <p:cNvSpPr txBox="1"/>
            <p:nvPr/>
          </p:nvSpPr>
          <p:spPr>
            <a:xfrm>
              <a:off x="3755" y="6184"/>
              <a:ext cx="1956" cy="375"/>
            </a:xfrm>
            <a:prstGeom prst="rect">
              <a:avLst/>
            </a:prstGeom>
            <a:noFill/>
          </p:spPr>
          <p:txBody>
            <a:bodyPr wrap="square" lIns="68553" tIns="34277" rIns="68553" bIns="34277" rtlCol="0" anchor="ctr">
              <a:spAutoFit/>
            </a:bodyPr>
            <a:lstStyle/>
            <a:p>
              <a:r>
                <a:rPr lang="zh-CN" altLang="en-US" sz="1600">
                  <a:solidFill>
                    <a:schemeClr val="tx1">
                      <a:lumMod val="75000"/>
                      <a:lumOff val="25000"/>
                    </a:schemeClr>
                  </a:solidFill>
                  <a:latin typeface="+mn-ea"/>
                  <a:cs typeface="+mn-ea"/>
                </a:rPr>
                <a:t>添加标题</a:t>
              </a:r>
            </a:p>
          </p:txBody>
        </p:sp>
        <p:sp>
          <p:nvSpPr>
            <p:cNvPr id="70" name="TextBox 101"/>
            <p:cNvSpPr txBox="1"/>
            <p:nvPr/>
          </p:nvSpPr>
          <p:spPr>
            <a:xfrm>
              <a:off x="4437" y="4006"/>
              <a:ext cx="1492" cy="375"/>
            </a:xfrm>
            <a:prstGeom prst="rect">
              <a:avLst/>
            </a:prstGeom>
            <a:noFill/>
          </p:spPr>
          <p:txBody>
            <a:bodyPr wrap="square" lIns="68553" tIns="34277" rIns="68553" bIns="34277" rtlCol="0" anchor="ctr">
              <a:spAutoFit/>
            </a:bodyPr>
            <a:lstStyle/>
            <a:p>
              <a:r>
                <a:rPr lang="zh-CN" altLang="en-US" sz="1600">
                  <a:solidFill>
                    <a:schemeClr val="tx1">
                      <a:lumMod val="75000"/>
                      <a:lumOff val="25000"/>
                    </a:schemeClr>
                  </a:solidFill>
                  <a:latin typeface="+mn-ea"/>
                  <a:cs typeface="+mn-ea"/>
                </a:rPr>
                <a:t>添加标题</a:t>
              </a:r>
            </a:p>
          </p:txBody>
        </p:sp>
        <p:sp>
          <p:nvSpPr>
            <p:cNvPr id="71" name="TextBox 102"/>
            <p:cNvSpPr txBox="1"/>
            <p:nvPr/>
          </p:nvSpPr>
          <p:spPr>
            <a:xfrm>
              <a:off x="5470" y="2282"/>
              <a:ext cx="1389" cy="375"/>
            </a:xfrm>
            <a:prstGeom prst="rect">
              <a:avLst/>
            </a:prstGeom>
            <a:noFill/>
          </p:spPr>
          <p:txBody>
            <a:bodyPr wrap="square" lIns="68553" tIns="34277" rIns="68553" bIns="34277" rtlCol="0" anchor="ctr">
              <a:spAutoFit/>
            </a:bodyPr>
            <a:lstStyle/>
            <a:p>
              <a:r>
                <a:rPr lang="zh-CN" altLang="en-US" sz="1600">
                  <a:solidFill>
                    <a:schemeClr val="tx1">
                      <a:lumMod val="75000"/>
                      <a:lumOff val="25000"/>
                    </a:schemeClr>
                  </a:solidFill>
                  <a:latin typeface="+mn-ea"/>
                  <a:cs typeface="+mn-ea"/>
                </a:rPr>
                <a:t>添加标题</a:t>
              </a:r>
            </a:p>
          </p:txBody>
        </p:sp>
        <p:sp>
          <p:nvSpPr>
            <p:cNvPr id="72" name="TextBox 103"/>
            <p:cNvSpPr txBox="1"/>
            <p:nvPr/>
          </p:nvSpPr>
          <p:spPr>
            <a:xfrm>
              <a:off x="7729" y="2282"/>
              <a:ext cx="1437" cy="375"/>
            </a:xfrm>
            <a:prstGeom prst="rect">
              <a:avLst/>
            </a:prstGeom>
            <a:noFill/>
          </p:spPr>
          <p:txBody>
            <a:bodyPr wrap="square" lIns="68553" tIns="34277" rIns="68553" bIns="34277" rtlCol="0" anchor="ctr">
              <a:spAutoFit/>
            </a:bodyPr>
            <a:lstStyle/>
            <a:p>
              <a:r>
                <a:rPr lang="zh-CN" altLang="en-US" sz="1600">
                  <a:solidFill>
                    <a:schemeClr val="tx1">
                      <a:lumMod val="75000"/>
                      <a:lumOff val="25000"/>
                    </a:schemeClr>
                  </a:solidFill>
                  <a:latin typeface="+mn-ea"/>
                  <a:cs typeface="+mn-ea"/>
                </a:rPr>
                <a:t>添加标题</a:t>
              </a:r>
            </a:p>
          </p:txBody>
        </p:sp>
        <p:sp>
          <p:nvSpPr>
            <p:cNvPr id="73" name="TextBox 104"/>
            <p:cNvSpPr txBox="1"/>
            <p:nvPr/>
          </p:nvSpPr>
          <p:spPr>
            <a:xfrm>
              <a:off x="8718" y="4034"/>
              <a:ext cx="1437" cy="375"/>
            </a:xfrm>
            <a:prstGeom prst="rect">
              <a:avLst/>
            </a:prstGeom>
            <a:noFill/>
          </p:spPr>
          <p:txBody>
            <a:bodyPr wrap="square" lIns="68553" tIns="34277" rIns="68553" bIns="34277" rtlCol="0" anchor="ctr">
              <a:spAutoFit/>
            </a:bodyPr>
            <a:lstStyle/>
            <a:p>
              <a:r>
                <a:rPr lang="zh-CN" altLang="en-US" sz="1600">
                  <a:solidFill>
                    <a:schemeClr val="tx1">
                      <a:lumMod val="75000"/>
                      <a:lumOff val="25000"/>
                    </a:schemeClr>
                  </a:solidFill>
                  <a:latin typeface="+mn-ea"/>
                  <a:cs typeface="+mn-ea"/>
                </a:rPr>
                <a:t>添加标题</a:t>
              </a:r>
            </a:p>
          </p:txBody>
        </p:sp>
        <p:sp>
          <p:nvSpPr>
            <p:cNvPr id="74" name="TextBox 105"/>
            <p:cNvSpPr txBox="1"/>
            <p:nvPr/>
          </p:nvSpPr>
          <p:spPr>
            <a:xfrm>
              <a:off x="9497" y="6193"/>
              <a:ext cx="1424" cy="375"/>
            </a:xfrm>
            <a:prstGeom prst="rect">
              <a:avLst/>
            </a:prstGeom>
            <a:noFill/>
          </p:spPr>
          <p:txBody>
            <a:bodyPr wrap="square" lIns="68553" tIns="34277" rIns="68553" bIns="34277" rtlCol="0" anchor="ctr">
              <a:spAutoFit/>
            </a:bodyPr>
            <a:lstStyle/>
            <a:p>
              <a:r>
                <a:rPr lang="zh-CN" altLang="en-US" sz="1600">
                  <a:solidFill>
                    <a:schemeClr val="tx1">
                      <a:lumMod val="75000"/>
                      <a:lumOff val="25000"/>
                    </a:schemeClr>
                  </a:solidFill>
                  <a:latin typeface="+mn-ea"/>
                  <a:cs typeface="+mn-ea"/>
                </a:rPr>
                <a:t>添加标题</a:t>
              </a:r>
            </a:p>
          </p:txBody>
        </p:sp>
        <p:sp>
          <p:nvSpPr>
            <p:cNvPr id="75" name="TextBox 106"/>
            <p:cNvSpPr txBox="1"/>
            <p:nvPr/>
          </p:nvSpPr>
          <p:spPr>
            <a:xfrm>
              <a:off x="811" y="5902"/>
              <a:ext cx="2325" cy="142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a:t>
              </a:r>
              <a:r>
                <a:rPr lang="zh-CN" altLang="en-US" sz="1400">
                  <a:solidFill>
                    <a:schemeClr val="tx1">
                      <a:lumMod val="75000"/>
                      <a:lumOff val="25000"/>
                    </a:schemeClr>
                  </a:solidFill>
                  <a:latin typeface="+mn-ea"/>
                  <a:cs typeface="+mn-ea"/>
                </a:rPr>
                <a:t>文字。</a:t>
              </a:r>
            </a:p>
          </p:txBody>
        </p:sp>
        <p:sp>
          <p:nvSpPr>
            <p:cNvPr id="76" name="TextBox 107"/>
            <p:cNvSpPr txBox="1"/>
            <p:nvPr/>
          </p:nvSpPr>
          <p:spPr>
            <a:xfrm>
              <a:off x="1704" y="3601"/>
              <a:ext cx="2325" cy="142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a:t>
              </a:r>
              <a:r>
                <a:rPr lang="zh-CN" altLang="en-US" sz="1400">
                  <a:solidFill>
                    <a:schemeClr val="tx1">
                      <a:lumMod val="75000"/>
                      <a:lumOff val="25000"/>
                    </a:schemeClr>
                  </a:solidFill>
                  <a:latin typeface="+mn-ea"/>
                  <a:cs typeface="+mn-ea"/>
                </a:rPr>
                <a:t>文字。</a:t>
              </a:r>
            </a:p>
          </p:txBody>
        </p:sp>
        <p:sp>
          <p:nvSpPr>
            <p:cNvPr id="77" name="TextBox 108"/>
            <p:cNvSpPr txBox="1"/>
            <p:nvPr/>
          </p:nvSpPr>
          <p:spPr>
            <a:xfrm>
              <a:off x="2831" y="1849"/>
              <a:ext cx="2325" cy="142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a:t>
              </a:r>
              <a:r>
                <a:rPr lang="zh-CN" altLang="en-US" sz="1400">
                  <a:solidFill>
                    <a:schemeClr val="tx1">
                      <a:lumMod val="75000"/>
                      <a:lumOff val="25000"/>
                    </a:schemeClr>
                  </a:solidFill>
                  <a:latin typeface="+mn-ea"/>
                  <a:cs typeface="+mn-ea"/>
                </a:rPr>
                <a:t>文字。</a:t>
              </a:r>
            </a:p>
          </p:txBody>
        </p:sp>
        <p:sp>
          <p:nvSpPr>
            <p:cNvPr id="78" name="TextBox 109"/>
            <p:cNvSpPr txBox="1"/>
            <p:nvPr/>
          </p:nvSpPr>
          <p:spPr>
            <a:xfrm>
              <a:off x="10448" y="3601"/>
              <a:ext cx="2325" cy="142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a:t>
              </a:r>
            </a:p>
          </p:txBody>
        </p:sp>
        <p:sp>
          <p:nvSpPr>
            <p:cNvPr id="79" name="TextBox 110"/>
            <p:cNvSpPr txBox="1"/>
            <p:nvPr/>
          </p:nvSpPr>
          <p:spPr>
            <a:xfrm>
              <a:off x="9492" y="1849"/>
              <a:ext cx="2325" cy="142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a:t>
              </a:r>
              <a:r>
                <a:rPr lang="zh-CN" altLang="en-US" sz="1400">
                  <a:solidFill>
                    <a:schemeClr val="tx1">
                      <a:lumMod val="75000"/>
                      <a:lumOff val="25000"/>
                    </a:schemeClr>
                  </a:solidFill>
                  <a:latin typeface="+mn-ea"/>
                  <a:cs typeface="+mn-ea"/>
                </a:rPr>
                <a:t>文字。</a:t>
              </a:r>
            </a:p>
          </p:txBody>
        </p:sp>
        <p:sp>
          <p:nvSpPr>
            <p:cNvPr id="80" name="TextBox 111"/>
            <p:cNvSpPr txBox="1"/>
            <p:nvPr/>
          </p:nvSpPr>
          <p:spPr>
            <a:xfrm>
              <a:off x="11554" y="5902"/>
              <a:ext cx="2325" cy="142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a:t>
              </a:r>
              <a:r>
                <a:rPr lang="zh-CN" altLang="en-US" sz="1400">
                  <a:solidFill>
                    <a:schemeClr val="tx1">
                      <a:lumMod val="75000"/>
                      <a:lumOff val="25000"/>
                    </a:schemeClr>
                  </a:solidFill>
                  <a:latin typeface="+mn-ea"/>
                  <a:cs typeface="+mn-ea"/>
                </a:rPr>
                <a:t>文字。</a:t>
              </a:r>
            </a:p>
          </p:txBody>
        </p:sp>
      </p:gr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27863" y="1406525"/>
            <a:ext cx="11277802" cy="4753255"/>
            <a:chOff x="968" y="1657"/>
            <a:chExt cx="12941" cy="5454"/>
          </a:xfrm>
        </p:grpSpPr>
        <p:grpSp>
          <p:nvGrpSpPr>
            <p:cNvPr id="53" name="Group 3"/>
            <p:cNvGrpSpPr/>
            <p:nvPr/>
          </p:nvGrpSpPr>
          <p:grpSpPr bwMode="auto">
            <a:xfrm>
              <a:off x="968" y="2095"/>
              <a:ext cx="6892" cy="4553"/>
              <a:chOff x="0" y="0"/>
              <a:chExt cx="5166566" cy="3409678"/>
            </a:xfrm>
            <a:noFill/>
          </p:grpSpPr>
          <p:sp>
            <p:nvSpPr>
              <p:cNvPr id="54"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grpFill/>
              <a:ln w="25400" cap="flat" cmpd="sng">
                <a:solidFill>
                  <a:srgbClr val="56371D"/>
                </a:solidFill>
                <a:prstDash val="sysDash"/>
                <a:round/>
                <a:tailEnd type="triangle" w="lg" len="lg"/>
              </a:ln>
            </p:spPr>
            <p:txBody>
              <a:bodyPr lIns="51435" tIns="25718" rIns="51435" bIns="25718" anchor="ctr"/>
              <a:lstStyle/>
              <a:p>
                <a:endParaRPr lang="zh-CN" altLang="en-US" sz="1400">
                  <a:solidFill>
                    <a:schemeClr val="bg1"/>
                  </a:solidFill>
                  <a:cs typeface="+mn-ea"/>
                  <a:sym typeface="+mn-lt"/>
                </a:endParaRPr>
              </a:p>
            </p:txBody>
          </p:sp>
          <p:sp>
            <p:nvSpPr>
              <p:cNvPr id="55" name="椭圆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grpFill/>
              <a:ln w="25400" cap="flat" cmpd="sng">
                <a:solidFill>
                  <a:srgbClr val="56371D"/>
                </a:solidFill>
                <a:prstDash val="sysDash"/>
                <a:round/>
              </a:ln>
            </p:spPr>
            <p:txBody>
              <a:bodyPr lIns="51435" tIns="25718" rIns="51435" bIns="25718" anchor="ctr"/>
              <a:lstStyle/>
              <a:p>
                <a:endParaRPr lang="zh-CN" altLang="en-US" sz="1400">
                  <a:solidFill>
                    <a:schemeClr val="bg1"/>
                  </a:solidFill>
                  <a:cs typeface="+mn-ea"/>
                  <a:sym typeface="+mn-lt"/>
                </a:endParaRPr>
              </a:p>
            </p:txBody>
          </p:sp>
          <p:sp>
            <p:nvSpPr>
              <p:cNvPr id="56"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grpFill/>
              <a:ln w="25400" cap="flat" cmpd="sng">
                <a:solidFill>
                  <a:srgbClr val="56371D"/>
                </a:solidFill>
                <a:prstDash val="sysDash"/>
                <a:round/>
              </a:ln>
            </p:spPr>
            <p:txBody>
              <a:bodyPr lIns="51435" tIns="25718" rIns="51435" bIns="25718" anchor="ctr"/>
              <a:lstStyle/>
              <a:p>
                <a:endParaRPr lang="zh-CN" altLang="en-US" sz="1400">
                  <a:solidFill>
                    <a:schemeClr val="bg1"/>
                  </a:solidFill>
                  <a:cs typeface="+mn-ea"/>
                  <a:sym typeface="+mn-lt"/>
                </a:endParaRPr>
              </a:p>
            </p:txBody>
          </p:sp>
          <p:sp>
            <p:nvSpPr>
              <p:cNvPr id="57" name="椭圆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grpFill/>
              <a:ln w="25400" cap="flat" cmpd="sng">
                <a:solidFill>
                  <a:srgbClr val="56371D"/>
                </a:solidFill>
                <a:prstDash val="sysDash"/>
                <a:round/>
              </a:ln>
            </p:spPr>
            <p:txBody>
              <a:bodyPr lIns="51435" tIns="25718" rIns="51435" bIns="25718" anchor="ctr"/>
              <a:lstStyle/>
              <a:p>
                <a:endParaRPr lang="zh-CN" altLang="en-US" sz="1400">
                  <a:solidFill>
                    <a:schemeClr val="bg1"/>
                  </a:solidFill>
                  <a:cs typeface="+mn-ea"/>
                  <a:sym typeface="+mn-lt"/>
                </a:endParaRPr>
              </a:p>
            </p:txBody>
          </p:sp>
        </p:grpSp>
        <p:sp>
          <p:nvSpPr>
            <p:cNvPr id="58" name="KSO_GN4"/>
            <p:cNvSpPr>
              <a:spLocks noChangeArrowheads="1"/>
            </p:cNvSpPr>
            <p:nvPr/>
          </p:nvSpPr>
          <p:spPr bwMode="auto">
            <a:xfrm>
              <a:off x="1144" y="2278"/>
              <a:ext cx="2620" cy="2623"/>
            </a:xfrm>
            <a:prstGeom prst="ellipse">
              <a:avLst/>
            </a:prstGeom>
            <a:solidFill>
              <a:srgbClr val="56371D"/>
            </a:solidFill>
            <a:ln w="12700" cap="flat" cmpd="sng" algn="ctr">
              <a:noFill/>
              <a:prstDash val="solid"/>
              <a:miter lim="800000"/>
            </a:ln>
            <a:effectLst/>
          </p:spPr>
          <p:txBody>
            <a:bodyPr lIns="68519" tIns="34259" rIns="68519" bIns="34259" rtlCol="0" anchor="ctr"/>
            <a:lstStyle/>
            <a:p>
              <a:pPr algn="ctr"/>
              <a:r>
                <a:rPr lang="en-US" altLang="zh-CN" sz="3200" b="1" dirty="0">
                  <a:solidFill>
                    <a:schemeClr val="bg1"/>
                  </a:solidFill>
                  <a:cs typeface="+mn-ea"/>
                  <a:sym typeface="+mn-lt"/>
                </a:rPr>
                <a:t>04</a:t>
              </a:r>
            </a:p>
          </p:txBody>
        </p:sp>
        <p:sp>
          <p:nvSpPr>
            <p:cNvPr id="59" name="KSO_GN3"/>
            <p:cNvSpPr>
              <a:spLocks noChangeArrowheads="1"/>
            </p:cNvSpPr>
            <p:nvPr/>
          </p:nvSpPr>
          <p:spPr bwMode="auto">
            <a:xfrm>
              <a:off x="3556" y="4200"/>
              <a:ext cx="1854" cy="1856"/>
            </a:xfrm>
            <a:prstGeom prst="ellipse">
              <a:avLst/>
            </a:prstGeom>
            <a:solidFill>
              <a:srgbClr val="56371D"/>
            </a:solidFill>
            <a:ln w="12700" cap="flat" cmpd="sng" algn="ctr">
              <a:noFill/>
              <a:prstDash val="solid"/>
              <a:miter lim="800000"/>
            </a:ln>
            <a:effectLst/>
          </p:spPr>
          <p:txBody>
            <a:bodyPr lIns="68519" tIns="34259" rIns="68519" bIns="34259" rtlCol="0" anchor="ctr"/>
            <a:lstStyle/>
            <a:p>
              <a:pPr algn="ctr"/>
              <a:r>
                <a:rPr lang="en-US" altLang="zh-CN" sz="3200" b="1" dirty="0">
                  <a:solidFill>
                    <a:schemeClr val="bg1"/>
                  </a:solidFill>
                  <a:cs typeface="+mn-ea"/>
                  <a:sym typeface="+mn-lt"/>
                </a:rPr>
                <a:t>03</a:t>
              </a:r>
            </a:p>
          </p:txBody>
        </p:sp>
        <p:sp>
          <p:nvSpPr>
            <p:cNvPr id="60" name="KSO_GN2"/>
            <p:cNvSpPr>
              <a:spLocks noChangeArrowheads="1"/>
            </p:cNvSpPr>
            <p:nvPr/>
          </p:nvSpPr>
          <p:spPr bwMode="auto">
            <a:xfrm rot="10800000" flipV="1">
              <a:off x="5479" y="5225"/>
              <a:ext cx="1322" cy="1323"/>
            </a:xfrm>
            <a:prstGeom prst="ellipse">
              <a:avLst/>
            </a:prstGeom>
            <a:solidFill>
              <a:srgbClr val="56371D"/>
            </a:solidFill>
            <a:ln w="12700" cap="flat" cmpd="sng" algn="ctr">
              <a:noFill/>
              <a:prstDash val="solid"/>
              <a:miter lim="800000"/>
            </a:ln>
            <a:effectLst/>
          </p:spPr>
          <p:txBody>
            <a:bodyPr lIns="68519" tIns="34259" rIns="68519" bIns="34259" rtlCol="0" anchor="ctr"/>
            <a:lstStyle/>
            <a:p>
              <a:pPr algn="ctr"/>
              <a:r>
                <a:rPr lang="en-US" altLang="zh-CN" sz="3200" b="1">
                  <a:solidFill>
                    <a:schemeClr val="bg1"/>
                  </a:solidFill>
                  <a:cs typeface="+mn-ea"/>
                  <a:sym typeface="+mn-lt"/>
                </a:rPr>
                <a:t>02</a:t>
              </a:r>
            </a:p>
          </p:txBody>
        </p:sp>
        <p:sp>
          <p:nvSpPr>
            <p:cNvPr id="61" name="KSO_GN1"/>
            <p:cNvSpPr>
              <a:spLocks noChangeArrowheads="1"/>
            </p:cNvSpPr>
            <p:nvPr/>
          </p:nvSpPr>
          <p:spPr bwMode="auto">
            <a:xfrm>
              <a:off x="6740" y="6198"/>
              <a:ext cx="912" cy="913"/>
            </a:xfrm>
            <a:prstGeom prst="ellipse">
              <a:avLst/>
            </a:prstGeom>
            <a:solidFill>
              <a:srgbClr val="56371D"/>
            </a:solidFill>
            <a:ln w="12700" cap="flat" cmpd="sng" algn="ctr">
              <a:noFill/>
              <a:prstDash val="solid"/>
              <a:miter lim="800000"/>
            </a:ln>
            <a:effectLst/>
          </p:spPr>
          <p:txBody>
            <a:bodyPr lIns="68519" tIns="34259" rIns="68519" bIns="34259" rtlCol="0" anchor="ctr"/>
            <a:lstStyle/>
            <a:p>
              <a:pPr algn="ctr"/>
              <a:r>
                <a:rPr lang="en-US" altLang="zh-CN" sz="2400" b="1" dirty="0">
                  <a:solidFill>
                    <a:schemeClr val="bg1"/>
                  </a:solidFill>
                  <a:cs typeface="+mn-ea"/>
                  <a:sym typeface="+mn-lt"/>
                </a:rPr>
                <a:t>01</a:t>
              </a:r>
            </a:p>
          </p:txBody>
        </p:sp>
        <p:sp>
          <p:nvSpPr>
            <p:cNvPr id="62" name="文本框 11"/>
            <p:cNvSpPr txBox="1">
              <a:spLocks noChangeArrowheads="1"/>
            </p:cNvSpPr>
            <p:nvPr/>
          </p:nvSpPr>
          <p:spPr bwMode="auto">
            <a:xfrm>
              <a:off x="3776" y="1657"/>
              <a:ext cx="6609" cy="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9" tIns="34259" rIns="68519" bIns="34259">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eaLnBrk="1" hangingPunct="1">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endParaRPr lang="en-US" altLang="zh-CN" sz="1600" dirty="0">
                <a:solidFill>
                  <a:schemeClr val="tx1">
                    <a:lumMod val="75000"/>
                    <a:lumOff val="25000"/>
                  </a:schemeClr>
                </a:solidFill>
                <a:latin typeface="+mn-lt"/>
                <a:ea typeface="+mn-ea"/>
                <a:cs typeface="+mn-ea"/>
                <a:sym typeface="+mn-lt"/>
              </a:endParaRPr>
            </a:p>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endParaRPr lang="en-US" altLang="zh-CN" sz="1600" dirty="0">
                <a:solidFill>
                  <a:schemeClr val="tx1">
                    <a:lumMod val="75000"/>
                    <a:lumOff val="25000"/>
                  </a:schemeClr>
                </a:solidFill>
                <a:latin typeface="+mn-lt"/>
                <a:ea typeface="+mn-ea"/>
                <a:cs typeface="+mn-ea"/>
                <a:sym typeface="+mn-lt"/>
              </a:endParaRPr>
            </a:p>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p>
          </p:txBody>
        </p:sp>
        <p:sp>
          <p:nvSpPr>
            <p:cNvPr id="63" name="文本框 12"/>
            <p:cNvSpPr txBox="1">
              <a:spLocks noChangeArrowheads="1"/>
            </p:cNvSpPr>
            <p:nvPr/>
          </p:nvSpPr>
          <p:spPr bwMode="auto">
            <a:xfrm>
              <a:off x="5244" y="3440"/>
              <a:ext cx="6193"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9" tIns="34259" rIns="68519" bIns="34259">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eaLnBrk="1" hangingPunct="1">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endParaRPr lang="en-US" altLang="zh-CN" sz="1600" dirty="0">
                <a:solidFill>
                  <a:schemeClr val="tx1">
                    <a:lumMod val="75000"/>
                    <a:lumOff val="25000"/>
                  </a:schemeClr>
                </a:solidFill>
                <a:latin typeface="+mn-lt"/>
                <a:ea typeface="+mn-ea"/>
                <a:cs typeface="+mn-ea"/>
                <a:sym typeface="+mn-lt"/>
              </a:endParaRPr>
            </a:p>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p>
          </p:txBody>
        </p:sp>
        <p:sp>
          <p:nvSpPr>
            <p:cNvPr id="64" name="文本框 13"/>
            <p:cNvSpPr txBox="1">
              <a:spLocks noChangeArrowheads="1"/>
            </p:cNvSpPr>
            <p:nvPr/>
          </p:nvSpPr>
          <p:spPr bwMode="auto">
            <a:xfrm>
              <a:off x="6773" y="4886"/>
              <a:ext cx="6007"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9" tIns="34259" rIns="68519" bIns="34259">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endParaRPr lang="en-US" altLang="zh-CN" sz="1600" dirty="0">
                <a:solidFill>
                  <a:schemeClr val="tx1">
                    <a:lumMod val="75000"/>
                    <a:lumOff val="25000"/>
                  </a:schemeClr>
                </a:solidFill>
                <a:latin typeface="+mn-lt"/>
                <a:ea typeface="+mn-ea"/>
                <a:cs typeface="+mn-ea"/>
                <a:sym typeface="+mn-lt"/>
              </a:endParaRPr>
            </a:p>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p>
          </p:txBody>
        </p:sp>
        <p:sp>
          <p:nvSpPr>
            <p:cNvPr id="65" name="文本框 14"/>
            <p:cNvSpPr txBox="1">
              <a:spLocks noChangeArrowheads="1"/>
            </p:cNvSpPr>
            <p:nvPr/>
          </p:nvSpPr>
          <p:spPr bwMode="auto">
            <a:xfrm>
              <a:off x="7853" y="6161"/>
              <a:ext cx="6056"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9" tIns="34259" rIns="68519" bIns="34259">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endParaRPr lang="en-US" altLang="zh-CN" sz="1600" dirty="0">
                <a:solidFill>
                  <a:schemeClr val="tx1">
                    <a:lumMod val="75000"/>
                    <a:lumOff val="25000"/>
                  </a:schemeClr>
                </a:solidFill>
                <a:latin typeface="+mn-lt"/>
                <a:ea typeface="+mn-ea"/>
                <a:cs typeface="+mn-ea"/>
                <a:sym typeface="+mn-lt"/>
              </a:endParaRPr>
            </a:p>
            <a:p>
              <a:pPr algn="just">
                <a:lnSpc>
                  <a:spcPct val="130000"/>
                </a:lnSpc>
              </a:pPr>
              <a:r>
                <a:rPr lang="zh-CN" altLang="en-US" sz="1600" dirty="0">
                  <a:solidFill>
                    <a:schemeClr val="tx1">
                      <a:lumMod val="75000"/>
                      <a:lumOff val="25000"/>
                    </a:schemeClr>
                  </a:solidFill>
                  <a:latin typeface="+mn-lt"/>
                  <a:ea typeface="+mn-ea"/>
                  <a:cs typeface="+mn-ea"/>
                  <a:sym typeface="+mn-lt"/>
                </a:rPr>
                <a:t>点击此处输入文字点击此处输入文字点击此处输入文字</a:t>
              </a:r>
            </a:p>
          </p:txBody>
        </p:sp>
      </p:gr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3"/>
          <p:cNvSpPr/>
          <p:nvPr/>
        </p:nvSpPr>
        <p:spPr>
          <a:xfrm>
            <a:off x="3474720" y="1241425"/>
            <a:ext cx="5313045" cy="1527175"/>
          </a:xfrm>
          <a:prstGeom prst="rec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en-US" sz="3200">
              <a:solidFill>
                <a:schemeClr val="bg1"/>
              </a:solidFill>
              <a:cs typeface="+mn-ea"/>
            </a:endParaRPr>
          </a:p>
        </p:txBody>
      </p:sp>
      <p:sp>
        <p:nvSpPr>
          <p:cNvPr id="57" name="Rectangle 4"/>
          <p:cNvSpPr/>
          <p:nvPr/>
        </p:nvSpPr>
        <p:spPr>
          <a:xfrm>
            <a:off x="3474720" y="2945130"/>
            <a:ext cx="5313045" cy="1527175"/>
          </a:xfrm>
          <a:prstGeom prst="rec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en-US" sz="3200">
              <a:solidFill>
                <a:schemeClr val="bg1"/>
              </a:solidFill>
              <a:cs typeface="+mn-ea"/>
            </a:endParaRPr>
          </a:p>
        </p:txBody>
      </p:sp>
      <p:sp>
        <p:nvSpPr>
          <p:cNvPr id="58" name="Rectangle 5"/>
          <p:cNvSpPr/>
          <p:nvPr/>
        </p:nvSpPr>
        <p:spPr>
          <a:xfrm>
            <a:off x="3474720" y="4648835"/>
            <a:ext cx="5313045" cy="1527175"/>
          </a:xfrm>
          <a:prstGeom prst="rec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en-US" sz="3200">
              <a:solidFill>
                <a:schemeClr val="bg1"/>
              </a:solidFill>
              <a:cs typeface="+mn-ea"/>
            </a:endParaRPr>
          </a:p>
        </p:txBody>
      </p:sp>
      <p:grpSp>
        <p:nvGrpSpPr>
          <p:cNvPr id="59" name="Group 9"/>
          <p:cNvGrpSpPr/>
          <p:nvPr/>
        </p:nvGrpSpPr>
        <p:grpSpPr>
          <a:xfrm>
            <a:off x="7369810" y="3359785"/>
            <a:ext cx="1026160" cy="761365"/>
            <a:chOff x="4572000" y="3414713"/>
            <a:chExt cx="374651" cy="277813"/>
          </a:xfrm>
          <a:solidFill>
            <a:schemeClr val="bg1"/>
          </a:solidFill>
        </p:grpSpPr>
        <p:sp>
          <p:nvSpPr>
            <p:cNvPr id="86"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sp>
          <p:nvSpPr>
            <p:cNvPr id="87"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grpSp>
      <p:grpSp>
        <p:nvGrpSpPr>
          <p:cNvPr id="88" name="Group 12"/>
          <p:cNvGrpSpPr/>
          <p:nvPr/>
        </p:nvGrpSpPr>
        <p:grpSpPr>
          <a:xfrm>
            <a:off x="3937000" y="4988560"/>
            <a:ext cx="862330" cy="846455"/>
            <a:chOff x="2905125" y="4002088"/>
            <a:chExt cx="249238" cy="244475"/>
          </a:xfrm>
          <a:solidFill>
            <a:schemeClr val="bg1"/>
          </a:solidFill>
        </p:grpSpPr>
        <p:sp>
          <p:nvSpPr>
            <p:cNvPr id="89"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sp>
          <p:nvSpPr>
            <p:cNvPr id="90"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grpSp>
      <p:grpSp>
        <p:nvGrpSpPr>
          <p:cNvPr id="91" name="Group 15"/>
          <p:cNvGrpSpPr/>
          <p:nvPr/>
        </p:nvGrpSpPr>
        <p:grpSpPr>
          <a:xfrm>
            <a:off x="3892550" y="1637665"/>
            <a:ext cx="1025525" cy="757555"/>
            <a:chOff x="3052763" y="2647950"/>
            <a:chExt cx="346075" cy="255588"/>
          </a:xfrm>
          <a:solidFill>
            <a:schemeClr val="bg1"/>
          </a:solidFill>
        </p:grpSpPr>
        <p:sp>
          <p:nvSpPr>
            <p:cNvPr id="92"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sp>
          <p:nvSpPr>
            <p:cNvPr id="93"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sp>
          <p:nvSpPr>
            <p:cNvPr id="94"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200">
                <a:solidFill>
                  <a:schemeClr val="bg1"/>
                </a:solidFill>
                <a:cs typeface="+mn-ea"/>
              </a:endParaRPr>
            </a:p>
          </p:txBody>
        </p:sp>
      </p:grpSp>
      <p:grpSp>
        <p:nvGrpSpPr>
          <p:cNvPr id="95" name="组合 94"/>
          <p:cNvGrpSpPr/>
          <p:nvPr/>
        </p:nvGrpSpPr>
        <p:grpSpPr>
          <a:xfrm>
            <a:off x="9992360" y="2178050"/>
            <a:ext cx="1315085" cy="1315085"/>
            <a:chOff x="9347515" y="2921594"/>
            <a:chExt cx="1106281" cy="1106281"/>
          </a:xfrm>
        </p:grpSpPr>
        <p:sp>
          <p:nvSpPr>
            <p:cNvPr id="96" name="Oval 20"/>
            <p:cNvSpPr/>
            <p:nvPr/>
          </p:nvSpPr>
          <p:spPr>
            <a:xfrm>
              <a:off x="9347515" y="2921594"/>
              <a:ext cx="1106281" cy="1106281"/>
            </a:xfrm>
            <a:prstGeom prst="ellipse">
              <a:avLst/>
            </a:prstGeom>
            <a:noFill/>
            <a:ln w="12700">
              <a:solidFill>
                <a:srgbClr val="563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cs typeface="+mn-ea"/>
              </a:endParaRPr>
            </a:p>
          </p:txBody>
        </p:sp>
        <p:grpSp>
          <p:nvGrpSpPr>
            <p:cNvPr id="97" name="组合 96"/>
            <p:cNvGrpSpPr/>
            <p:nvPr/>
          </p:nvGrpSpPr>
          <p:grpSpPr>
            <a:xfrm>
              <a:off x="9677520" y="3159972"/>
              <a:ext cx="446271" cy="582632"/>
              <a:chOff x="9896690" y="3140691"/>
              <a:chExt cx="425020" cy="554888"/>
            </a:xfrm>
            <a:solidFill>
              <a:srgbClr val="64A0DC"/>
            </a:solidFill>
          </p:grpSpPr>
          <p:sp>
            <p:nvSpPr>
              <p:cNvPr id="98"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rgbClr val="56371D"/>
              </a:solidFill>
              <a:ln w="9525">
                <a:noFill/>
                <a:round/>
              </a:ln>
            </p:spPr>
            <p:txBody>
              <a:bodyPr vert="horz" wrap="square" lIns="91440" tIns="45720" rIns="91440" bIns="45720" numCol="1" anchor="t" anchorCtr="0" compatLnSpc="1"/>
              <a:lstStyle/>
              <a:p>
                <a:endParaRPr lang="en-US" sz="3200">
                  <a:cs typeface="+mn-ea"/>
                </a:endParaRPr>
              </a:p>
            </p:txBody>
          </p:sp>
          <p:sp>
            <p:nvSpPr>
              <p:cNvPr id="99"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bg1"/>
              </a:solidFill>
              <a:ln w="9525">
                <a:noFill/>
                <a:round/>
              </a:ln>
            </p:spPr>
            <p:txBody>
              <a:bodyPr vert="horz" wrap="square" lIns="91440" tIns="45720" rIns="91440" bIns="45720" numCol="1" anchor="t" anchorCtr="0" compatLnSpc="1"/>
              <a:lstStyle/>
              <a:p>
                <a:endParaRPr lang="en-US" sz="3200">
                  <a:cs typeface="+mn-ea"/>
                </a:endParaRPr>
              </a:p>
            </p:txBody>
          </p:sp>
        </p:grpSp>
      </p:grpSp>
      <p:grpSp>
        <p:nvGrpSpPr>
          <p:cNvPr id="100" name="组合 99"/>
          <p:cNvGrpSpPr/>
          <p:nvPr/>
        </p:nvGrpSpPr>
        <p:grpSpPr>
          <a:xfrm>
            <a:off x="927100" y="2178050"/>
            <a:ext cx="1315085" cy="1315085"/>
            <a:chOff x="1529661" y="2921594"/>
            <a:chExt cx="1106281" cy="1106281"/>
          </a:xfrm>
        </p:grpSpPr>
        <p:sp>
          <p:nvSpPr>
            <p:cNvPr id="101" name="Oval 25"/>
            <p:cNvSpPr/>
            <p:nvPr/>
          </p:nvSpPr>
          <p:spPr>
            <a:xfrm>
              <a:off x="1529661" y="2921594"/>
              <a:ext cx="1106281" cy="1106281"/>
            </a:xfrm>
            <a:prstGeom prst="ellipse">
              <a:avLst/>
            </a:prstGeom>
            <a:noFill/>
            <a:ln w="12700">
              <a:solidFill>
                <a:srgbClr val="563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cs typeface="+mn-ea"/>
              </a:endParaRPr>
            </a:p>
          </p:txBody>
        </p:sp>
        <p:sp>
          <p:nvSpPr>
            <p:cNvPr id="102" name="任意多边形 101"/>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cs typeface="+mn-ea"/>
              </a:endParaRPr>
            </a:p>
          </p:txBody>
        </p:sp>
      </p:grpSp>
      <p:sp>
        <p:nvSpPr>
          <p:cNvPr id="103" name="矩形 102"/>
          <p:cNvSpPr/>
          <p:nvPr/>
        </p:nvSpPr>
        <p:spPr>
          <a:xfrm>
            <a:off x="686435" y="3677920"/>
            <a:ext cx="1844040" cy="374650"/>
          </a:xfrm>
          <a:prstGeom prst="rect">
            <a:avLst/>
          </a:prstGeom>
        </p:spPr>
        <p:txBody>
          <a:bodyPr wrap="square" lIns="68546" tIns="34274" rIns="68546" bIns="34274">
            <a:spAutoFit/>
          </a:bodyPr>
          <a:lstStyle/>
          <a:p>
            <a:pPr algn="ctr"/>
            <a:r>
              <a:rPr lang="zh-CN" altLang="en-US" sz="2000" b="1" dirty="0">
                <a:solidFill>
                  <a:schemeClr val="tx2"/>
                </a:solidFill>
                <a:latin typeface="+mn-ea"/>
                <a:cs typeface="+mn-ea"/>
              </a:rPr>
              <a:t>添加标题</a:t>
            </a:r>
          </a:p>
        </p:txBody>
      </p:sp>
      <p:sp>
        <p:nvSpPr>
          <p:cNvPr id="104" name="矩形 47"/>
          <p:cNvSpPr>
            <a:spLocks noChangeArrowheads="1"/>
          </p:cNvSpPr>
          <p:nvPr/>
        </p:nvSpPr>
        <p:spPr bwMode="auto">
          <a:xfrm>
            <a:off x="436880" y="4177665"/>
            <a:ext cx="23431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2"/>
                </a:solidFill>
                <a:ea typeface="+mn-ea"/>
                <a:cs typeface="+mn-ea"/>
                <a:sym typeface="微软雅黑" panose="020B0503020204020204" pitchFamily="34" charset="-122"/>
              </a:rPr>
              <a:t>在此录入上述图表的描述说明，在此录入上述图表的描述说明。</a:t>
            </a:r>
          </a:p>
        </p:txBody>
      </p:sp>
      <p:sp>
        <p:nvSpPr>
          <p:cNvPr id="105" name="矩形 104"/>
          <p:cNvSpPr/>
          <p:nvPr/>
        </p:nvSpPr>
        <p:spPr>
          <a:xfrm>
            <a:off x="9726930" y="3677920"/>
            <a:ext cx="1844040" cy="374650"/>
          </a:xfrm>
          <a:prstGeom prst="rect">
            <a:avLst/>
          </a:prstGeom>
        </p:spPr>
        <p:txBody>
          <a:bodyPr wrap="square" lIns="68546" tIns="34274" rIns="68546" bIns="34274">
            <a:spAutoFit/>
          </a:bodyPr>
          <a:lstStyle/>
          <a:p>
            <a:pPr algn="ctr"/>
            <a:r>
              <a:rPr lang="zh-CN" altLang="en-US" sz="2000" b="1" dirty="0">
                <a:solidFill>
                  <a:schemeClr val="tx2"/>
                </a:solidFill>
                <a:latin typeface="+mn-ea"/>
                <a:cs typeface="+mn-ea"/>
              </a:rPr>
              <a:t>添加标题</a:t>
            </a:r>
          </a:p>
        </p:txBody>
      </p:sp>
      <p:sp>
        <p:nvSpPr>
          <p:cNvPr id="106" name="矩形 47"/>
          <p:cNvSpPr>
            <a:spLocks noChangeArrowheads="1"/>
          </p:cNvSpPr>
          <p:nvPr/>
        </p:nvSpPr>
        <p:spPr bwMode="auto">
          <a:xfrm>
            <a:off x="9478645" y="4177665"/>
            <a:ext cx="23431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2"/>
                </a:solidFill>
                <a:ea typeface="+mn-ea"/>
                <a:cs typeface="+mn-ea"/>
                <a:sym typeface="微软雅黑" panose="020B0503020204020204" pitchFamily="34" charset="-122"/>
              </a:rPr>
              <a:t>在此录入上述图表的描述说明，在此录入上述图表的描述说明。</a:t>
            </a:r>
          </a:p>
        </p:txBody>
      </p:sp>
      <p:sp>
        <p:nvSpPr>
          <p:cNvPr id="107" name="矩形 106"/>
          <p:cNvSpPr/>
          <p:nvPr/>
        </p:nvSpPr>
        <p:spPr>
          <a:xfrm>
            <a:off x="5013960" y="1292225"/>
            <a:ext cx="1844040" cy="374650"/>
          </a:xfrm>
          <a:prstGeom prst="rect">
            <a:avLst/>
          </a:prstGeom>
          <a:noFill/>
        </p:spPr>
        <p:txBody>
          <a:bodyPr wrap="square" lIns="68546" tIns="34274" rIns="68546" bIns="34274">
            <a:spAutoFit/>
          </a:bodyPr>
          <a:lstStyle/>
          <a:p>
            <a:r>
              <a:rPr lang="zh-CN" altLang="en-US" sz="2000" b="1" dirty="0">
                <a:solidFill>
                  <a:schemeClr val="bg1"/>
                </a:solidFill>
                <a:latin typeface="+mn-ea"/>
                <a:cs typeface="+mn-ea"/>
              </a:rPr>
              <a:t>添加标题</a:t>
            </a:r>
          </a:p>
        </p:txBody>
      </p:sp>
      <p:sp>
        <p:nvSpPr>
          <p:cNvPr id="108" name="矩形 47"/>
          <p:cNvSpPr>
            <a:spLocks noChangeArrowheads="1"/>
          </p:cNvSpPr>
          <p:nvPr/>
        </p:nvSpPr>
        <p:spPr bwMode="auto">
          <a:xfrm>
            <a:off x="5013960" y="1791970"/>
            <a:ext cx="3646805" cy="472440"/>
          </a:xfrm>
          <a:prstGeom prst="rect">
            <a:avLst/>
          </a:prstGeom>
          <a:noFill/>
          <a:ln>
            <a:noFill/>
          </a:ln>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bg1"/>
                </a:solidFill>
                <a:ea typeface="+mn-ea"/>
                <a:cs typeface="+mn-ea"/>
                <a:sym typeface="微软雅黑" panose="020B0503020204020204" pitchFamily="34" charset="-122"/>
              </a:rPr>
              <a:t>在此录入上述图表的描述说明，在此录入上述图表的描述说明，在此录入上述图表的描述说明。</a:t>
            </a:r>
          </a:p>
        </p:txBody>
      </p:sp>
      <p:sp>
        <p:nvSpPr>
          <p:cNvPr id="109" name="矩形 108"/>
          <p:cNvSpPr/>
          <p:nvPr/>
        </p:nvSpPr>
        <p:spPr>
          <a:xfrm>
            <a:off x="5013960" y="4712335"/>
            <a:ext cx="1844040" cy="374650"/>
          </a:xfrm>
          <a:prstGeom prst="rect">
            <a:avLst/>
          </a:prstGeom>
          <a:noFill/>
        </p:spPr>
        <p:txBody>
          <a:bodyPr wrap="square" lIns="68546" tIns="34274" rIns="68546" bIns="34274">
            <a:spAutoFit/>
          </a:bodyPr>
          <a:lstStyle/>
          <a:p>
            <a:r>
              <a:rPr lang="zh-CN" altLang="en-US" sz="2000" b="1" dirty="0">
                <a:solidFill>
                  <a:schemeClr val="bg1"/>
                </a:solidFill>
                <a:latin typeface="+mn-ea"/>
                <a:cs typeface="+mn-ea"/>
              </a:rPr>
              <a:t>添加标题</a:t>
            </a:r>
          </a:p>
        </p:txBody>
      </p:sp>
      <p:sp>
        <p:nvSpPr>
          <p:cNvPr id="110" name="矩形 47"/>
          <p:cNvSpPr>
            <a:spLocks noChangeArrowheads="1"/>
          </p:cNvSpPr>
          <p:nvPr/>
        </p:nvSpPr>
        <p:spPr bwMode="auto">
          <a:xfrm>
            <a:off x="5013960" y="5212080"/>
            <a:ext cx="3646805" cy="472440"/>
          </a:xfrm>
          <a:prstGeom prst="rect">
            <a:avLst/>
          </a:prstGeom>
          <a:noFill/>
          <a:ln>
            <a:noFill/>
          </a:ln>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bg1"/>
                </a:solidFill>
                <a:ea typeface="+mn-ea"/>
                <a:cs typeface="+mn-ea"/>
                <a:sym typeface="微软雅黑" panose="020B0503020204020204" pitchFamily="34" charset="-122"/>
              </a:rPr>
              <a:t>在此录入上述图表的描述说明，在此录入上述图表的描述说明，在此录入上述图表的描述说明。</a:t>
            </a:r>
          </a:p>
        </p:txBody>
      </p:sp>
      <p:sp>
        <p:nvSpPr>
          <p:cNvPr id="111" name="矩形 110"/>
          <p:cNvSpPr/>
          <p:nvPr/>
        </p:nvSpPr>
        <p:spPr>
          <a:xfrm>
            <a:off x="3689985" y="3009900"/>
            <a:ext cx="1844040" cy="374650"/>
          </a:xfrm>
          <a:prstGeom prst="rect">
            <a:avLst/>
          </a:prstGeom>
          <a:noFill/>
        </p:spPr>
        <p:txBody>
          <a:bodyPr wrap="square" lIns="68546" tIns="34274" rIns="68546" bIns="34274">
            <a:spAutoFit/>
          </a:bodyPr>
          <a:lstStyle/>
          <a:p>
            <a:r>
              <a:rPr lang="zh-CN" altLang="en-US" sz="2000" b="1" dirty="0">
                <a:solidFill>
                  <a:schemeClr val="bg1"/>
                </a:solidFill>
                <a:latin typeface="+mn-ea"/>
                <a:cs typeface="+mn-ea"/>
              </a:rPr>
              <a:t>添加标题</a:t>
            </a:r>
          </a:p>
        </p:txBody>
      </p:sp>
      <p:sp>
        <p:nvSpPr>
          <p:cNvPr id="112" name="矩形 47"/>
          <p:cNvSpPr>
            <a:spLocks noChangeArrowheads="1"/>
          </p:cNvSpPr>
          <p:nvPr/>
        </p:nvSpPr>
        <p:spPr bwMode="auto">
          <a:xfrm>
            <a:off x="3689985" y="3509010"/>
            <a:ext cx="3646805" cy="472440"/>
          </a:xfrm>
          <a:prstGeom prst="rect">
            <a:avLst/>
          </a:prstGeom>
          <a:noFill/>
          <a:ln>
            <a:noFill/>
          </a:ln>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200" dirty="0">
                <a:solidFill>
                  <a:schemeClr val="bg1"/>
                </a:solidFill>
                <a:ea typeface="+mn-ea"/>
                <a:cs typeface="+mn-ea"/>
                <a:sym typeface="微软雅黑" panose="020B0503020204020204" pitchFamily="34" charset="-122"/>
              </a:rPr>
              <a:t>在此录入上述图表的描述说明，在此录入上述图表的描述说明，在此录入上述图表的描述说明。</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rot="5400000">
            <a:off x="3291205" y="3190875"/>
            <a:ext cx="1735455" cy="834390"/>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53" tIns="34277" rIns="68553" bIns="34277" rtlCol="0" anchor="ctr">
            <a:noAutofit/>
          </a:bodyPr>
          <a:lstStyle/>
          <a:p>
            <a:pPr algn="ctr"/>
            <a:endParaRPr lang="zh-CN" altLang="en-US" sz="1400">
              <a:solidFill>
                <a:schemeClr val="tx1">
                  <a:lumMod val="75000"/>
                  <a:lumOff val="25000"/>
                </a:schemeClr>
              </a:solidFill>
              <a:cs typeface="+mn-ea"/>
            </a:endParaRPr>
          </a:p>
        </p:txBody>
      </p:sp>
      <p:sp>
        <p:nvSpPr>
          <p:cNvPr id="7" name="任意多边形 6"/>
          <p:cNvSpPr/>
          <p:nvPr/>
        </p:nvSpPr>
        <p:spPr>
          <a:xfrm rot="18900000">
            <a:off x="1516380" y="2982595"/>
            <a:ext cx="1222375" cy="1239520"/>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53" tIns="34277" rIns="68553" bIns="34277" rtlCol="0" anchor="ctr">
            <a:noAutofit/>
          </a:bodyPr>
          <a:lstStyle/>
          <a:p>
            <a:pPr algn="ctr"/>
            <a:endParaRPr lang="zh-CN" altLang="en-US" sz="1400">
              <a:solidFill>
                <a:schemeClr val="tx1">
                  <a:lumMod val="75000"/>
                  <a:lumOff val="25000"/>
                </a:schemeClr>
              </a:solidFill>
              <a:cs typeface="+mn-ea"/>
            </a:endParaRPr>
          </a:p>
        </p:txBody>
      </p:sp>
      <p:sp>
        <p:nvSpPr>
          <p:cNvPr id="8" name="任意多边形 7"/>
          <p:cNvSpPr/>
          <p:nvPr/>
        </p:nvSpPr>
        <p:spPr>
          <a:xfrm rot="18900000" flipV="1">
            <a:off x="2470150" y="3935730"/>
            <a:ext cx="1222375" cy="1239520"/>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53" tIns="34277" rIns="68553" bIns="34277" rtlCol="0" anchor="ctr">
            <a:noAutofit/>
          </a:bodyPr>
          <a:lstStyle/>
          <a:p>
            <a:pPr algn="ctr"/>
            <a:endParaRPr lang="zh-CN" altLang="en-US" sz="1400">
              <a:solidFill>
                <a:schemeClr val="tx1">
                  <a:lumMod val="75000"/>
                  <a:lumOff val="25000"/>
                </a:schemeClr>
              </a:solidFill>
              <a:cs typeface="+mn-ea"/>
            </a:endParaRPr>
          </a:p>
        </p:txBody>
      </p:sp>
      <p:sp>
        <p:nvSpPr>
          <p:cNvPr id="9" name="任意多边形 8"/>
          <p:cNvSpPr/>
          <p:nvPr/>
        </p:nvSpPr>
        <p:spPr>
          <a:xfrm rot="2700000">
            <a:off x="2447925" y="2025650"/>
            <a:ext cx="1223010" cy="1238885"/>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53" tIns="34277" rIns="68553" bIns="34277" rtlCol="0" anchor="ctr">
            <a:noAutofit/>
          </a:bodyPr>
          <a:lstStyle/>
          <a:p>
            <a:pPr algn="ctr"/>
            <a:endParaRPr lang="zh-CN" altLang="en-US" sz="1400">
              <a:solidFill>
                <a:schemeClr val="tx1">
                  <a:lumMod val="75000"/>
                  <a:lumOff val="25000"/>
                </a:schemeClr>
              </a:solidFill>
              <a:cs typeface="+mn-ea"/>
            </a:endParaRPr>
          </a:p>
        </p:txBody>
      </p:sp>
      <p:sp>
        <p:nvSpPr>
          <p:cNvPr id="10" name="心形 9"/>
          <p:cNvSpPr/>
          <p:nvPr/>
        </p:nvSpPr>
        <p:spPr>
          <a:xfrm>
            <a:off x="2884805" y="1628775"/>
            <a:ext cx="405765" cy="338455"/>
          </a:xfrm>
          <a:prstGeom prst="heart">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grpSp>
        <p:nvGrpSpPr>
          <p:cNvPr id="11" name="组合 10"/>
          <p:cNvGrpSpPr/>
          <p:nvPr/>
        </p:nvGrpSpPr>
        <p:grpSpPr>
          <a:xfrm>
            <a:off x="4765675" y="3321685"/>
            <a:ext cx="259715" cy="651510"/>
            <a:chOff x="3114596" y="2996938"/>
            <a:chExt cx="224872" cy="564609"/>
          </a:xfrm>
          <a:solidFill>
            <a:srgbClr val="56371D"/>
          </a:solidFill>
        </p:grpSpPr>
        <p:sp>
          <p:nvSpPr>
            <p:cNvPr id="12" name="椭圆 11"/>
            <p:cNvSpPr/>
            <p:nvPr/>
          </p:nvSpPr>
          <p:spPr>
            <a:xfrm>
              <a:off x="3184508" y="2996938"/>
              <a:ext cx="90487" cy="904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13" name="同侧圆角矩形 12"/>
            <p:cNvSpPr/>
            <p:nvPr/>
          </p:nvSpPr>
          <p:spPr>
            <a:xfrm>
              <a:off x="3114865" y="3096786"/>
              <a:ext cx="224603" cy="6314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14" name="矩形 13"/>
            <p:cNvSpPr/>
            <p:nvPr/>
          </p:nvSpPr>
          <p:spPr>
            <a:xfrm>
              <a:off x="3170785" y="3159935"/>
              <a:ext cx="112763" cy="154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15" name="同侧圆角矩形 14"/>
            <p:cNvSpPr/>
            <p:nvPr/>
          </p:nvSpPr>
          <p:spPr>
            <a:xfrm rot="10800000">
              <a:off x="3170785"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16" name="同侧圆角矩形 15"/>
            <p:cNvSpPr/>
            <p:nvPr/>
          </p:nvSpPr>
          <p:spPr>
            <a:xfrm rot="10800000">
              <a:off x="3237416"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17" name="同侧圆角矩形 16"/>
            <p:cNvSpPr/>
            <p:nvPr/>
          </p:nvSpPr>
          <p:spPr>
            <a:xfrm rot="10800000">
              <a:off x="3114596"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18" name="同侧圆角矩形 17"/>
            <p:cNvSpPr/>
            <p:nvPr/>
          </p:nvSpPr>
          <p:spPr>
            <a:xfrm rot="10800000">
              <a:off x="3307081"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grpSp>
        <p:nvGrpSpPr>
          <p:cNvPr id="19" name="组合 18"/>
          <p:cNvGrpSpPr/>
          <p:nvPr/>
        </p:nvGrpSpPr>
        <p:grpSpPr>
          <a:xfrm>
            <a:off x="949325" y="3423285"/>
            <a:ext cx="507365" cy="360045"/>
            <a:chOff x="4979939" y="3638125"/>
            <a:chExt cx="439857" cy="311768"/>
          </a:xfrm>
          <a:solidFill>
            <a:srgbClr val="56371D"/>
          </a:solidFill>
        </p:grpSpPr>
        <p:grpSp>
          <p:nvGrpSpPr>
            <p:cNvPr id="20" name="组合 19"/>
            <p:cNvGrpSpPr/>
            <p:nvPr/>
          </p:nvGrpSpPr>
          <p:grpSpPr>
            <a:xfrm>
              <a:off x="4979939" y="3681386"/>
              <a:ext cx="439857" cy="268507"/>
              <a:chOff x="4975778" y="3669385"/>
              <a:chExt cx="439857" cy="268507"/>
            </a:xfrm>
            <a:grpFill/>
          </p:grpSpPr>
          <p:grpSp>
            <p:nvGrpSpPr>
              <p:cNvPr id="22" name="组合 21"/>
              <p:cNvGrpSpPr/>
              <p:nvPr/>
            </p:nvGrpSpPr>
            <p:grpSpPr>
              <a:xfrm>
                <a:off x="4975778" y="3689944"/>
                <a:ext cx="439857" cy="24689"/>
                <a:chOff x="4902784" y="3688900"/>
                <a:chExt cx="439857" cy="24689"/>
              </a:xfrm>
              <a:grpFill/>
            </p:grpSpPr>
            <p:sp>
              <p:nvSpPr>
                <p:cNvPr id="26" name="矩形 25"/>
                <p:cNvSpPr/>
                <p:nvPr/>
              </p:nvSpPr>
              <p:spPr>
                <a:xfrm rot="19380000">
                  <a:off x="4902784" y="3688900"/>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27" name="矩形 26"/>
                <p:cNvSpPr/>
                <p:nvPr/>
              </p:nvSpPr>
              <p:spPr>
                <a:xfrm rot="2220000" flipH="1">
                  <a:off x="5090641" y="3688901"/>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sp>
            <p:nvSpPr>
              <p:cNvPr id="23" name="等腰三角形 22"/>
              <p:cNvSpPr/>
              <p:nvPr/>
            </p:nvSpPr>
            <p:spPr>
              <a:xfrm>
                <a:off x="5044333" y="3669385"/>
                <a:ext cx="302746" cy="1278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24" name="矩形 23"/>
              <p:cNvSpPr/>
              <p:nvPr/>
            </p:nvSpPr>
            <p:spPr>
              <a:xfrm>
                <a:off x="5043860"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25" name="矩形 24"/>
              <p:cNvSpPr/>
              <p:nvPr/>
            </p:nvSpPr>
            <p:spPr>
              <a:xfrm>
                <a:off x="5238624"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sp>
          <p:nvSpPr>
            <p:cNvPr id="21" name="剪去单角的矩形 20"/>
            <p:cNvSpPr/>
            <p:nvPr/>
          </p:nvSpPr>
          <p:spPr>
            <a:xfrm flipH="1" flipV="1">
              <a:off x="5266528" y="3638125"/>
              <a:ext cx="45719" cy="8810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grpSp>
        <p:nvGrpSpPr>
          <p:cNvPr id="28" name="组合 27"/>
          <p:cNvGrpSpPr/>
          <p:nvPr/>
        </p:nvGrpSpPr>
        <p:grpSpPr>
          <a:xfrm>
            <a:off x="2817495" y="5252720"/>
            <a:ext cx="536575" cy="483235"/>
            <a:chOff x="2928203" y="5369694"/>
            <a:chExt cx="465358" cy="418456"/>
          </a:xfrm>
          <a:solidFill>
            <a:srgbClr val="56371D"/>
          </a:solidFill>
        </p:grpSpPr>
        <p:grpSp>
          <p:nvGrpSpPr>
            <p:cNvPr id="29" name="组合 28"/>
            <p:cNvGrpSpPr/>
            <p:nvPr/>
          </p:nvGrpSpPr>
          <p:grpSpPr>
            <a:xfrm>
              <a:off x="2928203" y="5369694"/>
              <a:ext cx="460390" cy="418456"/>
              <a:chOff x="10760386" y="4041158"/>
              <a:chExt cx="460390" cy="418456"/>
            </a:xfrm>
            <a:grpFill/>
          </p:grpSpPr>
          <p:sp>
            <p:nvSpPr>
              <p:cNvPr id="32" name="任意多边形 31"/>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33" name="任意多边形 32"/>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sp>
          <p:nvSpPr>
            <p:cNvPr id="30" name="任意多边形 29"/>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31" name="任意多边形 30"/>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sp>
        <p:nvSpPr>
          <p:cNvPr id="34" name="矩形 33"/>
          <p:cNvSpPr/>
          <p:nvPr/>
        </p:nvSpPr>
        <p:spPr>
          <a:xfrm>
            <a:off x="5718810" y="1709420"/>
            <a:ext cx="1525270" cy="374015"/>
          </a:xfrm>
          <a:prstGeom prst="rect">
            <a:avLst/>
          </a:prstGeom>
        </p:spPr>
        <p:txBody>
          <a:bodyPr wrap="square" lIns="68546" tIns="34274" rIns="68546" bIns="34274">
            <a:spAutoFit/>
          </a:bodyPr>
          <a:lstStyle/>
          <a:p>
            <a:r>
              <a:rPr lang="zh-CN" altLang="en-US" sz="2000" b="1" dirty="0">
                <a:solidFill>
                  <a:schemeClr val="tx1">
                    <a:lumMod val="75000"/>
                    <a:lumOff val="25000"/>
                  </a:schemeClr>
                </a:solidFill>
                <a:latin typeface="+mn-ea"/>
                <a:cs typeface="+mn-ea"/>
              </a:rPr>
              <a:t>添加标题</a:t>
            </a:r>
          </a:p>
        </p:txBody>
      </p:sp>
      <p:sp>
        <p:nvSpPr>
          <p:cNvPr id="35" name="矩形 47"/>
          <p:cNvSpPr>
            <a:spLocks noChangeArrowheads="1"/>
          </p:cNvSpPr>
          <p:nvPr/>
        </p:nvSpPr>
        <p:spPr bwMode="auto">
          <a:xfrm>
            <a:off x="5718810" y="2268220"/>
            <a:ext cx="2788920" cy="9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ea typeface="+mn-ea"/>
                <a:cs typeface="+mn-ea"/>
                <a:sym typeface="微软雅黑" panose="020B0503020204020204" pitchFamily="34" charset="-122"/>
              </a:rPr>
              <a:t>在此录入上述图表的综合描述说明，在此录入上述图表的综合描述说明。</a:t>
            </a:r>
          </a:p>
        </p:txBody>
      </p:sp>
      <p:sp>
        <p:nvSpPr>
          <p:cNvPr id="36" name="矩形 35"/>
          <p:cNvSpPr/>
          <p:nvPr/>
        </p:nvSpPr>
        <p:spPr>
          <a:xfrm>
            <a:off x="8677275" y="1709420"/>
            <a:ext cx="1525270" cy="374015"/>
          </a:xfrm>
          <a:prstGeom prst="rect">
            <a:avLst/>
          </a:prstGeom>
        </p:spPr>
        <p:txBody>
          <a:bodyPr wrap="square" lIns="68546" tIns="34274" rIns="68546" bIns="34274">
            <a:spAutoFit/>
          </a:bodyPr>
          <a:lstStyle/>
          <a:p>
            <a:r>
              <a:rPr lang="zh-CN" altLang="en-US" sz="2000" b="1" dirty="0">
                <a:solidFill>
                  <a:schemeClr val="tx1">
                    <a:lumMod val="75000"/>
                    <a:lumOff val="25000"/>
                  </a:schemeClr>
                </a:solidFill>
                <a:latin typeface="+mn-ea"/>
                <a:cs typeface="+mn-ea"/>
              </a:rPr>
              <a:t>添加标题</a:t>
            </a:r>
          </a:p>
        </p:txBody>
      </p:sp>
      <p:sp>
        <p:nvSpPr>
          <p:cNvPr id="37" name="矩形 47"/>
          <p:cNvSpPr>
            <a:spLocks noChangeArrowheads="1"/>
          </p:cNvSpPr>
          <p:nvPr/>
        </p:nvSpPr>
        <p:spPr bwMode="auto">
          <a:xfrm>
            <a:off x="8677275" y="2268220"/>
            <a:ext cx="2769235" cy="9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ea typeface="+mn-ea"/>
                <a:cs typeface="+mn-ea"/>
                <a:sym typeface="微软雅黑" panose="020B0503020204020204" pitchFamily="34" charset="-122"/>
              </a:rPr>
              <a:t>在此录入上述图表的综合描述说明，在此录入上述图表的综合描述说明。</a:t>
            </a:r>
          </a:p>
        </p:txBody>
      </p:sp>
      <p:sp>
        <p:nvSpPr>
          <p:cNvPr id="38" name="矩形 37"/>
          <p:cNvSpPr/>
          <p:nvPr/>
        </p:nvSpPr>
        <p:spPr>
          <a:xfrm>
            <a:off x="5718810" y="4086225"/>
            <a:ext cx="1525270" cy="374015"/>
          </a:xfrm>
          <a:prstGeom prst="rect">
            <a:avLst/>
          </a:prstGeom>
        </p:spPr>
        <p:txBody>
          <a:bodyPr wrap="square" lIns="68546" tIns="34274" rIns="68546" bIns="34274">
            <a:spAutoFit/>
          </a:bodyPr>
          <a:lstStyle/>
          <a:p>
            <a:r>
              <a:rPr lang="zh-CN" altLang="en-US" sz="2000" b="1" dirty="0">
                <a:solidFill>
                  <a:schemeClr val="tx1">
                    <a:lumMod val="75000"/>
                    <a:lumOff val="25000"/>
                  </a:schemeClr>
                </a:solidFill>
                <a:latin typeface="+mn-ea"/>
                <a:cs typeface="+mn-ea"/>
              </a:rPr>
              <a:t>添加标题</a:t>
            </a:r>
          </a:p>
        </p:txBody>
      </p:sp>
      <p:sp>
        <p:nvSpPr>
          <p:cNvPr id="39" name="矩形 47"/>
          <p:cNvSpPr>
            <a:spLocks noChangeArrowheads="1"/>
          </p:cNvSpPr>
          <p:nvPr/>
        </p:nvSpPr>
        <p:spPr bwMode="auto">
          <a:xfrm>
            <a:off x="5718810" y="4645025"/>
            <a:ext cx="2788920" cy="9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ea typeface="+mn-ea"/>
                <a:cs typeface="+mn-ea"/>
                <a:sym typeface="微软雅黑" panose="020B0503020204020204" pitchFamily="34" charset="-122"/>
              </a:rPr>
              <a:t>在此录入上述图表的综合描述说明，在此录入上述图表的综合描述说。</a:t>
            </a:r>
          </a:p>
        </p:txBody>
      </p:sp>
      <p:sp>
        <p:nvSpPr>
          <p:cNvPr id="40" name="矩形 39"/>
          <p:cNvSpPr/>
          <p:nvPr/>
        </p:nvSpPr>
        <p:spPr>
          <a:xfrm>
            <a:off x="8677275" y="4086225"/>
            <a:ext cx="1525270" cy="374015"/>
          </a:xfrm>
          <a:prstGeom prst="rect">
            <a:avLst/>
          </a:prstGeom>
        </p:spPr>
        <p:txBody>
          <a:bodyPr wrap="square" lIns="68546" tIns="34274" rIns="68546" bIns="34274">
            <a:spAutoFit/>
          </a:bodyPr>
          <a:lstStyle/>
          <a:p>
            <a:r>
              <a:rPr lang="zh-CN" altLang="en-US" sz="2000" b="1" dirty="0">
                <a:solidFill>
                  <a:schemeClr val="tx1">
                    <a:lumMod val="75000"/>
                    <a:lumOff val="25000"/>
                  </a:schemeClr>
                </a:solidFill>
                <a:latin typeface="+mn-ea"/>
                <a:cs typeface="+mn-ea"/>
              </a:rPr>
              <a:t>添加标题</a:t>
            </a:r>
          </a:p>
        </p:txBody>
      </p:sp>
      <p:sp>
        <p:nvSpPr>
          <p:cNvPr id="41" name="矩形 47"/>
          <p:cNvSpPr>
            <a:spLocks noChangeArrowheads="1"/>
          </p:cNvSpPr>
          <p:nvPr/>
        </p:nvSpPr>
        <p:spPr bwMode="auto">
          <a:xfrm>
            <a:off x="8677275" y="4645025"/>
            <a:ext cx="2769235" cy="9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ea typeface="+mn-ea"/>
                <a:cs typeface="+mn-ea"/>
                <a:sym typeface="微软雅黑" panose="020B0503020204020204" pitchFamily="34" charset="-122"/>
              </a:rPr>
              <a:t>在此录入上述图表的综合描述说明，在此录入上述图表的综合描述说明。</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6" name="组合 15"/>
          <p:cNvGrpSpPr/>
          <p:nvPr/>
        </p:nvGrpSpPr>
        <p:grpSpPr>
          <a:xfrm>
            <a:off x="907415" y="2321560"/>
            <a:ext cx="5697220" cy="2214880"/>
            <a:chOff x="1258" y="3227"/>
            <a:chExt cx="8972" cy="3488"/>
          </a:xfrm>
        </p:grpSpPr>
        <p:sp>
          <p:nvSpPr>
            <p:cNvPr id="8" name="文本框 7"/>
            <p:cNvSpPr txBox="1">
              <a:spLocks noChangeArrowheads="1"/>
            </p:cNvSpPr>
            <p:nvPr/>
          </p:nvSpPr>
          <p:spPr bwMode="auto">
            <a:xfrm>
              <a:off x="1258" y="3227"/>
              <a:ext cx="2425" cy="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3800">
                  <a:solidFill>
                    <a:srgbClr val="56371D"/>
                  </a:solidFill>
                  <a:latin typeface="Impact" panose="020B0806030902050204" pitchFamily="34" charset="0"/>
                </a:rPr>
                <a:t>4</a:t>
              </a:r>
            </a:p>
          </p:txBody>
        </p:sp>
        <p:sp>
          <p:nvSpPr>
            <p:cNvPr id="12" name="文本框 11"/>
            <p:cNvSpPr txBox="1">
              <a:spLocks noChangeArrowheads="1"/>
            </p:cNvSpPr>
            <p:nvPr/>
          </p:nvSpPr>
          <p:spPr bwMode="auto">
            <a:xfrm>
              <a:off x="3536" y="3643"/>
              <a:ext cx="6694"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hangingPunct="1"/>
              <a:r>
                <a:rPr lang="zh-CN" altLang="en-US" sz="4800" b="1" dirty="0">
                  <a:solidFill>
                    <a:srgbClr val="56371D"/>
                  </a:solidFill>
                  <a:latin typeface="微软雅黑" panose="020B0503020204020204" pitchFamily="34" charset="-122"/>
                  <a:ea typeface="微软雅黑" panose="020B0503020204020204" pitchFamily="34" charset="-122"/>
                </a:rPr>
                <a:t>添加您的标题</a:t>
              </a:r>
            </a:p>
          </p:txBody>
        </p:sp>
        <p:sp>
          <p:nvSpPr>
            <p:cNvPr id="8204" name="文本框 13"/>
            <p:cNvSpPr txBox="1"/>
            <p:nvPr/>
          </p:nvSpPr>
          <p:spPr>
            <a:xfrm>
              <a:off x="3683" y="4950"/>
              <a:ext cx="5550" cy="11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800" dirty="0">
                  <a:solidFill>
                    <a:schemeClr val="tx1">
                      <a:lumMod val="75000"/>
                      <a:lumOff val="25000"/>
                    </a:schemeClr>
                  </a:solidFill>
                </a:rPr>
                <a:t>请在这里添加相应的文字内容请在这里添加相应的文字内容</a:t>
              </a:r>
            </a:p>
          </p:txBody>
        </p:sp>
      </p:gr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336675" y="1188720"/>
            <a:ext cx="1955800" cy="856615"/>
            <a:chOff x="2275" y="2167"/>
            <a:chExt cx="3080" cy="1349"/>
          </a:xfrm>
        </p:grpSpPr>
        <p:sp>
          <p:nvSpPr>
            <p:cNvPr id="13" name="文本框 12"/>
            <p:cNvSpPr txBox="1"/>
            <p:nvPr/>
          </p:nvSpPr>
          <p:spPr>
            <a:xfrm>
              <a:off x="2275" y="2167"/>
              <a:ext cx="3081" cy="921"/>
            </a:xfrm>
            <a:prstGeom prst="rect">
              <a:avLst/>
            </a:prstGeom>
            <a:noFill/>
          </p:spPr>
          <p:txBody>
            <a:bodyPr wrap="square" rtlCol="0">
              <a:spAutoFit/>
            </a:bodyPr>
            <a:lstStyle/>
            <a:p>
              <a:r>
                <a:rPr lang="zh-CN" altLang="en-US" sz="3200" b="1" dirty="0">
                  <a:solidFill>
                    <a:srgbClr val="56371D"/>
                  </a:solidFill>
                </a:rPr>
                <a:t>目录</a:t>
              </a:r>
            </a:p>
          </p:txBody>
        </p:sp>
        <p:sp>
          <p:nvSpPr>
            <p:cNvPr id="21" name="文本框 20"/>
            <p:cNvSpPr txBox="1"/>
            <p:nvPr/>
          </p:nvSpPr>
          <p:spPr>
            <a:xfrm>
              <a:off x="2348" y="2984"/>
              <a:ext cx="2678" cy="533"/>
            </a:xfrm>
            <a:prstGeom prst="rect">
              <a:avLst/>
            </a:prstGeom>
            <a:noFill/>
          </p:spPr>
          <p:txBody>
            <a:bodyPr wrap="square" rtlCol="0">
              <a:spAutoFit/>
            </a:bodyPr>
            <a:lstStyle/>
            <a:p>
              <a:pPr algn="dist"/>
              <a:r>
                <a:rPr lang="en-US" altLang="zh-CN" sz="1600" dirty="0">
                  <a:solidFill>
                    <a:srgbClr val="56371D"/>
                  </a:solidFill>
                </a:rPr>
                <a:t>CONTENTS</a:t>
              </a:r>
            </a:p>
          </p:txBody>
        </p:sp>
        <p:cxnSp>
          <p:nvCxnSpPr>
            <p:cNvPr id="15" name="直接连接符 14"/>
            <p:cNvCxnSpPr/>
            <p:nvPr/>
          </p:nvCxnSpPr>
          <p:spPr>
            <a:xfrm>
              <a:off x="2275" y="2330"/>
              <a:ext cx="0" cy="1098"/>
            </a:xfrm>
            <a:prstGeom prst="line">
              <a:avLst/>
            </a:prstGeom>
            <a:ln>
              <a:solidFill>
                <a:srgbClr val="56371D"/>
              </a:solidFill>
              <a:prstDash val="dash"/>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a:off x="1258799" y="2798266"/>
            <a:ext cx="4796444" cy="0"/>
          </a:xfrm>
          <a:prstGeom prst="line">
            <a:avLst/>
          </a:prstGeom>
          <a:ln>
            <a:solidFill>
              <a:srgbClr val="56371D"/>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258799" y="3721777"/>
            <a:ext cx="4796444" cy="0"/>
          </a:xfrm>
          <a:prstGeom prst="line">
            <a:avLst/>
          </a:prstGeom>
          <a:ln>
            <a:solidFill>
              <a:srgbClr val="56371D"/>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58799" y="4645288"/>
            <a:ext cx="4796444" cy="0"/>
          </a:xfrm>
          <a:prstGeom prst="line">
            <a:avLst/>
          </a:prstGeom>
          <a:ln>
            <a:solidFill>
              <a:srgbClr val="56371D"/>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258799" y="5568800"/>
            <a:ext cx="4796444" cy="0"/>
          </a:xfrm>
          <a:prstGeom prst="line">
            <a:avLst/>
          </a:prstGeom>
          <a:ln>
            <a:solidFill>
              <a:srgbClr val="56371D"/>
            </a:solidFill>
            <a:prstDash val="dash"/>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258799" y="2355294"/>
            <a:ext cx="727942" cy="521970"/>
          </a:xfrm>
          <a:prstGeom prst="rect">
            <a:avLst/>
          </a:prstGeom>
          <a:noFill/>
        </p:spPr>
        <p:txBody>
          <a:bodyPr wrap="square" rtlCol="0">
            <a:spAutoFit/>
          </a:bodyPr>
          <a:lstStyle/>
          <a:p>
            <a:r>
              <a:rPr lang="en-US" altLang="zh-CN" sz="2800" b="1" dirty="0">
                <a:solidFill>
                  <a:srgbClr val="56371D"/>
                </a:solidFill>
                <a:latin typeface="微软雅黑" panose="020B0503020204020204" pitchFamily="34" charset="-122"/>
                <a:ea typeface="微软雅黑" panose="020B0503020204020204" pitchFamily="34" charset="-122"/>
              </a:rPr>
              <a:t>01</a:t>
            </a:r>
          </a:p>
        </p:txBody>
      </p:sp>
      <p:sp>
        <p:nvSpPr>
          <p:cNvPr id="30" name="文本框 29"/>
          <p:cNvSpPr txBox="1"/>
          <p:nvPr/>
        </p:nvSpPr>
        <p:spPr>
          <a:xfrm>
            <a:off x="1258798" y="3261697"/>
            <a:ext cx="727943" cy="521970"/>
          </a:xfrm>
          <a:prstGeom prst="rect">
            <a:avLst/>
          </a:prstGeom>
          <a:noFill/>
        </p:spPr>
        <p:txBody>
          <a:bodyPr wrap="square" rtlCol="0">
            <a:spAutoFit/>
          </a:bodyPr>
          <a:lstStyle/>
          <a:p>
            <a:r>
              <a:rPr lang="en-US" altLang="zh-CN" sz="2800" b="1" dirty="0">
                <a:solidFill>
                  <a:srgbClr val="56371D"/>
                </a:solidFill>
                <a:latin typeface="微软雅黑" panose="020B0503020204020204" pitchFamily="34" charset="-122"/>
                <a:ea typeface="微软雅黑" panose="020B0503020204020204" pitchFamily="34" charset="-122"/>
              </a:rPr>
              <a:t>02</a:t>
            </a:r>
          </a:p>
        </p:txBody>
      </p:sp>
      <p:sp>
        <p:nvSpPr>
          <p:cNvPr id="31" name="文本框 30"/>
          <p:cNvSpPr txBox="1"/>
          <p:nvPr/>
        </p:nvSpPr>
        <p:spPr>
          <a:xfrm>
            <a:off x="1258797" y="4185207"/>
            <a:ext cx="727944" cy="521970"/>
          </a:xfrm>
          <a:prstGeom prst="rect">
            <a:avLst/>
          </a:prstGeom>
          <a:noFill/>
        </p:spPr>
        <p:txBody>
          <a:bodyPr wrap="square" rtlCol="0">
            <a:spAutoFit/>
          </a:bodyPr>
          <a:lstStyle/>
          <a:p>
            <a:r>
              <a:rPr lang="en-US" altLang="zh-CN" sz="2800" b="1" dirty="0">
                <a:solidFill>
                  <a:srgbClr val="56371D"/>
                </a:solidFill>
                <a:latin typeface="微软雅黑" panose="020B0503020204020204" pitchFamily="34" charset="-122"/>
                <a:ea typeface="微软雅黑" panose="020B0503020204020204" pitchFamily="34" charset="-122"/>
              </a:rPr>
              <a:t>03</a:t>
            </a:r>
          </a:p>
        </p:txBody>
      </p:sp>
      <p:sp>
        <p:nvSpPr>
          <p:cNvPr id="32" name="文本框 31"/>
          <p:cNvSpPr txBox="1"/>
          <p:nvPr/>
        </p:nvSpPr>
        <p:spPr>
          <a:xfrm>
            <a:off x="1258797" y="5108717"/>
            <a:ext cx="727944" cy="521970"/>
          </a:xfrm>
          <a:prstGeom prst="rect">
            <a:avLst/>
          </a:prstGeom>
          <a:noFill/>
        </p:spPr>
        <p:txBody>
          <a:bodyPr wrap="square" rtlCol="0">
            <a:spAutoFit/>
          </a:bodyPr>
          <a:lstStyle/>
          <a:p>
            <a:r>
              <a:rPr lang="en-US" altLang="zh-CN" sz="2800" b="1" dirty="0">
                <a:solidFill>
                  <a:srgbClr val="56371D"/>
                </a:solidFill>
                <a:latin typeface="微软雅黑" panose="020B0503020204020204" pitchFamily="34" charset="-122"/>
                <a:ea typeface="微软雅黑" panose="020B0503020204020204" pitchFamily="34" charset="-122"/>
              </a:rPr>
              <a:t>04</a:t>
            </a:r>
          </a:p>
        </p:txBody>
      </p:sp>
      <p:sp>
        <p:nvSpPr>
          <p:cNvPr id="33" name="文本框 32"/>
          <p:cNvSpPr txBox="1"/>
          <p:nvPr/>
        </p:nvSpPr>
        <p:spPr>
          <a:xfrm>
            <a:off x="2195985" y="2377758"/>
            <a:ext cx="3325090" cy="460375"/>
          </a:xfrm>
          <a:prstGeom prst="rect">
            <a:avLst/>
          </a:prstGeom>
          <a:noFill/>
        </p:spPr>
        <p:txBody>
          <a:bodyPr wrap="square" rtlCol="0">
            <a:spAutoFit/>
          </a:bodyPr>
          <a:lstStyle/>
          <a:p>
            <a:r>
              <a:rPr lang="zh-CN" altLang="en-US" sz="2400" spc="300" dirty="0">
                <a:solidFill>
                  <a:srgbClr val="56371D"/>
                </a:solidFill>
                <a:latin typeface="微软雅黑" panose="020B0503020204020204" pitchFamily="34" charset="-122"/>
                <a:ea typeface="微软雅黑" panose="020B0503020204020204" pitchFamily="34" charset="-122"/>
              </a:rPr>
              <a:t>添加您的标题</a:t>
            </a:r>
          </a:p>
        </p:txBody>
      </p:sp>
      <p:sp>
        <p:nvSpPr>
          <p:cNvPr id="34" name="文本框 33"/>
          <p:cNvSpPr txBox="1"/>
          <p:nvPr/>
        </p:nvSpPr>
        <p:spPr>
          <a:xfrm>
            <a:off x="2195985" y="3301268"/>
            <a:ext cx="3325090" cy="460375"/>
          </a:xfrm>
          <a:prstGeom prst="rect">
            <a:avLst/>
          </a:prstGeom>
          <a:noFill/>
        </p:spPr>
        <p:txBody>
          <a:bodyPr wrap="square" rtlCol="0">
            <a:spAutoFit/>
          </a:bodyPr>
          <a:lstStyle/>
          <a:p>
            <a:r>
              <a:rPr lang="zh-CN" altLang="en-US" sz="2400" spc="300" dirty="0">
                <a:solidFill>
                  <a:srgbClr val="56371D"/>
                </a:solidFill>
                <a:latin typeface="微软雅黑" panose="020B0503020204020204" pitchFamily="34" charset="-122"/>
                <a:ea typeface="微软雅黑" panose="020B0503020204020204" pitchFamily="34" charset="-122"/>
                <a:sym typeface="+mn-ea"/>
              </a:rPr>
              <a:t>添加您的标题</a:t>
            </a:r>
          </a:p>
        </p:txBody>
      </p:sp>
      <p:sp>
        <p:nvSpPr>
          <p:cNvPr id="35" name="文本框 34"/>
          <p:cNvSpPr txBox="1"/>
          <p:nvPr/>
        </p:nvSpPr>
        <p:spPr>
          <a:xfrm>
            <a:off x="2195985" y="4224778"/>
            <a:ext cx="3325090" cy="460375"/>
          </a:xfrm>
          <a:prstGeom prst="rect">
            <a:avLst/>
          </a:prstGeom>
          <a:noFill/>
        </p:spPr>
        <p:txBody>
          <a:bodyPr wrap="square" rtlCol="0">
            <a:spAutoFit/>
          </a:bodyPr>
          <a:lstStyle/>
          <a:p>
            <a:r>
              <a:rPr lang="zh-CN" altLang="en-US" sz="2400" spc="300" dirty="0">
                <a:solidFill>
                  <a:srgbClr val="56371D"/>
                </a:solidFill>
                <a:latin typeface="微软雅黑" panose="020B0503020204020204" pitchFamily="34" charset="-122"/>
                <a:ea typeface="微软雅黑" panose="020B0503020204020204" pitchFamily="34" charset="-122"/>
                <a:sym typeface="+mn-ea"/>
              </a:rPr>
              <a:t>添加您的标题</a:t>
            </a:r>
          </a:p>
        </p:txBody>
      </p:sp>
      <p:sp>
        <p:nvSpPr>
          <p:cNvPr id="36" name="文本框 35"/>
          <p:cNvSpPr txBox="1"/>
          <p:nvPr/>
        </p:nvSpPr>
        <p:spPr>
          <a:xfrm>
            <a:off x="2195985" y="5151873"/>
            <a:ext cx="3325090" cy="460375"/>
          </a:xfrm>
          <a:prstGeom prst="rect">
            <a:avLst/>
          </a:prstGeom>
          <a:noFill/>
        </p:spPr>
        <p:txBody>
          <a:bodyPr wrap="square" rtlCol="0">
            <a:spAutoFit/>
          </a:bodyPr>
          <a:lstStyle/>
          <a:p>
            <a:r>
              <a:rPr lang="zh-CN" altLang="en-US" sz="2400" spc="300" dirty="0">
                <a:solidFill>
                  <a:srgbClr val="56371D"/>
                </a:solidFill>
                <a:latin typeface="微软雅黑" panose="020B0503020204020204" pitchFamily="34" charset="-122"/>
                <a:ea typeface="微软雅黑" panose="020B0503020204020204" pitchFamily="34" charset="-122"/>
                <a:sym typeface="+mn-ea"/>
              </a:rPr>
              <a:t>添加您的标题</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3"/>
          <p:cNvSpPr/>
          <p:nvPr/>
        </p:nvSpPr>
        <p:spPr bwMode="auto">
          <a:xfrm>
            <a:off x="4845685" y="2926715"/>
            <a:ext cx="1679575" cy="1687830"/>
          </a:xfrm>
          <a:custGeom>
            <a:avLst/>
            <a:gdLst>
              <a:gd name="T0" fmla="*/ 14 w 187"/>
              <a:gd name="T1" fmla="*/ 0 h 188"/>
              <a:gd name="T2" fmla="*/ 173 w 187"/>
              <a:gd name="T3" fmla="*/ 0 h 188"/>
              <a:gd name="T4" fmla="*/ 187 w 187"/>
              <a:gd name="T5" fmla="*/ 14 h 188"/>
              <a:gd name="T6" fmla="*/ 187 w 187"/>
              <a:gd name="T7" fmla="*/ 174 h 188"/>
              <a:gd name="T8" fmla="*/ 173 w 187"/>
              <a:gd name="T9" fmla="*/ 188 h 188"/>
              <a:gd name="T10" fmla="*/ 14 w 187"/>
              <a:gd name="T11" fmla="*/ 188 h 188"/>
              <a:gd name="T12" fmla="*/ 0 w 187"/>
              <a:gd name="T13" fmla="*/ 174 h 188"/>
              <a:gd name="T14" fmla="*/ 0 w 187"/>
              <a:gd name="T15" fmla="*/ 14 h 188"/>
              <a:gd name="T16" fmla="*/ 14 w 187"/>
              <a:gd name="T1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8">
                <a:moveTo>
                  <a:pt x="14" y="0"/>
                </a:moveTo>
                <a:cubicBezTo>
                  <a:pt x="173" y="0"/>
                  <a:pt x="173" y="0"/>
                  <a:pt x="173" y="0"/>
                </a:cubicBezTo>
                <a:cubicBezTo>
                  <a:pt x="181" y="0"/>
                  <a:pt x="187" y="6"/>
                  <a:pt x="187" y="14"/>
                </a:cubicBezTo>
                <a:cubicBezTo>
                  <a:pt x="187" y="174"/>
                  <a:pt x="187" y="174"/>
                  <a:pt x="187" y="174"/>
                </a:cubicBezTo>
                <a:cubicBezTo>
                  <a:pt x="187" y="181"/>
                  <a:pt x="181" y="188"/>
                  <a:pt x="173" y="188"/>
                </a:cubicBezTo>
                <a:cubicBezTo>
                  <a:pt x="14" y="188"/>
                  <a:pt x="14" y="188"/>
                  <a:pt x="14" y="188"/>
                </a:cubicBezTo>
                <a:cubicBezTo>
                  <a:pt x="6" y="188"/>
                  <a:pt x="0" y="181"/>
                  <a:pt x="0" y="174"/>
                </a:cubicBezTo>
                <a:cubicBezTo>
                  <a:pt x="0" y="14"/>
                  <a:pt x="0" y="14"/>
                  <a:pt x="0" y="14"/>
                </a:cubicBezTo>
                <a:cubicBezTo>
                  <a:pt x="0" y="6"/>
                  <a:pt x="6" y="0"/>
                  <a:pt x="14" y="0"/>
                </a:cubicBezTo>
                <a:close/>
              </a:path>
            </a:pathLst>
          </a:custGeom>
          <a:solidFill>
            <a:srgbClr val="56371D"/>
          </a:solidFill>
          <a:ln w="19050">
            <a:noFill/>
          </a:ln>
          <a:effectLst/>
        </p:spPr>
        <p:txBody>
          <a:bodyPr vert="horz" wrap="square" lIns="68553" tIns="34277" rIns="68553" bIns="34277" numCol="1" anchor="ctr" anchorCtr="0" compatLnSpc="1"/>
          <a:lstStyle/>
          <a:p>
            <a:pPr algn="ctr" fontAlgn="base">
              <a:spcBef>
                <a:spcPct val="0"/>
              </a:spcBef>
              <a:spcAft>
                <a:spcPct val="0"/>
              </a:spcAft>
            </a:pPr>
            <a:r>
              <a:rPr lang="zh-CN" altLang="en-US" sz="3200" b="1" dirty="0">
                <a:solidFill>
                  <a:schemeClr val="bg2"/>
                </a:solidFill>
                <a:latin typeface="Arial" panose="020B0604020202020204" pitchFamily="34" charset="0"/>
                <a:cs typeface="+mn-ea"/>
              </a:rPr>
              <a:t>添加</a:t>
            </a:r>
            <a:endParaRPr lang="en-US" altLang="zh-CN" sz="3200" b="1" dirty="0">
              <a:solidFill>
                <a:schemeClr val="bg2"/>
              </a:solidFill>
              <a:latin typeface="Arial" panose="020B0604020202020204" pitchFamily="34" charset="0"/>
              <a:cs typeface="+mn-ea"/>
            </a:endParaRPr>
          </a:p>
          <a:p>
            <a:pPr algn="ctr" fontAlgn="base">
              <a:spcBef>
                <a:spcPct val="0"/>
              </a:spcBef>
              <a:spcAft>
                <a:spcPct val="0"/>
              </a:spcAft>
            </a:pPr>
            <a:r>
              <a:rPr lang="zh-CN" altLang="en-US" sz="3200" b="1" dirty="0">
                <a:solidFill>
                  <a:schemeClr val="bg2"/>
                </a:solidFill>
                <a:latin typeface="Arial" panose="020B0604020202020204" pitchFamily="34" charset="0"/>
                <a:cs typeface="+mn-ea"/>
              </a:rPr>
              <a:t>标题</a:t>
            </a:r>
          </a:p>
        </p:txBody>
      </p:sp>
      <p:sp>
        <p:nvSpPr>
          <p:cNvPr id="47" name="Freeform 24"/>
          <p:cNvSpPr/>
          <p:nvPr/>
        </p:nvSpPr>
        <p:spPr bwMode="auto">
          <a:xfrm>
            <a:off x="7862570" y="2694940"/>
            <a:ext cx="1067435" cy="1068070"/>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56371D"/>
          </a:solidFill>
          <a:ln w="19050">
            <a:noFill/>
          </a:ln>
          <a:effectLst/>
        </p:spPr>
        <p:txBody>
          <a:bodyPr vert="horz" wrap="square" lIns="68553" tIns="34277" rIns="68553" bIns="34277" numCol="1" anchor="ctr" anchorCtr="0" compatLnSpc="1"/>
          <a:lstStyle/>
          <a:p>
            <a:pPr algn="ctr" fontAlgn="base">
              <a:spcBef>
                <a:spcPct val="0"/>
              </a:spcBef>
              <a:spcAft>
                <a:spcPct val="0"/>
              </a:spcAft>
            </a:pPr>
            <a:r>
              <a:rPr lang="en-US" altLang="zh-CN" sz="4800" b="1" dirty="0">
                <a:solidFill>
                  <a:schemeClr val="bg2"/>
                </a:solidFill>
                <a:latin typeface="Arial" panose="020B0604020202020204" pitchFamily="34" charset="0"/>
                <a:cs typeface="+mn-ea"/>
              </a:rPr>
              <a:t>02</a:t>
            </a:r>
          </a:p>
        </p:txBody>
      </p:sp>
      <p:sp>
        <p:nvSpPr>
          <p:cNvPr id="48" name="Freeform 25"/>
          <p:cNvSpPr/>
          <p:nvPr/>
        </p:nvSpPr>
        <p:spPr bwMode="auto">
          <a:xfrm>
            <a:off x="3132455" y="1049020"/>
            <a:ext cx="1238250" cy="1242695"/>
          </a:xfrm>
          <a:custGeom>
            <a:avLst/>
            <a:gdLst>
              <a:gd name="T0" fmla="*/ 10 w 138"/>
              <a:gd name="T1" fmla="*/ 0 h 138"/>
              <a:gd name="T2" fmla="*/ 128 w 138"/>
              <a:gd name="T3" fmla="*/ 0 h 138"/>
              <a:gd name="T4" fmla="*/ 138 w 138"/>
              <a:gd name="T5" fmla="*/ 10 h 138"/>
              <a:gd name="T6" fmla="*/ 138 w 138"/>
              <a:gd name="T7" fmla="*/ 128 h 138"/>
              <a:gd name="T8" fmla="*/ 128 w 138"/>
              <a:gd name="T9" fmla="*/ 138 h 138"/>
              <a:gd name="T10" fmla="*/ 10 w 138"/>
              <a:gd name="T11" fmla="*/ 138 h 138"/>
              <a:gd name="T12" fmla="*/ 0 w 138"/>
              <a:gd name="T13" fmla="*/ 128 h 138"/>
              <a:gd name="T14" fmla="*/ 0 w 138"/>
              <a:gd name="T15" fmla="*/ 10 h 138"/>
              <a:gd name="T16" fmla="*/ 10 w 13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38">
                <a:moveTo>
                  <a:pt x="10" y="0"/>
                </a:moveTo>
                <a:cubicBezTo>
                  <a:pt x="128" y="0"/>
                  <a:pt x="128" y="0"/>
                  <a:pt x="128" y="0"/>
                </a:cubicBezTo>
                <a:cubicBezTo>
                  <a:pt x="133" y="0"/>
                  <a:pt x="138" y="5"/>
                  <a:pt x="138" y="10"/>
                </a:cubicBezTo>
                <a:cubicBezTo>
                  <a:pt x="138" y="128"/>
                  <a:pt x="138" y="128"/>
                  <a:pt x="138" y="128"/>
                </a:cubicBezTo>
                <a:cubicBezTo>
                  <a:pt x="138" y="133"/>
                  <a:pt x="133" y="138"/>
                  <a:pt x="128" y="138"/>
                </a:cubicBezTo>
                <a:cubicBezTo>
                  <a:pt x="10" y="138"/>
                  <a:pt x="10" y="138"/>
                  <a:pt x="10" y="138"/>
                </a:cubicBezTo>
                <a:cubicBezTo>
                  <a:pt x="5" y="138"/>
                  <a:pt x="0" y="133"/>
                  <a:pt x="0" y="128"/>
                </a:cubicBezTo>
                <a:cubicBezTo>
                  <a:pt x="0" y="10"/>
                  <a:pt x="0" y="10"/>
                  <a:pt x="0" y="10"/>
                </a:cubicBezTo>
                <a:cubicBezTo>
                  <a:pt x="0" y="5"/>
                  <a:pt x="5" y="0"/>
                  <a:pt x="10" y="0"/>
                </a:cubicBezTo>
                <a:close/>
              </a:path>
            </a:pathLst>
          </a:custGeom>
          <a:solidFill>
            <a:srgbClr val="56371D"/>
          </a:solidFill>
          <a:ln w="19050">
            <a:noFill/>
          </a:ln>
          <a:effectLst/>
        </p:spPr>
        <p:txBody>
          <a:bodyPr vert="horz" wrap="square" lIns="68553" tIns="34277" rIns="68553" bIns="34277" numCol="1" anchor="ctr" anchorCtr="0" compatLnSpc="1"/>
          <a:lstStyle/>
          <a:p>
            <a:pPr algn="ctr" fontAlgn="base">
              <a:spcBef>
                <a:spcPct val="0"/>
              </a:spcBef>
              <a:spcAft>
                <a:spcPct val="0"/>
              </a:spcAft>
            </a:pPr>
            <a:r>
              <a:rPr lang="en-US" altLang="zh-CN" sz="4800" b="1" dirty="0">
                <a:solidFill>
                  <a:schemeClr val="bg2"/>
                </a:solidFill>
                <a:latin typeface="Arial" panose="020B0604020202020204" pitchFamily="34" charset="0"/>
                <a:cs typeface="+mn-ea"/>
              </a:rPr>
              <a:t>01</a:t>
            </a:r>
          </a:p>
        </p:txBody>
      </p:sp>
      <p:sp>
        <p:nvSpPr>
          <p:cNvPr id="49" name="Freeform 26"/>
          <p:cNvSpPr/>
          <p:nvPr/>
        </p:nvSpPr>
        <p:spPr bwMode="auto">
          <a:xfrm>
            <a:off x="4780915" y="5594985"/>
            <a:ext cx="619125" cy="619760"/>
          </a:xfrm>
          <a:custGeom>
            <a:avLst/>
            <a:gdLst>
              <a:gd name="T0" fmla="*/ 5 w 69"/>
              <a:gd name="T1" fmla="*/ 0 h 69"/>
              <a:gd name="T2" fmla="*/ 64 w 69"/>
              <a:gd name="T3" fmla="*/ 0 h 69"/>
              <a:gd name="T4" fmla="*/ 69 w 69"/>
              <a:gd name="T5" fmla="*/ 5 h 69"/>
              <a:gd name="T6" fmla="*/ 69 w 69"/>
              <a:gd name="T7" fmla="*/ 63 h 69"/>
              <a:gd name="T8" fmla="*/ 64 w 69"/>
              <a:gd name="T9" fmla="*/ 69 h 69"/>
              <a:gd name="T10" fmla="*/ 5 w 69"/>
              <a:gd name="T11" fmla="*/ 69 h 69"/>
              <a:gd name="T12" fmla="*/ 0 w 69"/>
              <a:gd name="T13" fmla="*/ 63 h 69"/>
              <a:gd name="T14" fmla="*/ 0 w 69"/>
              <a:gd name="T15" fmla="*/ 5 h 69"/>
              <a:gd name="T16" fmla="*/ 5 w 69"/>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5" y="0"/>
                </a:moveTo>
                <a:cubicBezTo>
                  <a:pt x="64" y="0"/>
                  <a:pt x="64" y="0"/>
                  <a:pt x="64" y="0"/>
                </a:cubicBezTo>
                <a:cubicBezTo>
                  <a:pt x="66" y="0"/>
                  <a:pt x="69" y="2"/>
                  <a:pt x="69" y="5"/>
                </a:cubicBezTo>
                <a:cubicBezTo>
                  <a:pt x="69" y="63"/>
                  <a:pt x="69" y="63"/>
                  <a:pt x="69" y="63"/>
                </a:cubicBezTo>
                <a:cubicBezTo>
                  <a:pt x="69" y="66"/>
                  <a:pt x="66" y="69"/>
                  <a:pt x="64" y="69"/>
                </a:cubicBezTo>
                <a:cubicBezTo>
                  <a:pt x="5" y="69"/>
                  <a:pt x="5" y="69"/>
                  <a:pt x="5" y="69"/>
                </a:cubicBezTo>
                <a:cubicBezTo>
                  <a:pt x="2" y="69"/>
                  <a:pt x="0" y="66"/>
                  <a:pt x="0" y="63"/>
                </a:cubicBezTo>
                <a:cubicBezTo>
                  <a:pt x="0" y="5"/>
                  <a:pt x="0" y="5"/>
                  <a:pt x="0" y="5"/>
                </a:cubicBezTo>
                <a:cubicBezTo>
                  <a:pt x="0" y="2"/>
                  <a:pt x="2" y="0"/>
                  <a:pt x="5" y="0"/>
                </a:cubicBezTo>
                <a:close/>
              </a:path>
            </a:pathLst>
          </a:custGeom>
          <a:solidFill>
            <a:srgbClr val="56371D"/>
          </a:solidFill>
          <a:ln w="19050">
            <a:noFill/>
          </a:ln>
          <a:effectLst/>
        </p:spPr>
        <p:txBody>
          <a:bodyPr vert="horz" wrap="square" lIns="68553" tIns="34277" rIns="68553" bIns="34277" numCol="1" anchor="ctr" anchorCtr="0" compatLnSpc="1"/>
          <a:lstStyle/>
          <a:p>
            <a:pPr algn="ctr" fontAlgn="base">
              <a:spcBef>
                <a:spcPct val="0"/>
              </a:spcBef>
              <a:spcAft>
                <a:spcPct val="0"/>
              </a:spcAft>
            </a:pPr>
            <a:r>
              <a:rPr lang="en-US" altLang="zh-CN" sz="2400" b="1" dirty="0">
                <a:solidFill>
                  <a:schemeClr val="bg2"/>
                </a:solidFill>
                <a:latin typeface="Arial" panose="020B0604020202020204" pitchFamily="34" charset="0"/>
                <a:cs typeface="+mn-ea"/>
              </a:rPr>
              <a:t>03</a:t>
            </a:r>
          </a:p>
        </p:txBody>
      </p:sp>
      <p:sp>
        <p:nvSpPr>
          <p:cNvPr id="50" name="Freeform 27"/>
          <p:cNvSpPr/>
          <p:nvPr/>
        </p:nvSpPr>
        <p:spPr bwMode="auto">
          <a:xfrm>
            <a:off x="2665095" y="1653540"/>
            <a:ext cx="2180590" cy="2117090"/>
          </a:xfrm>
          <a:custGeom>
            <a:avLst/>
            <a:gdLst>
              <a:gd name="T0" fmla="*/ 243 w 243"/>
              <a:gd name="T1" fmla="*/ 236 h 236"/>
              <a:gd name="T2" fmla="*/ 19 w 243"/>
              <a:gd name="T3" fmla="*/ 236 h 236"/>
              <a:gd name="T4" fmla="*/ 0 w 243"/>
              <a:gd name="T5" fmla="*/ 216 h 236"/>
              <a:gd name="T6" fmla="*/ 0 w 243"/>
              <a:gd name="T7" fmla="*/ 19 h 236"/>
              <a:gd name="T8" fmla="*/ 19 w 243"/>
              <a:gd name="T9" fmla="*/ 0 h 236"/>
              <a:gd name="T10" fmla="*/ 53 w 243"/>
              <a:gd name="T11" fmla="*/ 0 h 236"/>
            </a:gdLst>
            <a:ahLst/>
            <a:cxnLst>
              <a:cxn ang="0">
                <a:pos x="T0" y="T1"/>
              </a:cxn>
              <a:cxn ang="0">
                <a:pos x="T2" y="T3"/>
              </a:cxn>
              <a:cxn ang="0">
                <a:pos x="T4" y="T5"/>
              </a:cxn>
              <a:cxn ang="0">
                <a:pos x="T6" y="T7"/>
              </a:cxn>
              <a:cxn ang="0">
                <a:pos x="T8" y="T9"/>
              </a:cxn>
              <a:cxn ang="0">
                <a:pos x="T10" y="T11"/>
              </a:cxn>
            </a:cxnLst>
            <a:rect l="0" t="0" r="r" b="b"/>
            <a:pathLst>
              <a:path w="243" h="236">
                <a:moveTo>
                  <a:pt x="243" y="236"/>
                </a:moveTo>
                <a:cubicBezTo>
                  <a:pt x="19" y="236"/>
                  <a:pt x="19" y="236"/>
                  <a:pt x="19" y="236"/>
                </a:cubicBezTo>
                <a:cubicBezTo>
                  <a:pt x="9" y="236"/>
                  <a:pt x="0" y="227"/>
                  <a:pt x="0" y="216"/>
                </a:cubicBezTo>
                <a:cubicBezTo>
                  <a:pt x="0" y="19"/>
                  <a:pt x="0" y="19"/>
                  <a:pt x="0" y="19"/>
                </a:cubicBezTo>
                <a:cubicBezTo>
                  <a:pt x="0" y="8"/>
                  <a:pt x="9" y="0"/>
                  <a:pt x="19" y="0"/>
                </a:cubicBezTo>
                <a:cubicBezTo>
                  <a:pt x="53" y="0"/>
                  <a:pt x="53" y="0"/>
                  <a:pt x="53" y="0"/>
                </a:cubicBezTo>
              </a:path>
            </a:pathLst>
          </a:custGeom>
          <a:noFill/>
          <a:ln w="28575" cap="flat">
            <a:solidFill>
              <a:schemeClr val="bg1">
                <a:lumMod val="50000"/>
              </a:schemeClr>
            </a:solidFill>
            <a:prstDash val="dash"/>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68553" tIns="34277" rIns="68553" bIns="34277" numCol="1" anchor="t" anchorCtr="0" compatLnSpc="1"/>
          <a:lstStyle/>
          <a:p>
            <a:endParaRPr lang="zh-CN" altLang="en-US" sz="1400">
              <a:solidFill>
                <a:schemeClr val="tx2"/>
              </a:solidFill>
              <a:cs typeface="+mn-ea"/>
            </a:endParaRPr>
          </a:p>
        </p:txBody>
      </p:sp>
      <p:sp>
        <p:nvSpPr>
          <p:cNvPr id="51" name="Freeform 28"/>
          <p:cNvSpPr/>
          <p:nvPr/>
        </p:nvSpPr>
        <p:spPr bwMode="auto">
          <a:xfrm>
            <a:off x="6525260" y="3763010"/>
            <a:ext cx="1865630" cy="539750"/>
          </a:xfrm>
          <a:custGeom>
            <a:avLst/>
            <a:gdLst>
              <a:gd name="T0" fmla="*/ 0 w 208"/>
              <a:gd name="T1" fmla="*/ 1 h 60"/>
              <a:gd name="T2" fmla="*/ 89 w 208"/>
              <a:gd name="T3" fmla="*/ 1 h 60"/>
              <a:gd name="T4" fmla="*/ 109 w 208"/>
              <a:gd name="T5" fmla="*/ 21 h 60"/>
              <a:gd name="T6" fmla="*/ 109 w 208"/>
              <a:gd name="T7" fmla="*/ 41 h 60"/>
              <a:gd name="T8" fmla="*/ 129 w 208"/>
              <a:gd name="T9" fmla="*/ 60 h 60"/>
              <a:gd name="T10" fmla="*/ 188 w 208"/>
              <a:gd name="T11" fmla="*/ 60 h 60"/>
              <a:gd name="T12" fmla="*/ 208 w 208"/>
              <a:gd name="T13" fmla="*/ 40 h 60"/>
              <a:gd name="T14" fmla="*/ 208 w 20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60">
                <a:moveTo>
                  <a:pt x="0" y="1"/>
                </a:moveTo>
                <a:cubicBezTo>
                  <a:pt x="89" y="1"/>
                  <a:pt x="89" y="1"/>
                  <a:pt x="89" y="1"/>
                </a:cubicBezTo>
                <a:cubicBezTo>
                  <a:pt x="100" y="1"/>
                  <a:pt x="109" y="10"/>
                  <a:pt x="109" y="21"/>
                </a:cubicBezTo>
                <a:cubicBezTo>
                  <a:pt x="109" y="41"/>
                  <a:pt x="109" y="41"/>
                  <a:pt x="109" y="41"/>
                </a:cubicBezTo>
                <a:cubicBezTo>
                  <a:pt x="109" y="51"/>
                  <a:pt x="118" y="60"/>
                  <a:pt x="129" y="60"/>
                </a:cubicBezTo>
                <a:cubicBezTo>
                  <a:pt x="188" y="60"/>
                  <a:pt x="188" y="60"/>
                  <a:pt x="188" y="60"/>
                </a:cubicBezTo>
                <a:cubicBezTo>
                  <a:pt x="199" y="60"/>
                  <a:pt x="208" y="51"/>
                  <a:pt x="208" y="40"/>
                </a:cubicBezTo>
                <a:cubicBezTo>
                  <a:pt x="208" y="0"/>
                  <a:pt x="208" y="0"/>
                  <a:pt x="208" y="0"/>
                </a:cubicBezTo>
              </a:path>
            </a:pathLst>
          </a:custGeom>
          <a:noFill/>
          <a:ln w="28575" cap="flat">
            <a:solidFill>
              <a:schemeClr val="bg1">
                <a:lumMod val="50000"/>
              </a:schemeClr>
            </a:solidFill>
            <a:prstDash val="dash"/>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68553" tIns="34277" rIns="68553" bIns="34277" numCol="1" anchor="t" anchorCtr="0" compatLnSpc="1"/>
          <a:lstStyle/>
          <a:p>
            <a:endParaRPr lang="zh-CN" altLang="en-US" sz="1400">
              <a:solidFill>
                <a:schemeClr val="tx2"/>
              </a:solidFill>
              <a:cs typeface="+mn-ea"/>
            </a:endParaRPr>
          </a:p>
        </p:txBody>
      </p:sp>
      <p:sp>
        <p:nvSpPr>
          <p:cNvPr id="52" name="Freeform 29"/>
          <p:cNvSpPr/>
          <p:nvPr/>
        </p:nvSpPr>
        <p:spPr bwMode="auto">
          <a:xfrm>
            <a:off x="5088890" y="4614545"/>
            <a:ext cx="600075" cy="1877695"/>
          </a:xfrm>
          <a:custGeom>
            <a:avLst/>
            <a:gdLst>
              <a:gd name="T0" fmla="*/ 0 w 67"/>
              <a:gd name="T1" fmla="*/ 176 h 209"/>
              <a:gd name="T2" fmla="*/ 33 w 67"/>
              <a:gd name="T3" fmla="*/ 209 h 209"/>
              <a:gd name="T4" fmla="*/ 33 w 67"/>
              <a:gd name="T5" fmla="*/ 209 h 209"/>
              <a:gd name="T6" fmla="*/ 67 w 67"/>
              <a:gd name="T7" fmla="*/ 176 h 209"/>
              <a:gd name="T8" fmla="*/ 67 w 67"/>
              <a:gd name="T9" fmla="*/ 0 h 209"/>
            </a:gdLst>
            <a:ahLst/>
            <a:cxnLst>
              <a:cxn ang="0">
                <a:pos x="T0" y="T1"/>
              </a:cxn>
              <a:cxn ang="0">
                <a:pos x="T2" y="T3"/>
              </a:cxn>
              <a:cxn ang="0">
                <a:pos x="T4" y="T5"/>
              </a:cxn>
              <a:cxn ang="0">
                <a:pos x="T6" y="T7"/>
              </a:cxn>
              <a:cxn ang="0">
                <a:pos x="T8" y="T9"/>
              </a:cxn>
            </a:cxnLst>
            <a:rect l="0" t="0" r="r" b="b"/>
            <a:pathLst>
              <a:path w="67" h="209">
                <a:moveTo>
                  <a:pt x="0" y="176"/>
                </a:moveTo>
                <a:cubicBezTo>
                  <a:pt x="0" y="194"/>
                  <a:pt x="15" y="209"/>
                  <a:pt x="33" y="209"/>
                </a:cubicBezTo>
                <a:cubicBezTo>
                  <a:pt x="33" y="209"/>
                  <a:pt x="33" y="209"/>
                  <a:pt x="33" y="209"/>
                </a:cubicBezTo>
                <a:cubicBezTo>
                  <a:pt x="52" y="209"/>
                  <a:pt x="67" y="194"/>
                  <a:pt x="67" y="176"/>
                </a:cubicBezTo>
                <a:cubicBezTo>
                  <a:pt x="67" y="0"/>
                  <a:pt x="67" y="0"/>
                  <a:pt x="67" y="0"/>
                </a:cubicBezTo>
              </a:path>
            </a:pathLst>
          </a:custGeom>
          <a:noFill/>
          <a:ln w="28575" cap="flat">
            <a:solidFill>
              <a:schemeClr val="bg1">
                <a:lumMod val="50000"/>
              </a:schemeClr>
            </a:solidFill>
            <a:prstDash val="dash"/>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vert="horz" wrap="square" lIns="68553" tIns="34277" rIns="68553" bIns="34277" numCol="1" anchor="t" anchorCtr="0" compatLnSpc="1"/>
          <a:lstStyle/>
          <a:p>
            <a:endParaRPr lang="zh-CN" altLang="en-US" sz="1400">
              <a:solidFill>
                <a:schemeClr val="tx2"/>
              </a:solidFill>
              <a:cs typeface="+mn-ea"/>
            </a:endParaRPr>
          </a:p>
        </p:txBody>
      </p:sp>
      <p:sp>
        <p:nvSpPr>
          <p:cNvPr id="53" name="TextBox 52"/>
          <p:cNvSpPr txBox="1"/>
          <p:nvPr/>
        </p:nvSpPr>
        <p:spPr>
          <a:xfrm>
            <a:off x="4482465" y="1477645"/>
            <a:ext cx="4447540" cy="905510"/>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您的内容打在这里，或者通过复制您的文本后，在此框中选择粘贴，并选择只保留文字。您的内容打在这里，或者通过通过复制您的文本。</a:t>
            </a:r>
          </a:p>
        </p:txBody>
      </p:sp>
      <p:sp>
        <p:nvSpPr>
          <p:cNvPr id="54" name="TextBox 53"/>
          <p:cNvSpPr txBox="1"/>
          <p:nvPr/>
        </p:nvSpPr>
        <p:spPr>
          <a:xfrm>
            <a:off x="4382135" y="1039495"/>
            <a:ext cx="1981835" cy="368935"/>
          </a:xfrm>
          <a:prstGeom prst="rect">
            <a:avLst/>
          </a:prstGeom>
          <a:noFill/>
        </p:spPr>
        <p:txBody>
          <a:bodyPr wrap="square" lIns="68553" tIns="0" rIns="68553" bIns="0" rtlCol="0" anchor="t">
            <a:spAutoFit/>
          </a:bodyPr>
          <a:lstStyle/>
          <a:p>
            <a:pPr algn="ctr">
              <a:lnSpc>
                <a:spcPct val="150000"/>
              </a:lnSpc>
            </a:pPr>
            <a:r>
              <a:rPr lang="zh-CN" altLang="en-US" sz="1600" dirty="0">
                <a:solidFill>
                  <a:schemeClr val="tx1">
                    <a:lumMod val="75000"/>
                    <a:lumOff val="25000"/>
                  </a:schemeClr>
                </a:solidFill>
                <a:latin typeface="+mn-ea"/>
                <a:cs typeface="+mn-ea"/>
              </a:rPr>
              <a:t>点击添加标题</a:t>
            </a:r>
          </a:p>
        </p:txBody>
      </p:sp>
      <p:sp>
        <p:nvSpPr>
          <p:cNvPr id="55" name="TextBox 54"/>
          <p:cNvSpPr txBox="1"/>
          <p:nvPr/>
        </p:nvSpPr>
        <p:spPr>
          <a:xfrm>
            <a:off x="9098915" y="3210560"/>
            <a:ext cx="2975610" cy="1185545"/>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您的内容打在这里，或者通过复制您的文本后，在此框中选择粘贴，并选择只保留文字。您的内容打在</a:t>
            </a:r>
            <a:r>
              <a:rPr lang="zh-CN" altLang="en-US" sz="1400">
                <a:solidFill>
                  <a:schemeClr val="tx1">
                    <a:lumMod val="75000"/>
                    <a:lumOff val="25000"/>
                  </a:schemeClr>
                </a:solidFill>
                <a:latin typeface="+mn-ea"/>
                <a:cs typeface="+mn-ea"/>
              </a:rPr>
              <a:t>这里，或者通过通过复制您的文本。</a:t>
            </a:r>
          </a:p>
        </p:txBody>
      </p:sp>
      <p:sp>
        <p:nvSpPr>
          <p:cNvPr id="56" name="TextBox 55"/>
          <p:cNvSpPr txBox="1"/>
          <p:nvPr/>
        </p:nvSpPr>
        <p:spPr>
          <a:xfrm>
            <a:off x="8998585" y="2773680"/>
            <a:ext cx="1981835" cy="368935"/>
          </a:xfrm>
          <a:prstGeom prst="rect">
            <a:avLst/>
          </a:prstGeom>
          <a:noFill/>
        </p:spPr>
        <p:txBody>
          <a:bodyPr wrap="square" lIns="68553" tIns="0" rIns="68553" bIns="0" rtlCol="0" anchor="t">
            <a:spAutoFit/>
          </a:bodyPr>
          <a:lstStyle/>
          <a:p>
            <a:pPr algn="ctr">
              <a:lnSpc>
                <a:spcPct val="150000"/>
              </a:lnSpc>
            </a:pPr>
            <a:r>
              <a:rPr lang="zh-CN" altLang="en-US" sz="1600">
                <a:solidFill>
                  <a:schemeClr val="tx1">
                    <a:lumMod val="75000"/>
                    <a:lumOff val="25000"/>
                  </a:schemeClr>
                </a:solidFill>
                <a:latin typeface="+mn-ea"/>
                <a:cs typeface="+mn-ea"/>
              </a:rPr>
              <a:t>点击添加标题</a:t>
            </a:r>
          </a:p>
        </p:txBody>
      </p:sp>
      <p:sp>
        <p:nvSpPr>
          <p:cNvPr id="57" name="TextBox 56"/>
          <p:cNvSpPr txBox="1"/>
          <p:nvPr/>
        </p:nvSpPr>
        <p:spPr>
          <a:xfrm>
            <a:off x="172085" y="5419090"/>
            <a:ext cx="4447540" cy="905510"/>
          </a:xfrm>
          <a:prstGeom prst="rect">
            <a:avLst/>
          </a:prstGeom>
          <a:noFill/>
        </p:spPr>
        <p:txBody>
          <a:bodyPr wrap="square" lIns="68553" tIns="34277" rIns="68553" bIns="34277" rtlCol="0">
            <a:spAutoFit/>
          </a:bodyPr>
          <a:lstStyle/>
          <a:p>
            <a:pPr algn="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您的内容打在这里，或者通过复制您的文本后，在此框中选择粘贴，并选择只保留文字。您的内容打在</a:t>
            </a:r>
            <a:r>
              <a:rPr lang="zh-CN" altLang="en-US" sz="1400">
                <a:solidFill>
                  <a:schemeClr val="tx1">
                    <a:lumMod val="75000"/>
                    <a:lumOff val="25000"/>
                  </a:schemeClr>
                </a:solidFill>
                <a:latin typeface="+mn-ea"/>
                <a:cs typeface="+mn-ea"/>
              </a:rPr>
              <a:t>这里，或者通过通过复制您的文本。</a:t>
            </a:r>
          </a:p>
        </p:txBody>
      </p:sp>
      <p:sp>
        <p:nvSpPr>
          <p:cNvPr id="58" name="TextBox 57"/>
          <p:cNvSpPr txBox="1"/>
          <p:nvPr/>
        </p:nvSpPr>
        <p:spPr>
          <a:xfrm>
            <a:off x="2745105" y="4982210"/>
            <a:ext cx="1981835" cy="368935"/>
          </a:xfrm>
          <a:prstGeom prst="rect">
            <a:avLst/>
          </a:prstGeom>
          <a:noFill/>
        </p:spPr>
        <p:txBody>
          <a:bodyPr wrap="square" lIns="68553" tIns="0" rIns="68553" bIns="0" rtlCol="0" anchor="t">
            <a:spAutoFit/>
          </a:bodyPr>
          <a:lstStyle/>
          <a:p>
            <a:pPr algn="ctr">
              <a:lnSpc>
                <a:spcPct val="150000"/>
              </a:lnSpc>
            </a:pPr>
            <a:r>
              <a:rPr lang="zh-CN" altLang="en-US" sz="1600">
                <a:solidFill>
                  <a:schemeClr val="tx1">
                    <a:lumMod val="75000"/>
                    <a:lumOff val="25000"/>
                  </a:schemeClr>
                </a:solidFill>
                <a:latin typeface="+mn-ea"/>
                <a:cs typeface="+mn-ea"/>
              </a:rPr>
              <a:t>点击添加标题</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2300" y="1331595"/>
            <a:ext cx="10916452" cy="4752454"/>
            <a:chOff x="1927" y="1584"/>
            <a:chExt cx="11166" cy="4861"/>
          </a:xfrm>
        </p:grpSpPr>
        <p:cxnSp>
          <p:nvCxnSpPr>
            <p:cNvPr id="47" name="肘形连接符 46"/>
            <p:cNvCxnSpPr>
              <a:stCxn id="48" idx="6"/>
              <a:endCxn id="73" idx="2"/>
            </p:cNvCxnSpPr>
            <p:nvPr/>
          </p:nvCxnSpPr>
          <p:spPr>
            <a:xfrm>
              <a:off x="5897" y="2123"/>
              <a:ext cx="6328" cy="1296"/>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005" y="1677"/>
              <a:ext cx="893" cy="893"/>
              <a:chOff x="4534974" y="2492893"/>
              <a:chExt cx="756000" cy="756000"/>
            </a:xfrm>
          </p:grpSpPr>
          <p:sp>
            <p:nvSpPr>
              <p:cNvPr id="48" name="椭圆 47"/>
              <p:cNvSpPr/>
              <p:nvPr/>
            </p:nvSpPr>
            <p:spPr>
              <a:xfrm>
                <a:off x="4534974" y="2492893"/>
                <a:ext cx="756000" cy="75600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nvGrpSpPr>
              <p:cNvPr id="49" name="组合 48"/>
              <p:cNvGrpSpPr/>
              <p:nvPr/>
            </p:nvGrpSpPr>
            <p:grpSpPr>
              <a:xfrm>
                <a:off x="4687974" y="2629656"/>
                <a:ext cx="450000" cy="434596"/>
                <a:chOff x="5512720" y="2152017"/>
                <a:chExt cx="583915" cy="496874"/>
              </a:xfrm>
            </p:grpSpPr>
            <p:sp>
              <p:nvSpPr>
                <p:cNvPr id="50"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cs typeface="+mn-ea"/>
                  </a:endParaRPr>
                </a:p>
              </p:txBody>
            </p:sp>
            <p:sp>
              <p:nvSpPr>
                <p:cNvPr id="51"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cs typeface="+mn-ea"/>
                  </a:endParaRPr>
                </a:p>
              </p:txBody>
            </p:sp>
          </p:grpSp>
        </p:grpSp>
        <p:cxnSp>
          <p:nvCxnSpPr>
            <p:cNvPr id="53" name="肘形连接符 52"/>
            <p:cNvCxnSpPr>
              <a:stCxn id="54" idx="6"/>
              <a:endCxn id="75" idx="2"/>
            </p:cNvCxnSpPr>
            <p:nvPr/>
          </p:nvCxnSpPr>
          <p:spPr>
            <a:xfrm>
              <a:off x="5897" y="4706"/>
              <a:ext cx="3414" cy="628"/>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5005" y="4259"/>
              <a:ext cx="893" cy="893"/>
              <a:chOff x="4534974" y="4368345"/>
              <a:chExt cx="756000" cy="756000"/>
            </a:xfrm>
          </p:grpSpPr>
          <p:sp>
            <p:nvSpPr>
              <p:cNvPr id="54" name="椭圆 53"/>
              <p:cNvSpPr/>
              <p:nvPr/>
            </p:nvSpPr>
            <p:spPr>
              <a:xfrm>
                <a:off x="4534974" y="4368345"/>
                <a:ext cx="756000" cy="75600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sp>
            <p:nvSpPr>
              <p:cNvPr id="55"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91440" tIns="45720" rIns="91440" bIns="45720" numCol="1" anchor="t" anchorCtr="0" compatLnSpc="1"/>
              <a:lstStyle/>
              <a:p>
                <a:endParaRPr lang="zh-CN" altLang="en-US" sz="2400">
                  <a:solidFill>
                    <a:schemeClr val="tx1">
                      <a:lumMod val="75000"/>
                      <a:lumOff val="25000"/>
                    </a:schemeClr>
                  </a:solidFill>
                  <a:latin typeface="Arial" panose="020B0604020202020204" pitchFamily="34" charset="0"/>
                  <a:cs typeface="+mn-ea"/>
                </a:endParaRPr>
              </a:p>
            </p:txBody>
          </p:sp>
        </p:grpSp>
        <p:cxnSp>
          <p:nvCxnSpPr>
            <p:cNvPr id="57" name="肘形连接符 56"/>
            <p:cNvCxnSpPr>
              <a:stCxn id="58" idx="6"/>
              <a:endCxn id="74" idx="2"/>
            </p:cNvCxnSpPr>
            <p:nvPr/>
          </p:nvCxnSpPr>
          <p:spPr>
            <a:xfrm>
              <a:off x="5897" y="3414"/>
              <a:ext cx="4871" cy="1163"/>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5005" y="2968"/>
              <a:ext cx="893" cy="893"/>
              <a:chOff x="4534974" y="3430619"/>
              <a:chExt cx="756000" cy="756000"/>
            </a:xfrm>
          </p:grpSpPr>
          <p:sp>
            <p:nvSpPr>
              <p:cNvPr id="58" name="椭圆 57"/>
              <p:cNvSpPr/>
              <p:nvPr/>
            </p:nvSpPr>
            <p:spPr>
              <a:xfrm>
                <a:off x="4534974" y="3430619"/>
                <a:ext cx="756000" cy="75600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lumMod val="75000"/>
                      <a:lumOff val="25000"/>
                    </a:schemeClr>
                  </a:solidFill>
                  <a:cs typeface="+mn-ea"/>
                </a:endParaRPr>
              </a:p>
            </p:txBody>
          </p:sp>
          <p:grpSp>
            <p:nvGrpSpPr>
              <p:cNvPr id="59" name="Group 92"/>
              <p:cNvGrpSpPr/>
              <p:nvPr/>
            </p:nvGrpSpPr>
            <p:grpSpPr>
              <a:xfrm>
                <a:off x="4688410" y="3660828"/>
                <a:ext cx="474528" cy="295582"/>
                <a:chOff x="5172076" y="1938338"/>
                <a:chExt cx="471488" cy="293688"/>
              </a:xfrm>
              <a:solidFill>
                <a:schemeClr val="bg1"/>
              </a:solidFill>
            </p:grpSpPr>
            <p:sp>
              <p:nvSpPr>
                <p:cNvPr id="60"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tx1">
                        <a:lumMod val="75000"/>
                        <a:lumOff val="25000"/>
                      </a:schemeClr>
                    </a:solidFill>
                    <a:cs typeface="+mn-ea"/>
                  </a:endParaRPr>
                </a:p>
              </p:txBody>
            </p:sp>
            <p:sp>
              <p:nvSpPr>
                <p:cNvPr id="61"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solidFill>
                      <a:schemeClr val="tx1">
                        <a:lumMod val="75000"/>
                        <a:lumOff val="25000"/>
                      </a:schemeClr>
                    </a:solidFill>
                    <a:cs typeface="+mn-ea"/>
                  </a:endParaRPr>
                </a:p>
              </p:txBody>
            </p:sp>
            <p:sp>
              <p:nvSpPr>
                <p:cNvPr id="62"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solidFill>
                      <a:schemeClr val="tx1">
                        <a:lumMod val="75000"/>
                        <a:lumOff val="25000"/>
                      </a:schemeClr>
                    </a:solidFill>
                    <a:cs typeface="+mn-ea"/>
                  </a:endParaRPr>
                </a:p>
              </p:txBody>
            </p:sp>
          </p:grpSp>
        </p:grpSp>
        <p:cxnSp>
          <p:nvCxnSpPr>
            <p:cNvPr id="64" name="直接连接符 63"/>
            <p:cNvCxnSpPr>
              <a:endCxn id="65" idx="6"/>
            </p:cNvCxnSpPr>
            <p:nvPr/>
          </p:nvCxnSpPr>
          <p:spPr>
            <a:xfrm flipH="1" flipV="1">
              <a:off x="5897" y="5997"/>
              <a:ext cx="151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005" y="5550"/>
              <a:ext cx="893" cy="893"/>
              <a:chOff x="4534974" y="5306072"/>
              <a:chExt cx="756000" cy="756000"/>
            </a:xfrm>
          </p:grpSpPr>
          <p:sp>
            <p:nvSpPr>
              <p:cNvPr id="65" name="椭圆 64"/>
              <p:cNvSpPr/>
              <p:nvPr/>
            </p:nvSpPr>
            <p:spPr>
              <a:xfrm>
                <a:off x="4534974" y="5306072"/>
                <a:ext cx="756000" cy="75600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cs typeface="+mn-ea"/>
                </a:endParaRPr>
              </a:p>
            </p:txBody>
          </p:sp>
          <p:grpSp>
            <p:nvGrpSpPr>
              <p:cNvPr id="66" name="Group 9"/>
              <p:cNvGrpSpPr/>
              <p:nvPr/>
            </p:nvGrpSpPr>
            <p:grpSpPr>
              <a:xfrm>
                <a:off x="4659950" y="5504420"/>
                <a:ext cx="516045" cy="382660"/>
                <a:chOff x="4572000" y="3414713"/>
                <a:chExt cx="374651" cy="277813"/>
              </a:xfrm>
              <a:solidFill>
                <a:schemeClr val="bg1"/>
              </a:solidFill>
            </p:grpSpPr>
            <p:sp>
              <p:nvSpPr>
                <p:cNvPr id="67"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1400">
                    <a:solidFill>
                      <a:schemeClr val="tx1">
                        <a:lumMod val="75000"/>
                        <a:lumOff val="25000"/>
                      </a:schemeClr>
                    </a:solidFill>
                    <a:cs typeface="+mn-ea"/>
                  </a:endParaRPr>
                </a:p>
              </p:txBody>
            </p:sp>
            <p:sp>
              <p:nvSpPr>
                <p:cNvPr id="68"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1400">
                    <a:solidFill>
                      <a:schemeClr val="tx1">
                        <a:lumMod val="75000"/>
                        <a:lumOff val="25000"/>
                      </a:schemeClr>
                    </a:solidFill>
                    <a:cs typeface="+mn-ea"/>
                  </a:endParaRPr>
                </a:p>
              </p:txBody>
            </p:sp>
          </p:grpSp>
        </p:grpSp>
        <p:sp>
          <p:nvSpPr>
            <p:cNvPr id="69" name="任意多边形 68"/>
            <p:cNvSpPr/>
            <p:nvPr/>
          </p:nvSpPr>
          <p:spPr>
            <a:xfrm>
              <a:off x="11698" y="2024"/>
              <a:ext cx="1394" cy="4369"/>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0" name="任意多边形 69"/>
            <p:cNvSpPr/>
            <p:nvPr/>
          </p:nvSpPr>
          <p:spPr>
            <a:xfrm>
              <a:off x="10241" y="4123"/>
              <a:ext cx="1394" cy="2270"/>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1" name="任意多边形 70"/>
            <p:cNvSpPr/>
            <p:nvPr/>
          </p:nvSpPr>
          <p:spPr>
            <a:xfrm>
              <a:off x="8785" y="5021"/>
              <a:ext cx="1394" cy="1372"/>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2" name="任意多边形 71"/>
            <p:cNvSpPr/>
            <p:nvPr/>
          </p:nvSpPr>
          <p:spPr>
            <a:xfrm>
              <a:off x="6435" y="5657"/>
              <a:ext cx="2287" cy="736"/>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3" name="椭圆 72"/>
            <p:cNvSpPr/>
            <p:nvPr/>
          </p:nvSpPr>
          <p:spPr>
            <a:xfrm>
              <a:off x="12226" y="3249"/>
              <a:ext cx="340" cy="34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4" name="椭圆 73"/>
            <p:cNvSpPr/>
            <p:nvPr/>
          </p:nvSpPr>
          <p:spPr>
            <a:xfrm>
              <a:off x="10769" y="4408"/>
              <a:ext cx="340" cy="34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5" name="椭圆 74"/>
            <p:cNvSpPr/>
            <p:nvPr/>
          </p:nvSpPr>
          <p:spPr>
            <a:xfrm>
              <a:off x="9312" y="5164"/>
              <a:ext cx="340" cy="34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6" name="椭圆 75"/>
            <p:cNvSpPr/>
            <p:nvPr/>
          </p:nvSpPr>
          <p:spPr>
            <a:xfrm>
              <a:off x="7409" y="5833"/>
              <a:ext cx="340" cy="340"/>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zh-CN" altLang="en-US" sz="1400">
                <a:solidFill>
                  <a:schemeClr val="tx1">
                    <a:lumMod val="75000"/>
                    <a:lumOff val="25000"/>
                  </a:schemeClr>
                </a:solidFill>
                <a:cs typeface="+mn-ea"/>
              </a:endParaRPr>
            </a:p>
          </p:txBody>
        </p:sp>
        <p:sp>
          <p:nvSpPr>
            <p:cNvPr id="78" name="矩形 77"/>
            <p:cNvSpPr/>
            <p:nvPr/>
          </p:nvSpPr>
          <p:spPr>
            <a:xfrm>
              <a:off x="3392" y="1584"/>
              <a:ext cx="1561" cy="383"/>
            </a:xfrm>
            <a:prstGeom prst="rect">
              <a:avLst/>
            </a:prstGeom>
          </p:spPr>
          <p:txBody>
            <a:bodyPr wrap="square" lIns="68546" tIns="34274" rIns="68546" bIns="34274">
              <a:spAutoFit/>
            </a:bodyPr>
            <a:lstStyle/>
            <a:p>
              <a:pPr algn="r"/>
              <a:r>
                <a:rPr lang="zh-CN" altLang="en-US" sz="2000" b="1" dirty="0">
                  <a:solidFill>
                    <a:schemeClr val="tx1">
                      <a:lumMod val="75000"/>
                      <a:lumOff val="25000"/>
                    </a:schemeClr>
                  </a:solidFill>
                  <a:latin typeface="+mn-ea"/>
                  <a:cs typeface="+mn-ea"/>
                </a:rPr>
                <a:t>添加标题</a:t>
              </a:r>
            </a:p>
          </p:txBody>
        </p:sp>
        <p:sp>
          <p:nvSpPr>
            <p:cNvPr id="79" name="矩形 78"/>
            <p:cNvSpPr/>
            <p:nvPr/>
          </p:nvSpPr>
          <p:spPr>
            <a:xfrm>
              <a:off x="1927" y="2032"/>
              <a:ext cx="3026" cy="509"/>
            </a:xfrm>
            <a:prstGeom prst="rect">
              <a:avLst/>
            </a:prstGeom>
          </p:spPr>
          <p:txBody>
            <a:bodyPr wrap="square" lIns="68553" tIns="34277" rIns="68553" bIns="34277">
              <a:spAutoFit/>
            </a:bodyPr>
            <a:lstStyle/>
            <a:p>
              <a:pPr algn="r"/>
              <a:r>
                <a:rPr lang="zh-CN" altLang="en-US" sz="1400" dirty="0">
                  <a:solidFill>
                    <a:schemeClr val="tx1">
                      <a:lumMod val="75000"/>
                      <a:lumOff val="25000"/>
                    </a:schemeClr>
                  </a:solidFill>
                  <a:latin typeface="+mn-ea"/>
                  <a:cs typeface="+mn-ea"/>
                  <a:sym typeface="微软雅黑" panose="020B0503020204020204" pitchFamily="34" charset="-122"/>
                </a:rPr>
                <a:t>点击输入图表的描述说明，点击输入图表的描述说明</a:t>
              </a:r>
            </a:p>
          </p:txBody>
        </p:sp>
        <p:sp>
          <p:nvSpPr>
            <p:cNvPr id="80" name="矩形 79"/>
            <p:cNvSpPr/>
            <p:nvPr/>
          </p:nvSpPr>
          <p:spPr>
            <a:xfrm>
              <a:off x="3392" y="2885"/>
              <a:ext cx="1561" cy="383"/>
            </a:xfrm>
            <a:prstGeom prst="rect">
              <a:avLst/>
            </a:prstGeom>
          </p:spPr>
          <p:txBody>
            <a:bodyPr wrap="square" lIns="68546" tIns="34274" rIns="68546" bIns="34274">
              <a:spAutoFit/>
            </a:bodyPr>
            <a:lstStyle/>
            <a:p>
              <a:pPr algn="r"/>
              <a:r>
                <a:rPr lang="zh-CN" altLang="en-US" sz="2000" b="1" dirty="0">
                  <a:solidFill>
                    <a:schemeClr val="tx1">
                      <a:lumMod val="75000"/>
                      <a:lumOff val="25000"/>
                    </a:schemeClr>
                  </a:solidFill>
                  <a:latin typeface="+mn-ea"/>
                  <a:cs typeface="+mn-ea"/>
                </a:rPr>
                <a:t>添加标题</a:t>
              </a:r>
            </a:p>
          </p:txBody>
        </p:sp>
        <p:sp>
          <p:nvSpPr>
            <p:cNvPr id="81" name="矩形 80"/>
            <p:cNvSpPr/>
            <p:nvPr/>
          </p:nvSpPr>
          <p:spPr>
            <a:xfrm>
              <a:off x="1927" y="3334"/>
              <a:ext cx="3026" cy="509"/>
            </a:xfrm>
            <a:prstGeom prst="rect">
              <a:avLst/>
            </a:prstGeom>
          </p:spPr>
          <p:txBody>
            <a:bodyPr wrap="square" lIns="68553" tIns="34277" rIns="68553" bIns="34277">
              <a:spAutoFit/>
            </a:bodyPr>
            <a:lstStyle/>
            <a:p>
              <a:pPr algn="r"/>
              <a:r>
                <a:rPr lang="zh-CN" altLang="en-US" sz="1400" dirty="0">
                  <a:solidFill>
                    <a:schemeClr val="tx1">
                      <a:lumMod val="75000"/>
                      <a:lumOff val="25000"/>
                    </a:schemeClr>
                  </a:solidFill>
                  <a:latin typeface="+mn-ea"/>
                  <a:cs typeface="+mn-ea"/>
                  <a:sym typeface="微软雅黑" panose="020B0503020204020204" pitchFamily="34" charset="-122"/>
                </a:rPr>
                <a:t>点击输入图表的描述说明，点击输入图表的描述说明</a:t>
              </a:r>
            </a:p>
          </p:txBody>
        </p:sp>
        <p:sp>
          <p:nvSpPr>
            <p:cNvPr id="82" name="矩形 81"/>
            <p:cNvSpPr/>
            <p:nvPr/>
          </p:nvSpPr>
          <p:spPr>
            <a:xfrm>
              <a:off x="3392" y="4186"/>
              <a:ext cx="1561" cy="383"/>
            </a:xfrm>
            <a:prstGeom prst="rect">
              <a:avLst/>
            </a:prstGeom>
          </p:spPr>
          <p:txBody>
            <a:bodyPr wrap="square" lIns="68546" tIns="34274" rIns="68546" bIns="34274">
              <a:spAutoFit/>
            </a:bodyPr>
            <a:lstStyle/>
            <a:p>
              <a:pPr algn="r"/>
              <a:r>
                <a:rPr lang="zh-CN" altLang="en-US" sz="2000" b="1" dirty="0">
                  <a:solidFill>
                    <a:schemeClr val="tx1">
                      <a:lumMod val="75000"/>
                      <a:lumOff val="25000"/>
                    </a:schemeClr>
                  </a:solidFill>
                  <a:latin typeface="+mn-ea"/>
                  <a:cs typeface="+mn-ea"/>
                </a:rPr>
                <a:t>添加标题</a:t>
              </a:r>
            </a:p>
          </p:txBody>
        </p:sp>
        <p:sp>
          <p:nvSpPr>
            <p:cNvPr id="83" name="矩形 82"/>
            <p:cNvSpPr/>
            <p:nvPr/>
          </p:nvSpPr>
          <p:spPr>
            <a:xfrm>
              <a:off x="1927" y="4635"/>
              <a:ext cx="3026" cy="509"/>
            </a:xfrm>
            <a:prstGeom prst="rect">
              <a:avLst/>
            </a:prstGeom>
          </p:spPr>
          <p:txBody>
            <a:bodyPr wrap="square" lIns="68553" tIns="34277" rIns="68553" bIns="34277">
              <a:spAutoFit/>
            </a:bodyPr>
            <a:lstStyle/>
            <a:p>
              <a:pPr algn="r"/>
              <a:r>
                <a:rPr lang="zh-CN" altLang="en-US" sz="1400" dirty="0">
                  <a:solidFill>
                    <a:schemeClr val="tx1">
                      <a:lumMod val="75000"/>
                      <a:lumOff val="25000"/>
                    </a:schemeClr>
                  </a:solidFill>
                  <a:latin typeface="+mn-ea"/>
                  <a:cs typeface="+mn-ea"/>
                  <a:sym typeface="微软雅黑" panose="020B0503020204020204" pitchFamily="34" charset="-122"/>
                </a:rPr>
                <a:t>点击输入图表的描述说明，点击输入图表的描述说明</a:t>
              </a:r>
            </a:p>
          </p:txBody>
        </p:sp>
        <p:sp>
          <p:nvSpPr>
            <p:cNvPr id="84" name="矩形 83"/>
            <p:cNvSpPr/>
            <p:nvPr/>
          </p:nvSpPr>
          <p:spPr>
            <a:xfrm>
              <a:off x="3392" y="5488"/>
              <a:ext cx="1561" cy="383"/>
            </a:xfrm>
            <a:prstGeom prst="rect">
              <a:avLst/>
            </a:prstGeom>
          </p:spPr>
          <p:txBody>
            <a:bodyPr wrap="square" lIns="68546" tIns="34274" rIns="68546" bIns="34274">
              <a:spAutoFit/>
            </a:bodyPr>
            <a:lstStyle/>
            <a:p>
              <a:pPr algn="r"/>
              <a:r>
                <a:rPr lang="zh-CN" altLang="en-US" sz="2000" b="1" dirty="0">
                  <a:solidFill>
                    <a:schemeClr val="tx1">
                      <a:lumMod val="75000"/>
                      <a:lumOff val="25000"/>
                    </a:schemeClr>
                  </a:solidFill>
                  <a:latin typeface="+mn-ea"/>
                  <a:cs typeface="+mn-ea"/>
                </a:rPr>
                <a:t>添加标题</a:t>
              </a:r>
            </a:p>
          </p:txBody>
        </p:sp>
        <p:sp>
          <p:nvSpPr>
            <p:cNvPr id="85" name="矩形 84"/>
            <p:cNvSpPr/>
            <p:nvPr/>
          </p:nvSpPr>
          <p:spPr>
            <a:xfrm>
              <a:off x="1927" y="5936"/>
              <a:ext cx="3026" cy="509"/>
            </a:xfrm>
            <a:prstGeom prst="rect">
              <a:avLst/>
            </a:prstGeom>
          </p:spPr>
          <p:txBody>
            <a:bodyPr wrap="square" lIns="68553" tIns="34277" rIns="68553" bIns="34277">
              <a:spAutoFit/>
            </a:bodyPr>
            <a:lstStyle/>
            <a:p>
              <a:pPr algn="r"/>
              <a:r>
                <a:rPr lang="zh-CN" altLang="en-US" sz="1400" dirty="0">
                  <a:solidFill>
                    <a:schemeClr val="tx1">
                      <a:lumMod val="75000"/>
                      <a:lumOff val="25000"/>
                    </a:schemeClr>
                  </a:solidFill>
                  <a:latin typeface="+mn-ea"/>
                  <a:cs typeface="+mn-ea"/>
                  <a:sym typeface="微软雅黑" panose="020B0503020204020204" pitchFamily="34" charset="-122"/>
                </a:rPr>
                <a:t>点击输入图表的描述说明，点击输入图表的描述说明</a:t>
              </a:r>
            </a:p>
          </p:txBody>
        </p:sp>
      </p:gr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1917" y="1358654"/>
            <a:ext cx="11186493" cy="4977131"/>
            <a:chOff x="1149" y="1099"/>
            <a:chExt cx="12983" cy="5776"/>
          </a:xfrm>
        </p:grpSpPr>
        <p:grpSp>
          <p:nvGrpSpPr>
            <p:cNvPr id="32" name="组合 31"/>
            <p:cNvGrpSpPr/>
            <p:nvPr/>
          </p:nvGrpSpPr>
          <p:grpSpPr>
            <a:xfrm>
              <a:off x="4943" y="1427"/>
              <a:ext cx="2672" cy="3121"/>
              <a:chOff x="2732314" y="906139"/>
              <a:chExt cx="1696811" cy="1982147"/>
            </a:xfrm>
          </p:grpSpPr>
          <p:sp>
            <p:nvSpPr>
              <p:cNvPr id="33" name="任意多边形 32"/>
              <p:cNvSpPr/>
              <p:nvPr/>
            </p:nvSpPr>
            <p:spPr>
              <a:xfrm>
                <a:off x="2732314" y="906139"/>
                <a:ext cx="1696811" cy="1982147"/>
              </a:xfrm>
              <a:custGeom>
                <a:avLst/>
                <a:gdLst>
                  <a:gd name="connsiteX0" fmla="*/ 2262414 w 2262414"/>
                  <a:gd name="connsiteY0" fmla="*/ 0 h 2642862"/>
                  <a:gd name="connsiteX1" fmla="*/ 2262414 w 2262414"/>
                  <a:gd name="connsiteY1" fmla="*/ 2321809 h 2642862"/>
                  <a:gd name="connsiteX2" fmla="*/ 27394 w 2262414"/>
                  <a:gd name="connsiteY2" fmla="*/ 2642862 h 2642862"/>
                  <a:gd name="connsiteX3" fmla="*/ 11915 w 2262414"/>
                  <a:gd name="connsiteY3" fmla="*/ 2541437 h 2642862"/>
                  <a:gd name="connsiteX4" fmla="*/ 0 w 2262414"/>
                  <a:gd name="connsiteY4" fmla="*/ 2305481 h 2642862"/>
                  <a:gd name="connsiteX5" fmla="*/ 2071815 w 2262414"/>
                  <a:gd name="connsiteY5" fmla="*/ 9625 h 2642862"/>
                  <a:gd name="connsiteX6" fmla="*/ 2262414 w 2262414"/>
                  <a:gd name="connsiteY6" fmla="*/ 0 h 26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14" h="2642862">
                    <a:moveTo>
                      <a:pt x="2262414" y="0"/>
                    </a:moveTo>
                    <a:lnTo>
                      <a:pt x="2262414" y="2321809"/>
                    </a:lnTo>
                    <a:lnTo>
                      <a:pt x="27394" y="2642862"/>
                    </a:lnTo>
                    <a:lnTo>
                      <a:pt x="11915" y="2541437"/>
                    </a:lnTo>
                    <a:cubicBezTo>
                      <a:pt x="4036" y="2463857"/>
                      <a:pt x="0" y="2385140"/>
                      <a:pt x="0" y="2305481"/>
                    </a:cubicBezTo>
                    <a:cubicBezTo>
                      <a:pt x="0" y="1110593"/>
                      <a:pt x="908107" y="127806"/>
                      <a:pt x="2071815" y="9625"/>
                    </a:cubicBezTo>
                    <a:lnTo>
                      <a:pt x="2262414" y="0"/>
                    </a:lnTo>
                    <a:close/>
                  </a:path>
                </a:pathLst>
              </a:custGeom>
              <a:solidFill>
                <a:srgbClr val="5637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solidFill>
                    <a:schemeClr val="tx1">
                      <a:lumMod val="75000"/>
                      <a:lumOff val="25000"/>
                    </a:schemeClr>
                  </a:solidFill>
                  <a:latin typeface="+mn-ea"/>
                  <a:cs typeface="+mn-ea"/>
                </a:endParaRPr>
              </a:p>
            </p:txBody>
          </p:sp>
          <p:sp>
            <p:nvSpPr>
              <p:cNvPr id="34" name="文本框 33"/>
              <p:cNvSpPr txBox="1"/>
              <p:nvPr/>
            </p:nvSpPr>
            <p:spPr>
              <a:xfrm>
                <a:off x="3069772" y="1545527"/>
                <a:ext cx="891560" cy="384669"/>
              </a:xfrm>
              <a:prstGeom prst="rect">
                <a:avLst/>
              </a:prstGeom>
              <a:noFill/>
            </p:spPr>
            <p:txBody>
              <a:bodyPr wrap="square" rtlCol="0">
                <a:spAutoFit/>
              </a:bodyPr>
              <a:lstStyle/>
              <a:p>
                <a:r>
                  <a:rPr lang="en-US" altLang="zh-CN" sz="2800" dirty="0">
                    <a:solidFill>
                      <a:schemeClr val="bg1"/>
                    </a:solidFill>
                    <a:latin typeface="+mn-ea"/>
                    <a:cs typeface="+mn-ea"/>
                  </a:rPr>
                  <a:t>28%</a:t>
                </a:r>
              </a:p>
            </p:txBody>
          </p:sp>
        </p:grpSp>
        <p:grpSp>
          <p:nvGrpSpPr>
            <p:cNvPr id="35" name="组合 34"/>
            <p:cNvGrpSpPr/>
            <p:nvPr/>
          </p:nvGrpSpPr>
          <p:grpSpPr>
            <a:xfrm>
              <a:off x="7615" y="1424"/>
              <a:ext cx="2779" cy="5040"/>
              <a:chOff x="4429125" y="904422"/>
              <a:chExt cx="1764846" cy="3200498"/>
            </a:xfrm>
          </p:grpSpPr>
          <p:sp>
            <p:nvSpPr>
              <p:cNvPr id="36" name="任意多边形 35"/>
              <p:cNvSpPr/>
              <p:nvPr/>
            </p:nvSpPr>
            <p:spPr>
              <a:xfrm>
                <a:off x="4429125" y="904422"/>
                <a:ext cx="1764846" cy="3200498"/>
              </a:xfrm>
              <a:custGeom>
                <a:avLst/>
                <a:gdLst>
                  <a:gd name="connsiteX0" fmla="*/ 45357 w 2353128"/>
                  <a:gd name="connsiteY0" fmla="*/ 0 h 4267330"/>
                  <a:gd name="connsiteX1" fmla="*/ 92873 w 2353128"/>
                  <a:gd name="connsiteY1" fmla="*/ 2399 h 4267330"/>
                  <a:gd name="connsiteX2" fmla="*/ 281313 w 2353128"/>
                  <a:gd name="connsiteY2" fmla="*/ 11915 h 4267330"/>
                  <a:gd name="connsiteX3" fmla="*/ 2353128 w 2353128"/>
                  <a:gd name="connsiteY3" fmla="*/ 2307771 h 4267330"/>
                  <a:gd name="connsiteX4" fmla="*/ 1335654 w 2353128"/>
                  <a:gd name="connsiteY4" fmla="*/ 4221411 h 4267330"/>
                  <a:gd name="connsiteX5" fmla="*/ 1260070 w 2353128"/>
                  <a:gd name="connsiteY5" fmla="*/ 4267330 h 4267330"/>
                  <a:gd name="connsiteX6" fmla="*/ 742950 w 2353128"/>
                  <a:gd name="connsiteY6" fmla="*/ 3486149 h 4267330"/>
                  <a:gd name="connsiteX7" fmla="*/ 490797 w 2353128"/>
                  <a:gd name="connsiteY7" fmla="*/ 2134865 h 4267330"/>
                  <a:gd name="connsiteX8" fmla="*/ 0 w 2353128"/>
                  <a:gd name="connsiteY8" fmla="*/ 2134865 h 4267330"/>
                  <a:gd name="connsiteX9" fmla="*/ 0 w 2353128"/>
                  <a:gd name="connsiteY9" fmla="*/ 2290 h 426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3128" h="4267330">
                    <a:moveTo>
                      <a:pt x="45357" y="0"/>
                    </a:moveTo>
                    <a:lnTo>
                      <a:pt x="92873" y="2399"/>
                    </a:lnTo>
                    <a:lnTo>
                      <a:pt x="281313" y="11915"/>
                    </a:lnTo>
                    <a:cubicBezTo>
                      <a:pt x="1445021" y="130096"/>
                      <a:pt x="2353128" y="1112883"/>
                      <a:pt x="2353128" y="2307771"/>
                    </a:cubicBezTo>
                    <a:cubicBezTo>
                      <a:pt x="2353128" y="3104363"/>
                      <a:pt x="1949525" y="3806688"/>
                      <a:pt x="1335654" y="4221411"/>
                    </a:cubicBezTo>
                    <a:lnTo>
                      <a:pt x="1260070" y="4267330"/>
                    </a:lnTo>
                    <a:lnTo>
                      <a:pt x="742950" y="3486149"/>
                    </a:lnTo>
                    <a:lnTo>
                      <a:pt x="490797" y="2134865"/>
                    </a:lnTo>
                    <a:lnTo>
                      <a:pt x="0" y="2134865"/>
                    </a:lnTo>
                    <a:lnTo>
                      <a:pt x="0" y="2290"/>
                    </a:lnTo>
                    <a:close/>
                  </a:path>
                </a:pathLst>
              </a:custGeom>
              <a:solidFill>
                <a:srgbClr val="5637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solidFill>
                    <a:schemeClr val="tx1">
                      <a:lumMod val="75000"/>
                      <a:lumOff val="25000"/>
                    </a:schemeClr>
                  </a:solidFill>
                  <a:latin typeface="+mn-ea"/>
                  <a:cs typeface="+mn-ea"/>
                </a:endParaRPr>
              </a:p>
            </p:txBody>
          </p:sp>
          <p:sp>
            <p:nvSpPr>
              <p:cNvPr id="37" name="文本框 36"/>
              <p:cNvSpPr txBox="1"/>
              <p:nvPr/>
            </p:nvSpPr>
            <p:spPr>
              <a:xfrm>
                <a:off x="4808764" y="1189740"/>
                <a:ext cx="891560" cy="384669"/>
              </a:xfrm>
              <a:prstGeom prst="rect">
                <a:avLst/>
              </a:prstGeom>
              <a:noFill/>
            </p:spPr>
            <p:txBody>
              <a:bodyPr wrap="square" rtlCol="0">
                <a:spAutoFit/>
              </a:bodyPr>
              <a:lstStyle/>
              <a:p>
                <a:r>
                  <a:rPr lang="en-US" altLang="zh-CN" sz="2800" dirty="0">
                    <a:solidFill>
                      <a:schemeClr val="bg1"/>
                    </a:solidFill>
                    <a:latin typeface="+mn-ea"/>
                    <a:cs typeface="+mn-ea"/>
                  </a:rPr>
                  <a:t>39%</a:t>
                </a:r>
              </a:p>
            </p:txBody>
          </p:sp>
        </p:grpSp>
        <p:grpSp>
          <p:nvGrpSpPr>
            <p:cNvPr id="38" name="组合 37"/>
            <p:cNvGrpSpPr/>
            <p:nvPr/>
          </p:nvGrpSpPr>
          <p:grpSpPr>
            <a:xfrm>
              <a:off x="4975" y="3946"/>
              <a:ext cx="4128" cy="2930"/>
              <a:chOff x="2752860" y="2505572"/>
              <a:chExt cx="2621318" cy="1860508"/>
            </a:xfrm>
          </p:grpSpPr>
          <p:sp>
            <p:nvSpPr>
              <p:cNvPr id="39" name="任意多边形 38"/>
              <p:cNvSpPr/>
              <p:nvPr/>
            </p:nvSpPr>
            <p:spPr>
              <a:xfrm>
                <a:off x="2752860" y="2505572"/>
                <a:ext cx="2621318" cy="1860508"/>
              </a:xfrm>
              <a:custGeom>
                <a:avLst/>
                <a:gdLst>
                  <a:gd name="connsiteX0" fmla="*/ 2235020 w 3495090"/>
                  <a:gd name="connsiteY0" fmla="*/ 0 h 2480677"/>
                  <a:gd name="connsiteX1" fmla="*/ 2725817 w 3495090"/>
                  <a:gd name="connsiteY1" fmla="*/ 0 h 2480677"/>
                  <a:gd name="connsiteX2" fmla="*/ 2977970 w 3495090"/>
                  <a:gd name="connsiteY2" fmla="*/ 1351284 h 2480677"/>
                  <a:gd name="connsiteX3" fmla="*/ 3495090 w 3495090"/>
                  <a:gd name="connsiteY3" fmla="*/ 2132465 h 2480677"/>
                  <a:gd name="connsiteX4" fmla="*/ 3380398 w 3495090"/>
                  <a:gd name="connsiteY4" fmla="*/ 2202142 h 2480677"/>
                  <a:gd name="connsiteX5" fmla="*/ 2280377 w 3495090"/>
                  <a:gd name="connsiteY5" fmla="*/ 2480677 h 2480677"/>
                  <a:gd name="connsiteX6" fmla="*/ 19492 w 3495090"/>
                  <a:gd name="connsiteY6" fmla="*/ 638002 h 2480677"/>
                  <a:gd name="connsiteX7" fmla="*/ 0 w 3495090"/>
                  <a:gd name="connsiteY7" fmla="*/ 510287 h 2480677"/>
                  <a:gd name="connsiteX8" fmla="*/ 2235020 w 3495090"/>
                  <a:gd name="connsiteY8" fmla="*/ 189234 h 2480677"/>
                  <a:gd name="connsiteX9" fmla="*/ 2235020 w 3495090"/>
                  <a:gd name="connsiteY9" fmla="*/ 0 h 248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5090" h="2480677">
                    <a:moveTo>
                      <a:pt x="2235020" y="0"/>
                    </a:moveTo>
                    <a:lnTo>
                      <a:pt x="2725817" y="0"/>
                    </a:lnTo>
                    <a:lnTo>
                      <a:pt x="2977970" y="1351284"/>
                    </a:lnTo>
                    <a:lnTo>
                      <a:pt x="3495090" y="2132465"/>
                    </a:lnTo>
                    <a:lnTo>
                      <a:pt x="3380398" y="2202142"/>
                    </a:lnTo>
                    <a:cubicBezTo>
                      <a:pt x="3053402" y="2379776"/>
                      <a:pt x="2678673" y="2480677"/>
                      <a:pt x="2280377" y="2480677"/>
                    </a:cubicBezTo>
                    <a:cubicBezTo>
                      <a:pt x="1165149" y="2480677"/>
                      <a:pt x="234683" y="1689615"/>
                      <a:pt x="19492" y="638002"/>
                    </a:cubicBezTo>
                    <a:lnTo>
                      <a:pt x="0" y="510287"/>
                    </a:lnTo>
                    <a:lnTo>
                      <a:pt x="2235020" y="189234"/>
                    </a:lnTo>
                    <a:lnTo>
                      <a:pt x="2235020" y="0"/>
                    </a:lnTo>
                    <a:close/>
                  </a:path>
                </a:pathLst>
              </a:custGeom>
              <a:solidFill>
                <a:srgbClr val="5637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solidFill>
                    <a:schemeClr val="tx1">
                      <a:lumMod val="75000"/>
                      <a:lumOff val="25000"/>
                    </a:schemeClr>
                  </a:solidFill>
                  <a:latin typeface="+mn-ea"/>
                  <a:cs typeface="+mn-ea"/>
                </a:endParaRPr>
              </a:p>
            </p:txBody>
          </p:sp>
          <p:sp>
            <p:nvSpPr>
              <p:cNvPr id="40" name="文本框 39"/>
              <p:cNvSpPr txBox="1"/>
              <p:nvPr/>
            </p:nvSpPr>
            <p:spPr>
              <a:xfrm>
                <a:off x="3580720" y="3856737"/>
                <a:ext cx="891560" cy="384669"/>
              </a:xfrm>
              <a:prstGeom prst="rect">
                <a:avLst/>
              </a:prstGeom>
              <a:noFill/>
            </p:spPr>
            <p:txBody>
              <a:bodyPr wrap="square" rtlCol="0">
                <a:spAutoFit/>
              </a:bodyPr>
              <a:lstStyle/>
              <a:p>
                <a:r>
                  <a:rPr lang="en-US" altLang="zh-CN" sz="2800" dirty="0">
                    <a:solidFill>
                      <a:schemeClr val="bg1"/>
                    </a:solidFill>
                    <a:latin typeface="+mn-ea"/>
                    <a:cs typeface="+mn-ea"/>
                  </a:rPr>
                  <a:t>33%</a:t>
                </a:r>
              </a:p>
            </p:txBody>
          </p:sp>
        </p:grpSp>
        <p:grpSp>
          <p:nvGrpSpPr>
            <p:cNvPr id="41" name="组合 40"/>
            <p:cNvGrpSpPr/>
            <p:nvPr/>
          </p:nvGrpSpPr>
          <p:grpSpPr>
            <a:xfrm>
              <a:off x="1583" y="1099"/>
              <a:ext cx="3891" cy="2018"/>
              <a:chOff x="598714" y="698152"/>
              <a:chExt cx="2471058" cy="1281234"/>
            </a:xfrm>
          </p:grpSpPr>
          <p:cxnSp>
            <p:nvCxnSpPr>
              <p:cNvPr id="42" name="直接连接符 41"/>
              <p:cNvCxnSpPr/>
              <p:nvPr/>
            </p:nvCxnSpPr>
            <p:spPr>
              <a:xfrm>
                <a:off x="598715" y="1086757"/>
                <a:ext cx="2471057" cy="0"/>
              </a:xfrm>
              <a:prstGeom prst="line">
                <a:avLst/>
              </a:prstGeom>
              <a:ln>
                <a:solidFill>
                  <a:srgbClr val="584F59"/>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98715" y="1979386"/>
                <a:ext cx="1948543" cy="0"/>
              </a:xfrm>
              <a:prstGeom prst="line">
                <a:avLst/>
              </a:prstGeom>
              <a:ln>
                <a:solidFill>
                  <a:srgbClr val="584F59"/>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598715" y="1129116"/>
                <a:ext cx="2078103" cy="793204"/>
              </a:xfrm>
              <a:prstGeom prst="rect">
                <a:avLst/>
              </a:prstGeom>
              <a:noFill/>
            </p:spPr>
            <p:txBody>
              <a:bodyPr wrap="square" rtlCol="0">
                <a:spAutoFit/>
              </a:bodyPr>
              <a:lstStyle/>
              <a:p>
                <a:r>
                  <a:rPr lang="zh-CN" altLang="en-US" sz="1600" dirty="0">
                    <a:solidFill>
                      <a:schemeClr val="tx1">
                        <a:lumMod val="75000"/>
                        <a:lumOff val="25000"/>
                      </a:schemeClr>
                    </a:solidFill>
                    <a:latin typeface="+mn-ea"/>
                    <a:cs typeface="+mn-ea"/>
                  </a:rPr>
                  <a:t>单击此处添加您的标题文字单击此处添加您的标题文字单击此处添加您的标题文字单击此处添加您的标题</a:t>
                </a:r>
              </a:p>
            </p:txBody>
          </p:sp>
          <p:sp>
            <p:nvSpPr>
              <p:cNvPr id="45" name="文本框 44"/>
              <p:cNvSpPr txBox="1"/>
              <p:nvPr/>
            </p:nvSpPr>
            <p:spPr>
              <a:xfrm>
                <a:off x="598714" y="698152"/>
                <a:ext cx="1414463" cy="339276"/>
              </a:xfrm>
              <a:prstGeom prst="rect">
                <a:avLst/>
              </a:prstGeom>
              <a:noFill/>
            </p:spPr>
            <p:txBody>
              <a:bodyPr wrap="square" rtlCol="0">
                <a:spAutoFit/>
              </a:bodyPr>
              <a:lstStyle/>
              <a:p>
                <a:r>
                  <a:rPr lang="zh-CN" altLang="en-US" sz="2400" dirty="0">
                    <a:solidFill>
                      <a:schemeClr val="tx1">
                        <a:lumMod val="75000"/>
                        <a:lumOff val="25000"/>
                      </a:schemeClr>
                    </a:solidFill>
                    <a:latin typeface="+mn-ea"/>
                    <a:cs typeface="+mn-ea"/>
                  </a:rPr>
                  <a:t>添加标题</a:t>
                </a:r>
              </a:p>
            </p:txBody>
          </p:sp>
        </p:grpSp>
        <p:grpSp>
          <p:nvGrpSpPr>
            <p:cNvPr id="46" name="组合 45"/>
            <p:cNvGrpSpPr/>
            <p:nvPr/>
          </p:nvGrpSpPr>
          <p:grpSpPr>
            <a:xfrm>
              <a:off x="1149" y="4553"/>
              <a:ext cx="4834" cy="1884"/>
              <a:chOff x="598714" y="3384552"/>
              <a:chExt cx="3069773" cy="1196520"/>
            </a:xfrm>
          </p:grpSpPr>
          <p:cxnSp>
            <p:nvCxnSpPr>
              <p:cNvPr id="47" name="直接连接符 46"/>
              <p:cNvCxnSpPr/>
              <p:nvPr/>
            </p:nvCxnSpPr>
            <p:spPr>
              <a:xfrm>
                <a:off x="598715" y="3773158"/>
                <a:ext cx="2471057" cy="0"/>
              </a:xfrm>
              <a:prstGeom prst="line">
                <a:avLst/>
              </a:prstGeom>
              <a:ln>
                <a:solidFill>
                  <a:srgbClr val="584F59"/>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598715" y="4581072"/>
                <a:ext cx="3069772" cy="0"/>
              </a:xfrm>
              <a:prstGeom prst="line">
                <a:avLst/>
              </a:prstGeom>
              <a:ln>
                <a:solidFill>
                  <a:srgbClr val="584F59"/>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598715" y="3773159"/>
                <a:ext cx="2078103" cy="793204"/>
              </a:xfrm>
              <a:prstGeom prst="rect">
                <a:avLst/>
              </a:prstGeom>
              <a:noFill/>
            </p:spPr>
            <p:txBody>
              <a:bodyPr wrap="square" rtlCol="0">
                <a:spAutoFit/>
              </a:bodyPr>
              <a:lstStyle/>
              <a:p>
                <a:r>
                  <a:rPr lang="zh-CN" altLang="en-US" sz="1600" dirty="0">
                    <a:solidFill>
                      <a:schemeClr val="tx1">
                        <a:lumMod val="75000"/>
                        <a:lumOff val="25000"/>
                      </a:schemeClr>
                    </a:solidFill>
                    <a:latin typeface="+mn-ea"/>
                    <a:cs typeface="+mn-ea"/>
                  </a:rPr>
                  <a:t>单击此处添加您的标题文字单击此处添加您的标题文字单击此处添加您的标题文字单击此处添加您的标题</a:t>
                </a:r>
              </a:p>
            </p:txBody>
          </p:sp>
          <p:sp>
            <p:nvSpPr>
              <p:cNvPr id="50" name="文本框 49"/>
              <p:cNvSpPr txBox="1"/>
              <p:nvPr/>
            </p:nvSpPr>
            <p:spPr>
              <a:xfrm>
                <a:off x="598714" y="3384552"/>
                <a:ext cx="1414463" cy="339276"/>
              </a:xfrm>
              <a:prstGeom prst="rect">
                <a:avLst/>
              </a:prstGeom>
              <a:noFill/>
            </p:spPr>
            <p:txBody>
              <a:bodyPr wrap="square" rtlCol="0">
                <a:spAutoFit/>
              </a:bodyPr>
              <a:lstStyle/>
              <a:p>
                <a:r>
                  <a:rPr lang="zh-CN" altLang="en-US" sz="2400" dirty="0">
                    <a:solidFill>
                      <a:schemeClr val="tx1">
                        <a:lumMod val="75000"/>
                        <a:lumOff val="25000"/>
                      </a:schemeClr>
                    </a:solidFill>
                    <a:latin typeface="+mn-ea"/>
                    <a:cs typeface="+mn-ea"/>
                  </a:rPr>
                  <a:t>添加标题</a:t>
                </a:r>
              </a:p>
            </p:txBody>
          </p:sp>
        </p:grpSp>
        <p:grpSp>
          <p:nvGrpSpPr>
            <p:cNvPr id="51" name="组合 50"/>
            <p:cNvGrpSpPr/>
            <p:nvPr/>
          </p:nvGrpSpPr>
          <p:grpSpPr>
            <a:xfrm>
              <a:off x="10394" y="1790"/>
              <a:ext cx="3737" cy="2167"/>
              <a:chOff x="6193971" y="1136891"/>
              <a:chExt cx="2373087" cy="1375895"/>
            </a:xfrm>
          </p:grpSpPr>
          <p:cxnSp>
            <p:nvCxnSpPr>
              <p:cNvPr id="52" name="直接连接符 51"/>
              <p:cNvCxnSpPr/>
              <p:nvPr/>
            </p:nvCxnSpPr>
            <p:spPr>
              <a:xfrm>
                <a:off x="6193972" y="1500415"/>
                <a:ext cx="2373086" cy="0"/>
              </a:xfrm>
              <a:prstGeom prst="line">
                <a:avLst/>
              </a:prstGeom>
              <a:ln>
                <a:solidFill>
                  <a:srgbClr val="584F59"/>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444343" y="2512786"/>
                <a:ext cx="2122715" cy="0"/>
              </a:xfrm>
              <a:prstGeom prst="line">
                <a:avLst/>
              </a:prstGeom>
              <a:ln>
                <a:solidFill>
                  <a:srgbClr val="584F59"/>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6488954" y="1602644"/>
                <a:ext cx="2078103" cy="793204"/>
              </a:xfrm>
              <a:prstGeom prst="rect">
                <a:avLst/>
              </a:prstGeom>
              <a:noFill/>
            </p:spPr>
            <p:txBody>
              <a:bodyPr wrap="square" rtlCol="0">
                <a:spAutoFit/>
              </a:bodyPr>
              <a:lstStyle/>
              <a:p>
                <a:r>
                  <a:rPr lang="zh-CN" altLang="en-US" sz="1600" dirty="0">
                    <a:solidFill>
                      <a:schemeClr val="tx1">
                        <a:lumMod val="75000"/>
                        <a:lumOff val="25000"/>
                      </a:schemeClr>
                    </a:solidFill>
                    <a:latin typeface="+mn-ea"/>
                    <a:cs typeface="+mn-ea"/>
                  </a:rPr>
                  <a:t>单击此处添加您的标题文字单击此处添加您的标题文字单击此处添加您的标题文字单击此处添加您的标题</a:t>
                </a:r>
              </a:p>
            </p:txBody>
          </p:sp>
          <p:sp>
            <p:nvSpPr>
              <p:cNvPr id="55" name="文本框 54"/>
              <p:cNvSpPr txBox="1"/>
              <p:nvPr/>
            </p:nvSpPr>
            <p:spPr>
              <a:xfrm>
                <a:off x="6193971" y="1136891"/>
                <a:ext cx="1414463" cy="339276"/>
              </a:xfrm>
              <a:prstGeom prst="rect">
                <a:avLst/>
              </a:prstGeom>
              <a:noFill/>
            </p:spPr>
            <p:txBody>
              <a:bodyPr wrap="square" rtlCol="0">
                <a:spAutoFit/>
              </a:bodyPr>
              <a:lstStyle/>
              <a:p>
                <a:r>
                  <a:rPr lang="zh-CN" altLang="en-US" sz="2400" dirty="0">
                    <a:solidFill>
                      <a:schemeClr val="tx1">
                        <a:lumMod val="75000"/>
                        <a:lumOff val="25000"/>
                      </a:schemeClr>
                    </a:solidFill>
                    <a:latin typeface="+mn-ea"/>
                    <a:cs typeface="+mn-ea"/>
                  </a:rPr>
                  <a:t>添加标题</a:t>
                </a:r>
              </a:p>
            </p:txBody>
          </p:sp>
        </p:grpSp>
        <p:grpSp>
          <p:nvGrpSpPr>
            <p:cNvPr id="56" name="组合 55"/>
            <p:cNvGrpSpPr/>
            <p:nvPr/>
          </p:nvGrpSpPr>
          <p:grpSpPr>
            <a:xfrm>
              <a:off x="6072" y="2564"/>
              <a:ext cx="3776" cy="3776"/>
              <a:chOff x="3449411" y="1628321"/>
              <a:chExt cx="2397579" cy="2397579"/>
            </a:xfrm>
          </p:grpSpPr>
          <p:sp>
            <p:nvSpPr>
              <p:cNvPr id="57" name="椭圆 56"/>
              <p:cNvSpPr/>
              <p:nvPr/>
            </p:nvSpPr>
            <p:spPr>
              <a:xfrm>
                <a:off x="3449411" y="1628321"/>
                <a:ext cx="2397579" cy="2397579"/>
              </a:xfrm>
              <a:prstGeom prst="ellipse">
                <a:avLst/>
              </a:prstGeom>
              <a:solidFill>
                <a:srgbClr val="F8F7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solidFill>
                    <a:schemeClr val="tx1">
                      <a:lumMod val="75000"/>
                      <a:lumOff val="25000"/>
                    </a:schemeClr>
                  </a:solidFill>
                  <a:latin typeface="+mn-ea"/>
                  <a:cs typeface="+mn-ea"/>
                </a:endParaRPr>
              </a:p>
            </p:txBody>
          </p:sp>
          <p:sp>
            <p:nvSpPr>
              <p:cNvPr id="60" name="Freeform 342"/>
              <p:cNvSpPr/>
              <p:nvPr/>
            </p:nvSpPr>
            <p:spPr bwMode="auto">
              <a:xfrm>
                <a:off x="3923948" y="2066902"/>
                <a:ext cx="1268964" cy="1516490"/>
              </a:xfrm>
              <a:custGeom>
                <a:avLst/>
                <a:gdLst>
                  <a:gd name="T0" fmla="*/ 1447943939 w 13526"/>
                  <a:gd name="T1" fmla="*/ 1100520921 h 16157"/>
                  <a:gd name="T2" fmla="*/ 1430867226 w 13526"/>
                  <a:gd name="T3" fmla="*/ 1144398523 h 16157"/>
                  <a:gd name="T4" fmla="*/ 1401223533 w 13526"/>
                  <a:gd name="T5" fmla="*/ 1184836455 h 16157"/>
                  <a:gd name="T6" fmla="*/ 1358802811 w 13526"/>
                  <a:gd name="T7" fmla="*/ 1222262000 h 16157"/>
                  <a:gd name="T8" fmla="*/ 1306607839 w 13526"/>
                  <a:gd name="T9" fmla="*/ 1254741705 h 16157"/>
                  <a:gd name="T10" fmla="*/ 1256021541 w 13526"/>
                  <a:gd name="T11" fmla="*/ 1278295245 h 16157"/>
                  <a:gd name="T12" fmla="*/ 1205008249 w 13526"/>
                  <a:gd name="T13" fmla="*/ 1295717820 h 16157"/>
                  <a:gd name="T14" fmla="*/ 1153348742 w 13526"/>
                  <a:gd name="T15" fmla="*/ 1306900958 h 16157"/>
                  <a:gd name="T16" fmla="*/ 1101368383 w 13526"/>
                  <a:gd name="T17" fmla="*/ 1311849128 h 16157"/>
                  <a:gd name="T18" fmla="*/ 1057228234 w 13526"/>
                  <a:gd name="T19" fmla="*/ 1311310850 h 16157"/>
                  <a:gd name="T20" fmla="*/ 1018135659 w 13526"/>
                  <a:gd name="T21" fmla="*/ 1307224333 h 16157"/>
                  <a:gd name="T22" fmla="*/ 981083312 w 13526"/>
                  <a:gd name="T23" fmla="*/ 1300125477 h 16157"/>
                  <a:gd name="T24" fmla="*/ 946500565 w 13526"/>
                  <a:gd name="T25" fmla="*/ 1289586903 h 16157"/>
                  <a:gd name="T26" fmla="*/ 912670176 w 13526"/>
                  <a:gd name="T27" fmla="*/ 1275497760 h 16157"/>
                  <a:gd name="T28" fmla="*/ 877335022 w 13526"/>
                  <a:gd name="T29" fmla="*/ 1253773766 h 16157"/>
                  <a:gd name="T30" fmla="*/ 850915569 w 13526"/>
                  <a:gd name="T31" fmla="*/ 1228499250 h 16157"/>
                  <a:gd name="T32" fmla="*/ 833409534 w 13526"/>
                  <a:gd name="T33" fmla="*/ 1199355260 h 16157"/>
                  <a:gd name="T34" fmla="*/ 824819200 w 13526"/>
                  <a:gd name="T35" fmla="*/ 1166445940 h 16157"/>
                  <a:gd name="T36" fmla="*/ 826321684 w 13526"/>
                  <a:gd name="T37" fmla="*/ 1125793201 h 16157"/>
                  <a:gd name="T38" fmla="*/ 840820422 w 13526"/>
                  <a:gd name="T39" fmla="*/ 1084172523 h 16157"/>
                  <a:gd name="T40" fmla="*/ 868959302 w 13526"/>
                  <a:gd name="T41" fmla="*/ 1046317269 h 16157"/>
                  <a:gd name="T42" fmla="*/ 910521476 w 13526"/>
                  <a:gd name="T43" fmla="*/ 1012331441 h 16157"/>
                  <a:gd name="T44" fmla="*/ 965617555 w 13526"/>
                  <a:gd name="T45" fmla="*/ 981896136 h 16157"/>
                  <a:gd name="T46" fmla="*/ 1015557636 w 13526"/>
                  <a:gd name="T47" fmla="*/ 961248650 h 16157"/>
                  <a:gd name="T48" fmla="*/ 1065712379 w 13526"/>
                  <a:gd name="T49" fmla="*/ 945547051 h 16157"/>
                  <a:gd name="T50" fmla="*/ 1116296395 w 13526"/>
                  <a:gd name="T51" fmla="*/ 935006195 h 16157"/>
                  <a:gd name="T52" fmla="*/ 1167203544 w 13526"/>
                  <a:gd name="T53" fmla="*/ 929522029 h 16157"/>
                  <a:gd name="T54" fmla="*/ 1227132536 w 13526"/>
                  <a:gd name="T55" fmla="*/ 929628363 h 16157"/>
                  <a:gd name="T56" fmla="*/ 1275032341 w 13526"/>
                  <a:gd name="T57" fmla="*/ 935114763 h 16157"/>
                  <a:gd name="T58" fmla="*/ 1306284754 w 13526"/>
                  <a:gd name="T59" fmla="*/ 941890196 h 16157"/>
                  <a:gd name="T60" fmla="*/ 1335711504 w 13526"/>
                  <a:gd name="T61" fmla="*/ 951246023 h 16157"/>
                  <a:gd name="T62" fmla="*/ 620655235 w 13526"/>
                  <a:gd name="T63" fmla="*/ 1494784146 h 16157"/>
                  <a:gd name="T64" fmla="*/ 610880939 w 13526"/>
                  <a:gd name="T65" fmla="*/ 1540170248 h 16157"/>
                  <a:gd name="T66" fmla="*/ 588971266 w 13526"/>
                  <a:gd name="T67" fmla="*/ 1582541729 h 16157"/>
                  <a:gd name="T68" fmla="*/ 554605413 w 13526"/>
                  <a:gd name="T69" fmla="*/ 1622120242 h 16157"/>
                  <a:gd name="T70" fmla="*/ 507778818 w 13526"/>
                  <a:gd name="T71" fmla="*/ 1658792750 h 16157"/>
                  <a:gd name="T72" fmla="*/ 456442395 w 13526"/>
                  <a:gd name="T73" fmla="*/ 1688474924 h 16157"/>
                  <a:gd name="T74" fmla="*/ 406287700 w 13526"/>
                  <a:gd name="T75" fmla="*/ 1710630862 h 16157"/>
                  <a:gd name="T76" fmla="*/ 355809825 w 13526"/>
                  <a:gd name="T77" fmla="*/ 1726117606 h 16157"/>
                  <a:gd name="T78" fmla="*/ 305011195 w 13526"/>
                  <a:gd name="T79" fmla="*/ 1735258579 h 16157"/>
                  <a:gd name="T80" fmla="*/ 255177303 w 13526"/>
                  <a:gd name="T81" fmla="*/ 1737624119 h 16157"/>
                  <a:gd name="T82" fmla="*/ 215334555 w 13526"/>
                  <a:gd name="T83" fmla="*/ 1735579720 h 16157"/>
                  <a:gd name="T84" fmla="*/ 177636040 w 13526"/>
                  <a:gd name="T85" fmla="*/ 1730204123 h 16157"/>
                  <a:gd name="T86" fmla="*/ 141873846 w 13526"/>
                  <a:gd name="T87" fmla="*/ 1721707666 h 16157"/>
                  <a:gd name="T88" fmla="*/ 108149694 w 13526"/>
                  <a:gd name="T89" fmla="*/ 1709877777 h 16157"/>
                  <a:gd name="T90" fmla="*/ 72387500 w 13526"/>
                  <a:gd name="T91" fmla="*/ 1692561441 h 16157"/>
                  <a:gd name="T92" fmla="*/ 40812002 w 13526"/>
                  <a:gd name="T93" fmla="*/ 1669763269 h 16157"/>
                  <a:gd name="T94" fmla="*/ 18149970 w 13526"/>
                  <a:gd name="T95" fmla="*/ 1642767729 h 16157"/>
                  <a:gd name="T96" fmla="*/ 4618252 w 13526"/>
                  <a:gd name="T97" fmla="*/ 1611687907 h 16157"/>
                  <a:gd name="T98" fmla="*/ 0 w 13526"/>
                  <a:gd name="T99" fmla="*/ 1576627902 h 16157"/>
                  <a:gd name="T100" fmla="*/ 6767000 w 13526"/>
                  <a:gd name="T101" fmla="*/ 1533394768 h 16157"/>
                  <a:gd name="T102" fmla="*/ 26848775 w 13526"/>
                  <a:gd name="T103" fmla="*/ 1493816255 h 16157"/>
                  <a:gd name="T104" fmla="*/ 60572927 w 13526"/>
                  <a:gd name="T105" fmla="*/ 1457573456 h 16157"/>
                  <a:gd name="T106" fmla="*/ 107397288 w 13526"/>
                  <a:gd name="T107" fmla="*/ 1424664089 h 16157"/>
                  <a:gd name="T108" fmla="*/ 161634818 w 13526"/>
                  <a:gd name="T109" fmla="*/ 1397885639 h 16157"/>
                  <a:gd name="T110" fmla="*/ 211681089 w 13526"/>
                  <a:gd name="T111" fmla="*/ 1379386555 h 16157"/>
                  <a:gd name="T112" fmla="*/ 262052727 w 13526"/>
                  <a:gd name="T113" fmla="*/ 1365837925 h 16157"/>
                  <a:gd name="T114" fmla="*/ 312742933 w 13526"/>
                  <a:gd name="T115" fmla="*/ 1357447754 h 16157"/>
                  <a:gd name="T116" fmla="*/ 363864696 w 13526"/>
                  <a:gd name="T117" fmla="*/ 1354222843 h 16157"/>
                  <a:gd name="T118" fmla="*/ 428626600 w 13526"/>
                  <a:gd name="T119" fmla="*/ 1357662609 h 16157"/>
                  <a:gd name="T120" fmla="*/ 489735038 w 13526"/>
                  <a:gd name="T121" fmla="*/ 1370354151 h 161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26" h="16157">
                    <a:moveTo>
                      <a:pt x="13526" y="9859"/>
                    </a:moveTo>
                    <a:lnTo>
                      <a:pt x="13525" y="9923"/>
                    </a:lnTo>
                    <a:lnTo>
                      <a:pt x="13521" y="9987"/>
                    </a:lnTo>
                    <a:lnTo>
                      <a:pt x="13515" y="10048"/>
                    </a:lnTo>
                    <a:lnTo>
                      <a:pt x="13507" y="10110"/>
                    </a:lnTo>
                    <a:lnTo>
                      <a:pt x="13495" y="10172"/>
                    </a:lnTo>
                    <a:lnTo>
                      <a:pt x="13482" y="10233"/>
                    </a:lnTo>
                    <a:lnTo>
                      <a:pt x="13467" y="10292"/>
                    </a:lnTo>
                    <a:lnTo>
                      <a:pt x="13449" y="10352"/>
                    </a:lnTo>
                    <a:lnTo>
                      <a:pt x="13429" y="10411"/>
                    </a:lnTo>
                    <a:lnTo>
                      <a:pt x="13405" y="10470"/>
                    </a:lnTo>
                    <a:lnTo>
                      <a:pt x="13380" y="10527"/>
                    </a:lnTo>
                    <a:lnTo>
                      <a:pt x="13353" y="10584"/>
                    </a:lnTo>
                    <a:lnTo>
                      <a:pt x="13323" y="10641"/>
                    </a:lnTo>
                    <a:lnTo>
                      <a:pt x="13291" y="10696"/>
                    </a:lnTo>
                    <a:lnTo>
                      <a:pt x="13255" y="10751"/>
                    </a:lnTo>
                    <a:lnTo>
                      <a:pt x="13219" y="10806"/>
                    </a:lnTo>
                    <a:lnTo>
                      <a:pt x="13179" y="10859"/>
                    </a:lnTo>
                    <a:lnTo>
                      <a:pt x="13137" y="10913"/>
                    </a:lnTo>
                    <a:lnTo>
                      <a:pt x="13093" y="10966"/>
                    </a:lnTo>
                    <a:lnTo>
                      <a:pt x="13047" y="11017"/>
                    </a:lnTo>
                    <a:lnTo>
                      <a:pt x="12997" y="11069"/>
                    </a:lnTo>
                    <a:lnTo>
                      <a:pt x="12945" y="11120"/>
                    </a:lnTo>
                    <a:lnTo>
                      <a:pt x="12891" y="11170"/>
                    </a:lnTo>
                    <a:lnTo>
                      <a:pt x="12836" y="11220"/>
                    </a:lnTo>
                    <a:lnTo>
                      <a:pt x="12777" y="11268"/>
                    </a:lnTo>
                    <a:lnTo>
                      <a:pt x="12716" y="11317"/>
                    </a:lnTo>
                    <a:lnTo>
                      <a:pt x="12652" y="11365"/>
                    </a:lnTo>
                    <a:lnTo>
                      <a:pt x="12587" y="11412"/>
                    </a:lnTo>
                    <a:lnTo>
                      <a:pt x="12519" y="11459"/>
                    </a:lnTo>
                    <a:lnTo>
                      <a:pt x="12449" y="11504"/>
                    </a:lnTo>
                    <a:lnTo>
                      <a:pt x="12376" y="11549"/>
                    </a:lnTo>
                    <a:lnTo>
                      <a:pt x="12301" y="11593"/>
                    </a:lnTo>
                    <a:lnTo>
                      <a:pt x="12234" y="11631"/>
                    </a:lnTo>
                    <a:lnTo>
                      <a:pt x="12166" y="11667"/>
                    </a:lnTo>
                    <a:lnTo>
                      <a:pt x="12099" y="11702"/>
                    </a:lnTo>
                    <a:lnTo>
                      <a:pt x="12032" y="11735"/>
                    </a:lnTo>
                    <a:lnTo>
                      <a:pt x="11964" y="11769"/>
                    </a:lnTo>
                    <a:lnTo>
                      <a:pt x="11898" y="11800"/>
                    </a:lnTo>
                    <a:lnTo>
                      <a:pt x="11830" y="11829"/>
                    </a:lnTo>
                    <a:lnTo>
                      <a:pt x="11763" y="11859"/>
                    </a:lnTo>
                    <a:lnTo>
                      <a:pt x="11695" y="11886"/>
                    </a:lnTo>
                    <a:lnTo>
                      <a:pt x="11627" y="11913"/>
                    </a:lnTo>
                    <a:lnTo>
                      <a:pt x="11559" y="11939"/>
                    </a:lnTo>
                    <a:lnTo>
                      <a:pt x="11492" y="11963"/>
                    </a:lnTo>
                    <a:lnTo>
                      <a:pt x="11423" y="11986"/>
                    </a:lnTo>
                    <a:lnTo>
                      <a:pt x="11355" y="12008"/>
                    </a:lnTo>
                    <a:lnTo>
                      <a:pt x="11288" y="12029"/>
                    </a:lnTo>
                    <a:lnTo>
                      <a:pt x="11220" y="12048"/>
                    </a:lnTo>
                    <a:lnTo>
                      <a:pt x="11151" y="12066"/>
                    </a:lnTo>
                    <a:lnTo>
                      <a:pt x="11083" y="12084"/>
                    </a:lnTo>
                    <a:lnTo>
                      <a:pt x="11014" y="12100"/>
                    </a:lnTo>
                    <a:lnTo>
                      <a:pt x="10946" y="12115"/>
                    </a:lnTo>
                    <a:lnTo>
                      <a:pt x="10877" y="12128"/>
                    </a:lnTo>
                    <a:lnTo>
                      <a:pt x="10808" y="12141"/>
                    </a:lnTo>
                    <a:lnTo>
                      <a:pt x="10739" y="12152"/>
                    </a:lnTo>
                    <a:lnTo>
                      <a:pt x="10671" y="12162"/>
                    </a:lnTo>
                    <a:lnTo>
                      <a:pt x="10602" y="12172"/>
                    </a:lnTo>
                    <a:lnTo>
                      <a:pt x="10533" y="12179"/>
                    </a:lnTo>
                    <a:lnTo>
                      <a:pt x="10464" y="12186"/>
                    </a:lnTo>
                    <a:lnTo>
                      <a:pt x="10394" y="12191"/>
                    </a:lnTo>
                    <a:lnTo>
                      <a:pt x="10325" y="12195"/>
                    </a:lnTo>
                    <a:lnTo>
                      <a:pt x="10255" y="12198"/>
                    </a:lnTo>
                    <a:lnTo>
                      <a:pt x="10185" y="12200"/>
                    </a:lnTo>
                    <a:lnTo>
                      <a:pt x="10115" y="12200"/>
                    </a:lnTo>
                    <a:lnTo>
                      <a:pt x="10061" y="12200"/>
                    </a:lnTo>
                    <a:lnTo>
                      <a:pt x="10006" y="12199"/>
                    </a:lnTo>
                    <a:lnTo>
                      <a:pt x="9951" y="12197"/>
                    </a:lnTo>
                    <a:lnTo>
                      <a:pt x="9897" y="12195"/>
                    </a:lnTo>
                    <a:lnTo>
                      <a:pt x="9844" y="12193"/>
                    </a:lnTo>
                    <a:lnTo>
                      <a:pt x="9790" y="12189"/>
                    </a:lnTo>
                    <a:lnTo>
                      <a:pt x="9737" y="12185"/>
                    </a:lnTo>
                    <a:lnTo>
                      <a:pt x="9685" y="12180"/>
                    </a:lnTo>
                    <a:lnTo>
                      <a:pt x="9633" y="12175"/>
                    </a:lnTo>
                    <a:lnTo>
                      <a:pt x="9581" y="12169"/>
                    </a:lnTo>
                    <a:lnTo>
                      <a:pt x="9531" y="12162"/>
                    </a:lnTo>
                    <a:lnTo>
                      <a:pt x="9480" y="12155"/>
                    </a:lnTo>
                    <a:lnTo>
                      <a:pt x="9429" y="12147"/>
                    </a:lnTo>
                    <a:lnTo>
                      <a:pt x="9380" y="12139"/>
                    </a:lnTo>
                    <a:lnTo>
                      <a:pt x="9330" y="12130"/>
                    </a:lnTo>
                    <a:lnTo>
                      <a:pt x="9280" y="12121"/>
                    </a:lnTo>
                    <a:lnTo>
                      <a:pt x="9232" y="12111"/>
                    </a:lnTo>
                    <a:lnTo>
                      <a:pt x="9184" y="12100"/>
                    </a:lnTo>
                    <a:lnTo>
                      <a:pt x="9135" y="12089"/>
                    </a:lnTo>
                    <a:lnTo>
                      <a:pt x="9089" y="12076"/>
                    </a:lnTo>
                    <a:lnTo>
                      <a:pt x="9041" y="12063"/>
                    </a:lnTo>
                    <a:lnTo>
                      <a:pt x="8995" y="12050"/>
                    </a:lnTo>
                    <a:lnTo>
                      <a:pt x="8949" y="12037"/>
                    </a:lnTo>
                    <a:lnTo>
                      <a:pt x="8903" y="12022"/>
                    </a:lnTo>
                    <a:lnTo>
                      <a:pt x="8858" y="12008"/>
                    </a:lnTo>
                    <a:lnTo>
                      <a:pt x="8813" y="11991"/>
                    </a:lnTo>
                    <a:lnTo>
                      <a:pt x="8769" y="11975"/>
                    </a:lnTo>
                    <a:lnTo>
                      <a:pt x="8724" y="11959"/>
                    </a:lnTo>
                    <a:lnTo>
                      <a:pt x="8681" y="11941"/>
                    </a:lnTo>
                    <a:lnTo>
                      <a:pt x="8638" y="11924"/>
                    </a:lnTo>
                    <a:lnTo>
                      <a:pt x="8594" y="11904"/>
                    </a:lnTo>
                    <a:lnTo>
                      <a:pt x="8553" y="11885"/>
                    </a:lnTo>
                    <a:lnTo>
                      <a:pt x="8498" y="11860"/>
                    </a:lnTo>
                    <a:lnTo>
                      <a:pt x="8446" y="11833"/>
                    </a:lnTo>
                    <a:lnTo>
                      <a:pt x="8396" y="11806"/>
                    </a:lnTo>
                    <a:lnTo>
                      <a:pt x="8347" y="11778"/>
                    </a:lnTo>
                    <a:lnTo>
                      <a:pt x="8300" y="11749"/>
                    </a:lnTo>
                    <a:lnTo>
                      <a:pt x="8255" y="11720"/>
                    </a:lnTo>
                    <a:lnTo>
                      <a:pt x="8210" y="11690"/>
                    </a:lnTo>
                    <a:lnTo>
                      <a:pt x="8169" y="11658"/>
                    </a:lnTo>
                    <a:lnTo>
                      <a:pt x="8128" y="11627"/>
                    </a:lnTo>
                    <a:lnTo>
                      <a:pt x="8090" y="11595"/>
                    </a:lnTo>
                    <a:lnTo>
                      <a:pt x="8053" y="11562"/>
                    </a:lnTo>
                    <a:lnTo>
                      <a:pt x="8018" y="11529"/>
                    </a:lnTo>
                    <a:lnTo>
                      <a:pt x="7984" y="11494"/>
                    </a:lnTo>
                    <a:lnTo>
                      <a:pt x="7952" y="11459"/>
                    </a:lnTo>
                    <a:lnTo>
                      <a:pt x="7923" y="11423"/>
                    </a:lnTo>
                    <a:lnTo>
                      <a:pt x="7894" y="11387"/>
                    </a:lnTo>
                    <a:lnTo>
                      <a:pt x="7867" y="11349"/>
                    </a:lnTo>
                    <a:lnTo>
                      <a:pt x="7843" y="11312"/>
                    </a:lnTo>
                    <a:lnTo>
                      <a:pt x="7819" y="11272"/>
                    </a:lnTo>
                    <a:lnTo>
                      <a:pt x="7797" y="11233"/>
                    </a:lnTo>
                    <a:lnTo>
                      <a:pt x="7778" y="11194"/>
                    </a:lnTo>
                    <a:lnTo>
                      <a:pt x="7760" y="11152"/>
                    </a:lnTo>
                    <a:lnTo>
                      <a:pt x="7743" y="11110"/>
                    </a:lnTo>
                    <a:lnTo>
                      <a:pt x="7728" y="11068"/>
                    </a:lnTo>
                    <a:lnTo>
                      <a:pt x="7716" y="11025"/>
                    </a:lnTo>
                    <a:lnTo>
                      <a:pt x="7704" y="10982"/>
                    </a:lnTo>
                    <a:lnTo>
                      <a:pt x="7695" y="10937"/>
                    </a:lnTo>
                    <a:lnTo>
                      <a:pt x="7687" y="10892"/>
                    </a:lnTo>
                    <a:lnTo>
                      <a:pt x="7680" y="10846"/>
                    </a:lnTo>
                    <a:lnTo>
                      <a:pt x="7676" y="10800"/>
                    </a:lnTo>
                    <a:lnTo>
                      <a:pt x="7674" y="10752"/>
                    </a:lnTo>
                    <a:lnTo>
                      <a:pt x="7673" y="10703"/>
                    </a:lnTo>
                    <a:lnTo>
                      <a:pt x="7674" y="10644"/>
                    </a:lnTo>
                    <a:lnTo>
                      <a:pt x="7678" y="10584"/>
                    </a:lnTo>
                    <a:lnTo>
                      <a:pt x="7685" y="10525"/>
                    </a:lnTo>
                    <a:lnTo>
                      <a:pt x="7694" y="10468"/>
                    </a:lnTo>
                    <a:lnTo>
                      <a:pt x="7706" y="10410"/>
                    </a:lnTo>
                    <a:lnTo>
                      <a:pt x="7720" y="10353"/>
                    </a:lnTo>
                    <a:lnTo>
                      <a:pt x="7736" y="10297"/>
                    </a:lnTo>
                    <a:lnTo>
                      <a:pt x="7755" y="10243"/>
                    </a:lnTo>
                    <a:lnTo>
                      <a:pt x="7778" y="10188"/>
                    </a:lnTo>
                    <a:lnTo>
                      <a:pt x="7802" y="10134"/>
                    </a:lnTo>
                    <a:lnTo>
                      <a:pt x="7829" y="10081"/>
                    </a:lnTo>
                    <a:lnTo>
                      <a:pt x="7859" y="10029"/>
                    </a:lnTo>
                    <a:lnTo>
                      <a:pt x="7891" y="9978"/>
                    </a:lnTo>
                    <a:lnTo>
                      <a:pt x="7926" y="9926"/>
                    </a:lnTo>
                    <a:lnTo>
                      <a:pt x="7963" y="9876"/>
                    </a:lnTo>
                    <a:lnTo>
                      <a:pt x="8004" y="9827"/>
                    </a:lnTo>
                    <a:lnTo>
                      <a:pt x="8046" y="9777"/>
                    </a:lnTo>
                    <a:lnTo>
                      <a:pt x="8091" y="9729"/>
                    </a:lnTo>
                    <a:lnTo>
                      <a:pt x="8138" y="9682"/>
                    </a:lnTo>
                    <a:lnTo>
                      <a:pt x="8189" y="9635"/>
                    </a:lnTo>
                    <a:lnTo>
                      <a:pt x="8242" y="9589"/>
                    </a:lnTo>
                    <a:lnTo>
                      <a:pt x="8297" y="9544"/>
                    </a:lnTo>
                    <a:lnTo>
                      <a:pt x="8354" y="9500"/>
                    </a:lnTo>
                    <a:lnTo>
                      <a:pt x="8415" y="9455"/>
                    </a:lnTo>
                    <a:lnTo>
                      <a:pt x="8478" y="9413"/>
                    </a:lnTo>
                    <a:lnTo>
                      <a:pt x="8544" y="9370"/>
                    </a:lnTo>
                    <a:lnTo>
                      <a:pt x="8612" y="9328"/>
                    </a:lnTo>
                    <a:lnTo>
                      <a:pt x="8683" y="9287"/>
                    </a:lnTo>
                    <a:lnTo>
                      <a:pt x="8756" y="9246"/>
                    </a:lnTo>
                    <a:lnTo>
                      <a:pt x="8832" y="9207"/>
                    </a:lnTo>
                    <a:lnTo>
                      <a:pt x="8910" y="9169"/>
                    </a:lnTo>
                    <a:lnTo>
                      <a:pt x="8991" y="9130"/>
                    </a:lnTo>
                    <a:lnTo>
                      <a:pt x="9056" y="9100"/>
                    </a:lnTo>
                    <a:lnTo>
                      <a:pt x="9123" y="9070"/>
                    </a:lnTo>
                    <a:lnTo>
                      <a:pt x="9189" y="9042"/>
                    </a:lnTo>
                    <a:lnTo>
                      <a:pt x="9256" y="9014"/>
                    </a:lnTo>
                    <a:lnTo>
                      <a:pt x="9322" y="8987"/>
                    </a:lnTo>
                    <a:lnTo>
                      <a:pt x="9389" y="8962"/>
                    </a:lnTo>
                    <a:lnTo>
                      <a:pt x="9456" y="8938"/>
                    </a:lnTo>
                    <a:lnTo>
                      <a:pt x="9522" y="8913"/>
                    </a:lnTo>
                    <a:lnTo>
                      <a:pt x="9588" y="8891"/>
                    </a:lnTo>
                    <a:lnTo>
                      <a:pt x="9655" y="8869"/>
                    </a:lnTo>
                    <a:lnTo>
                      <a:pt x="9722" y="8849"/>
                    </a:lnTo>
                    <a:lnTo>
                      <a:pt x="9789" y="8828"/>
                    </a:lnTo>
                    <a:lnTo>
                      <a:pt x="9856" y="8810"/>
                    </a:lnTo>
                    <a:lnTo>
                      <a:pt x="9923" y="8792"/>
                    </a:lnTo>
                    <a:lnTo>
                      <a:pt x="9990" y="8775"/>
                    </a:lnTo>
                    <a:lnTo>
                      <a:pt x="10056" y="8758"/>
                    </a:lnTo>
                    <a:lnTo>
                      <a:pt x="10124" y="8744"/>
                    </a:lnTo>
                    <a:lnTo>
                      <a:pt x="10191" y="8730"/>
                    </a:lnTo>
                    <a:lnTo>
                      <a:pt x="10258" y="8717"/>
                    </a:lnTo>
                    <a:lnTo>
                      <a:pt x="10326" y="8705"/>
                    </a:lnTo>
                    <a:lnTo>
                      <a:pt x="10394" y="8694"/>
                    </a:lnTo>
                    <a:lnTo>
                      <a:pt x="10461" y="8684"/>
                    </a:lnTo>
                    <a:lnTo>
                      <a:pt x="10529" y="8674"/>
                    </a:lnTo>
                    <a:lnTo>
                      <a:pt x="10597" y="8666"/>
                    </a:lnTo>
                    <a:lnTo>
                      <a:pt x="10664" y="8659"/>
                    </a:lnTo>
                    <a:lnTo>
                      <a:pt x="10732" y="8652"/>
                    </a:lnTo>
                    <a:lnTo>
                      <a:pt x="10800" y="8647"/>
                    </a:lnTo>
                    <a:lnTo>
                      <a:pt x="10868" y="8643"/>
                    </a:lnTo>
                    <a:lnTo>
                      <a:pt x="10936" y="8639"/>
                    </a:lnTo>
                    <a:lnTo>
                      <a:pt x="11004" y="8637"/>
                    </a:lnTo>
                    <a:lnTo>
                      <a:pt x="11073" y="8636"/>
                    </a:lnTo>
                    <a:lnTo>
                      <a:pt x="11141" y="8635"/>
                    </a:lnTo>
                    <a:lnTo>
                      <a:pt x="11237" y="8636"/>
                    </a:lnTo>
                    <a:lnTo>
                      <a:pt x="11332" y="8639"/>
                    </a:lnTo>
                    <a:lnTo>
                      <a:pt x="11426" y="8644"/>
                    </a:lnTo>
                    <a:lnTo>
                      <a:pt x="11519" y="8650"/>
                    </a:lnTo>
                    <a:lnTo>
                      <a:pt x="11564" y="8654"/>
                    </a:lnTo>
                    <a:lnTo>
                      <a:pt x="11609" y="8658"/>
                    </a:lnTo>
                    <a:lnTo>
                      <a:pt x="11653" y="8663"/>
                    </a:lnTo>
                    <a:lnTo>
                      <a:pt x="11698" y="8669"/>
                    </a:lnTo>
                    <a:lnTo>
                      <a:pt x="11786" y="8682"/>
                    </a:lnTo>
                    <a:lnTo>
                      <a:pt x="11872" y="8695"/>
                    </a:lnTo>
                    <a:lnTo>
                      <a:pt x="11915" y="8703"/>
                    </a:lnTo>
                    <a:lnTo>
                      <a:pt x="11957" y="8711"/>
                    </a:lnTo>
                    <a:lnTo>
                      <a:pt x="11999" y="8720"/>
                    </a:lnTo>
                    <a:lnTo>
                      <a:pt x="12041" y="8729"/>
                    </a:lnTo>
                    <a:lnTo>
                      <a:pt x="12082" y="8738"/>
                    </a:lnTo>
                    <a:lnTo>
                      <a:pt x="12122" y="8748"/>
                    </a:lnTo>
                    <a:lnTo>
                      <a:pt x="12163" y="8758"/>
                    </a:lnTo>
                    <a:lnTo>
                      <a:pt x="12204" y="8770"/>
                    </a:lnTo>
                    <a:lnTo>
                      <a:pt x="12243" y="8781"/>
                    </a:lnTo>
                    <a:lnTo>
                      <a:pt x="12283" y="8793"/>
                    </a:lnTo>
                    <a:lnTo>
                      <a:pt x="12322" y="8805"/>
                    </a:lnTo>
                    <a:lnTo>
                      <a:pt x="12361" y="8817"/>
                    </a:lnTo>
                    <a:lnTo>
                      <a:pt x="12399" y="8830"/>
                    </a:lnTo>
                    <a:lnTo>
                      <a:pt x="12437" y="8845"/>
                    </a:lnTo>
                    <a:lnTo>
                      <a:pt x="12474" y="8859"/>
                    </a:lnTo>
                    <a:lnTo>
                      <a:pt x="12512" y="8873"/>
                    </a:lnTo>
                    <a:lnTo>
                      <a:pt x="12512" y="3835"/>
                    </a:lnTo>
                    <a:lnTo>
                      <a:pt x="5784" y="6812"/>
                    </a:lnTo>
                    <a:lnTo>
                      <a:pt x="5784" y="13773"/>
                    </a:lnTo>
                    <a:lnTo>
                      <a:pt x="5783" y="13837"/>
                    </a:lnTo>
                    <a:lnTo>
                      <a:pt x="5779" y="13899"/>
                    </a:lnTo>
                    <a:lnTo>
                      <a:pt x="5774" y="13961"/>
                    </a:lnTo>
                    <a:lnTo>
                      <a:pt x="5764" y="14022"/>
                    </a:lnTo>
                    <a:lnTo>
                      <a:pt x="5754" y="14083"/>
                    </a:lnTo>
                    <a:lnTo>
                      <a:pt x="5741" y="14144"/>
                    </a:lnTo>
                    <a:lnTo>
                      <a:pt x="5726" y="14204"/>
                    </a:lnTo>
                    <a:lnTo>
                      <a:pt x="5709" y="14262"/>
                    </a:lnTo>
                    <a:lnTo>
                      <a:pt x="5688" y="14321"/>
                    </a:lnTo>
                    <a:lnTo>
                      <a:pt x="5666" y="14379"/>
                    </a:lnTo>
                    <a:lnTo>
                      <a:pt x="5642" y="14437"/>
                    </a:lnTo>
                    <a:lnTo>
                      <a:pt x="5615" y="14493"/>
                    </a:lnTo>
                    <a:lnTo>
                      <a:pt x="5586" y="14550"/>
                    </a:lnTo>
                    <a:lnTo>
                      <a:pt x="5554" y="14606"/>
                    </a:lnTo>
                    <a:lnTo>
                      <a:pt x="5520" y="14660"/>
                    </a:lnTo>
                    <a:lnTo>
                      <a:pt x="5484" y="14715"/>
                    </a:lnTo>
                    <a:lnTo>
                      <a:pt x="5445" y="14770"/>
                    </a:lnTo>
                    <a:lnTo>
                      <a:pt x="5404" y="14823"/>
                    </a:lnTo>
                    <a:lnTo>
                      <a:pt x="5360" y="14876"/>
                    </a:lnTo>
                    <a:lnTo>
                      <a:pt x="5315" y="14929"/>
                    </a:lnTo>
                    <a:lnTo>
                      <a:pt x="5267" y="14980"/>
                    </a:lnTo>
                    <a:lnTo>
                      <a:pt x="5216" y="15032"/>
                    </a:lnTo>
                    <a:lnTo>
                      <a:pt x="5164" y="15083"/>
                    </a:lnTo>
                    <a:lnTo>
                      <a:pt x="5108" y="15133"/>
                    </a:lnTo>
                    <a:lnTo>
                      <a:pt x="5050" y="15183"/>
                    </a:lnTo>
                    <a:lnTo>
                      <a:pt x="4990" y="15232"/>
                    </a:lnTo>
                    <a:lnTo>
                      <a:pt x="4929" y="15281"/>
                    </a:lnTo>
                    <a:lnTo>
                      <a:pt x="4864" y="15329"/>
                    </a:lnTo>
                    <a:lnTo>
                      <a:pt x="4797" y="15376"/>
                    </a:lnTo>
                    <a:lnTo>
                      <a:pt x="4728" y="15424"/>
                    </a:lnTo>
                    <a:lnTo>
                      <a:pt x="4656" y="15470"/>
                    </a:lnTo>
                    <a:lnTo>
                      <a:pt x="4582" y="15516"/>
                    </a:lnTo>
                    <a:lnTo>
                      <a:pt x="4515" y="15555"/>
                    </a:lnTo>
                    <a:lnTo>
                      <a:pt x="4449" y="15593"/>
                    </a:lnTo>
                    <a:lnTo>
                      <a:pt x="4382" y="15630"/>
                    </a:lnTo>
                    <a:lnTo>
                      <a:pt x="4317" y="15666"/>
                    </a:lnTo>
                    <a:lnTo>
                      <a:pt x="4250" y="15700"/>
                    </a:lnTo>
                    <a:lnTo>
                      <a:pt x="4184" y="15734"/>
                    </a:lnTo>
                    <a:lnTo>
                      <a:pt x="4117" y="15765"/>
                    </a:lnTo>
                    <a:lnTo>
                      <a:pt x="4050" y="15795"/>
                    </a:lnTo>
                    <a:lnTo>
                      <a:pt x="3983" y="15826"/>
                    </a:lnTo>
                    <a:lnTo>
                      <a:pt x="3916" y="15853"/>
                    </a:lnTo>
                    <a:lnTo>
                      <a:pt x="3849" y="15880"/>
                    </a:lnTo>
                    <a:lnTo>
                      <a:pt x="3783" y="15906"/>
                    </a:lnTo>
                    <a:lnTo>
                      <a:pt x="3716" y="15930"/>
                    </a:lnTo>
                    <a:lnTo>
                      <a:pt x="3649" y="15953"/>
                    </a:lnTo>
                    <a:lnTo>
                      <a:pt x="3582" y="15976"/>
                    </a:lnTo>
                    <a:lnTo>
                      <a:pt x="3515" y="15996"/>
                    </a:lnTo>
                    <a:lnTo>
                      <a:pt x="3448" y="16015"/>
                    </a:lnTo>
                    <a:lnTo>
                      <a:pt x="3380" y="16033"/>
                    </a:lnTo>
                    <a:lnTo>
                      <a:pt x="3313" y="16050"/>
                    </a:lnTo>
                    <a:lnTo>
                      <a:pt x="3246" y="16067"/>
                    </a:lnTo>
                    <a:lnTo>
                      <a:pt x="3179" y="16081"/>
                    </a:lnTo>
                    <a:lnTo>
                      <a:pt x="3111" y="16094"/>
                    </a:lnTo>
                    <a:lnTo>
                      <a:pt x="3043" y="16106"/>
                    </a:lnTo>
                    <a:lnTo>
                      <a:pt x="2976" y="16116"/>
                    </a:lnTo>
                    <a:lnTo>
                      <a:pt x="2908" y="16126"/>
                    </a:lnTo>
                    <a:lnTo>
                      <a:pt x="2840" y="16135"/>
                    </a:lnTo>
                    <a:lnTo>
                      <a:pt x="2772" y="16141"/>
                    </a:lnTo>
                    <a:lnTo>
                      <a:pt x="2704" y="16147"/>
                    </a:lnTo>
                    <a:lnTo>
                      <a:pt x="2636" y="16151"/>
                    </a:lnTo>
                    <a:lnTo>
                      <a:pt x="2568" y="16154"/>
                    </a:lnTo>
                    <a:lnTo>
                      <a:pt x="2500" y="16156"/>
                    </a:lnTo>
                    <a:lnTo>
                      <a:pt x="2431" y="16157"/>
                    </a:lnTo>
                    <a:lnTo>
                      <a:pt x="2376" y="16157"/>
                    </a:lnTo>
                    <a:lnTo>
                      <a:pt x="2323" y="16156"/>
                    </a:lnTo>
                    <a:lnTo>
                      <a:pt x="2269" y="16154"/>
                    </a:lnTo>
                    <a:lnTo>
                      <a:pt x="2215" y="16152"/>
                    </a:lnTo>
                    <a:lnTo>
                      <a:pt x="2162" y="16150"/>
                    </a:lnTo>
                    <a:lnTo>
                      <a:pt x="2110" y="16146"/>
                    </a:lnTo>
                    <a:lnTo>
                      <a:pt x="2057" y="16142"/>
                    </a:lnTo>
                    <a:lnTo>
                      <a:pt x="2005" y="16138"/>
                    </a:lnTo>
                    <a:lnTo>
                      <a:pt x="1954" y="16132"/>
                    </a:lnTo>
                    <a:lnTo>
                      <a:pt x="1903" y="16126"/>
                    </a:lnTo>
                    <a:lnTo>
                      <a:pt x="1852" y="16120"/>
                    </a:lnTo>
                    <a:lnTo>
                      <a:pt x="1802" y="16113"/>
                    </a:lnTo>
                    <a:lnTo>
                      <a:pt x="1752" y="16105"/>
                    </a:lnTo>
                    <a:lnTo>
                      <a:pt x="1702" y="16097"/>
                    </a:lnTo>
                    <a:lnTo>
                      <a:pt x="1654" y="16088"/>
                    </a:lnTo>
                    <a:lnTo>
                      <a:pt x="1605" y="16079"/>
                    </a:lnTo>
                    <a:lnTo>
                      <a:pt x="1557" y="16069"/>
                    </a:lnTo>
                    <a:lnTo>
                      <a:pt x="1509" y="16058"/>
                    </a:lnTo>
                    <a:lnTo>
                      <a:pt x="1461" y="16046"/>
                    </a:lnTo>
                    <a:lnTo>
                      <a:pt x="1414" y="16034"/>
                    </a:lnTo>
                    <a:lnTo>
                      <a:pt x="1367" y="16022"/>
                    </a:lnTo>
                    <a:lnTo>
                      <a:pt x="1321" y="16009"/>
                    </a:lnTo>
                    <a:lnTo>
                      <a:pt x="1275" y="15995"/>
                    </a:lnTo>
                    <a:lnTo>
                      <a:pt x="1229" y="15981"/>
                    </a:lnTo>
                    <a:lnTo>
                      <a:pt x="1185" y="15965"/>
                    </a:lnTo>
                    <a:lnTo>
                      <a:pt x="1140" y="15949"/>
                    </a:lnTo>
                    <a:lnTo>
                      <a:pt x="1096" y="15933"/>
                    </a:lnTo>
                    <a:lnTo>
                      <a:pt x="1051" y="15916"/>
                    </a:lnTo>
                    <a:lnTo>
                      <a:pt x="1007" y="15899"/>
                    </a:lnTo>
                    <a:lnTo>
                      <a:pt x="965" y="15880"/>
                    </a:lnTo>
                    <a:lnTo>
                      <a:pt x="922" y="15861"/>
                    </a:lnTo>
                    <a:lnTo>
                      <a:pt x="880" y="15842"/>
                    </a:lnTo>
                    <a:lnTo>
                      <a:pt x="826" y="15818"/>
                    </a:lnTo>
                    <a:lnTo>
                      <a:pt x="773" y="15791"/>
                    </a:lnTo>
                    <a:lnTo>
                      <a:pt x="723" y="15765"/>
                    </a:lnTo>
                    <a:lnTo>
                      <a:pt x="674" y="15738"/>
                    </a:lnTo>
                    <a:lnTo>
                      <a:pt x="627" y="15710"/>
                    </a:lnTo>
                    <a:lnTo>
                      <a:pt x="582" y="15681"/>
                    </a:lnTo>
                    <a:lnTo>
                      <a:pt x="538" y="15652"/>
                    </a:lnTo>
                    <a:lnTo>
                      <a:pt x="496" y="15621"/>
                    </a:lnTo>
                    <a:lnTo>
                      <a:pt x="455" y="15590"/>
                    </a:lnTo>
                    <a:lnTo>
                      <a:pt x="417" y="15558"/>
                    </a:lnTo>
                    <a:lnTo>
                      <a:pt x="380" y="15526"/>
                    </a:lnTo>
                    <a:lnTo>
                      <a:pt x="345" y="15493"/>
                    </a:lnTo>
                    <a:lnTo>
                      <a:pt x="311" y="15458"/>
                    </a:lnTo>
                    <a:lnTo>
                      <a:pt x="280" y="15423"/>
                    </a:lnTo>
                    <a:lnTo>
                      <a:pt x="249" y="15387"/>
                    </a:lnTo>
                    <a:lnTo>
                      <a:pt x="221" y="15351"/>
                    </a:lnTo>
                    <a:lnTo>
                      <a:pt x="195" y="15313"/>
                    </a:lnTo>
                    <a:lnTo>
                      <a:pt x="169" y="15275"/>
                    </a:lnTo>
                    <a:lnTo>
                      <a:pt x="146" y="15236"/>
                    </a:lnTo>
                    <a:lnTo>
                      <a:pt x="125" y="15196"/>
                    </a:lnTo>
                    <a:lnTo>
                      <a:pt x="105" y="15156"/>
                    </a:lnTo>
                    <a:lnTo>
                      <a:pt x="86" y="15115"/>
                    </a:lnTo>
                    <a:lnTo>
                      <a:pt x="70" y="15072"/>
                    </a:lnTo>
                    <a:lnTo>
                      <a:pt x="56" y="15030"/>
                    </a:lnTo>
                    <a:lnTo>
                      <a:pt x="43" y="14986"/>
                    </a:lnTo>
                    <a:lnTo>
                      <a:pt x="32" y="14942"/>
                    </a:lnTo>
                    <a:lnTo>
                      <a:pt x="22" y="14897"/>
                    </a:lnTo>
                    <a:lnTo>
                      <a:pt x="14" y="14851"/>
                    </a:lnTo>
                    <a:lnTo>
                      <a:pt x="8" y="14804"/>
                    </a:lnTo>
                    <a:lnTo>
                      <a:pt x="3" y="14758"/>
                    </a:lnTo>
                    <a:lnTo>
                      <a:pt x="1" y="14709"/>
                    </a:lnTo>
                    <a:lnTo>
                      <a:pt x="0" y="14660"/>
                    </a:lnTo>
                    <a:lnTo>
                      <a:pt x="1" y="14601"/>
                    </a:lnTo>
                    <a:lnTo>
                      <a:pt x="5" y="14542"/>
                    </a:lnTo>
                    <a:lnTo>
                      <a:pt x="11" y="14484"/>
                    </a:lnTo>
                    <a:lnTo>
                      <a:pt x="20" y="14426"/>
                    </a:lnTo>
                    <a:lnTo>
                      <a:pt x="33" y="14370"/>
                    </a:lnTo>
                    <a:lnTo>
                      <a:pt x="46" y="14314"/>
                    </a:lnTo>
                    <a:lnTo>
                      <a:pt x="63" y="14258"/>
                    </a:lnTo>
                    <a:lnTo>
                      <a:pt x="82" y="14204"/>
                    </a:lnTo>
                    <a:lnTo>
                      <a:pt x="104" y="14150"/>
                    </a:lnTo>
                    <a:lnTo>
                      <a:pt x="128" y="14096"/>
                    </a:lnTo>
                    <a:lnTo>
                      <a:pt x="155" y="14044"/>
                    </a:lnTo>
                    <a:lnTo>
                      <a:pt x="185" y="13992"/>
                    </a:lnTo>
                    <a:lnTo>
                      <a:pt x="216" y="13940"/>
                    </a:lnTo>
                    <a:lnTo>
                      <a:pt x="250" y="13890"/>
                    </a:lnTo>
                    <a:lnTo>
                      <a:pt x="288" y="13839"/>
                    </a:lnTo>
                    <a:lnTo>
                      <a:pt x="327" y="13790"/>
                    </a:lnTo>
                    <a:lnTo>
                      <a:pt x="370" y="13741"/>
                    </a:lnTo>
                    <a:lnTo>
                      <a:pt x="415" y="13693"/>
                    </a:lnTo>
                    <a:lnTo>
                      <a:pt x="461" y="13646"/>
                    </a:lnTo>
                    <a:lnTo>
                      <a:pt x="511" y="13599"/>
                    </a:lnTo>
                    <a:lnTo>
                      <a:pt x="564" y="13553"/>
                    </a:lnTo>
                    <a:lnTo>
                      <a:pt x="618" y="13507"/>
                    </a:lnTo>
                    <a:lnTo>
                      <a:pt x="676" y="13463"/>
                    </a:lnTo>
                    <a:lnTo>
                      <a:pt x="736" y="13418"/>
                    </a:lnTo>
                    <a:lnTo>
                      <a:pt x="799" y="13374"/>
                    </a:lnTo>
                    <a:lnTo>
                      <a:pt x="863" y="13331"/>
                    </a:lnTo>
                    <a:lnTo>
                      <a:pt x="930" y="13289"/>
                    </a:lnTo>
                    <a:lnTo>
                      <a:pt x="1000" y="13247"/>
                    </a:lnTo>
                    <a:lnTo>
                      <a:pt x="1073" y="13206"/>
                    </a:lnTo>
                    <a:lnTo>
                      <a:pt x="1148" y="13166"/>
                    </a:lnTo>
                    <a:lnTo>
                      <a:pt x="1226" y="13126"/>
                    </a:lnTo>
                    <a:lnTo>
                      <a:pt x="1306" y="13087"/>
                    </a:lnTo>
                    <a:lnTo>
                      <a:pt x="1372" y="13057"/>
                    </a:lnTo>
                    <a:lnTo>
                      <a:pt x="1438" y="13027"/>
                    </a:lnTo>
                    <a:lnTo>
                      <a:pt x="1505" y="12998"/>
                    </a:lnTo>
                    <a:lnTo>
                      <a:pt x="1572" y="12970"/>
                    </a:lnTo>
                    <a:lnTo>
                      <a:pt x="1638" y="12944"/>
                    </a:lnTo>
                    <a:lnTo>
                      <a:pt x="1704" y="12919"/>
                    </a:lnTo>
                    <a:lnTo>
                      <a:pt x="1770" y="12894"/>
                    </a:lnTo>
                    <a:lnTo>
                      <a:pt x="1837" y="12870"/>
                    </a:lnTo>
                    <a:lnTo>
                      <a:pt x="1904" y="12848"/>
                    </a:lnTo>
                    <a:lnTo>
                      <a:pt x="1971" y="12826"/>
                    </a:lnTo>
                    <a:lnTo>
                      <a:pt x="2038" y="12805"/>
                    </a:lnTo>
                    <a:lnTo>
                      <a:pt x="2105" y="12785"/>
                    </a:lnTo>
                    <a:lnTo>
                      <a:pt x="2172" y="12766"/>
                    </a:lnTo>
                    <a:lnTo>
                      <a:pt x="2238" y="12749"/>
                    </a:lnTo>
                    <a:lnTo>
                      <a:pt x="2305" y="12732"/>
                    </a:lnTo>
                    <a:lnTo>
                      <a:pt x="2372" y="12715"/>
                    </a:lnTo>
                    <a:lnTo>
                      <a:pt x="2440" y="12700"/>
                    </a:lnTo>
                    <a:lnTo>
                      <a:pt x="2507" y="12687"/>
                    </a:lnTo>
                    <a:lnTo>
                      <a:pt x="2574" y="12674"/>
                    </a:lnTo>
                    <a:lnTo>
                      <a:pt x="2642" y="12662"/>
                    </a:lnTo>
                    <a:lnTo>
                      <a:pt x="2709" y="12651"/>
                    </a:lnTo>
                    <a:lnTo>
                      <a:pt x="2776" y="12640"/>
                    </a:lnTo>
                    <a:lnTo>
                      <a:pt x="2844" y="12631"/>
                    </a:lnTo>
                    <a:lnTo>
                      <a:pt x="2912" y="12622"/>
                    </a:lnTo>
                    <a:lnTo>
                      <a:pt x="2980" y="12615"/>
                    </a:lnTo>
                    <a:lnTo>
                      <a:pt x="3048" y="12609"/>
                    </a:lnTo>
                    <a:lnTo>
                      <a:pt x="3116" y="12604"/>
                    </a:lnTo>
                    <a:lnTo>
                      <a:pt x="3184" y="12599"/>
                    </a:lnTo>
                    <a:lnTo>
                      <a:pt x="3252" y="12596"/>
                    </a:lnTo>
                    <a:lnTo>
                      <a:pt x="3320" y="12594"/>
                    </a:lnTo>
                    <a:lnTo>
                      <a:pt x="3388" y="12592"/>
                    </a:lnTo>
                    <a:lnTo>
                      <a:pt x="3456" y="12592"/>
                    </a:lnTo>
                    <a:lnTo>
                      <a:pt x="3549" y="12593"/>
                    </a:lnTo>
                    <a:lnTo>
                      <a:pt x="3640" y="12595"/>
                    </a:lnTo>
                    <a:lnTo>
                      <a:pt x="3730" y="12600"/>
                    </a:lnTo>
                    <a:lnTo>
                      <a:pt x="3818" y="12606"/>
                    </a:lnTo>
                    <a:lnTo>
                      <a:pt x="3905" y="12614"/>
                    </a:lnTo>
                    <a:lnTo>
                      <a:pt x="3991" y="12624"/>
                    </a:lnTo>
                    <a:lnTo>
                      <a:pt x="4076" y="12635"/>
                    </a:lnTo>
                    <a:lnTo>
                      <a:pt x="4160" y="12648"/>
                    </a:lnTo>
                    <a:lnTo>
                      <a:pt x="4242" y="12664"/>
                    </a:lnTo>
                    <a:lnTo>
                      <a:pt x="4324" y="12681"/>
                    </a:lnTo>
                    <a:lnTo>
                      <a:pt x="4403" y="12699"/>
                    </a:lnTo>
                    <a:lnTo>
                      <a:pt x="4482" y="12719"/>
                    </a:lnTo>
                    <a:lnTo>
                      <a:pt x="4560" y="12742"/>
                    </a:lnTo>
                    <a:lnTo>
                      <a:pt x="4636" y="12765"/>
                    </a:lnTo>
                    <a:lnTo>
                      <a:pt x="4711" y="12791"/>
                    </a:lnTo>
                    <a:lnTo>
                      <a:pt x="4786" y="12818"/>
                    </a:lnTo>
                    <a:lnTo>
                      <a:pt x="4786" y="3846"/>
                    </a:lnTo>
                    <a:lnTo>
                      <a:pt x="13526" y="0"/>
                    </a:lnTo>
                    <a:lnTo>
                      <a:pt x="13526" y="9859"/>
                    </a:lnTo>
                  </a:path>
                </a:pathLst>
              </a:custGeom>
              <a:solidFill>
                <a:srgbClr val="56371D"/>
              </a:solidFill>
              <a:ln>
                <a:noFill/>
              </a:ln>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zh-CN" altLang="en-US" sz="1600">
                  <a:solidFill>
                    <a:schemeClr val="tx1">
                      <a:lumMod val="75000"/>
                      <a:lumOff val="25000"/>
                    </a:schemeClr>
                  </a:solidFill>
                  <a:cs typeface="+mn-ea"/>
                </a:endParaRPr>
              </a:p>
            </p:txBody>
          </p:sp>
        </p:grpSp>
      </p:gr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054" name="文本框 62"/>
          <p:cNvSpPr txBox="1"/>
          <p:nvPr/>
        </p:nvSpPr>
        <p:spPr>
          <a:xfrm>
            <a:off x="224155" y="2921000"/>
            <a:ext cx="8336915" cy="10147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l" eaLnBrk="1" hangingPunct="1">
              <a:lnSpc>
                <a:spcPct val="100000"/>
              </a:lnSpc>
              <a:spcBef>
                <a:spcPct val="0"/>
              </a:spcBef>
              <a:buNone/>
            </a:pPr>
            <a:r>
              <a:rPr lang="zh-CN" altLang="en-US" sz="6000" b="1" dirty="0">
                <a:solidFill>
                  <a:srgbClr val="56371D"/>
                </a:solidFill>
              </a:rPr>
              <a:t>感谢您的观看</a:t>
            </a:r>
          </a:p>
        </p:txBody>
      </p:sp>
      <p:sp>
        <p:nvSpPr>
          <p:cNvPr id="14" name="文本框 13"/>
          <p:cNvSpPr txBox="1"/>
          <p:nvPr/>
        </p:nvSpPr>
        <p:spPr>
          <a:xfrm>
            <a:off x="224155" y="1953260"/>
            <a:ext cx="2390140" cy="1106805"/>
          </a:xfrm>
          <a:prstGeom prst="rect">
            <a:avLst/>
          </a:prstGeom>
          <a:noFill/>
        </p:spPr>
        <p:txBody>
          <a:bodyPr wrap="none" rtlCol="0">
            <a:spAutoFit/>
          </a:bodyPr>
          <a:lstStyle/>
          <a:p>
            <a:r>
              <a:rPr lang="en-US" altLang="zh-CN" sz="6600" b="1">
                <a:solidFill>
                  <a:srgbClr val="56371D"/>
                </a:solidFill>
                <a:latin typeface="+mj-ea"/>
                <a:ea typeface="+mj-ea"/>
              </a:rPr>
              <a:t>20XX</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6" name="组合 15"/>
          <p:cNvGrpSpPr/>
          <p:nvPr/>
        </p:nvGrpSpPr>
        <p:grpSpPr>
          <a:xfrm>
            <a:off x="907415" y="2321560"/>
            <a:ext cx="5697220" cy="2214880"/>
            <a:chOff x="1258" y="3227"/>
            <a:chExt cx="8972" cy="3488"/>
          </a:xfrm>
        </p:grpSpPr>
        <p:sp>
          <p:nvSpPr>
            <p:cNvPr id="8" name="文本框 7"/>
            <p:cNvSpPr txBox="1">
              <a:spLocks noChangeArrowheads="1"/>
            </p:cNvSpPr>
            <p:nvPr/>
          </p:nvSpPr>
          <p:spPr bwMode="auto">
            <a:xfrm>
              <a:off x="1258" y="3227"/>
              <a:ext cx="2425" cy="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3800">
                  <a:solidFill>
                    <a:srgbClr val="56371D"/>
                  </a:solidFill>
                  <a:latin typeface="Impact" panose="020B0806030902050204" pitchFamily="34" charset="0"/>
                </a:rPr>
                <a:t>1</a:t>
              </a:r>
            </a:p>
          </p:txBody>
        </p:sp>
        <p:sp>
          <p:nvSpPr>
            <p:cNvPr id="12" name="文本框 11"/>
            <p:cNvSpPr txBox="1">
              <a:spLocks noChangeArrowheads="1"/>
            </p:cNvSpPr>
            <p:nvPr/>
          </p:nvSpPr>
          <p:spPr bwMode="auto">
            <a:xfrm>
              <a:off x="3536" y="3643"/>
              <a:ext cx="6694"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hangingPunct="1"/>
              <a:r>
                <a:rPr lang="zh-CN" altLang="en-US" sz="4800" b="1" dirty="0">
                  <a:solidFill>
                    <a:srgbClr val="56371D"/>
                  </a:solidFill>
                  <a:latin typeface="微软雅黑" panose="020B0503020204020204" pitchFamily="34" charset="-122"/>
                  <a:ea typeface="微软雅黑" panose="020B0503020204020204" pitchFamily="34" charset="-122"/>
                </a:rPr>
                <a:t>添加您的标题</a:t>
              </a:r>
            </a:p>
          </p:txBody>
        </p:sp>
        <p:sp>
          <p:nvSpPr>
            <p:cNvPr id="8204" name="文本框 13"/>
            <p:cNvSpPr txBox="1"/>
            <p:nvPr/>
          </p:nvSpPr>
          <p:spPr>
            <a:xfrm>
              <a:off x="3683" y="4950"/>
              <a:ext cx="5550" cy="11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800" dirty="0">
                  <a:solidFill>
                    <a:schemeClr val="tx1">
                      <a:lumMod val="75000"/>
                      <a:lumOff val="25000"/>
                    </a:schemeClr>
                  </a:solidFill>
                </a:rPr>
                <a:t>请在这里添加相应的文字内容请在这里添加相应的文字内容</a:t>
              </a:r>
            </a:p>
          </p:txBody>
        </p:sp>
      </p:gr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2147273" y="1012720"/>
            <a:ext cx="8053367" cy="5648005"/>
            <a:chOff x="3288" y="1347"/>
            <a:chExt cx="8247" cy="5783"/>
          </a:xfrm>
        </p:grpSpPr>
        <p:sp>
          <p:nvSpPr>
            <p:cNvPr id="171" name="Freeform 6"/>
            <p:cNvSpPr/>
            <p:nvPr/>
          </p:nvSpPr>
          <p:spPr bwMode="auto">
            <a:xfrm>
              <a:off x="3288" y="1347"/>
              <a:ext cx="1870" cy="1723"/>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172" name="Freeform 7"/>
            <p:cNvSpPr/>
            <p:nvPr/>
          </p:nvSpPr>
          <p:spPr bwMode="auto">
            <a:xfrm>
              <a:off x="3288" y="3379"/>
              <a:ext cx="1870" cy="1720"/>
            </a:xfrm>
            <a:custGeom>
              <a:avLst/>
              <a:gdLst>
                <a:gd name="T0" fmla="*/ 593 w 593"/>
                <a:gd name="T1" fmla="*/ 248 h 545"/>
                <a:gd name="T2" fmla="*/ 295 w 593"/>
                <a:gd name="T3" fmla="*/ 545 h 545"/>
                <a:gd name="T4" fmla="*/ 0 w 593"/>
                <a:gd name="T5" fmla="*/ 248 h 545"/>
                <a:gd name="T6" fmla="*/ 0 w 593"/>
                <a:gd name="T7" fmla="*/ 0 h 545"/>
                <a:gd name="T8" fmla="*/ 295 w 593"/>
                <a:gd name="T9" fmla="*/ 297 h 545"/>
                <a:gd name="T10" fmla="*/ 593 w 593"/>
                <a:gd name="T11" fmla="*/ 0 h 545"/>
                <a:gd name="T12" fmla="*/ 593 w 593"/>
                <a:gd name="T13" fmla="*/ 248 h 545"/>
              </a:gdLst>
              <a:ahLst/>
              <a:cxnLst>
                <a:cxn ang="0">
                  <a:pos x="T0" y="T1"/>
                </a:cxn>
                <a:cxn ang="0">
                  <a:pos x="T2" y="T3"/>
                </a:cxn>
                <a:cxn ang="0">
                  <a:pos x="T4" y="T5"/>
                </a:cxn>
                <a:cxn ang="0">
                  <a:pos x="T6" y="T7"/>
                </a:cxn>
                <a:cxn ang="0">
                  <a:pos x="T8" y="T9"/>
                </a:cxn>
                <a:cxn ang="0">
                  <a:pos x="T10" y="T11"/>
                </a:cxn>
                <a:cxn ang="0">
                  <a:pos x="T12" y="T13"/>
                </a:cxn>
              </a:cxnLst>
              <a:rect l="0" t="0" r="r" b="b"/>
              <a:pathLst>
                <a:path w="593" h="545">
                  <a:moveTo>
                    <a:pt x="593" y="248"/>
                  </a:moveTo>
                  <a:lnTo>
                    <a:pt x="295" y="545"/>
                  </a:lnTo>
                  <a:lnTo>
                    <a:pt x="0" y="248"/>
                  </a:lnTo>
                  <a:lnTo>
                    <a:pt x="0" y="0"/>
                  </a:lnTo>
                  <a:lnTo>
                    <a:pt x="295" y="297"/>
                  </a:lnTo>
                  <a:lnTo>
                    <a:pt x="593" y="0"/>
                  </a:lnTo>
                  <a:lnTo>
                    <a:pt x="593" y="248"/>
                  </a:ln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173" name="Freeform 8"/>
            <p:cNvSpPr/>
            <p:nvPr/>
          </p:nvSpPr>
          <p:spPr bwMode="auto">
            <a:xfrm>
              <a:off x="3288" y="5407"/>
              <a:ext cx="1870" cy="1723"/>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56371D"/>
            </a:solidFill>
            <a:ln w="19050">
              <a:gradFill flip="none" rotWithShape="1">
                <a:gsLst>
                  <a:gs pos="100000">
                    <a:schemeClr val="bg1">
                      <a:lumMod val="75000"/>
                    </a:schemeClr>
                  </a:gs>
                  <a:gs pos="0">
                    <a:schemeClr val="bg1"/>
                  </a:gs>
                </a:gsLst>
                <a:lin ang="2700000" scaled="1"/>
                <a:tileRect/>
              </a:gradFill>
            </a:ln>
            <a:effectLst/>
          </p:spPr>
          <p:txBody>
            <a:bodyPr vert="horz" wrap="square" lIns="68553" tIns="34277" rIns="68553" bIns="34277" numCol="1" anchor="t" anchorCtr="0" compatLnSpc="1"/>
            <a:lstStyle/>
            <a:p>
              <a:pPr algn="ctr" fontAlgn="base">
                <a:lnSpc>
                  <a:spcPct val="200000"/>
                </a:lnSpc>
                <a:spcBef>
                  <a:spcPct val="0"/>
                </a:spcBef>
                <a:spcAft>
                  <a:spcPct val="0"/>
                </a:spcAft>
              </a:pPr>
              <a:endParaRPr lang="zh-CN" altLang="en-US" sz="5400" b="1">
                <a:solidFill>
                  <a:schemeClr val="tx1">
                    <a:lumMod val="75000"/>
                    <a:lumOff val="25000"/>
                  </a:schemeClr>
                </a:solidFill>
                <a:latin typeface="Arial" panose="020B0604020202020204" pitchFamily="34" charset="0"/>
                <a:cs typeface="+mn-ea"/>
              </a:endParaRPr>
            </a:p>
          </p:txBody>
        </p:sp>
        <p:sp>
          <p:nvSpPr>
            <p:cNvPr id="174" name="Freeform 13"/>
            <p:cNvSpPr/>
            <p:nvPr/>
          </p:nvSpPr>
          <p:spPr bwMode="auto">
            <a:xfrm>
              <a:off x="3818" y="3388"/>
              <a:ext cx="810" cy="510"/>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rgbClr val="56371D"/>
            </a:solidFill>
            <a:ln>
              <a:noFill/>
            </a:ln>
          </p:spPr>
          <p:txBody>
            <a:bodyPr vert="horz" wrap="square" lIns="68553" tIns="34277" rIns="68553" bIns="34277" numCol="1" anchor="t" anchorCtr="0" compatLnSpc="1"/>
            <a:lstStyle/>
            <a:p>
              <a:endParaRPr lang="zh-CN" altLang="en-US" sz="1600">
                <a:solidFill>
                  <a:schemeClr val="tx1">
                    <a:lumMod val="75000"/>
                    <a:lumOff val="25000"/>
                  </a:schemeClr>
                </a:solidFill>
                <a:cs typeface="+mn-ea"/>
              </a:endParaRPr>
            </a:p>
          </p:txBody>
        </p:sp>
        <p:sp>
          <p:nvSpPr>
            <p:cNvPr id="175" name="Freeform 20"/>
            <p:cNvSpPr/>
            <p:nvPr/>
          </p:nvSpPr>
          <p:spPr bwMode="auto">
            <a:xfrm>
              <a:off x="3974" y="1347"/>
              <a:ext cx="498" cy="585"/>
            </a:xfrm>
            <a:custGeom>
              <a:avLst/>
              <a:gdLst/>
              <a:ahLst/>
              <a:cxnLst/>
              <a:rect l="l" t="t" r="r" b="b"/>
              <a:pathLst>
                <a:path w="422194" h="495300">
                  <a:moveTo>
                    <a:pt x="221309" y="211137"/>
                  </a:moveTo>
                  <a:cubicBezTo>
                    <a:pt x="228811" y="211137"/>
                    <a:pt x="236313" y="218615"/>
                    <a:pt x="236313" y="226093"/>
                  </a:cubicBezTo>
                  <a:cubicBezTo>
                    <a:pt x="236313" y="229832"/>
                    <a:pt x="236313" y="233571"/>
                    <a:pt x="232562" y="237310"/>
                  </a:cubicBezTo>
                  <a:cubicBezTo>
                    <a:pt x="232562" y="237310"/>
                    <a:pt x="232562" y="237310"/>
                    <a:pt x="243815" y="349480"/>
                  </a:cubicBezTo>
                  <a:cubicBezTo>
                    <a:pt x="243815" y="349480"/>
                    <a:pt x="243815" y="349480"/>
                    <a:pt x="221309" y="409304"/>
                  </a:cubicBezTo>
                  <a:cubicBezTo>
                    <a:pt x="221309" y="409304"/>
                    <a:pt x="221309" y="409304"/>
                    <a:pt x="262570" y="304612"/>
                  </a:cubicBezTo>
                  <a:cubicBezTo>
                    <a:pt x="262570" y="304612"/>
                    <a:pt x="262570" y="304612"/>
                    <a:pt x="300080" y="214876"/>
                  </a:cubicBezTo>
                  <a:cubicBezTo>
                    <a:pt x="300080" y="214876"/>
                    <a:pt x="300080" y="214876"/>
                    <a:pt x="333838" y="214876"/>
                  </a:cubicBezTo>
                  <a:cubicBezTo>
                    <a:pt x="352593" y="218615"/>
                    <a:pt x="390103" y="226093"/>
                    <a:pt x="408858" y="270961"/>
                  </a:cubicBezTo>
                  <a:cubicBezTo>
                    <a:pt x="423862" y="297134"/>
                    <a:pt x="423862" y="409304"/>
                    <a:pt x="420111" y="495300"/>
                  </a:cubicBezTo>
                  <a:cubicBezTo>
                    <a:pt x="420111" y="495300"/>
                    <a:pt x="420111" y="495300"/>
                    <a:pt x="352593" y="495300"/>
                  </a:cubicBezTo>
                  <a:cubicBezTo>
                    <a:pt x="352593" y="495300"/>
                    <a:pt x="352593" y="495300"/>
                    <a:pt x="348842" y="330785"/>
                  </a:cubicBezTo>
                  <a:cubicBezTo>
                    <a:pt x="348842" y="330785"/>
                    <a:pt x="348842" y="329850"/>
                    <a:pt x="347436" y="329383"/>
                  </a:cubicBezTo>
                  <a:lnTo>
                    <a:pt x="337589" y="330785"/>
                  </a:lnTo>
                  <a:lnTo>
                    <a:pt x="333838" y="327046"/>
                  </a:lnTo>
                  <a:cubicBezTo>
                    <a:pt x="333838" y="327046"/>
                    <a:pt x="333838" y="327046"/>
                    <a:pt x="337589" y="495300"/>
                  </a:cubicBezTo>
                  <a:cubicBezTo>
                    <a:pt x="337589" y="495300"/>
                    <a:pt x="337589" y="495300"/>
                    <a:pt x="213807" y="495300"/>
                  </a:cubicBezTo>
                  <a:cubicBezTo>
                    <a:pt x="213807" y="495300"/>
                    <a:pt x="213807" y="495300"/>
                    <a:pt x="86273" y="495300"/>
                  </a:cubicBezTo>
                  <a:cubicBezTo>
                    <a:pt x="86273" y="495300"/>
                    <a:pt x="86273" y="495300"/>
                    <a:pt x="86273" y="330785"/>
                  </a:cubicBezTo>
                  <a:cubicBezTo>
                    <a:pt x="75050" y="327056"/>
                    <a:pt x="75020" y="330765"/>
                    <a:pt x="75020" y="330785"/>
                  </a:cubicBezTo>
                  <a:cubicBezTo>
                    <a:pt x="75020" y="330785"/>
                    <a:pt x="75020" y="330785"/>
                    <a:pt x="71269" y="495300"/>
                  </a:cubicBezTo>
                  <a:cubicBezTo>
                    <a:pt x="71269" y="495300"/>
                    <a:pt x="71269" y="495300"/>
                    <a:pt x="0" y="495300"/>
                  </a:cubicBezTo>
                  <a:cubicBezTo>
                    <a:pt x="0" y="409304"/>
                    <a:pt x="0" y="297134"/>
                    <a:pt x="11253" y="270961"/>
                  </a:cubicBezTo>
                  <a:cubicBezTo>
                    <a:pt x="22506" y="233571"/>
                    <a:pt x="56265" y="218615"/>
                    <a:pt x="86273" y="214876"/>
                  </a:cubicBezTo>
                  <a:cubicBezTo>
                    <a:pt x="86273" y="214876"/>
                    <a:pt x="86273" y="214876"/>
                    <a:pt x="142538" y="214876"/>
                  </a:cubicBezTo>
                  <a:cubicBezTo>
                    <a:pt x="142538" y="214876"/>
                    <a:pt x="142538" y="214876"/>
                    <a:pt x="180048" y="300873"/>
                  </a:cubicBezTo>
                  <a:cubicBezTo>
                    <a:pt x="180048" y="300873"/>
                    <a:pt x="180048" y="300873"/>
                    <a:pt x="195052" y="345741"/>
                  </a:cubicBezTo>
                  <a:cubicBezTo>
                    <a:pt x="195052" y="345741"/>
                    <a:pt x="195052" y="345741"/>
                    <a:pt x="206305" y="237310"/>
                  </a:cubicBezTo>
                  <a:cubicBezTo>
                    <a:pt x="206305" y="233571"/>
                    <a:pt x="202554" y="229832"/>
                    <a:pt x="202554" y="226093"/>
                  </a:cubicBezTo>
                  <a:cubicBezTo>
                    <a:pt x="202554" y="222354"/>
                    <a:pt x="206305" y="214876"/>
                    <a:pt x="213807" y="214876"/>
                  </a:cubicBezTo>
                  <a:cubicBezTo>
                    <a:pt x="213807" y="211137"/>
                    <a:pt x="217558" y="211137"/>
                    <a:pt x="221309" y="211137"/>
                  </a:cubicBezTo>
                  <a:close/>
                  <a:moveTo>
                    <a:pt x="213438" y="0"/>
                  </a:moveTo>
                  <a:lnTo>
                    <a:pt x="220954" y="0"/>
                  </a:lnTo>
                  <a:cubicBezTo>
                    <a:pt x="269810" y="0"/>
                    <a:pt x="311150" y="41474"/>
                    <a:pt x="311150" y="90488"/>
                  </a:cubicBezTo>
                  <a:cubicBezTo>
                    <a:pt x="311150" y="139502"/>
                    <a:pt x="269810" y="180975"/>
                    <a:pt x="220954" y="180975"/>
                  </a:cubicBezTo>
                  <a:cubicBezTo>
                    <a:pt x="217196" y="180975"/>
                    <a:pt x="213438" y="180975"/>
                    <a:pt x="213438" y="177205"/>
                  </a:cubicBezTo>
                  <a:cubicBezTo>
                    <a:pt x="164582" y="173435"/>
                    <a:pt x="127000" y="135731"/>
                    <a:pt x="127000" y="90488"/>
                  </a:cubicBezTo>
                  <a:cubicBezTo>
                    <a:pt x="127000" y="41474"/>
                    <a:pt x="164582" y="3771"/>
                    <a:pt x="213438" y="0"/>
                  </a:cubicBezTo>
                  <a:close/>
                </a:path>
              </a:pathLst>
            </a:custGeom>
            <a:solidFill>
              <a:srgbClr val="56371D"/>
            </a:solidFill>
            <a:ln>
              <a:noFill/>
            </a:ln>
          </p:spPr>
          <p:txBody>
            <a:bodyPr vert="horz" wrap="square" lIns="68553" tIns="34277" rIns="68553" bIns="34277" numCol="1" anchor="t" anchorCtr="0" compatLnSpc="1"/>
            <a:lstStyle/>
            <a:p>
              <a:endParaRPr lang="zh-CN" altLang="en-US" sz="1600">
                <a:solidFill>
                  <a:schemeClr val="tx1">
                    <a:lumMod val="75000"/>
                    <a:lumOff val="25000"/>
                  </a:schemeClr>
                </a:solidFill>
                <a:cs typeface="+mn-ea"/>
              </a:endParaRPr>
            </a:p>
          </p:txBody>
        </p:sp>
        <p:sp>
          <p:nvSpPr>
            <p:cNvPr id="176" name="Freeform 22"/>
            <p:cNvSpPr>
              <a:spLocks noEditPoints="1"/>
            </p:cNvSpPr>
            <p:nvPr/>
          </p:nvSpPr>
          <p:spPr bwMode="auto">
            <a:xfrm>
              <a:off x="4037" y="5461"/>
              <a:ext cx="374" cy="648"/>
            </a:xfrm>
            <a:custGeom>
              <a:avLst/>
              <a:gdLst>
                <a:gd name="T0" fmla="*/ 45 w 105"/>
                <a:gd name="T1" fmla="*/ 139 h 182"/>
                <a:gd name="T2" fmla="*/ 45 w 105"/>
                <a:gd name="T3" fmla="*/ 96 h 182"/>
                <a:gd name="T4" fmla="*/ 14 w 105"/>
                <a:gd name="T5" fmla="*/ 79 h 182"/>
                <a:gd name="T6" fmla="*/ 4 w 105"/>
                <a:gd name="T7" fmla="*/ 51 h 182"/>
                <a:gd name="T8" fmla="*/ 15 w 105"/>
                <a:gd name="T9" fmla="*/ 23 h 182"/>
                <a:gd name="T10" fmla="*/ 45 w 105"/>
                <a:gd name="T11" fmla="*/ 10 h 182"/>
                <a:gd name="T12" fmla="*/ 45 w 105"/>
                <a:gd name="T13" fmla="*/ 0 h 182"/>
                <a:gd name="T14" fmla="*/ 60 w 105"/>
                <a:gd name="T15" fmla="*/ 0 h 182"/>
                <a:gd name="T16" fmla="*/ 60 w 105"/>
                <a:gd name="T17" fmla="*/ 10 h 182"/>
                <a:gd name="T18" fmla="*/ 87 w 105"/>
                <a:gd name="T19" fmla="*/ 21 h 182"/>
                <a:gd name="T20" fmla="*/ 100 w 105"/>
                <a:gd name="T21" fmla="*/ 45 h 182"/>
                <a:gd name="T22" fmla="*/ 73 w 105"/>
                <a:gd name="T23" fmla="*/ 49 h 182"/>
                <a:gd name="T24" fmla="*/ 60 w 105"/>
                <a:gd name="T25" fmla="*/ 32 h 182"/>
                <a:gd name="T26" fmla="*/ 60 w 105"/>
                <a:gd name="T27" fmla="*/ 72 h 182"/>
                <a:gd name="T28" fmla="*/ 95 w 105"/>
                <a:gd name="T29" fmla="*/ 89 h 182"/>
                <a:gd name="T30" fmla="*/ 105 w 105"/>
                <a:gd name="T31" fmla="*/ 116 h 182"/>
                <a:gd name="T32" fmla="*/ 93 w 105"/>
                <a:gd name="T33" fmla="*/ 147 h 182"/>
                <a:gd name="T34" fmla="*/ 60 w 105"/>
                <a:gd name="T35" fmla="*/ 163 h 182"/>
                <a:gd name="T36" fmla="*/ 60 w 105"/>
                <a:gd name="T37" fmla="*/ 182 h 182"/>
                <a:gd name="T38" fmla="*/ 45 w 105"/>
                <a:gd name="T39" fmla="*/ 182 h 182"/>
                <a:gd name="T40" fmla="*/ 45 w 105"/>
                <a:gd name="T41" fmla="*/ 163 h 182"/>
                <a:gd name="T42" fmla="*/ 14 w 105"/>
                <a:gd name="T43" fmla="*/ 150 h 182"/>
                <a:gd name="T44" fmla="*/ 0 w 105"/>
                <a:gd name="T45" fmla="*/ 119 h 182"/>
                <a:gd name="T46" fmla="*/ 28 w 105"/>
                <a:gd name="T47" fmla="*/ 116 h 182"/>
                <a:gd name="T48" fmla="*/ 34 w 105"/>
                <a:gd name="T49" fmla="*/ 130 h 182"/>
                <a:gd name="T50" fmla="*/ 45 w 105"/>
                <a:gd name="T51" fmla="*/ 139 h 182"/>
                <a:gd name="T52" fmla="*/ 45 w 105"/>
                <a:gd name="T53" fmla="*/ 32 h 182"/>
                <a:gd name="T54" fmla="*/ 35 w 105"/>
                <a:gd name="T55" fmla="*/ 39 h 182"/>
                <a:gd name="T56" fmla="*/ 31 w 105"/>
                <a:gd name="T57" fmla="*/ 50 h 182"/>
                <a:gd name="T58" fmla="*/ 34 w 105"/>
                <a:gd name="T59" fmla="*/ 60 h 182"/>
                <a:gd name="T60" fmla="*/ 45 w 105"/>
                <a:gd name="T61" fmla="*/ 67 h 182"/>
                <a:gd name="T62" fmla="*/ 45 w 105"/>
                <a:gd name="T63" fmla="*/ 32 h 182"/>
                <a:gd name="T64" fmla="*/ 60 w 105"/>
                <a:gd name="T65" fmla="*/ 140 h 182"/>
                <a:gd name="T66" fmla="*/ 73 w 105"/>
                <a:gd name="T67" fmla="*/ 133 h 182"/>
                <a:gd name="T68" fmla="*/ 78 w 105"/>
                <a:gd name="T69" fmla="*/ 120 h 182"/>
                <a:gd name="T70" fmla="*/ 74 w 105"/>
                <a:gd name="T71" fmla="*/ 108 h 182"/>
                <a:gd name="T72" fmla="*/ 60 w 105"/>
                <a:gd name="T73" fmla="*/ 101 h 182"/>
                <a:gd name="T74" fmla="*/ 60 w 105"/>
                <a:gd name="T75" fmla="*/ 14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82">
                  <a:moveTo>
                    <a:pt x="45" y="139"/>
                  </a:moveTo>
                  <a:cubicBezTo>
                    <a:pt x="45" y="96"/>
                    <a:pt x="45" y="96"/>
                    <a:pt x="45" y="96"/>
                  </a:cubicBezTo>
                  <a:cubicBezTo>
                    <a:pt x="31" y="92"/>
                    <a:pt x="20" y="87"/>
                    <a:pt x="14" y="79"/>
                  </a:cubicBezTo>
                  <a:cubicBezTo>
                    <a:pt x="7" y="71"/>
                    <a:pt x="4" y="62"/>
                    <a:pt x="4" y="51"/>
                  </a:cubicBezTo>
                  <a:cubicBezTo>
                    <a:pt x="4" y="40"/>
                    <a:pt x="8" y="30"/>
                    <a:pt x="15" y="23"/>
                  </a:cubicBezTo>
                  <a:cubicBezTo>
                    <a:pt x="22" y="15"/>
                    <a:pt x="32" y="11"/>
                    <a:pt x="45" y="10"/>
                  </a:cubicBezTo>
                  <a:cubicBezTo>
                    <a:pt x="45" y="0"/>
                    <a:pt x="45" y="0"/>
                    <a:pt x="45" y="0"/>
                  </a:cubicBezTo>
                  <a:cubicBezTo>
                    <a:pt x="60" y="0"/>
                    <a:pt x="60" y="0"/>
                    <a:pt x="60" y="0"/>
                  </a:cubicBezTo>
                  <a:cubicBezTo>
                    <a:pt x="60" y="10"/>
                    <a:pt x="60" y="10"/>
                    <a:pt x="60" y="10"/>
                  </a:cubicBezTo>
                  <a:cubicBezTo>
                    <a:pt x="72" y="11"/>
                    <a:pt x="81" y="15"/>
                    <a:pt x="87" y="21"/>
                  </a:cubicBezTo>
                  <a:cubicBezTo>
                    <a:pt x="94" y="27"/>
                    <a:pt x="99" y="35"/>
                    <a:pt x="100" y="45"/>
                  </a:cubicBezTo>
                  <a:cubicBezTo>
                    <a:pt x="73" y="49"/>
                    <a:pt x="73" y="49"/>
                    <a:pt x="73" y="49"/>
                  </a:cubicBezTo>
                  <a:cubicBezTo>
                    <a:pt x="71" y="41"/>
                    <a:pt x="67" y="35"/>
                    <a:pt x="60" y="32"/>
                  </a:cubicBezTo>
                  <a:cubicBezTo>
                    <a:pt x="60" y="72"/>
                    <a:pt x="60" y="72"/>
                    <a:pt x="60" y="72"/>
                  </a:cubicBezTo>
                  <a:cubicBezTo>
                    <a:pt x="77" y="76"/>
                    <a:pt x="89" y="82"/>
                    <a:pt x="95" y="89"/>
                  </a:cubicBezTo>
                  <a:cubicBezTo>
                    <a:pt x="102" y="96"/>
                    <a:pt x="105" y="105"/>
                    <a:pt x="105" y="116"/>
                  </a:cubicBezTo>
                  <a:cubicBezTo>
                    <a:pt x="105" y="128"/>
                    <a:pt x="101" y="139"/>
                    <a:pt x="93" y="147"/>
                  </a:cubicBezTo>
                  <a:cubicBezTo>
                    <a:pt x="85" y="156"/>
                    <a:pt x="74" y="161"/>
                    <a:pt x="60" y="163"/>
                  </a:cubicBezTo>
                  <a:cubicBezTo>
                    <a:pt x="60" y="182"/>
                    <a:pt x="60" y="182"/>
                    <a:pt x="60" y="182"/>
                  </a:cubicBezTo>
                  <a:cubicBezTo>
                    <a:pt x="45" y="182"/>
                    <a:pt x="45" y="182"/>
                    <a:pt x="45" y="182"/>
                  </a:cubicBezTo>
                  <a:cubicBezTo>
                    <a:pt x="45" y="163"/>
                    <a:pt x="45" y="163"/>
                    <a:pt x="45" y="163"/>
                  </a:cubicBezTo>
                  <a:cubicBezTo>
                    <a:pt x="32" y="162"/>
                    <a:pt x="22" y="157"/>
                    <a:pt x="14" y="150"/>
                  </a:cubicBezTo>
                  <a:cubicBezTo>
                    <a:pt x="7" y="143"/>
                    <a:pt x="2" y="132"/>
                    <a:pt x="0" y="119"/>
                  </a:cubicBezTo>
                  <a:cubicBezTo>
                    <a:pt x="28" y="116"/>
                    <a:pt x="28" y="116"/>
                    <a:pt x="28" y="116"/>
                  </a:cubicBezTo>
                  <a:cubicBezTo>
                    <a:pt x="29" y="122"/>
                    <a:pt x="31" y="126"/>
                    <a:pt x="34" y="130"/>
                  </a:cubicBezTo>
                  <a:cubicBezTo>
                    <a:pt x="37" y="134"/>
                    <a:pt x="41" y="137"/>
                    <a:pt x="45" y="139"/>
                  </a:cubicBezTo>
                  <a:close/>
                  <a:moveTo>
                    <a:pt x="45" y="32"/>
                  </a:moveTo>
                  <a:cubicBezTo>
                    <a:pt x="40" y="33"/>
                    <a:pt x="37" y="36"/>
                    <a:pt x="35" y="39"/>
                  </a:cubicBezTo>
                  <a:cubicBezTo>
                    <a:pt x="32" y="42"/>
                    <a:pt x="31" y="46"/>
                    <a:pt x="31" y="50"/>
                  </a:cubicBezTo>
                  <a:cubicBezTo>
                    <a:pt x="31" y="53"/>
                    <a:pt x="32" y="57"/>
                    <a:pt x="34" y="60"/>
                  </a:cubicBezTo>
                  <a:cubicBezTo>
                    <a:pt x="36" y="63"/>
                    <a:pt x="40" y="65"/>
                    <a:pt x="45" y="67"/>
                  </a:cubicBezTo>
                  <a:lnTo>
                    <a:pt x="45" y="32"/>
                  </a:lnTo>
                  <a:close/>
                  <a:moveTo>
                    <a:pt x="60" y="140"/>
                  </a:moveTo>
                  <a:cubicBezTo>
                    <a:pt x="66" y="139"/>
                    <a:pt x="70" y="137"/>
                    <a:pt x="73" y="133"/>
                  </a:cubicBezTo>
                  <a:cubicBezTo>
                    <a:pt x="77" y="129"/>
                    <a:pt x="78" y="125"/>
                    <a:pt x="78" y="120"/>
                  </a:cubicBezTo>
                  <a:cubicBezTo>
                    <a:pt x="78" y="115"/>
                    <a:pt x="77" y="111"/>
                    <a:pt x="74" y="108"/>
                  </a:cubicBezTo>
                  <a:cubicBezTo>
                    <a:pt x="71" y="105"/>
                    <a:pt x="67" y="102"/>
                    <a:pt x="60" y="101"/>
                  </a:cubicBezTo>
                  <a:lnTo>
                    <a:pt x="60" y="140"/>
                  </a:lnTo>
                  <a:close/>
                </a:path>
              </a:pathLst>
            </a:custGeom>
            <a:solidFill>
              <a:srgbClr val="56371D"/>
            </a:solidFill>
            <a:ln>
              <a:noFill/>
            </a:ln>
          </p:spPr>
          <p:txBody>
            <a:bodyPr vert="horz" wrap="square" lIns="68553" tIns="34277" rIns="68553" bIns="34277" numCol="1" anchor="t" anchorCtr="0" compatLnSpc="1"/>
            <a:lstStyle/>
            <a:p>
              <a:endParaRPr lang="zh-CN" altLang="en-US" sz="1600">
                <a:solidFill>
                  <a:schemeClr val="tx1">
                    <a:lumMod val="75000"/>
                    <a:lumOff val="25000"/>
                  </a:schemeClr>
                </a:solidFill>
                <a:cs typeface="+mn-ea"/>
              </a:endParaRPr>
            </a:p>
          </p:txBody>
        </p:sp>
        <p:sp>
          <p:nvSpPr>
            <p:cNvPr id="177" name="TextBox 33"/>
            <p:cNvSpPr txBox="1"/>
            <p:nvPr/>
          </p:nvSpPr>
          <p:spPr>
            <a:xfrm>
              <a:off x="5635" y="1704"/>
              <a:ext cx="5900" cy="927"/>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您的内容打在这里，或者通过复制您的文本后，在此框中选择粘贴，并选择只保留文字。您的内容打在</a:t>
              </a:r>
              <a:r>
                <a:rPr lang="zh-CN" altLang="en-US" sz="1400">
                  <a:solidFill>
                    <a:schemeClr val="tx1">
                      <a:lumMod val="75000"/>
                      <a:lumOff val="25000"/>
                    </a:schemeClr>
                  </a:solidFill>
                  <a:latin typeface="+mn-ea"/>
                  <a:cs typeface="+mn-ea"/>
                </a:rPr>
                <a:t>这里，或者通过通过复制您的文本。您的内容打在这里，或者通过通过复制您的文本。</a:t>
              </a:r>
            </a:p>
          </p:txBody>
        </p:sp>
        <p:sp>
          <p:nvSpPr>
            <p:cNvPr id="179" name="TextBox 35"/>
            <p:cNvSpPr txBox="1"/>
            <p:nvPr/>
          </p:nvSpPr>
          <p:spPr>
            <a:xfrm>
              <a:off x="5635" y="3763"/>
              <a:ext cx="5900" cy="1214"/>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您的内容打在这里，或者通过通过复制您的文本。您的内容打在这里，或者通过复制您的文本后，在此框中选择粘贴，并选择只保留文字。</a:t>
              </a:r>
            </a:p>
          </p:txBody>
        </p:sp>
        <p:sp>
          <p:nvSpPr>
            <p:cNvPr id="180" name="TextBox 36"/>
            <p:cNvSpPr txBox="1"/>
            <p:nvPr/>
          </p:nvSpPr>
          <p:spPr>
            <a:xfrm>
              <a:off x="5621" y="3218"/>
              <a:ext cx="2685" cy="473"/>
            </a:xfrm>
            <a:prstGeom prst="rect">
              <a:avLst/>
            </a:prstGeom>
            <a:noFill/>
          </p:spPr>
          <p:txBody>
            <a:bodyPr wrap="square" lIns="68553" tIns="0" rIns="68553" bIns="0" rtlCol="0" anchor="t">
              <a:spAutoFit/>
            </a:bodyPr>
            <a:lstStyle/>
            <a:p>
              <a:pPr>
                <a:lnSpc>
                  <a:spcPct val="150000"/>
                </a:lnSpc>
              </a:pPr>
              <a:r>
                <a:rPr lang="zh-CN" altLang="en-US" sz="2000" dirty="0">
                  <a:solidFill>
                    <a:schemeClr val="tx1">
                      <a:lumMod val="75000"/>
                      <a:lumOff val="25000"/>
                    </a:schemeClr>
                  </a:solidFill>
                  <a:latin typeface="+mn-ea"/>
                  <a:cs typeface="+mn-ea"/>
                </a:rPr>
                <a:t>点击添加标题</a:t>
              </a:r>
            </a:p>
          </p:txBody>
        </p:sp>
        <p:sp>
          <p:nvSpPr>
            <p:cNvPr id="182" name="TextBox 38"/>
            <p:cNvSpPr txBox="1"/>
            <p:nvPr/>
          </p:nvSpPr>
          <p:spPr>
            <a:xfrm>
              <a:off x="5621" y="5344"/>
              <a:ext cx="2685" cy="473"/>
            </a:xfrm>
            <a:prstGeom prst="rect">
              <a:avLst/>
            </a:prstGeom>
            <a:noFill/>
          </p:spPr>
          <p:txBody>
            <a:bodyPr wrap="square" lIns="68553" tIns="0" rIns="68553" bIns="0" rtlCol="0" anchor="t">
              <a:spAutoFit/>
            </a:bodyPr>
            <a:lstStyle/>
            <a:p>
              <a:pPr>
                <a:lnSpc>
                  <a:spcPct val="150000"/>
                </a:lnSpc>
              </a:pPr>
              <a:r>
                <a:rPr lang="zh-CN" altLang="en-US" sz="2000">
                  <a:solidFill>
                    <a:schemeClr val="tx1">
                      <a:lumMod val="75000"/>
                      <a:lumOff val="25000"/>
                    </a:schemeClr>
                  </a:solidFill>
                  <a:latin typeface="+mn-ea"/>
                  <a:cs typeface="+mn-ea"/>
                </a:rPr>
                <a:t>点击添加标题</a:t>
              </a:r>
            </a:p>
          </p:txBody>
        </p:sp>
        <p:cxnSp>
          <p:nvCxnSpPr>
            <p:cNvPr id="183" name="直接箭头连接符 182"/>
            <p:cNvCxnSpPr>
              <a:stCxn id="171" idx="1"/>
            </p:cNvCxnSpPr>
            <p:nvPr/>
          </p:nvCxnSpPr>
          <p:spPr>
            <a:xfrm>
              <a:off x="4219" y="3070"/>
              <a:ext cx="7146" cy="0"/>
            </a:xfrm>
            <a:prstGeom prst="straightConnector1">
              <a:avLst/>
            </a:prstGeom>
            <a:ln>
              <a:solidFill>
                <a:srgbClr val="56371D"/>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直接箭头连接符 183"/>
            <p:cNvCxnSpPr>
              <a:stCxn id="172" idx="1"/>
            </p:cNvCxnSpPr>
            <p:nvPr/>
          </p:nvCxnSpPr>
          <p:spPr>
            <a:xfrm>
              <a:off x="4219" y="5098"/>
              <a:ext cx="7146" cy="0"/>
            </a:xfrm>
            <a:prstGeom prst="straightConnector1">
              <a:avLst/>
            </a:prstGeom>
            <a:ln>
              <a:solidFill>
                <a:srgbClr val="56371D"/>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直接箭头连接符 184"/>
            <p:cNvCxnSpPr>
              <a:stCxn id="173" idx="1"/>
            </p:cNvCxnSpPr>
            <p:nvPr/>
          </p:nvCxnSpPr>
          <p:spPr>
            <a:xfrm>
              <a:off x="4219" y="7130"/>
              <a:ext cx="7146" cy="0"/>
            </a:xfrm>
            <a:prstGeom prst="straightConnector1">
              <a:avLst/>
            </a:prstGeom>
            <a:ln>
              <a:solidFill>
                <a:srgbClr val="56371D"/>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35"/>
            <p:cNvSpPr txBox="1"/>
            <p:nvPr/>
          </p:nvSpPr>
          <p:spPr>
            <a:xfrm>
              <a:off x="5566" y="5775"/>
              <a:ext cx="5900" cy="1214"/>
            </a:xfrm>
            <a:prstGeom prst="rect">
              <a:avLst/>
            </a:prstGeom>
            <a:noFill/>
          </p:spPr>
          <p:txBody>
            <a:bodyPr wrap="square" lIns="68553" tIns="34277" rIns="68553" bIns="34277" rtlCol="0">
              <a:spAutoFit/>
            </a:bodyPr>
            <a:lstStyle/>
            <a:p>
              <a:pPr>
                <a:lnSpc>
                  <a:spcPct val="130000"/>
                </a:lnSpc>
              </a:pPr>
              <a:r>
                <a:rPr lang="zh-CN" altLang="en-US" sz="1400" dirty="0">
                  <a:solidFill>
                    <a:schemeClr val="tx1">
                      <a:lumMod val="75000"/>
                      <a:lumOff val="25000"/>
                    </a:schemeClr>
                  </a:solidFill>
                  <a:latin typeface="+mn-ea"/>
                  <a:cs typeface="+mn-ea"/>
                </a:rPr>
                <a:t>您的内容打在这里，或者通过复制您的文本后，在此框中选择粘贴，并选择只保留文字。您的内容打在这里，或者通过通过复制您的文本。您的内容打在这里，或者通过复制您的文本后，在此框中选择粘贴，并选择只保留文字。</a:t>
              </a:r>
            </a:p>
          </p:txBody>
        </p:sp>
      </p:gr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5"/>
          <p:cNvSpPr/>
          <p:nvPr/>
        </p:nvSpPr>
        <p:spPr>
          <a:xfrm>
            <a:off x="4891501" y="1910793"/>
            <a:ext cx="2297750" cy="2298349"/>
          </a:xfrm>
          <a:prstGeom prst="ellipse">
            <a:avLst/>
          </a:prstGeom>
          <a:solidFill>
            <a:srgbClr val="5637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900" dirty="0">
              <a:latin typeface="Sinkin Sans 300 Light" charset="0"/>
              <a:ea typeface="Sinkin Sans 300 Light" charset="0"/>
              <a:cs typeface="Sinkin Sans 300 Light" charset="0"/>
            </a:endParaRPr>
          </a:p>
        </p:txBody>
      </p:sp>
      <p:sp>
        <p:nvSpPr>
          <p:cNvPr id="7" name="Oval 58"/>
          <p:cNvSpPr/>
          <p:nvPr/>
        </p:nvSpPr>
        <p:spPr>
          <a:xfrm>
            <a:off x="2130957" y="2161784"/>
            <a:ext cx="1787242" cy="1787708"/>
          </a:xfrm>
          <a:prstGeom prst="ellipse">
            <a:avLst/>
          </a:prstGeom>
          <a:solidFill>
            <a:srgbClr val="56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dirty="0">
              <a:latin typeface="Sinkin Sans 300 Light" charset="0"/>
              <a:ea typeface="Sinkin Sans 300 Light" charset="0"/>
              <a:cs typeface="Sinkin Sans 300 Light" charset="0"/>
            </a:endParaRPr>
          </a:p>
        </p:txBody>
      </p:sp>
      <p:sp>
        <p:nvSpPr>
          <p:cNvPr id="8" name="Oval 61"/>
          <p:cNvSpPr/>
          <p:nvPr/>
        </p:nvSpPr>
        <p:spPr>
          <a:xfrm>
            <a:off x="8226481" y="2161784"/>
            <a:ext cx="1787242" cy="1787708"/>
          </a:xfrm>
          <a:prstGeom prst="ellipse">
            <a:avLst/>
          </a:prstGeom>
          <a:solidFill>
            <a:srgbClr val="56371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900" dirty="0">
              <a:latin typeface="Sinkin Sans 300 Light" charset="0"/>
              <a:ea typeface="Sinkin Sans 300 Light" charset="0"/>
              <a:cs typeface="Sinkin Sans 300 Light" charset="0"/>
            </a:endParaRPr>
          </a:p>
        </p:txBody>
      </p:sp>
      <p:sp>
        <p:nvSpPr>
          <p:cNvPr id="9" name="Freeform 72"/>
          <p:cNvSpPr>
            <a:spLocks noEditPoints="1"/>
          </p:cNvSpPr>
          <p:nvPr/>
        </p:nvSpPr>
        <p:spPr bwMode="auto">
          <a:xfrm>
            <a:off x="5511065" y="2464833"/>
            <a:ext cx="1144012" cy="1071144"/>
          </a:xfrm>
          <a:custGeom>
            <a:avLst/>
            <a:gdLst>
              <a:gd name="T0" fmla="*/ 73 w 73"/>
              <a:gd name="T1" fmla="*/ 14 h 68"/>
              <a:gd name="T2" fmla="*/ 73 w 73"/>
              <a:gd name="T3" fmla="*/ 19 h 68"/>
              <a:gd name="T4" fmla="*/ 68 w 73"/>
              <a:gd name="T5" fmla="*/ 19 h 68"/>
              <a:gd name="T6" fmla="*/ 65 w 73"/>
              <a:gd name="T7" fmla="*/ 22 h 68"/>
              <a:gd name="T8" fmla="*/ 7 w 73"/>
              <a:gd name="T9" fmla="*/ 22 h 68"/>
              <a:gd name="T10" fmla="*/ 5 w 73"/>
              <a:gd name="T11" fmla="*/ 19 h 68"/>
              <a:gd name="T12" fmla="*/ 0 w 73"/>
              <a:gd name="T13" fmla="*/ 19 h 68"/>
              <a:gd name="T14" fmla="*/ 0 w 73"/>
              <a:gd name="T15" fmla="*/ 14 h 68"/>
              <a:gd name="T16" fmla="*/ 36 w 73"/>
              <a:gd name="T17" fmla="*/ 0 h 68"/>
              <a:gd name="T18" fmla="*/ 73 w 73"/>
              <a:gd name="T19" fmla="*/ 14 h 68"/>
              <a:gd name="T20" fmla="*/ 73 w 73"/>
              <a:gd name="T21" fmla="*/ 63 h 68"/>
              <a:gd name="T22" fmla="*/ 73 w 73"/>
              <a:gd name="T23" fmla="*/ 68 h 68"/>
              <a:gd name="T24" fmla="*/ 0 w 73"/>
              <a:gd name="T25" fmla="*/ 68 h 68"/>
              <a:gd name="T26" fmla="*/ 0 w 73"/>
              <a:gd name="T27" fmla="*/ 63 h 68"/>
              <a:gd name="T28" fmla="*/ 2 w 73"/>
              <a:gd name="T29" fmla="*/ 60 h 68"/>
              <a:gd name="T30" fmla="*/ 70 w 73"/>
              <a:gd name="T31" fmla="*/ 60 h 68"/>
              <a:gd name="T32" fmla="*/ 73 w 73"/>
              <a:gd name="T33" fmla="*/ 63 h 68"/>
              <a:gd name="T34" fmla="*/ 19 w 73"/>
              <a:gd name="T35" fmla="*/ 24 h 68"/>
              <a:gd name="T36" fmla="*/ 19 w 73"/>
              <a:gd name="T37" fmla="*/ 53 h 68"/>
              <a:gd name="T38" fmla="*/ 24 w 73"/>
              <a:gd name="T39" fmla="*/ 53 h 68"/>
              <a:gd name="T40" fmla="*/ 24 w 73"/>
              <a:gd name="T41" fmla="*/ 24 h 68"/>
              <a:gd name="T42" fmla="*/ 34 w 73"/>
              <a:gd name="T43" fmla="*/ 24 h 68"/>
              <a:gd name="T44" fmla="*/ 34 w 73"/>
              <a:gd name="T45" fmla="*/ 53 h 68"/>
              <a:gd name="T46" fmla="*/ 39 w 73"/>
              <a:gd name="T47" fmla="*/ 53 h 68"/>
              <a:gd name="T48" fmla="*/ 39 w 73"/>
              <a:gd name="T49" fmla="*/ 24 h 68"/>
              <a:gd name="T50" fmla="*/ 48 w 73"/>
              <a:gd name="T51" fmla="*/ 24 h 68"/>
              <a:gd name="T52" fmla="*/ 48 w 73"/>
              <a:gd name="T53" fmla="*/ 53 h 68"/>
              <a:gd name="T54" fmla="*/ 53 w 73"/>
              <a:gd name="T55" fmla="*/ 53 h 68"/>
              <a:gd name="T56" fmla="*/ 53 w 73"/>
              <a:gd name="T57" fmla="*/ 24 h 68"/>
              <a:gd name="T58" fmla="*/ 63 w 73"/>
              <a:gd name="T59" fmla="*/ 24 h 68"/>
              <a:gd name="T60" fmla="*/ 63 w 73"/>
              <a:gd name="T61" fmla="*/ 53 h 68"/>
              <a:gd name="T62" fmla="*/ 65 w 73"/>
              <a:gd name="T63" fmla="*/ 53 h 68"/>
              <a:gd name="T64" fmla="*/ 68 w 73"/>
              <a:gd name="T65" fmla="*/ 56 h 68"/>
              <a:gd name="T66" fmla="*/ 68 w 73"/>
              <a:gd name="T67" fmla="*/ 58 h 68"/>
              <a:gd name="T68" fmla="*/ 5 w 73"/>
              <a:gd name="T69" fmla="*/ 58 h 68"/>
              <a:gd name="T70" fmla="*/ 5 w 73"/>
              <a:gd name="T71" fmla="*/ 56 h 68"/>
              <a:gd name="T72" fmla="*/ 7 w 73"/>
              <a:gd name="T73" fmla="*/ 53 h 68"/>
              <a:gd name="T74" fmla="*/ 9 w 73"/>
              <a:gd name="T75" fmla="*/ 53 h 68"/>
              <a:gd name="T76" fmla="*/ 9 w 73"/>
              <a:gd name="T77" fmla="*/ 24 h 68"/>
              <a:gd name="T78" fmla="*/ 19 w 73"/>
              <a:gd name="T79" fmla="*/ 24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3" h="68">
                <a:moveTo>
                  <a:pt x="73" y="14"/>
                </a:moveTo>
                <a:cubicBezTo>
                  <a:pt x="73" y="19"/>
                  <a:pt x="73" y="19"/>
                  <a:pt x="73" y="19"/>
                </a:cubicBezTo>
                <a:cubicBezTo>
                  <a:pt x="68" y="19"/>
                  <a:pt x="68" y="19"/>
                  <a:pt x="68" y="19"/>
                </a:cubicBezTo>
                <a:cubicBezTo>
                  <a:pt x="68" y="20"/>
                  <a:pt x="67" y="22"/>
                  <a:pt x="65" y="22"/>
                </a:cubicBezTo>
                <a:cubicBezTo>
                  <a:pt x="7" y="22"/>
                  <a:pt x="7" y="22"/>
                  <a:pt x="7" y="22"/>
                </a:cubicBezTo>
                <a:cubicBezTo>
                  <a:pt x="6" y="22"/>
                  <a:pt x="5" y="20"/>
                  <a:pt x="5" y="19"/>
                </a:cubicBezTo>
                <a:cubicBezTo>
                  <a:pt x="0" y="19"/>
                  <a:pt x="0" y="19"/>
                  <a:pt x="0" y="19"/>
                </a:cubicBezTo>
                <a:cubicBezTo>
                  <a:pt x="0" y="14"/>
                  <a:pt x="0" y="14"/>
                  <a:pt x="0" y="14"/>
                </a:cubicBezTo>
                <a:cubicBezTo>
                  <a:pt x="36" y="0"/>
                  <a:pt x="36" y="0"/>
                  <a:pt x="36" y="0"/>
                </a:cubicBezTo>
                <a:lnTo>
                  <a:pt x="73" y="14"/>
                </a:lnTo>
                <a:close/>
                <a:moveTo>
                  <a:pt x="73" y="63"/>
                </a:moveTo>
                <a:cubicBezTo>
                  <a:pt x="73" y="68"/>
                  <a:pt x="73" y="68"/>
                  <a:pt x="73" y="68"/>
                </a:cubicBezTo>
                <a:cubicBezTo>
                  <a:pt x="0" y="68"/>
                  <a:pt x="0" y="68"/>
                  <a:pt x="0" y="68"/>
                </a:cubicBezTo>
                <a:cubicBezTo>
                  <a:pt x="0" y="63"/>
                  <a:pt x="0" y="63"/>
                  <a:pt x="0" y="63"/>
                </a:cubicBezTo>
                <a:cubicBezTo>
                  <a:pt x="0" y="62"/>
                  <a:pt x="1" y="60"/>
                  <a:pt x="2" y="60"/>
                </a:cubicBezTo>
                <a:cubicBezTo>
                  <a:pt x="70" y="60"/>
                  <a:pt x="70" y="60"/>
                  <a:pt x="70" y="60"/>
                </a:cubicBezTo>
                <a:cubicBezTo>
                  <a:pt x="71" y="60"/>
                  <a:pt x="73" y="62"/>
                  <a:pt x="73" y="63"/>
                </a:cubicBezTo>
                <a:close/>
                <a:moveTo>
                  <a:pt x="19" y="24"/>
                </a:moveTo>
                <a:cubicBezTo>
                  <a:pt x="19" y="53"/>
                  <a:pt x="19" y="53"/>
                  <a:pt x="19" y="53"/>
                </a:cubicBezTo>
                <a:cubicBezTo>
                  <a:pt x="24" y="53"/>
                  <a:pt x="24" y="53"/>
                  <a:pt x="24" y="53"/>
                </a:cubicBezTo>
                <a:cubicBezTo>
                  <a:pt x="24" y="24"/>
                  <a:pt x="24" y="24"/>
                  <a:pt x="24" y="24"/>
                </a:cubicBezTo>
                <a:cubicBezTo>
                  <a:pt x="34" y="24"/>
                  <a:pt x="34" y="24"/>
                  <a:pt x="34" y="24"/>
                </a:cubicBezTo>
                <a:cubicBezTo>
                  <a:pt x="34" y="53"/>
                  <a:pt x="34" y="53"/>
                  <a:pt x="34" y="53"/>
                </a:cubicBezTo>
                <a:cubicBezTo>
                  <a:pt x="39" y="53"/>
                  <a:pt x="39" y="53"/>
                  <a:pt x="39" y="53"/>
                </a:cubicBezTo>
                <a:cubicBezTo>
                  <a:pt x="39" y="24"/>
                  <a:pt x="39" y="24"/>
                  <a:pt x="39" y="24"/>
                </a:cubicBezTo>
                <a:cubicBezTo>
                  <a:pt x="48" y="24"/>
                  <a:pt x="48" y="24"/>
                  <a:pt x="48" y="24"/>
                </a:cubicBezTo>
                <a:cubicBezTo>
                  <a:pt x="48" y="53"/>
                  <a:pt x="48" y="53"/>
                  <a:pt x="48" y="53"/>
                </a:cubicBezTo>
                <a:cubicBezTo>
                  <a:pt x="53" y="53"/>
                  <a:pt x="53" y="53"/>
                  <a:pt x="53" y="53"/>
                </a:cubicBezTo>
                <a:cubicBezTo>
                  <a:pt x="53" y="24"/>
                  <a:pt x="53" y="24"/>
                  <a:pt x="53" y="24"/>
                </a:cubicBezTo>
                <a:cubicBezTo>
                  <a:pt x="63" y="24"/>
                  <a:pt x="63" y="24"/>
                  <a:pt x="63" y="24"/>
                </a:cubicBezTo>
                <a:cubicBezTo>
                  <a:pt x="63" y="53"/>
                  <a:pt x="63" y="53"/>
                  <a:pt x="63" y="53"/>
                </a:cubicBezTo>
                <a:cubicBezTo>
                  <a:pt x="65" y="53"/>
                  <a:pt x="65" y="53"/>
                  <a:pt x="65" y="53"/>
                </a:cubicBezTo>
                <a:cubicBezTo>
                  <a:pt x="67" y="53"/>
                  <a:pt x="68" y="54"/>
                  <a:pt x="68" y="56"/>
                </a:cubicBezTo>
                <a:cubicBezTo>
                  <a:pt x="68" y="58"/>
                  <a:pt x="68" y="58"/>
                  <a:pt x="68" y="58"/>
                </a:cubicBezTo>
                <a:cubicBezTo>
                  <a:pt x="5" y="58"/>
                  <a:pt x="5" y="58"/>
                  <a:pt x="5" y="58"/>
                </a:cubicBezTo>
                <a:cubicBezTo>
                  <a:pt x="5" y="56"/>
                  <a:pt x="5" y="56"/>
                  <a:pt x="5" y="56"/>
                </a:cubicBezTo>
                <a:cubicBezTo>
                  <a:pt x="5" y="54"/>
                  <a:pt x="6" y="53"/>
                  <a:pt x="7" y="53"/>
                </a:cubicBezTo>
                <a:cubicBezTo>
                  <a:pt x="9" y="53"/>
                  <a:pt x="9" y="53"/>
                  <a:pt x="9" y="53"/>
                </a:cubicBezTo>
                <a:cubicBezTo>
                  <a:pt x="9" y="24"/>
                  <a:pt x="9" y="24"/>
                  <a:pt x="9" y="24"/>
                </a:cubicBezTo>
                <a:lnTo>
                  <a:pt x="19"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9600" dirty="0">
              <a:latin typeface="Sinkin Sans 300 Light" charset="0"/>
            </a:endParaRPr>
          </a:p>
        </p:txBody>
      </p:sp>
      <p:sp>
        <p:nvSpPr>
          <p:cNvPr id="10" name="Freeform 158"/>
          <p:cNvSpPr>
            <a:spLocks noEditPoints="1"/>
          </p:cNvSpPr>
          <p:nvPr/>
        </p:nvSpPr>
        <p:spPr bwMode="auto">
          <a:xfrm>
            <a:off x="2699606" y="2770597"/>
            <a:ext cx="665095" cy="570082"/>
          </a:xfrm>
          <a:custGeom>
            <a:avLst/>
            <a:gdLst>
              <a:gd name="T0" fmla="*/ 68 w 68"/>
              <a:gd name="T1" fmla="*/ 30 h 58"/>
              <a:gd name="T2" fmla="*/ 0 w 68"/>
              <a:gd name="T3" fmla="*/ 30 h 58"/>
              <a:gd name="T4" fmla="*/ 0 w 68"/>
              <a:gd name="T5" fmla="*/ 15 h 58"/>
              <a:gd name="T6" fmla="*/ 7 w 68"/>
              <a:gd name="T7" fmla="*/ 9 h 58"/>
              <a:gd name="T8" fmla="*/ 20 w 68"/>
              <a:gd name="T9" fmla="*/ 9 h 58"/>
              <a:gd name="T10" fmla="*/ 20 w 68"/>
              <a:gd name="T11" fmla="*/ 3 h 58"/>
              <a:gd name="T12" fmla="*/ 24 w 68"/>
              <a:gd name="T13" fmla="*/ 0 h 58"/>
              <a:gd name="T14" fmla="*/ 45 w 68"/>
              <a:gd name="T15" fmla="*/ 0 h 58"/>
              <a:gd name="T16" fmla="*/ 49 w 68"/>
              <a:gd name="T17" fmla="*/ 3 h 58"/>
              <a:gd name="T18" fmla="*/ 49 w 68"/>
              <a:gd name="T19" fmla="*/ 9 h 58"/>
              <a:gd name="T20" fmla="*/ 62 w 68"/>
              <a:gd name="T21" fmla="*/ 9 h 58"/>
              <a:gd name="T22" fmla="*/ 68 w 68"/>
              <a:gd name="T23" fmla="*/ 15 h 58"/>
              <a:gd name="T24" fmla="*/ 68 w 68"/>
              <a:gd name="T25" fmla="*/ 30 h 58"/>
              <a:gd name="T26" fmla="*/ 68 w 68"/>
              <a:gd name="T27" fmla="*/ 52 h 58"/>
              <a:gd name="T28" fmla="*/ 62 w 68"/>
              <a:gd name="T29" fmla="*/ 58 h 58"/>
              <a:gd name="T30" fmla="*/ 7 w 68"/>
              <a:gd name="T31" fmla="*/ 58 h 58"/>
              <a:gd name="T32" fmla="*/ 0 w 68"/>
              <a:gd name="T33" fmla="*/ 52 h 58"/>
              <a:gd name="T34" fmla="*/ 0 w 68"/>
              <a:gd name="T35" fmla="*/ 34 h 58"/>
              <a:gd name="T36" fmla="*/ 26 w 68"/>
              <a:gd name="T37" fmla="*/ 34 h 58"/>
              <a:gd name="T38" fmla="*/ 26 w 68"/>
              <a:gd name="T39" fmla="*/ 40 h 58"/>
              <a:gd name="T40" fmla="*/ 28 w 68"/>
              <a:gd name="T41" fmla="*/ 42 h 58"/>
              <a:gd name="T42" fmla="*/ 41 w 68"/>
              <a:gd name="T43" fmla="*/ 42 h 58"/>
              <a:gd name="T44" fmla="*/ 43 w 68"/>
              <a:gd name="T45" fmla="*/ 40 h 58"/>
              <a:gd name="T46" fmla="*/ 43 w 68"/>
              <a:gd name="T47" fmla="*/ 34 h 58"/>
              <a:gd name="T48" fmla="*/ 68 w 68"/>
              <a:gd name="T49" fmla="*/ 34 h 58"/>
              <a:gd name="T50" fmla="*/ 68 w 68"/>
              <a:gd name="T51" fmla="*/ 52 h 58"/>
              <a:gd name="T52" fmla="*/ 44 w 68"/>
              <a:gd name="T53" fmla="*/ 9 h 58"/>
              <a:gd name="T54" fmla="*/ 44 w 68"/>
              <a:gd name="T55" fmla="*/ 5 h 58"/>
              <a:gd name="T56" fmla="*/ 25 w 68"/>
              <a:gd name="T57" fmla="*/ 5 h 58"/>
              <a:gd name="T58" fmla="*/ 25 w 68"/>
              <a:gd name="T59" fmla="*/ 9 h 58"/>
              <a:gd name="T60" fmla="*/ 44 w 68"/>
              <a:gd name="T61" fmla="*/ 9 h 58"/>
              <a:gd name="T62" fmla="*/ 39 w 68"/>
              <a:gd name="T63" fmla="*/ 39 h 58"/>
              <a:gd name="T64" fmla="*/ 30 w 68"/>
              <a:gd name="T65" fmla="*/ 39 h 58"/>
              <a:gd name="T66" fmla="*/ 30 w 68"/>
              <a:gd name="T67" fmla="*/ 34 h 58"/>
              <a:gd name="T68" fmla="*/ 39 w 68"/>
              <a:gd name="T69" fmla="*/ 34 h 58"/>
              <a:gd name="T70" fmla="*/ 39 w 68"/>
              <a:gd name="T71" fmla="*/ 39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8" h="58">
                <a:moveTo>
                  <a:pt x="68" y="30"/>
                </a:moveTo>
                <a:cubicBezTo>
                  <a:pt x="0" y="30"/>
                  <a:pt x="0" y="30"/>
                  <a:pt x="0" y="30"/>
                </a:cubicBezTo>
                <a:cubicBezTo>
                  <a:pt x="0" y="15"/>
                  <a:pt x="0" y="15"/>
                  <a:pt x="0" y="15"/>
                </a:cubicBezTo>
                <a:cubicBezTo>
                  <a:pt x="0" y="12"/>
                  <a:pt x="3" y="9"/>
                  <a:pt x="7"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62" y="9"/>
                  <a:pt x="62" y="9"/>
                  <a:pt x="62" y="9"/>
                </a:cubicBezTo>
                <a:cubicBezTo>
                  <a:pt x="66" y="9"/>
                  <a:pt x="68" y="12"/>
                  <a:pt x="68" y="15"/>
                </a:cubicBezTo>
                <a:lnTo>
                  <a:pt x="68" y="30"/>
                </a:lnTo>
                <a:close/>
                <a:moveTo>
                  <a:pt x="68" y="52"/>
                </a:moveTo>
                <a:cubicBezTo>
                  <a:pt x="68" y="55"/>
                  <a:pt x="66" y="58"/>
                  <a:pt x="62" y="58"/>
                </a:cubicBezTo>
                <a:cubicBezTo>
                  <a:pt x="7" y="58"/>
                  <a:pt x="7" y="58"/>
                  <a:pt x="7" y="58"/>
                </a:cubicBezTo>
                <a:cubicBezTo>
                  <a:pt x="3" y="58"/>
                  <a:pt x="0" y="55"/>
                  <a:pt x="0" y="52"/>
                </a:cubicBezTo>
                <a:cubicBezTo>
                  <a:pt x="0" y="34"/>
                  <a:pt x="0" y="34"/>
                  <a:pt x="0" y="34"/>
                </a:cubicBezTo>
                <a:cubicBezTo>
                  <a:pt x="26" y="34"/>
                  <a:pt x="26" y="34"/>
                  <a:pt x="26" y="34"/>
                </a:cubicBezTo>
                <a:cubicBezTo>
                  <a:pt x="26" y="40"/>
                  <a:pt x="26" y="40"/>
                  <a:pt x="26" y="40"/>
                </a:cubicBezTo>
                <a:cubicBezTo>
                  <a:pt x="26" y="41"/>
                  <a:pt x="27" y="42"/>
                  <a:pt x="28" y="42"/>
                </a:cubicBezTo>
                <a:cubicBezTo>
                  <a:pt x="41" y="42"/>
                  <a:pt x="41" y="42"/>
                  <a:pt x="41" y="42"/>
                </a:cubicBezTo>
                <a:cubicBezTo>
                  <a:pt x="42" y="42"/>
                  <a:pt x="43" y="41"/>
                  <a:pt x="43" y="40"/>
                </a:cubicBezTo>
                <a:cubicBezTo>
                  <a:pt x="43" y="34"/>
                  <a:pt x="43" y="34"/>
                  <a:pt x="43" y="34"/>
                </a:cubicBezTo>
                <a:cubicBezTo>
                  <a:pt x="68" y="34"/>
                  <a:pt x="68" y="34"/>
                  <a:pt x="68" y="34"/>
                </a:cubicBezTo>
                <a:lnTo>
                  <a:pt x="68" y="52"/>
                </a:lnTo>
                <a:close/>
                <a:moveTo>
                  <a:pt x="44" y="9"/>
                </a:moveTo>
                <a:cubicBezTo>
                  <a:pt x="44" y="5"/>
                  <a:pt x="44" y="5"/>
                  <a:pt x="44" y="5"/>
                </a:cubicBezTo>
                <a:cubicBezTo>
                  <a:pt x="25" y="5"/>
                  <a:pt x="25" y="5"/>
                  <a:pt x="25" y="5"/>
                </a:cubicBezTo>
                <a:cubicBezTo>
                  <a:pt x="25" y="9"/>
                  <a:pt x="25" y="9"/>
                  <a:pt x="25" y="9"/>
                </a:cubicBezTo>
                <a:lnTo>
                  <a:pt x="44" y="9"/>
                </a:lnTo>
                <a:close/>
                <a:moveTo>
                  <a:pt x="39" y="39"/>
                </a:moveTo>
                <a:cubicBezTo>
                  <a:pt x="30" y="39"/>
                  <a:pt x="30" y="39"/>
                  <a:pt x="30" y="39"/>
                </a:cubicBezTo>
                <a:cubicBezTo>
                  <a:pt x="30" y="34"/>
                  <a:pt x="30" y="34"/>
                  <a:pt x="30" y="34"/>
                </a:cubicBezTo>
                <a:cubicBezTo>
                  <a:pt x="39" y="34"/>
                  <a:pt x="39" y="34"/>
                  <a:pt x="39" y="34"/>
                </a:cubicBezTo>
                <a:lnTo>
                  <a:pt x="39"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9600" dirty="0">
              <a:latin typeface="Sinkin Sans 300 Light" charset="0"/>
            </a:endParaRPr>
          </a:p>
        </p:txBody>
      </p:sp>
      <p:sp>
        <p:nvSpPr>
          <p:cNvPr id="11" name="Freeform 226"/>
          <p:cNvSpPr>
            <a:spLocks noEditPoints="1"/>
          </p:cNvSpPr>
          <p:nvPr/>
        </p:nvSpPr>
        <p:spPr bwMode="auto">
          <a:xfrm>
            <a:off x="8707943" y="2825437"/>
            <a:ext cx="850598" cy="570082"/>
          </a:xfrm>
          <a:custGeom>
            <a:avLst/>
            <a:gdLst>
              <a:gd name="T0" fmla="*/ 86 w 87"/>
              <a:gd name="T1" fmla="*/ 15 h 58"/>
              <a:gd name="T2" fmla="*/ 44 w 87"/>
              <a:gd name="T3" fmla="*/ 29 h 58"/>
              <a:gd name="T4" fmla="*/ 43 w 87"/>
              <a:gd name="T5" fmla="*/ 29 h 58"/>
              <a:gd name="T6" fmla="*/ 43 w 87"/>
              <a:gd name="T7" fmla="*/ 29 h 58"/>
              <a:gd name="T8" fmla="*/ 18 w 87"/>
              <a:gd name="T9" fmla="*/ 21 h 58"/>
              <a:gd name="T10" fmla="*/ 14 w 87"/>
              <a:gd name="T11" fmla="*/ 32 h 58"/>
              <a:gd name="T12" fmla="*/ 17 w 87"/>
              <a:gd name="T13" fmla="*/ 36 h 58"/>
              <a:gd name="T14" fmla="*/ 15 w 87"/>
              <a:gd name="T15" fmla="*/ 40 h 58"/>
              <a:gd name="T16" fmla="*/ 17 w 87"/>
              <a:gd name="T17" fmla="*/ 56 h 58"/>
              <a:gd name="T18" fmla="*/ 16 w 87"/>
              <a:gd name="T19" fmla="*/ 57 h 58"/>
              <a:gd name="T20" fmla="*/ 16 w 87"/>
              <a:gd name="T21" fmla="*/ 58 h 58"/>
              <a:gd name="T22" fmla="*/ 8 w 87"/>
              <a:gd name="T23" fmla="*/ 58 h 58"/>
              <a:gd name="T24" fmla="*/ 7 w 87"/>
              <a:gd name="T25" fmla="*/ 57 h 58"/>
              <a:gd name="T26" fmla="*/ 7 w 87"/>
              <a:gd name="T27" fmla="*/ 56 h 58"/>
              <a:gd name="T28" fmla="*/ 9 w 87"/>
              <a:gd name="T29" fmla="*/ 40 h 58"/>
              <a:gd name="T30" fmla="*/ 7 w 87"/>
              <a:gd name="T31" fmla="*/ 36 h 58"/>
              <a:gd name="T32" fmla="*/ 10 w 87"/>
              <a:gd name="T33" fmla="*/ 32 h 58"/>
              <a:gd name="T34" fmla="*/ 13 w 87"/>
              <a:gd name="T35" fmla="*/ 19 h 58"/>
              <a:gd name="T36" fmla="*/ 1 w 87"/>
              <a:gd name="T37" fmla="*/ 15 h 58"/>
              <a:gd name="T38" fmla="*/ 0 w 87"/>
              <a:gd name="T39" fmla="*/ 14 h 58"/>
              <a:gd name="T40" fmla="*/ 1 w 87"/>
              <a:gd name="T41" fmla="*/ 13 h 58"/>
              <a:gd name="T42" fmla="*/ 43 w 87"/>
              <a:gd name="T43" fmla="*/ 0 h 58"/>
              <a:gd name="T44" fmla="*/ 43 w 87"/>
              <a:gd name="T45" fmla="*/ 0 h 58"/>
              <a:gd name="T46" fmla="*/ 44 w 87"/>
              <a:gd name="T47" fmla="*/ 0 h 58"/>
              <a:gd name="T48" fmla="*/ 86 w 87"/>
              <a:gd name="T49" fmla="*/ 13 h 58"/>
              <a:gd name="T50" fmla="*/ 87 w 87"/>
              <a:gd name="T51" fmla="*/ 14 h 58"/>
              <a:gd name="T52" fmla="*/ 86 w 87"/>
              <a:gd name="T53" fmla="*/ 15 h 58"/>
              <a:gd name="T54" fmla="*/ 68 w 87"/>
              <a:gd name="T55" fmla="*/ 38 h 58"/>
              <a:gd name="T56" fmla="*/ 43 w 87"/>
              <a:gd name="T57" fmla="*/ 48 h 58"/>
              <a:gd name="T58" fmla="*/ 19 w 87"/>
              <a:gd name="T59" fmla="*/ 38 h 58"/>
              <a:gd name="T60" fmla="*/ 20 w 87"/>
              <a:gd name="T61" fmla="*/ 26 h 58"/>
              <a:gd name="T62" fmla="*/ 42 w 87"/>
              <a:gd name="T63" fmla="*/ 33 h 58"/>
              <a:gd name="T64" fmla="*/ 43 w 87"/>
              <a:gd name="T65" fmla="*/ 34 h 58"/>
              <a:gd name="T66" fmla="*/ 45 w 87"/>
              <a:gd name="T67" fmla="*/ 33 h 58"/>
              <a:gd name="T68" fmla="*/ 67 w 87"/>
              <a:gd name="T69" fmla="*/ 26 h 58"/>
              <a:gd name="T70" fmla="*/ 68 w 87"/>
              <a:gd name="T71" fmla="*/ 38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9600" dirty="0">
              <a:latin typeface="Sinkin Sans 300 Light" charset="0"/>
            </a:endParaRPr>
          </a:p>
        </p:txBody>
      </p:sp>
      <p:sp>
        <p:nvSpPr>
          <p:cNvPr id="12" name="TextBox 5"/>
          <p:cNvSpPr txBox="1"/>
          <p:nvPr/>
        </p:nvSpPr>
        <p:spPr>
          <a:xfrm>
            <a:off x="2130957" y="4416328"/>
            <a:ext cx="1835071" cy="338554"/>
          </a:xfrm>
          <a:prstGeom prst="rect">
            <a:avLst/>
          </a:prstGeom>
          <a:noFill/>
        </p:spPr>
        <p:txBody>
          <a:bodyPr wrap="none" rtlCol="0">
            <a:noAutofit/>
          </a:bodyPr>
          <a:lstStyle/>
          <a:p>
            <a:pPr algn="ctr"/>
            <a:r>
              <a:rPr lang="zh-CN" altLang="en-US" sz="1600" b="1" dirty="0">
                <a:solidFill>
                  <a:schemeClr val="tx1">
                    <a:lumMod val="75000"/>
                    <a:lumOff val="25000"/>
                  </a:schemeClr>
                </a:solidFill>
              </a:rPr>
              <a:t>点击输入标题</a:t>
            </a:r>
          </a:p>
        </p:txBody>
      </p:sp>
      <p:sp>
        <p:nvSpPr>
          <p:cNvPr id="13" name="TextBox 6"/>
          <p:cNvSpPr txBox="1"/>
          <p:nvPr/>
        </p:nvSpPr>
        <p:spPr>
          <a:xfrm>
            <a:off x="1903673" y="4741307"/>
            <a:ext cx="2289638" cy="737235"/>
          </a:xfrm>
          <a:prstGeom prst="rect">
            <a:avLst/>
          </a:prstGeom>
          <a:noFill/>
        </p:spPr>
        <p:txBody>
          <a:bodyPr wrap="square" rtlCol="0">
            <a:spAutoFit/>
          </a:bodyPr>
          <a:lstStyle/>
          <a:p>
            <a:pPr algn="ctr"/>
            <a:r>
              <a:rPr lang="zh-CN" altLang="en-US" sz="1400" dirty="0">
                <a:solidFill>
                  <a:schemeClr val="tx1">
                    <a:lumMod val="75000"/>
                    <a:lumOff val="25000"/>
                  </a:schemeClr>
                </a:solidFill>
                <a:cs typeface="+mn-ea"/>
                <a:sym typeface="+mn-lt"/>
              </a:rPr>
              <a:t>单击此处编辑您要的内容，建议您在展示时采用微软雅黑字体</a:t>
            </a:r>
            <a:endParaRPr lang="zh-CN" altLang="en-US" sz="1400" b="1" dirty="0">
              <a:solidFill>
                <a:schemeClr val="tx1">
                  <a:lumMod val="75000"/>
                  <a:lumOff val="25000"/>
                </a:schemeClr>
              </a:solidFill>
              <a:cs typeface="+mn-ea"/>
              <a:sym typeface="+mn-lt"/>
            </a:endParaRPr>
          </a:p>
        </p:txBody>
      </p:sp>
      <p:sp>
        <p:nvSpPr>
          <p:cNvPr id="14" name="TextBox 5"/>
          <p:cNvSpPr txBox="1"/>
          <p:nvPr/>
        </p:nvSpPr>
        <p:spPr>
          <a:xfrm>
            <a:off x="5075464" y="4416328"/>
            <a:ext cx="1835071" cy="338554"/>
          </a:xfrm>
          <a:prstGeom prst="rect">
            <a:avLst/>
          </a:prstGeom>
          <a:noFill/>
        </p:spPr>
        <p:txBody>
          <a:bodyPr wrap="none" rtlCol="0">
            <a:noAutofit/>
          </a:bodyPr>
          <a:lstStyle/>
          <a:p>
            <a:pPr algn="ctr"/>
            <a:r>
              <a:rPr lang="zh-CN" altLang="en-US" sz="1600" b="1" dirty="0">
                <a:solidFill>
                  <a:schemeClr val="tx1">
                    <a:lumMod val="75000"/>
                    <a:lumOff val="25000"/>
                  </a:schemeClr>
                </a:solidFill>
              </a:rPr>
              <a:t>点击输入标题</a:t>
            </a:r>
          </a:p>
        </p:txBody>
      </p:sp>
      <p:sp>
        <p:nvSpPr>
          <p:cNvPr id="15" name="TextBox 6"/>
          <p:cNvSpPr txBox="1"/>
          <p:nvPr/>
        </p:nvSpPr>
        <p:spPr>
          <a:xfrm>
            <a:off x="4848180" y="4741307"/>
            <a:ext cx="2289638" cy="737235"/>
          </a:xfrm>
          <a:prstGeom prst="rect">
            <a:avLst/>
          </a:prstGeom>
          <a:noFill/>
        </p:spPr>
        <p:txBody>
          <a:bodyPr wrap="square" rtlCol="0">
            <a:spAutoFit/>
          </a:bodyPr>
          <a:lstStyle/>
          <a:p>
            <a:pPr algn="ctr"/>
            <a:r>
              <a:rPr lang="zh-CN" altLang="en-US" sz="1400" dirty="0">
                <a:solidFill>
                  <a:schemeClr val="tx1">
                    <a:lumMod val="75000"/>
                    <a:lumOff val="25000"/>
                  </a:schemeClr>
                </a:solidFill>
                <a:cs typeface="+mn-ea"/>
                <a:sym typeface="+mn-lt"/>
              </a:rPr>
              <a:t>单击此处编辑您要的内容，建议您在展示时采用微软雅黑字体</a:t>
            </a:r>
            <a:endParaRPr lang="zh-CN" altLang="en-US" sz="1400" b="1" dirty="0">
              <a:solidFill>
                <a:schemeClr val="tx1">
                  <a:lumMod val="75000"/>
                  <a:lumOff val="25000"/>
                </a:schemeClr>
              </a:solidFill>
              <a:cs typeface="+mn-ea"/>
              <a:sym typeface="+mn-lt"/>
            </a:endParaRPr>
          </a:p>
        </p:txBody>
      </p:sp>
      <p:sp>
        <p:nvSpPr>
          <p:cNvPr id="16" name="TextBox 5"/>
          <p:cNvSpPr txBox="1"/>
          <p:nvPr/>
        </p:nvSpPr>
        <p:spPr>
          <a:xfrm>
            <a:off x="8272323" y="4416328"/>
            <a:ext cx="1835071" cy="338554"/>
          </a:xfrm>
          <a:prstGeom prst="rect">
            <a:avLst/>
          </a:prstGeom>
          <a:noFill/>
        </p:spPr>
        <p:txBody>
          <a:bodyPr wrap="none" rtlCol="0">
            <a:noAutofit/>
          </a:bodyPr>
          <a:lstStyle/>
          <a:p>
            <a:pPr algn="ctr"/>
            <a:r>
              <a:rPr lang="zh-CN" altLang="en-US" sz="1600" b="1" dirty="0">
                <a:solidFill>
                  <a:schemeClr val="tx1">
                    <a:lumMod val="75000"/>
                    <a:lumOff val="25000"/>
                  </a:schemeClr>
                </a:solidFill>
              </a:rPr>
              <a:t>点击输入标题</a:t>
            </a:r>
          </a:p>
        </p:txBody>
      </p:sp>
      <p:sp>
        <p:nvSpPr>
          <p:cNvPr id="17" name="TextBox 6"/>
          <p:cNvSpPr txBox="1"/>
          <p:nvPr/>
        </p:nvSpPr>
        <p:spPr>
          <a:xfrm>
            <a:off x="8045039" y="4741307"/>
            <a:ext cx="2289638" cy="737235"/>
          </a:xfrm>
          <a:prstGeom prst="rect">
            <a:avLst/>
          </a:prstGeom>
          <a:noFill/>
        </p:spPr>
        <p:txBody>
          <a:bodyPr wrap="square" rtlCol="0">
            <a:spAutoFit/>
          </a:bodyPr>
          <a:lstStyle/>
          <a:p>
            <a:pPr algn="ctr"/>
            <a:r>
              <a:rPr lang="zh-CN" altLang="en-US" sz="1400" dirty="0">
                <a:solidFill>
                  <a:schemeClr val="tx1">
                    <a:lumMod val="75000"/>
                    <a:lumOff val="25000"/>
                  </a:schemeClr>
                </a:solidFill>
                <a:cs typeface="+mn-ea"/>
                <a:sym typeface="+mn-lt"/>
              </a:rPr>
              <a:t>单击此处编辑您要的内容，建议您在展示时采用微软雅黑字体</a:t>
            </a:r>
            <a:endParaRPr lang="zh-CN" altLang="en-US" sz="1400" b="1" dirty="0">
              <a:solidFill>
                <a:schemeClr val="tx1">
                  <a:lumMod val="75000"/>
                  <a:lumOff val="25000"/>
                </a:schemeClr>
              </a:solidFill>
              <a:cs typeface="+mn-ea"/>
              <a:sym typeface="+mn-lt"/>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
          <p:cNvSpPr/>
          <p:nvPr/>
        </p:nvSpPr>
        <p:spPr>
          <a:xfrm>
            <a:off x="2483041" y="3266123"/>
            <a:ext cx="2360236" cy="2360236"/>
          </a:xfrm>
          <a:prstGeom prst="leftCircularArrow">
            <a:avLst>
              <a:gd name="adj1" fmla="val 2872"/>
              <a:gd name="adj2" fmla="val 351158"/>
              <a:gd name="adj3" fmla="val 2126668"/>
              <a:gd name="adj4" fmla="val 9024489"/>
              <a:gd name="adj5" fmla="val 3351"/>
            </a:avLst>
          </a:prstGeom>
          <a:solidFill>
            <a:srgbClr val="56371D"/>
          </a:solidFill>
          <a:ln>
            <a:noFill/>
          </a:ln>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zh-CN" altLang="en-US">
              <a:cs typeface="+mn-ea"/>
              <a:sym typeface="+mn-lt"/>
            </a:endParaRPr>
          </a:p>
        </p:txBody>
      </p:sp>
      <p:sp>
        <p:nvSpPr>
          <p:cNvPr id="8" name="Freeform 3"/>
          <p:cNvSpPr/>
          <p:nvPr/>
        </p:nvSpPr>
        <p:spPr>
          <a:xfrm>
            <a:off x="1396834" y="2903403"/>
            <a:ext cx="1937153" cy="1597745"/>
          </a:xfrm>
          <a:custGeom>
            <a:avLst/>
            <a:gdLst>
              <a:gd name="connsiteX0" fmla="*/ 0 w 1281166"/>
              <a:gd name="connsiteY0" fmla="*/ 105669 h 1056694"/>
              <a:gd name="connsiteX1" fmla="*/ 105669 w 1281166"/>
              <a:gd name="connsiteY1" fmla="*/ 0 h 1056694"/>
              <a:gd name="connsiteX2" fmla="*/ 1175497 w 1281166"/>
              <a:gd name="connsiteY2" fmla="*/ 0 h 1056694"/>
              <a:gd name="connsiteX3" fmla="*/ 1281166 w 1281166"/>
              <a:gd name="connsiteY3" fmla="*/ 105669 h 1056694"/>
              <a:gd name="connsiteX4" fmla="*/ 1281166 w 1281166"/>
              <a:gd name="connsiteY4" fmla="*/ 951025 h 1056694"/>
              <a:gd name="connsiteX5" fmla="*/ 1175497 w 1281166"/>
              <a:gd name="connsiteY5" fmla="*/ 1056694 h 1056694"/>
              <a:gd name="connsiteX6" fmla="*/ 105669 w 1281166"/>
              <a:gd name="connsiteY6" fmla="*/ 1056694 h 1056694"/>
              <a:gd name="connsiteX7" fmla="*/ 0 w 1281166"/>
              <a:gd name="connsiteY7" fmla="*/ 951025 h 1056694"/>
              <a:gd name="connsiteX8" fmla="*/ 0 w 1281166"/>
              <a:gd name="connsiteY8" fmla="*/ 105669 h 10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166" h="1056694">
                <a:moveTo>
                  <a:pt x="0" y="105669"/>
                </a:moveTo>
                <a:cubicBezTo>
                  <a:pt x="0" y="47310"/>
                  <a:pt x="47310" y="0"/>
                  <a:pt x="105669" y="0"/>
                </a:cubicBezTo>
                <a:lnTo>
                  <a:pt x="1175497" y="0"/>
                </a:lnTo>
                <a:cubicBezTo>
                  <a:pt x="1233856" y="0"/>
                  <a:pt x="1281166" y="47310"/>
                  <a:pt x="1281166" y="105669"/>
                </a:cubicBezTo>
                <a:lnTo>
                  <a:pt x="1281166" y="951025"/>
                </a:lnTo>
                <a:cubicBezTo>
                  <a:pt x="1281166" y="1009384"/>
                  <a:pt x="1233856" y="1056694"/>
                  <a:pt x="1175497" y="1056694"/>
                </a:cubicBezTo>
                <a:lnTo>
                  <a:pt x="105669" y="1056694"/>
                </a:lnTo>
                <a:cubicBezTo>
                  <a:pt x="47310" y="1056694"/>
                  <a:pt x="0" y="1009384"/>
                  <a:pt x="0" y="951025"/>
                </a:cubicBezTo>
                <a:lnTo>
                  <a:pt x="0" y="105669"/>
                </a:lnTo>
                <a:close/>
              </a:path>
            </a:pathLst>
          </a:custGeom>
          <a:ln>
            <a:solidFill>
              <a:srgbClr val="56371D"/>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66227" rIns="66227" bIns="91440" numCol="1" spcCol="1270" anchor="t" anchorCtr="0">
            <a:noAutofit/>
          </a:bodyPr>
          <a:lstStyle/>
          <a:p>
            <a:pPr marL="228600" lvl="1" indent="-228600" algn="l" defTabSz="977900">
              <a:lnSpc>
                <a:spcPct val="90000"/>
              </a:lnSpc>
              <a:spcBef>
                <a:spcPct val="0"/>
              </a:spcBef>
              <a:spcAft>
                <a:spcPct val="15000"/>
              </a:spcAft>
              <a:buFont typeface="+mj-lt"/>
              <a:buAutoNum type="arabicPeriod"/>
            </a:pPr>
            <a:endParaRPr lang="en-US" kern="1200" dirty="0">
              <a:cs typeface="+mn-ea"/>
              <a:sym typeface="+mn-lt"/>
            </a:endParaRPr>
          </a:p>
        </p:txBody>
      </p:sp>
      <p:sp>
        <p:nvSpPr>
          <p:cNvPr id="9" name="Freeform 4"/>
          <p:cNvSpPr/>
          <p:nvPr/>
        </p:nvSpPr>
        <p:spPr>
          <a:xfrm>
            <a:off x="1827313" y="4152193"/>
            <a:ext cx="1721914" cy="684748"/>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rgbClr val="56371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0889" tIns="45014" rIns="60889" bIns="45014" numCol="1" spcCol="1270" anchor="ctr" anchorCtr="0">
            <a:noAutofit/>
          </a:bodyPr>
          <a:lstStyle/>
          <a:p>
            <a:pPr lvl="0" algn="ctr" defTabSz="1111250">
              <a:lnSpc>
                <a:spcPct val="90000"/>
              </a:lnSpc>
              <a:spcBef>
                <a:spcPct val="0"/>
              </a:spcBef>
              <a:spcAft>
                <a:spcPct val="35000"/>
              </a:spcAft>
            </a:pPr>
            <a:endParaRPr lang="en-US" sz="2400" kern="1200" dirty="0">
              <a:cs typeface="+mn-ea"/>
              <a:sym typeface="+mn-lt"/>
            </a:endParaRPr>
          </a:p>
        </p:txBody>
      </p:sp>
      <p:sp>
        <p:nvSpPr>
          <p:cNvPr id="10" name="Circular Arrow 5"/>
          <p:cNvSpPr/>
          <p:nvPr/>
        </p:nvSpPr>
        <p:spPr>
          <a:xfrm>
            <a:off x="4806597" y="1612318"/>
            <a:ext cx="2641470" cy="2641470"/>
          </a:xfrm>
          <a:prstGeom prst="circularArrow">
            <a:avLst>
              <a:gd name="adj1" fmla="val 2567"/>
              <a:gd name="adj2" fmla="val 311540"/>
              <a:gd name="adj3" fmla="val 19512949"/>
              <a:gd name="adj4" fmla="val 12575511"/>
              <a:gd name="adj5" fmla="val 2994"/>
            </a:avLst>
          </a:prstGeom>
          <a:solidFill>
            <a:srgbClr val="56371D"/>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zh-CN" altLang="en-US">
              <a:cs typeface="+mn-ea"/>
              <a:sym typeface="+mn-lt"/>
            </a:endParaRPr>
          </a:p>
        </p:txBody>
      </p:sp>
      <p:sp>
        <p:nvSpPr>
          <p:cNvPr id="11" name="Freeform 7"/>
          <p:cNvSpPr/>
          <p:nvPr/>
        </p:nvSpPr>
        <p:spPr>
          <a:xfrm>
            <a:off x="3864961" y="2902421"/>
            <a:ext cx="1937153" cy="1597748"/>
          </a:xfrm>
          <a:custGeom>
            <a:avLst/>
            <a:gdLst>
              <a:gd name="connsiteX0" fmla="*/ 0 w 1281166"/>
              <a:gd name="connsiteY0" fmla="*/ 105669 h 1056694"/>
              <a:gd name="connsiteX1" fmla="*/ 105669 w 1281166"/>
              <a:gd name="connsiteY1" fmla="*/ 0 h 1056694"/>
              <a:gd name="connsiteX2" fmla="*/ 1175497 w 1281166"/>
              <a:gd name="connsiteY2" fmla="*/ 0 h 1056694"/>
              <a:gd name="connsiteX3" fmla="*/ 1281166 w 1281166"/>
              <a:gd name="connsiteY3" fmla="*/ 105669 h 1056694"/>
              <a:gd name="connsiteX4" fmla="*/ 1281166 w 1281166"/>
              <a:gd name="connsiteY4" fmla="*/ 951025 h 1056694"/>
              <a:gd name="connsiteX5" fmla="*/ 1175497 w 1281166"/>
              <a:gd name="connsiteY5" fmla="*/ 1056694 h 1056694"/>
              <a:gd name="connsiteX6" fmla="*/ 105669 w 1281166"/>
              <a:gd name="connsiteY6" fmla="*/ 1056694 h 1056694"/>
              <a:gd name="connsiteX7" fmla="*/ 0 w 1281166"/>
              <a:gd name="connsiteY7" fmla="*/ 951025 h 1056694"/>
              <a:gd name="connsiteX8" fmla="*/ 0 w 1281166"/>
              <a:gd name="connsiteY8" fmla="*/ 105669 h 10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166" h="1056694">
                <a:moveTo>
                  <a:pt x="0" y="105669"/>
                </a:moveTo>
                <a:cubicBezTo>
                  <a:pt x="0" y="47310"/>
                  <a:pt x="47310" y="0"/>
                  <a:pt x="105669" y="0"/>
                </a:cubicBezTo>
                <a:lnTo>
                  <a:pt x="1175497" y="0"/>
                </a:lnTo>
                <a:cubicBezTo>
                  <a:pt x="1233856" y="0"/>
                  <a:pt x="1281166" y="47310"/>
                  <a:pt x="1281166" y="105669"/>
                </a:cubicBezTo>
                <a:lnTo>
                  <a:pt x="1281166" y="951025"/>
                </a:lnTo>
                <a:cubicBezTo>
                  <a:pt x="1281166" y="1009384"/>
                  <a:pt x="1233856" y="1056694"/>
                  <a:pt x="1175497" y="1056694"/>
                </a:cubicBezTo>
                <a:lnTo>
                  <a:pt x="105669" y="1056694"/>
                </a:lnTo>
                <a:cubicBezTo>
                  <a:pt x="47310" y="1056694"/>
                  <a:pt x="0" y="1009384"/>
                  <a:pt x="0" y="951025"/>
                </a:cubicBezTo>
                <a:lnTo>
                  <a:pt x="0" y="105669"/>
                </a:lnTo>
                <a:close/>
              </a:path>
            </a:pathLst>
          </a:custGeom>
          <a:ln>
            <a:solidFill>
              <a:srgbClr val="56371D"/>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227" tIns="292662" rIns="66227" bIns="66226" numCol="1" spcCol="1270" anchor="b" anchorCtr="0">
            <a:noAutofit/>
          </a:bodyPr>
          <a:lstStyle/>
          <a:p>
            <a:pPr marL="228600" lvl="1" indent="-228600" defTabSz="977900">
              <a:lnSpc>
                <a:spcPct val="90000"/>
              </a:lnSpc>
              <a:spcBef>
                <a:spcPct val="0"/>
              </a:spcBef>
              <a:spcAft>
                <a:spcPct val="15000"/>
              </a:spcAft>
              <a:buFont typeface="+mj-lt"/>
              <a:buAutoNum type="arabicPeriod" startAt="3"/>
            </a:pPr>
            <a:endParaRPr lang="en-US" kern="1200" dirty="0">
              <a:cs typeface="+mn-ea"/>
              <a:sym typeface="+mn-lt"/>
            </a:endParaRPr>
          </a:p>
        </p:txBody>
      </p:sp>
      <p:sp>
        <p:nvSpPr>
          <p:cNvPr id="12" name="Freeform 8"/>
          <p:cNvSpPr/>
          <p:nvPr/>
        </p:nvSpPr>
        <p:spPr>
          <a:xfrm>
            <a:off x="4295440" y="2559812"/>
            <a:ext cx="1721914" cy="684749"/>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rgbClr val="56371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0889" tIns="45014" rIns="60889" bIns="45014" numCol="1" spcCol="1270" anchor="ctr" anchorCtr="0">
            <a:noAutofit/>
          </a:bodyPr>
          <a:lstStyle/>
          <a:p>
            <a:pPr algn="ctr" defTabSz="1111250">
              <a:lnSpc>
                <a:spcPct val="90000"/>
              </a:lnSpc>
              <a:spcBef>
                <a:spcPct val="0"/>
              </a:spcBef>
              <a:spcAft>
                <a:spcPct val="35000"/>
              </a:spcAft>
            </a:pPr>
            <a:endParaRPr lang="en-US" sz="2400" dirty="0">
              <a:cs typeface="+mn-ea"/>
              <a:sym typeface="+mn-lt"/>
            </a:endParaRPr>
          </a:p>
        </p:txBody>
      </p:sp>
      <p:sp>
        <p:nvSpPr>
          <p:cNvPr id="13" name="Freeform 10"/>
          <p:cNvSpPr/>
          <p:nvPr/>
        </p:nvSpPr>
        <p:spPr>
          <a:xfrm>
            <a:off x="6316666" y="2921364"/>
            <a:ext cx="1937153" cy="1597746"/>
          </a:xfrm>
          <a:custGeom>
            <a:avLst/>
            <a:gdLst>
              <a:gd name="connsiteX0" fmla="*/ 0 w 1281166"/>
              <a:gd name="connsiteY0" fmla="*/ 105669 h 1056694"/>
              <a:gd name="connsiteX1" fmla="*/ 105669 w 1281166"/>
              <a:gd name="connsiteY1" fmla="*/ 0 h 1056694"/>
              <a:gd name="connsiteX2" fmla="*/ 1175497 w 1281166"/>
              <a:gd name="connsiteY2" fmla="*/ 0 h 1056694"/>
              <a:gd name="connsiteX3" fmla="*/ 1281166 w 1281166"/>
              <a:gd name="connsiteY3" fmla="*/ 105669 h 1056694"/>
              <a:gd name="connsiteX4" fmla="*/ 1281166 w 1281166"/>
              <a:gd name="connsiteY4" fmla="*/ 951025 h 1056694"/>
              <a:gd name="connsiteX5" fmla="*/ 1175497 w 1281166"/>
              <a:gd name="connsiteY5" fmla="*/ 1056694 h 1056694"/>
              <a:gd name="connsiteX6" fmla="*/ 105669 w 1281166"/>
              <a:gd name="connsiteY6" fmla="*/ 1056694 h 1056694"/>
              <a:gd name="connsiteX7" fmla="*/ 0 w 1281166"/>
              <a:gd name="connsiteY7" fmla="*/ 951025 h 1056694"/>
              <a:gd name="connsiteX8" fmla="*/ 0 w 1281166"/>
              <a:gd name="connsiteY8" fmla="*/ 105669 h 10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166" h="1056694">
                <a:moveTo>
                  <a:pt x="0" y="105669"/>
                </a:moveTo>
                <a:cubicBezTo>
                  <a:pt x="0" y="47310"/>
                  <a:pt x="47310" y="0"/>
                  <a:pt x="105669" y="0"/>
                </a:cubicBezTo>
                <a:lnTo>
                  <a:pt x="1175497" y="0"/>
                </a:lnTo>
                <a:cubicBezTo>
                  <a:pt x="1233856" y="0"/>
                  <a:pt x="1281166" y="47310"/>
                  <a:pt x="1281166" y="105669"/>
                </a:cubicBezTo>
                <a:lnTo>
                  <a:pt x="1281166" y="951025"/>
                </a:lnTo>
                <a:cubicBezTo>
                  <a:pt x="1281166" y="1009384"/>
                  <a:pt x="1233856" y="1056694"/>
                  <a:pt x="1175497" y="1056694"/>
                </a:cubicBezTo>
                <a:lnTo>
                  <a:pt x="105669" y="1056694"/>
                </a:lnTo>
                <a:cubicBezTo>
                  <a:pt x="47310" y="1056694"/>
                  <a:pt x="0" y="1009384"/>
                  <a:pt x="0" y="951025"/>
                </a:cubicBezTo>
                <a:lnTo>
                  <a:pt x="0" y="105669"/>
                </a:lnTo>
                <a:close/>
              </a:path>
            </a:pathLst>
          </a:custGeom>
          <a:ln>
            <a:solidFill>
              <a:srgbClr val="56371D"/>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440" tIns="66227" rIns="66227" bIns="91440" numCol="1" spcCol="1270" anchor="t" anchorCtr="0">
            <a:noAutofit/>
          </a:bodyPr>
          <a:lstStyle/>
          <a:p>
            <a:pPr marL="228600" lvl="1" indent="-228600" defTabSz="977900">
              <a:lnSpc>
                <a:spcPct val="90000"/>
              </a:lnSpc>
              <a:spcBef>
                <a:spcPct val="0"/>
              </a:spcBef>
              <a:spcAft>
                <a:spcPct val="15000"/>
              </a:spcAft>
              <a:buFont typeface="+mj-lt"/>
              <a:buAutoNum type="arabicPeriod"/>
            </a:pPr>
            <a:endParaRPr lang="en-US" dirty="0">
              <a:cs typeface="+mn-ea"/>
              <a:sym typeface="+mn-lt"/>
            </a:endParaRPr>
          </a:p>
        </p:txBody>
      </p:sp>
      <p:sp>
        <p:nvSpPr>
          <p:cNvPr id="14" name="Freeform 11"/>
          <p:cNvSpPr/>
          <p:nvPr/>
        </p:nvSpPr>
        <p:spPr>
          <a:xfrm>
            <a:off x="6747145" y="4174644"/>
            <a:ext cx="1721914" cy="684749"/>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rgbClr val="56371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0889" tIns="45014" rIns="60889" bIns="45014" numCol="1" spcCol="1270" anchor="ctr" anchorCtr="0">
            <a:noAutofit/>
          </a:bodyPr>
          <a:lstStyle/>
          <a:p>
            <a:pPr algn="ctr" defTabSz="1111250">
              <a:lnSpc>
                <a:spcPct val="90000"/>
              </a:lnSpc>
              <a:spcBef>
                <a:spcPct val="0"/>
              </a:spcBef>
              <a:spcAft>
                <a:spcPct val="35000"/>
              </a:spcAft>
            </a:pPr>
            <a:endParaRPr lang="en-US" sz="2400" dirty="0">
              <a:cs typeface="+mn-ea"/>
              <a:sym typeface="+mn-lt"/>
            </a:endParaRPr>
          </a:p>
        </p:txBody>
      </p:sp>
      <p:sp>
        <p:nvSpPr>
          <p:cNvPr id="15" name="Shape 16"/>
          <p:cNvSpPr/>
          <p:nvPr/>
        </p:nvSpPr>
        <p:spPr>
          <a:xfrm>
            <a:off x="7283066" y="3256441"/>
            <a:ext cx="2360236" cy="2360236"/>
          </a:xfrm>
          <a:prstGeom prst="leftCircularArrow">
            <a:avLst>
              <a:gd name="adj1" fmla="val 2872"/>
              <a:gd name="adj2" fmla="val 351158"/>
              <a:gd name="adj3" fmla="val 2126668"/>
              <a:gd name="adj4" fmla="val 9024489"/>
              <a:gd name="adj5" fmla="val 3351"/>
            </a:avLst>
          </a:prstGeom>
          <a:solidFill>
            <a:srgbClr val="56371D"/>
          </a:solidFill>
          <a:ln>
            <a:noFill/>
          </a:ln>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txBody>
          <a:bodyPr/>
          <a:lstStyle/>
          <a:p>
            <a:endParaRPr lang="zh-CN" altLang="en-US">
              <a:cs typeface="+mn-ea"/>
              <a:sym typeface="+mn-lt"/>
            </a:endParaRPr>
          </a:p>
        </p:txBody>
      </p:sp>
      <p:sp>
        <p:nvSpPr>
          <p:cNvPr id="16" name="Freeform 18"/>
          <p:cNvSpPr/>
          <p:nvPr/>
        </p:nvSpPr>
        <p:spPr>
          <a:xfrm>
            <a:off x="8768372" y="2920384"/>
            <a:ext cx="1937152" cy="1597747"/>
          </a:xfrm>
          <a:custGeom>
            <a:avLst/>
            <a:gdLst>
              <a:gd name="connsiteX0" fmla="*/ 0 w 1281166"/>
              <a:gd name="connsiteY0" fmla="*/ 105669 h 1056694"/>
              <a:gd name="connsiteX1" fmla="*/ 105669 w 1281166"/>
              <a:gd name="connsiteY1" fmla="*/ 0 h 1056694"/>
              <a:gd name="connsiteX2" fmla="*/ 1175497 w 1281166"/>
              <a:gd name="connsiteY2" fmla="*/ 0 h 1056694"/>
              <a:gd name="connsiteX3" fmla="*/ 1281166 w 1281166"/>
              <a:gd name="connsiteY3" fmla="*/ 105669 h 1056694"/>
              <a:gd name="connsiteX4" fmla="*/ 1281166 w 1281166"/>
              <a:gd name="connsiteY4" fmla="*/ 951025 h 1056694"/>
              <a:gd name="connsiteX5" fmla="*/ 1175497 w 1281166"/>
              <a:gd name="connsiteY5" fmla="*/ 1056694 h 1056694"/>
              <a:gd name="connsiteX6" fmla="*/ 105669 w 1281166"/>
              <a:gd name="connsiteY6" fmla="*/ 1056694 h 1056694"/>
              <a:gd name="connsiteX7" fmla="*/ 0 w 1281166"/>
              <a:gd name="connsiteY7" fmla="*/ 951025 h 1056694"/>
              <a:gd name="connsiteX8" fmla="*/ 0 w 1281166"/>
              <a:gd name="connsiteY8" fmla="*/ 105669 h 10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166" h="1056694">
                <a:moveTo>
                  <a:pt x="0" y="105669"/>
                </a:moveTo>
                <a:cubicBezTo>
                  <a:pt x="0" y="47310"/>
                  <a:pt x="47310" y="0"/>
                  <a:pt x="105669" y="0"/>
                </a:cubicBezTo>
                <a:lnTo>
                  <a:pt x="1175497" y="0"/>
                </a:lnTo>
                <a:cubicBezTo>
                  <a:pt x="1233856" y="0"/>
                  <a:pt x="1281166" y="47310"/>
                  <a:pt x="1281166" y="105669"/>
                </a:cubicBezTo>
                <a:lnTo>
                  <a:pt x="1281166" y="951025"/>
                </a:lnTo>
                <a:cubicBezTo>
                  <a:pt x="1281166" y="1009384"/>
                  <a:pt x="1233856" y="1056694"/>
                  <a:pt x="1175497" y="1056694"/>
                </a:cubicBezTo>
                <a:lnTo>
                  <a:pt x="105669" y="1056694"/>
                </a:lnTo>
                <a:cubicBezTo>
                  <a:pt x="47310" y="1056694"/>
                  <a:pt x="0" y="1009384"/>
                  <a:pt x="0" y="951025"/>
                </a:cubicBezTo>
                <a:lnTo>
                  <a:pt x="0" y="105669"/>
                </a:lnTo>
                <a:close/>
              </a:path>
            </a:pathLst>
          </a:custGeom>
          <a:ln>
            <a:solidFill>
              <a:srgbClr val="56371D"/>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227" tIns="292662" rIns="66227" bIns="66226" numCol="1" spcCol="1270" anchor="b" anchorCtr="0">
            <a:noAutofit/>
          </a:bodyPr>
          <a:lstStyle/>
          <a:p>
            <a:pPr marL="228600" lvl="1" indent="-228600" defTabSz="977900">
              <a:lnSpc>
                <a:spcPct val="90000"/>
              </a:lnSpc>
              <a:spcBef>
                <a:spcPct val="0"/>
              </a:spcBef>
              <a:spcAft>
                <a:spcPct val="15000"/>
              </a:spcAft>
              <a:buFont typeface="+mj-lt"/>
              <a:buAutoNum type="arabicPeriod" startAt="3"/>
            </a:pPr>
            <a:endParaRPr lang="en-US" dirty="0">
              <a:cs typeface="+mn-ea"/>
              <a:sym typeface="+mn-lt"/>
            </a:endParaRPr>
          </a:p>
        </p:txBody>
      </p:sp>
      <p:sp>
        <p:nvSpPr>
          <p:cNvPr id="17" name="Freeform 19"/>
          <p:cNvSpPr/>
          <p:nvPr/>
        </p:nvSpPr>
        <p:spPr>
          <a:xfrm>
            <a:off x="9198851" y="2571693"/>
            <a:ext cx="1721912" cy="684749"/>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rgbClr val="56371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0889" tIns="45014" rIns="60889" bIns="45014" numCol="1" spcCol="1270" anchor="ctr" anchorCtr="0">
            <a:noAutofit/>
          </a:bodyPr>
          <a:lstStyle/>
          <a:p>
            <a:pPr algn="ctr" defTabSz="1111250">
              <a:lnSpc>
                <a:spcPct val="90000"/>
              </a:lnSpc>
              <a:spcBef>
                <a:spcPct val="0"/>
              </a:spcBef>
              <a:spcAft>
                <a:spcPct val="35000"/>
              </a:spcAft>
            </a:pPr>
            <a:endParaRPr lang="en-US" sz="2400" dirty="0">
              <a:cs typeface="+mn-ea"/>
              <a:sym typeface="+mn-lt"/>
            </a:endParaRPr>
          </a:p>
        </p:txBody>
      </p:sp>
      <p:sp>
        <p:nvSpPr>
          <p:cNvPr id="18" name="文本框 17"/>
          <p:cNvSpPr txBox="1"/>
          <p:nvPr/>
        </p:nvSpPr>
        <p:spPr>
          <a:xfrm>
            <a:off x="2055729" y="4263735"/>
            <a:ext cx="1265082" cy="460375"/>
          </a:xfrm>
          <a:prstGeom prst="rect">
            <a:avLst/>
          </a:prstGeom>
          <a:noFill/>
        </p:spPr>
        <p:txBody>
          <a:bodyPr wrap="square" rtlCol="0">
            <a:spAutoFit/>
          </a:bodyPr>
          <a:lstStyle/>
          <a:p>
            <a:pPr algn="ctr"/>
            <a:r>
              <a:rPr lang="zh-CN" altLang="en-US" sz="2400" b="1" dirty="0">
                <a:solidFill>
                  <a:schemeClr val="bg1"/>
                </a:solidFill>
                <a:cs typeface="+mn-ea"/>
                <a:sym typeface="+mn-lt"/>
              </a:rPr>
              <a:t>标题一</a:t>
            </a:r>
          </a:p>
        </p:txBody>
      </p:sp>
      <p:sp>
        <p:nvSpPr>
          <p:cNvPr id="19" name="文本框 18"/>
          <p:cNvSpPr txBox="1"/>
          <p:nvPr/>
        </p:nvSpPr>
        <p:spPr>
          <a:xfrm>
            <a:off x="4560472" y="2671354"/>
            <a:ext cx="1191850" cy="460375"/>
          </a:xfrm>
          <a:prstGeom prst="rect">
            <a:avLst/>
          </a:prstGeom>
          <a:noFill/>
        </p:spPr>
        <p:txBody>
          <a:bodyPr wrap="square" rtlCol="0">
            <a:spAutoFit/>
          </a:bodyPr>
          <a:lstStyle/>
          <a:p>
            <a:pPr algn="ctr"/>
            <a:r>
              <a:rPr lang="zh-CN" altLang="en-US" sz="2400" b="1" dirty="0">
                <a:solidFill>
                  <a:schemeClr val="bg1"/>
                </a:solidFill>
                <a:cs typeface="+mn-ea"/>
                <a:sym typeface="+mn-lt"/>
              </a:rPr>
              <a:t>标题二</a:t>
            </a:r>
          </a:p>
        </p:txBody>
      </p:sp>
      <p:sp>
        <p:nvSpPr>
          <p:cNvPr id="20" name="文本框 19"/>
          <p:cNvSpPr txBox="1"/>
          <p:nvPr/>
        </p:nvSpPr>
        <p:spPr>
          <a:xfrm>
            <a:off x="6993550" y="4286186"/>
            <a:ext cx="1229104" cy="460375"/>
          </a:xfrm>
          <a:prstGeom prst="rect">
            <a:avLst/>
          </a:prstGeom>
          <a:noFill/>
        </p:spPr>
        <p:txBody>
          <a:bodyPr wrap="square" rtlCol="0">
            <a:spAutoFit/>
          </a:bodyPr>
          <a:lstStyle/>
          <a:p>
            <a:pPr algn="ctr"/>
            <a:r>
              <a:rPr lang="zh-CN" altLang="en-US" sz="2400" b="1" dirty="0">
                <a:solidFill>
                  <a:schemeClr val="bg1"/>
                </a:solidFill>
                <a:cs typeface="+mn-ea"/>
                <a:sym typeface="+mn-lt"/>
              </a:rPr>
              <a:t>标题三</a:t>
            </a:r>
          </a:p>
        </p:txBody>
      </p:sp>
      <p:sp>
        <p:nvSpPr>
          <p:cNvPr id="21" name="文本框 20"/>
          <p:cNvSpPr txBox="1"/>
          <p:nvPr/>
        </p:nvSpPr>
        <p:spPr>
          <a:xfrm>
            <a:off x="9386488" y="2683235"/>
            <a:ext cx="1346639" cy="460375"/>
          </a:xfrm>
          <a:prstGeom prst="rect">
            <a:avLst/>
          </a:prstGeom>
          <a:noFill/>
        </p:spPr>
        <p:txBody>
          <a:bodyPr wrap="square" rtlCol="0">
            <a:spAutoFit/>
          </a:bodyPr>
          <a:lstStyle/>
          <a:p>
            <a:pPr algn="ctr"/>
            <a:r>
              <a:rPr lang="zh-CN" altLang="en-US" sz="2400" b="1" dirty="0">
                <a:solidFill>
                  <a:schemeClr val="bg1"/>
                </a:solidFill>
                <a:cs typeface="+mn-ea"/>
                <a:sym typeface="+mn-lt"/>
              </a:rPr>
              <a:t>标题四</a:t>
            </a:r>
          </a:p>
        </p:txBody>
      </p:sp>
      <p:sp>
        <p:nvSpPr>
          <p:cNvPr id="22" name="矩形 21"/>
          <p:cNvSpPr/>
          <p:nvPr/>
        </p:nvSpPr>
        <p:spPr>
          <a:xfrm>
            <a:off x="1579212" y="3431181"/>
            <a:ext cx="1601924" cy="516255"/>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2.</a:t>
            </a:r>
            <a:r>
              <a:rPr lang="zh-CN" altLang="en-US" sz="1400" dirty="0">
                <a:cs typeface="+mn-ea"/>
                <a:sym typeface="+mn-lt"/>
              </a:rPr>
              <a:t>单击此处添加简短说明，添加简短文字</a:t>
            </a:r>
            <a:endParaRPr lang="en-US" altLang="zh-CN" sz="1400" dirty="0">
              <a:cs typeface="+mn-ea"/>
              <a:sym typeface="+mn-lt"/>
            </a:endParaRPr>
          </a:p>
        </p:txBody>
      </p:sp>
      <p:sp>
        <p:nvSpPr>
          <p:cNvPr id="23" name="矩形 22"/>
          <p:cNvSpPr/>
          <p:nvPr/>
        </p:nvSpPr>
        <p:spPr>
          <a:xfrm>
            <a:off x="1579211" y="3127434"/>
            <a:ext cx="1612700" cy="257810"/>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1.</a:t>
            </a:r>
            <a:r>
              <a:rPr lang="zh-CN" altLang="en-US" sz="1400" dirty="0">
                <a:cs typeface="+mn-ea"/>
                <a:sym typeface="+mn-lt"/>
              </a:rPr>
              <a:t>具体文字添加此处</a:t>
            </a:r>
            <a:endParaRPr lang="en-US" altLang="zh-CN" sz="1400" dirty="0">
              <a:cs typeface="+mn-ea"/>
              <a:sym typeface="+mn-lt"/>
            </a:endParaRPr>
          </a:p>
        </p:txBody>
      </p:sp>
      <p:sp>
        <p:nvSpPr>
          <p:cNvPr id="24" name="矩形 23"/>
          <p:cNvSpPr/>
          <p:nvPr/>
        </p:nvSpPr>
        <p:spPr>
          <a:xfrm>
            <a:off x="4097327" y="3731624"/>
            <a:ext cx="1601924" cy="516255"/>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4.</a:t>
            </a:r>
            <a:r>
              <a:rPr lang="zh-CN" altLang="en-US" sz="1400" dirty="0">
                <a:cs typeface="+mn-ea"/>
                <a:sym typeface="+mn-lt"/>
              </a:rPr>
              <a:t>单击此处添加简短说明，添加简短文字</a:t>
            </a:r>
            <a:endParaRPr lang="en-US" altLang="zh-CN" sz="1400" dirty="0">
              <a:cs typeface="+mn-ea"/>
              <a:sym typeface="+mn-lt"/>
            </a:endParaRPr>
          </a:p>
        </p:txBody>
      </p:sp>
      <p:sp>
        <p:nvSpPr>
          <p:cNvPr id="25" name="矩形 24"/>
          <p:cNvSpPr/>
          <p:nvPr/>
        </p:nvSpPr>
        <p:spPr>
          <a:xfrm>
            <a:off x="4097325" y="3427878"/>
            <a:ext cx="1577117" cy="257810"/>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3.</a:t>
            </a:r>
            <a:r>
              <a:rPr lang="zh-CN" altLang="en-US" sz="1400" dirty="0">
                <a:cs typeface="+mn-ea"/>
                <a:sym typeface="+mn-lt"/>
              </a:rPr>
              <a:t>具体文字添加此处</a:t>
            </a:r>
            <a:endParaRPr lang="en-US" altLang="zh-CN" sz="1400" dirty="0">
              <a:cs typeface="+mn-ea"/>
              <a:sym typeface="+mn-lt"/>
            </a:endParaRPr>
          </a:p>
        </p:txBody>
      </p:sp>
      <p:sp>
        <p:nvSpPr>
          <p:cNvPr id="26" name="矩形 25"/>
          <p:cNvSpPr/>
          <p:nvPr/>
        </p:nvSpPr>
        <p:spPr>
          <a:xfrm>
            <a:off x="6519193" y="3431181"/>
            <a:ext cx="1601924" cy="516255"/>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6.</a:t>
            </a:r>
            <a:r>
              <a:rPr lang="zh-CN" altLang="en-US" sz="1400" dirty="0">
                <a:cs typeface="+mn-ea"/>
                <a:sym typeface="+mn-lt"/>
              </a:rPr>
              <a:t>单击此处添加简短说明，添加简短文字</a:t>
            </a:r>
            <a:endParaRPr lang="en-US" altLang="zh-CN" sz="1400" dirty="0">
              <a:cs typeface="+mn-ea"/>
              <a:sym typeface="+mn-lt"/>
            </a:endParaRPr>
          </a:p>
        </p:txBody>
      </p:sp>
      <p:sp>
        <p:nvSpPr>
          <p:cNvPr id="27" name="矩形 26"/>
          <p:cNvSpPr/>
          <p:nvPr/>
        </p:nvSpPr>
        <p:spPr>
          <a:xfrm>
            <a:off x="6519191" y="3127434"/>
            <a:ext cx="1601925" cy="257810"/>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5.</a:t>
            </a:r>
            <a:r>
              <a:rPr lang="zh-CN" altLang="en-US" sz="1400" dirty="0">
                <a:cs typeface="+mn-ea"/>
                <a:sym typeface="+mn-lt"/>
              </a:rPr>
              <a:t>具体文字添加此处</a:t>
            </a:r>
            <a:endParaRPr lang="en-US" altLang="zh-CN" sz="1400" dirty="0">
              <a:cs typeface="+mn-ea"/>
              <a:sym typeface="+mn-lt"/>
            </a:endParaRPr>
          </a:p>
        </p:txBody>
      </p:sp>
      <p:sp>
        <p:nvSpPr>
          <p:cNvPr id="28" name="矩形 27"/>
          <p:cNvSpPr/>
          <p:nvPr/>
        </p:nvSpPr>
        <p:spPr>
          <a:xfrm>
            <a:off x="8993805" y="3731624"/>
            <a:ext cx="1601924" cy="516255"/>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8.</a:t>
            </a:r>
            <a:r>
              <a:rPr lang="zh-CN" altLang="en-US" sz="1400" dirty="0">
                <a:cs typeface="+mn-ea"/>
                <a:sym typeface="+mn-lt"/>
              </a:rPr>
              <a:t>单击此处添加简短说明，添加简短文字</a:t>
            </a:r>
            <a:endParaRPr lang="en-US" altLang="zh-CN" sz="1400" dirty="0">
              <a:cs typeface="+mn-ea"/>
              <a:sym typeface="+mn-lt"/>
            </a:endParaRPr>
          </a:p>
        </p:txBody>
      </p:sp>
      <p:sp>
        <p:nvSpPr>
          <p:cNvPr id="29" name="矩形 28"/>
          <p:cNvSpPr/>
          <p:nvPr/>
        </p:nvSpPr>
        <p:spPr>
          <a:xfrm>
            <a:off x="8993804" y="3427878"/>
            <a:ext cx="1567102" cy="516255"/>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400" dirty="0">
                <a:cs typeface="+mn-ea"/>
                <a:sym typeface="+mn-lt"/>
              </a:rPr>
              <a:t>7.</a:t>
            </a:r>
            <a:r>
              <a:rPr lang="zh-CN" altLang="en-US" sz="1400" dirty="0">
                <a:cs typeface="+mn-ea"/>
                <a:sym typeface="+mn-lt"/>
              </a:rPr>
              <a:t>具体文字添加此处</a:t>
            </a:r>
            <a:endParaRPr lang="en-US" altLang="zh-CN" sz="1400" dirty="0">
              <a:cs typeface="+mn-ea"/>
              <a:sym typeface="+mn-lt"/>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p:nvPr/>
        </p:nvGrpSpPr>
        <p:grpSpPr>
          <a:xfrm>
            <a:off x="5631547" y="1850826"/>
            <a:ext cx="2480826" cy="4092773"/>
            <a:chOff x="10185400" y="3552825"/>
            <a:chExt cx="4006850" cy="6610350"/>
          </a:xfrm>
        </p:grpSpPr>
        <p:sp>
          <p:nvSpPr>
            <p:cNvPr id="4" name="Freeform 5"/>
            <p:cNvSpPr/>
            <p:nvPr/>
          </p:nvSpPr>
          <p:spPr bwMode="auto">
            <a:xfrm>
              <a:off x="11633200" y="9880600"/>
              <a:ext cx="1076325" cy="282575"/>
            </a:xfrm>
            <a:custGeom>
              <a:avLst/>
              <a:gdLst>
                <a:gd name="T0" fmla="*/ 678 w 678"/>
                <a:gd name="T1" fmla="*/ 90 h 178"/>
                <a:gd name="T2" fmla="*/ 678 w 678"/>
                <a:gd name="T3" fmla="*/ 90 h 178"/>
                <a:gd name="T4" fmla="*/ 676 w 678"/>
                <a:gd name="T5" fmla="*/ 108 h 178"/>
                <a:gd name="T6" fmla="*/ 670 w 678"/>
                <a:gd name="T7" fmla="*/ 124 h 178"/>
                <a:gd name="T8" fmla="*/ 662 w 678"/>
                <a:gd name="T9" fmla="*/ 140 h 178"/>
                <a:gd name="T10" fmla="*/ 650 w 678"/>
                <a:gd name="T11" fmla="*/ 152 h 178"/>
                <a:gd name="T12" fmla="*/ 636 w 678"/>
                <a:gd name="T13" fmla="*/ 164 h 178"/>
                <a:gd name="T14" fmla="*/ 620 w 678"/>
                <a:gd name="T15" fmla="*/ 172 h 178"/>
                <a:gd name="T16" fmla="*/ 602 w 678"/>
                <a:gd name="T17" fmla="*/ 176 h 178"/>
                <a:gd name="T18" fmla="*/ 582 w 678"/>
                <a:gd name="T19" fmla="*/ 178 h 178"/>
                <a:gd name="T20" fmla="*/ 96 w 678"/>
                <a:gd name="T21" fmla="*/ 178 h 178"/>
                <a:gd name="T22" fmla="*/ 96 w 678"/>
                <a:gd name="T23" fmla="*/ 178 h 178"/>
                <a:gd name="T24" fmla="*/ 76 w 678"/>
                <a:gd name="T25" fmla="*/ 176 h 178"/>
                <a:gd name="T26" fmla="*/ 58 w 678"/>
                <a:gd name="T27" fmla="*/ 172 h 178"/>
                <a:gd name="T28" fmla="*/ 42 w 678"/>
                <a:gd name="T29" fmla="*/ 164 h 178"/>
                <a:gd name="T30" fmla="*/ 28 w 678"/>
                <a:gd name="T31" fmla="*/ 152 h 178"/>
                <a:gd name="T32" fmla="*/ 16 w 678"/>
                <a:gd name="T33" fmla="*/ 140 h 178"/>
                <a:gd name="T34" fmla="*/ 8 w 678"/>
                <a:gd name="T35" fmla="*/ 124 h 178"/>
                <a:gd name="T36" fmla="*/ 2 w 678"/>
                <a:gd name="T37" fmla="*/ 108 h 178"/>
                <a:gd name="T38" fmla="*/ 0 w 678"/>
                <a:gd name="T39" fmla="*/ 90 h 178"/>
                <a:gd name="T40" fmla="*/ 0 w 678"/>
                <a:gd name="T41" fmla="*/ 90 h 178"/>
                <a:gd name="T42" fmla="*/ 0 w 678"/>
                <a:gd name="T43" fmla="*/ 90 h 178"/>
                <a:gd name="T44" fmla="*/ 2 w 678"/>
                <a:gd name="T45" fmla="*/ 72 h 178"/>
                <a:gd name="T46" fmla="*/ 8 w 678"/>
                <a:gd name="T47" fmla="*/ 54 h 178"/>
                <a:gd name="T48" fmla="*/ 16 w 678"/>
                <a:gd name="T49" fmla="*/ 40 h 178"/>
                <a:gd name="T50" fmla="*/ 28 w 678"/>
                <a:gd name="T51" fmla="*/ 26 h 178"/>
                <a:gd name="T52" fmla="*/ 42 w 678"/>
                <a:gd name="T53" fmla="*/ 16 h 178"/>
                <a:gd name="T54" fmla="*/ 58 w 678"/>
                <a:gd name="T55" fmla="*/ 8 h 178"/>
                <a:gd name="T56" fmla="*/ 76 w 678"/>
                <a:gd name="T57" fmla="*/ 2 h 178"/>
                <a:gd name="T58" fmla="*/ 96 w 678"/>
                <a:gd name="T59" fmla="*/ 0 h 178"/>
                <a:gd name="T60" fmla="*/ 582 w 678"/>
                <a:gd name="T61" fmla="*/ 0 h 178"/>
                <a:gd name="T62" fmla="*/ 582 w 678"/>
                <a:gd name="T63" fmla="*/ 0 h 178"/>
                <a:gd name="T64" fmla="*/ 602 w 678"/>
                <a:gd name="T65" fmla="*/ 2 h 178"/>
                <a:gd name="T66" fmla="*/ 620 w 678"/>
                <a:gd name="T67" fmla="*/ 8 h 178"/>
                <a:gd name="T68" fmla="*/ 636 w 678"/>
                <a:gd name="T69" fmla="*/ 16 h 178"/>
                <a:gd name="T70" fmla="*/ 650 w 678"/>
                <a:gd name="T71" fmla="*/ 26 h 178"/>
                <a:gd name="T72" fmla="*/ 662 w 678"/>
                <a:gd name="T73" fmla="*/ 40 h 178"/>
                <a:gd name="T74" fmla="*/ 670 w 678"/>
                <a:gd name="T75" fmla="*/ 54 h 178"/>
                <a:gd name="T76" fmla="*/ 676 w 678"/>
                <a:gd name="T77" fmla="*/ 72 h 178"/>
                <a:gd name="T78" fmla="*/ 678 w 678"/>
                <a:gd name="T79" fmla="*/ 90 h 178"/>
                <a:gd name="T80" fmla="*/ 678 w 678"/>
                <a:gd name="T81"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 h="178">
                  <a:moveTo>
                    <a:pt x="678" y="90"/>
                  </a:moveTo>
                  <a:lnTo>
                    <a:pt x="678" y="90"/>
                  </a:lnTo>
                  <a:lnTo>
                    <a:pt x="676" y="108"/>
                  </a:lnTo>
                  <a:lnTo>
                    <a:pt x="670" y="124"/>
                  </a:lnTo>
                  <a:lnTo>
                    <a:pt x="662" y="140"/>
                  </a:lnTo>
                  <a:lnTo>
                    <a:pt x="650" y="152"/>
                  </a:lnTo>
                  <a:lnTo>
                    <a:pt x="636" y="164"/>
                  </a:lnTo>
                  <a:lnTo>
                    <a:pt x="620" y="172"/>
                  </a:lnTo>
                  <a:lnTo>
                    <a:pt x="602" y="176"/>
                  </a:lnTo>
                  <a:lnTo>
                    <a:pt x="582" y="178"/>
                  </a:lnTo>
                  <a:lnTo>
                    <a:pt x="96" y="178"/>
                  </a:lnTo>
                  <a:lnTo>
                    <a:pt x="96" y="178"/>
                  </a:lnTo>
                  <a:lnTo>
                    <a:pt x="76" y="176"/>
                  </a:lnTo>
                  <a:lnTo>
                    <a:pt x="58" y="172"/>
                  </a:lnTo>
                  <a:lnTo>
                    <a:pt x="42" y="164"/>
                  </a:lnTo>
                  <a:lnTo>
                    <a:pt x="28" y="152"/>
                  </a:lnTo>
                  <a:lnTo>
                    <a:pt x="16" y="140"/>
                  </a:lnTo>
                  <a:lnTo>
                    <a:pt x="8" y="124"/>
                  </a:lnTo>
                  <a:lnTo>
                    <a:pt x="2" y="108"/>
                  </a:lnTo>
                  <a:lnTo>
                    <a:pt x="0" y="90"/>
                  </a:lnTo>
                  <a:lnTo>
                    <a:pt x="0" y="90"/>
                  </a:lnTo>
                  <a:lnTo>
                    <a:pt x="0" y="90"/>
                  </a:lnTo>
                  <a:lnTo>
                    <a:pt x="2" y="72"/>
                  </a:lnTo>
                  <a:lnTo>
                    <a:pt x="8" y="54"/>
                  </a:lnTo>
                  <a:lnTo>
                    <a:pt x="16" y="40"/>
                  </a:lnTo>
                  <a:lnTo>
                    <a:pt x="28" y="26"/>
                  </a:lnTo>
                  <a:lnTo>
                    <a:pt x="42" y="16"/>
                  </a:lnTo>
                  <a:lnTo>
                    <a:pt x="58" y="8"/>
                  </a:lnTo>
                  <a:lnTo>
                    <a:pt x="76" y="2"/>
                  </a:lnTo>
                  <a:lnTo>
                    <a:pt x="96" y="0"/>
                  </a:lnTo>
                  <a:lnTo>
                    <a:pt x="582" y="0"/>
                  </a:lnTo>
                  <a:lnTo>
                    <a:pt x="582" y="0"/>
                  </a:lnTo>
                  <a:lnTo>
                    <a:pt x="602" y="2"/>
                  </a:lnTo>
                  <a:lnTo>
                    <a:pt x="620" y="8"/>
                  </a:lnTo>
                  <a:lnTo>
                    <a:pt x="636" y="16"/>
                  </a:lnTo>
                  <a:lnTo>
                    <a:pt x="650" y="26"/>
                  </a:lnTo>
                  <a:lnTo>
                    <a:pt x="662" y="40"/>
                  </a:lnTo>
                  <a:lnTo>
                    <a:pt x="670" y="54"/>
                  </a:lnTo>
                  <a:lnTo>
                    <a:pt x="676" y="72"/>
                  </a:lnTo>
                  <a:lnTo>
                    <a:pt x="678" y="90"/>
                  </a:lnTo>
                  <a:lnTo>
                    <a:pt x="678" y="90"/>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5" name="Freeform 6"/>
            <p:cNvSpPr/>
            <p:nvPr/>
          </p:nvSpPr>
          <p:spPr bwMode="auto">
            <a:xfrm>
              <a:off x="11372850" y="9772650"/>
              <a:ext cx="1597025" cy="238125"/>
            </a:xfrm>
            <a:custGeom>
              <a:avLst/>
              <a:gdLst>
                <a:gd name="T0" fmla="*/ 136 w 1006"/>
                <a:gd name="T1" fmla="*/ 150 h 150"/>
                <a:gd name="T2" fmla="*/ 868 w 1006"/>
                <a:gd name="T3" fmla="*/ 150 h 150"/>
                <a:gd name="T4" fmla="*/ 868 w 1006"/>
                <a:gd name="T5" fmla="*/ 150 h 150"/>
                <a:gd name="T6" fmla="*/ 928 w 1006"/>
                <a:gd name="T7" fmla="*/ 90 h 150"/>
                <a:gd name="T8" fmla="*/ 928 w 1006"/>
                <a:gd name="T9" fmla="*/ 90 h 150"/>
                <a:gd name="T10" fmla="*/ 956 w 1006"/>
                <a:gd name="T11" fmla="*/ 60 h 150"/>
                <a:gd name="T12" fmla="*/ 978 w 1006"/>
                <a:gd name="T13" fmla="*/ 36 h 150"/>
                <a:gd name="T14" fmla="*/ 994 w 1006"/>
                <a:gd name="T15" fmla="*/ 16 h 150"/>
                <a:gd name="T16" fmla="*/ 1006 w 1006"/>
                <a:gd name="T17" fmla="*/ 0 h 150"/>
                <a:gd name="T18" fmla="*/ 0 w 1006"/>
                <a:gd name="T19" fmla="*/ 0 h 150"/>
                <a:gd name="T20" fmla="*/ 0 w 1006"/>
                <a:gd name="T21" fmla="*/ 0 h 150"/>
                <a:gd name="T22" fmla="*/ 6 w 1006"/>
                <a:gd name="T23" fmla="*/ 12 h 150"/>
                <a:gd name="T24" fmla="*/ 6 w 1006"/>
                <a:gd name="T25" fmla="*/ 12 h 150"/>
                <a:gd name="T26" fmla="*/ 66 w 1006"/>
                <a:gd name="T27" fmla="*/ 76 h 150"/>
                <a:gd name="T28" fmla="*/ 136 w 1006"/>
                <a:gd name="T29" fmla="*/ 150 h 150"/>
                <a:gd name="T30" fmla="*/ 136 w 1006"/>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6" h="150">
                  <a:moveTo>
                    <a:pt x="136" y="150"/>
                  </a:moveTo>
                  <a:lnTo>
                    <a:pt x="868" y="150"/>
                  </a:lnTo>
                  <a:lnTo>
                    <a:pt x="868" y="150"/>
                  </a:lnTo>
                  <a:lnTo>
                    <a:pt x="928" y="90"/>
                  </a:lnTo>
                  <a:lnTo>
                    <a:pt x="928" y="90"/>
                  </a:lnTo>
                  <a:lnTo>
                    <a:pt x="956" y="60"/>
                  </a:lnTo>
                  <a:lnTo>
                    <a:pt x="978" y="36"/>
                  </a:lnTo>
                  <a:lnTo>
                    <a:pt x="994" y="16"/>
                  </a:lnTo>
                  <a:lnTo>
                    <a:pt x="1006" y="0"/>
                  </a:lnTo>
                  <a:lnTo>
                    <a:pt x="0" y="0"/>
                  </a:lnTo>
                  <a:lnTo>
                    <a:pt x="0" y="0"/>
                  </a:lnTo>
                  <a:lnTo>
                    <a:pt x="6" y="12"/>
                  </a:lnTo>
                  <a:lnTo>
                    <a:pt x="6" y="12"/>
                  </a:lnTo>
                  <a:lnTo>
                    <a:pt x="66" y="76"/>
                  </a:lnTo>
                  <a:lnTo>
                    <a:pt x="136" y="150"/>
                  </a:lnTo>
                  <a:lnTo>
                    <a:pt x="136" y="150"/>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6" name="Freeform 7"/>
            <p:cNvSpPr/>
            <p:nvPr/>
          </p:nvSpPr>
          <p:spPr bwMode="auto">
            <a:xfrm>
              <a:off x="11318875" y="8988425"/>
              <a:ext cx="1714500" cy="161925"/>
            </a:xfrm>
            <a:custGeom>
              <a:avLst/>
              <a:gdLst>
                <a:gd name="T0" fmla="*/ 1080 w 1080"/>
                <a:gd name="T1" fmla="*/ 50 h 102"/>
                <a:gd name="T2" fmla="*/ 1080 w 1080"/>
                <a:gd name="T3" fmla="*/ 50 h 102"/>
                <a:gd name="T4" fmla="*/ 1078 w 1080"/>
                <a:gd name="T5" fmla="*/ 62 h 102"/>
                <a:gd name="T6" fmla="*/ 1076 w 1080"/>
                <a:gd name="T7" fmla="*/ 70 h 102"/>
                <a:gd name="T8" fmla="*/ 1072 w 1080"/>
                <a:gd name="T9" fmla="*/ 80 h 102"/>
                <a:gd name="T10" fmla="*/ 1066 w 1080"/>
                <a:gd name="T11" fmla="*/ 88 h 102"/>
                <a:gd name="T12" fmla="*/ 1058 w 1080"/>
                <a:gd name="T13" fmla="*/ 94 h 102"/>
                <a:gd name="T14" fmla="*/ 1052 w 1080"/>
                <a:gd name="T15" fmla="*/ 98 h 102"/>
                <a:gd name="T16" fmla="*/ 1042 w 1080"/>
                <a:gd name="T17" fmla="*/ 102 h 102"/>
                <a:gd name="T18" fmla="*/ 1034 w 1080"/>
                <a:gd name="T19" fmla="*/ 102 h 102"/>
                <a:gd name="T20" fmla="*/ 46 w 1080"/>
                <a:gd name="T21" fmla="*/ 102 h 102"/>
                <a:gd name="T22" fmla="*/ 46 w 1080"/>
                <a:gd name="T23" fmla="*/ 102 h 102"/>
                <a:gd name="T24" fmla="*/ 36 w 1080"/>
                <a:gd name="T25" fmla="*/ 102 h 102"/>
                <a:gd name="T26" fmla="*/ 28 w 1080"/>
                <a:gd name="T27" fmla="*/ 98 h 102"/>
                <a:gd name="T28" fmla="*/ 20 w 1080"/>
                <a:gd name="T29" fmla="*/ 94 h 102"/>
                <a:gd name="T30" fmla="*/ 14 w 1080"/>
                <a:gd name="T31" fmla="*/ 88 h 102"/>
                <a:gd name="T32" fmla="*/ 8 w 1080"/>
                <a:gd name="T33" fmla="*/ 80 h 102"/>
                <a:gd name="T34" fmla="*/ 4 w 1080"/>
                <a:gd name="T35" fmla="*/ 70 h 102"/>
                <a:gd name="T36" fmla="*/ 0 w 1080"/>
                <a:gd name="T37" fmla="*/ 62 h 102"/>
                <a:gd name="T38" fmla="*/ 0 w 1080"/>
                <a:gd name="T39" fmla="*/ 50 h 102"/>
                <a:gd name="T40" fmla="*/ 0 w 1080"/>
                <a:gd name="T41" fmla="*/ 50 h 102"/>
                <a:gd name="T42" fmla="*/ 0 w 1080"/>
                <a:gd name="T43" fmla="*/ 50 h 102"/>
                <a:gd name="T44" fmla="*/ 0 w 1080"/>
                <a:gd name="T45" fmla="*/ 40 h 102"/>
                <a:gd name="T46" fmla="*/ 4 w 1080"/>
                <a:gd name="T47" fmla="*/ 32 h 102"/>
                <a:gd name="T48" fmla="*/ 8 w 1080"/>
                <a:gd name="T49" fmla="*/ 22 h 102"/>
                <a:gd name="T50" fmla="*/ 14 w 1080"/>
                <a:gd name="T51" fmla="*/ 14 h 102"/>
                <a:gd name="T52" fmla="*/ 20 w 1080"/>
                <a:gd name="T53" fmla="*/ 8 h 102"/>
                <a:gd name="T54" fmla="*/ 28 w 1080"/>
                <a:gd name="T55" fmla="*/ 4 h 102"/>
                <a:gd name="T56" fmla="*/ 36 w 1080"/>
                <a:gd name="T57" fmla="*/ 0 h 102"/>
                <a:gd name="T58" fmla="*/ 46 w 1080"/>
                <a:gd name="T59" fmla="*/ 0 h 102"/>
                <a:gd name="T60" fmla="*/ 1034 w 1080"/>
                <a:gd name="T61" fmla="*/ 0 h 102"/>
                <a:gd name="T62" fmla="*/ 1034 w 1080"/>
                <a:gd name="T63" fmla="*/ 0 h 102"/>
                <a:gd name="T64" fmla="*/ 1042 w 1080"/>
                <a:gd name="T65" fmla="*/ 0 h 102"/>
                <a:gd name="T66" fmla="*/ 1052 w 1080"/>
                <a:gd name="T67" fmla="*/ 4 h 102"/>
                <a:gd name="T68" fmla="*/ 1058 w 1080"/>
                <a:gd name="T69" fmla="*/ 8 h 102"/>
                <a:gd name="T70" fmla="*/ 1066 w 1080"/>
                <a:gd name="T71" fmla="*/ 14 h 102"/>
                <a:gd name="T72" fmla="*/ 1072 w 1080"/>
                <a:gd name="T73" fmla="*/ 22 h 102"/>
                <a:gd name="T74" fmla="*/ 1076 w 1080"/>
                <a:gd name="T75" fmla="*/ 32 h 102"/>
                <a:gd name="T76" fmla="*/ 1078 w 1080"/>
                <a:gd name="T77" fmla="*/ 40 h 102"/>
                <a:gd name="T78" fmla="*/ 1080 w 1080"/>
                <a:gd name="T79" fmla="*/ 50 h 102"/>
                <a:gd name="T80" fmla="*/ 1080 w 1080"/>
                <a:gd name="T81"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2">
                  <a:moveTo>
                    <a:pt x="1080" y="50"/>
                  </a:moveTo>
                  <a:lnTo>
                    <a:pt x="1080" y="50"/>
                  </a:lnTo>
                  <a:lnTo>
                    <a:pt x="1078" y="62"/>
                  </a:lnTo>
                  <a:lnTo>
                    <a:pt x="1076" y="70"/>
                  </a:lnTo>
                  <a:lnTo>
                    <a:pt x="1072" y="80"/>
                  </a:lnTo>
                  <a:lnTo>
                    <a:pt x="1066" y="88"/>
                  </a:lnTo>
                  <a:lnTo>
                    <a:pt x="1058" y="94"/>
                  </a:lnTo>
                  <a:lnTo>
                    <a:pt x="1052" y="98"/>
                  </a:lnTo>
                  <a:lnTo>
                    <a:pt x="1042" y="102"/>
                  </a:lnTo>
                  <a:lnTo>
                    <a:pt x="1034" y="102"/>
                  </a:lnTo>
                  <a:lnTo>
                    <a:pt x="46" y="102"/>
                  </a:lnTo>
                  <a:lnTo>
                    <a:pt x="46" y="102"/>
                  </a:lnTo>
                  <a:lnTo>
                    <a:pt x="36" y="102"/>
                  </a:lnTo>
                  <a:lnTo>
                    <a:pt x="28" y="98"/>
                  </a:lnTo>
                  <a:lnTo>
                    <a:pt x="20" y="94"/>
                  </a:lnTo>
                  <a:lnTo>
                    <a:pt x="14" y="88"/>
                  </a:lnTo>
                  <a:lnTo>
                    <a:pt x="8" y="80"/>
                  </a:lnTo>
                  <a:lnTo>
                    <a:pt x="4" y="70"/>
                  </a:lnTo>
                  <a:lnTo>
                    <a:pt x="0" y="62"/>
                  </a:lnTo>
                  <a:lnTo>
                    <a:pt x="0" y="50"/>
                  </a:lnTo>
                  <a:lnTo>
                    <a:pt x="0" y="50"/>
                  </a:lnTo>
                  <a:lnTo>
                    <a:pt x="0" y="50"/>
                  </a:lnTo>
                  <a:lnTo>
                    <a:pt x="0" y="40"/>
                  </a:lnTo>
                  <a:lnTo>
                    <a:pt x="4" y="32"/>
                  </a:lnTo>
                  <a:lnTo>
                    <a:pt x="8" y="22"/>
                  </a:lnTo>
                  <a:lnTo>
                    <a:pt x="14" y="14"/>
                  </a:lnTo>
                  <a:lnTo>
                    <a:pt x="20" y="8"/>
                  </a:lnTo>
                  <a:lnTo>
                    <a:pt x="28" y="4"/>
                  </a:lnTo>
                  <a:lnTo>
                    <a:pt x="36" y="0"/>
                  </a:lnTo>
                  <a:lnTo>
                    <a:pt x="46" y="0"/>
                  </a:lnTo>
                  <a:lnTo>
                    <a:pt x="1034" y="0"/>
                  </a:lnTo>
                  <a:lnTo>
                    <a:pt x="1034" y="0"/>
                  </a:lnTo>
                  <a:lnTo>
                    <a:pt x="1042" y="0"/>
                  </a:lnTo>
                  <a:lnTo>
                    <a:pt x="1052" y="4"/>
                  </a:lnTo>
                  <a:lnTo>
                    <a:pt x="1058" y="8"/>
                  </a:lnTo>
                  <a:lnTo>
                    <a:pt x="1066" y="14"/>
                  </a:lnTo>
                  <a:lnTo>
                    <a:pt x="1072" y="22"/>
                  </a:lnTo>
                  <a:lnTo>
                    <a:pt x="1076" y="32"/>
                  </a:lnTo>
                  <a:lnTo>
                    <a:pt x="1078" y="40"/>
                  </a:lnTo>
                  <a:lnTo>
                    <a:pt x="1080" y="50"/>
                  </a:lnTo>
                  <a:lnTo>
                    <a:pt x="1080" y="50"/>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7" name="Freeform 8"/>
            <p:cNvSpPr/>
            <p:nvPr/>
          </p:nvSpPr>
          <p:spPr bwMode="auto">
            <a:xfrm>
              <a:off x="11318875" y="92265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2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2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2"/>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2"/>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8" name="Freeform 9"/>
            <p:cNvSpPr/>
            <p:nvPr/>
          </p:nvSpPr>
          <p:spPr bwMode="auto">
            <a:xfrm>
              <a:off x="11318875" y="94678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0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0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0"/>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0"/>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9" name="Freeform 10"/>
            <p:cNvSpPr/>
            <p:nvPr/>
          </p:nvSpPr>
          <p:spPr bwMode="auto">
            <a:xfrm>
              <a:off x="11318875" y="9683750"/>
              <a:ext cx="1698625" cy="101600"/>
            </a:xfrm>
            <a:custGeom>
              <a:avLst/>
              <a:gdLst>
                <a:gd name="T0" fmla="*/ 1070 w 1070"/>
                <a:gd name="T1" fmla="*/ 32 h 64"/>
                <a:gd name="T2" fmla="*/ 1070 w 1070"/>
                <a:gd name="T3" fmla="*/ 32 h 64"/>
                <a:gd name="T4" fmla="*/ 1070 w 1070"/>
                <a:gd name="T5" fmla="*/ 38 h 64"/>
                <a:gd name="T6" fmla="*/ 1068 w 1070"/>
                <a:gd name="T7" fmla="*/ 44 h 64"/>
                <a:gd name="T8" fmla="*/ 1064 w 1070"/>
                <a:gd name="T9" fmla="*/ 50 h 64"/>
                <a:gd name="T10" fmla="*/ 1058 w 1070"/>
                <a:gd name="T11" fmla="*/ 56 h 64"/>
                <a:gd name="T12" fmla="*/ 1050 w 1070"/>
                <a:gd name="T13" fmla="*/ 60 h 64"/>
                <a:gd name="T14" fmla="*/ 1044 w 1070"/>
                <a:gd name="T15" fmla="*/ 62 h 64"/>
                <a:gd name="T16" fmla="*/ 1034 w 1070"/>
                <a:gd name="T17" fmla="*/ 64 h 64"/>
                <a:gd name="T18" fmla="*/ 1026 w 1070"/>
                <a:gd name="T19" fmla="*/ 64 h 64"/>
                <a:gd name="T20" fmla="*/ 46 w 1070"/>
                <a:gd name="T21" fmla="*/ 64 h 64"/>
                <a:gd name="T22" fmla="*/ 46 w 1070"/>
                <a:gd name="T23" fmla="*/ 64 h 64"/>
                <a:gd name="T24" fmla="*/ 36 w 1070"/>
                <a:gd name="T25" fmla="*/ 64 h 64"/>
                <a:gd name="T26" fmla="*/ 28 w 1070"/>
                <a:gd name="T27" fmla="*/ 62 h 64"/>
                <a:gd name="T28" fmla="*/ 20 w 1070"/>
                <a:gd name="T29" fmla="*/ 60 h 64"/>
                <a:gd name="T30" fmla="*/ 14 w 1070"/>
                <a:gd name="T31" fmla="*/ 56 h 64"/>
                <a:gd name="T32" fmla="*/ 8 w 1070"/>
                <a:gd name="T33" fmla="*/ 50 h 64"/>
                <a:gd name="T34" fmla="*/ 4 w 1070"/>
                <a:gd name="T35" fmla="*/ 44 h 64"/>
                <a:gd name="T36" fmla="*/ 0 w 1070"/>
                <a:gd name="T37" fmla="*/ 38 h 64"/>
                <a:gd name="T38" fmla="*/ 0 w 1070"/>
                <a:gd name="T39" fmla="*/ 32 h 64"/>
                <a:gd name="T40" fmla="*/ 0 w 1070"/>
                <a:gd name="T41" fmla="*/ 32 h 64"/>
                <a:gd name="T42" fmla="*/ 0 w 1070"/>
                <a:gd name="T43" fmla="*/ 32 h 64"/>
                <a:gd name="T44" fmla="*/ 0 w 1070"/>
                <a:gd name="T45" fmla="*/ 26 h 64"/>
                <a:gd name="T46" fmla="*/ 4 w 1070"/>
                <a:gd name="T47" fmla="*/ 20 h 64"/>
                <a:gd name="T48" fmla="*/ 8 w 1070"/>
                <a:gd name="T49" fmla="*/ 14 h 64"/>
                <a:gd name="T50" fmla="*/ 14 w 1070"/>
                <a:gd name="T51" fmla="*/ 10 h 64"/>
                <a:gd name="T52" fmla="*/ 20 w 1070"/>
                <a:gd name="T53" fmla="*/ 4 h 64"/>
                <a:gd name="T54" fmla="*/ 28 w 1070"/>
                <a:gd name="T55" fmla="*/ 2 h 64"/>
                <a:gd name="T56" fmla="*/ 36 w 1070"/>
                <a:gd name="T57" fmla="*/ 0 h 64"/>
                <a:gd name="T58" fmla="*/ 46 w 1070"/>
                <a:gd name="T59" fmla="*/ 0 h 64"/>
                <a:gd name="T60" fmla="*/ 1026 w 1070"/>
                <a:gd name="T61" fmla="*/ 0 h 64"/>
                <a:gd name="T62" fmla="*/ 1026 w 1070"/>
                <a:gd name="T63" fmla="*/ 0 h 64"/>
                <a:gd name="T64" fmla="*/ 1034 w 1070"/>
                <a:gd name="T65" fmla="*/ 0 h 64"/>
                <a:gd name="T66" fmla="*/ 1044 w 1070"/>
                <a:gd name="T67" fmla="*/ 2 h 64"/>
                <a:gd name="T68" fmla="*/ 1050 w 1070"/>
                <a:gd name="T69" fmla="*/ 4 h 64"/>
                <a:gd name="T70" fmla="*/ 1058 w 1070"/>
                <a:gd name="T71" fmla="*/ 10 h 64"/>
                <a:gd name="T72" fmla="*/ 1064 w 1070"/>
                <a:gd name="T73" fmla="*/ 14 h 64"/>
                <a:gd name="T74" fmla="*/ 1068 w 1070"/>
                <a:gd name="T75" fmla="*/ 20 h 64"/>
                <a:gd name="T76" fmla="*/ 1070 w 1070"/>
                <a:gd name="T77" fmla="*/ 26 h 64"/>
                <a:gd name="T78" fmla="*/ 1070 w 1070"/>
                <a:gd name="T79" fmla="*/ 32 h 64"/>
                <a:gd name="T80" fmla="*/ 1070 w 1070"/>
                <a:gd name="T8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0" h="64">
                  <a:moveTo>
                    <a:pt x="1070" y="32"/>
                  </a:moveTo>
                  <a:lnTo>
                    <a:pt x="1070" y="32"/>
                  </a:lnTo>
                  <a:lnTo>
                    <a:pt x="1070" y="38"/>
                  </a:lnTo>
                  <a:lnTo>
                    <a:pt x="1068" y="44"/>
                  </a:lnTo>
                  <a:lnTo>
                    <a:pt x="1064" y="50"/>
                  </a:lnTo>
                  <a:lnTo>
                    <a:pt x="1058" y="56"/>
                  </a:lnTo>
                  <a:lnTo>
                    <a:pt x="1050" y="60"/>
                  </a:lnTo>
                  <a:lnTo>
                    <a:pt x="1044" y="62"/>
                  </a:lnTo>
                  <a:lnTo>
                    <a:pt x="1034" y="64"/>
                  </a:lnTo>
                  <a:lnTo>
                    <a:pt x="1026" y="64"/>
                  </a:lnTo>
                  <a:lnTo>
                    <a:pt x="46" y="64"/>
                  </a:lnTo>
                  <a:lnTo>
                    <a:pt x="46" y="64"/>
                  </a:lnTo>
                  <a:lnTo>
                    <a:pt x="36" y="64"/>
                  </a:lnTo>
                  <a:lnTo>
                    <a:pt x="28" y="62"/>
                  </a:lnTo>
                  <a:lnTo>
                    <a:pt x="20" y="60"/>
                  </a:lnTo>
                  <a:lnTo>
                    <a:pt x="14" y="56"/>
                  </a:lnTo>
                  <a:lnTo>
                    <a:pt x="8" y="50"/>
                  </a:lnTo>
                  <a:lnTo>
                    <a:pt x="4" y="44"/>
                  </a:lnTo>
                  <a:lnTo>
                    <a:pt x="0" y="38"/>
                  </a:lnTo>
                  <a:lnTo>
                    <a:pt x="0" y="32"/>
                  </a:lnTo>
                  <a:lnTo>
                    <a:pt x="0" y="32"/>
                  </a:lnTo>
                  <a:lnTo>
                    <a:pt x="0" y="32"/>
                  </a:lnTo>
                  <a:lnTo>
                    <a:pt x="0" y="26"/>
                  </a:lnTo>
                  <a:lnTo>
                    <a:pt x="4" y="20"/>
                  </a:lnTo>
                  <a:lnTo>
                    <a:pt x="8" y="14"/>
                  </a:lnTo>
                  <a:lnTo>
                    <a:pt x="14" y="10"/>
                  </a:lnTo>
                  <a:lnTo>
                    <a:pt x="20" y="4"/>
                  </a:lnTo>
                  <a:lnTo>
                    <a:pt x="28" y="2"/>
                  </a:lnTo>
                  <a:lnTo>
                    <a:pt x="36" y="0"/>
                  </a:lnTo>
                  <a:lnTo>
                    <a:pt x="46" y="0"/>
                  </a:lnTo>
                  <a:lnTo>
                    <a:pt x="1026" y="0"/>
                  </a:lnTo>
                  <a:lnTo>
                    <a:pt x="1026" y="0"/>
                  </a:lnTo>
                  <a:lnTo>
                    <a:pt x="1034" y="0"/>
                  </a:lnTo>
                  <a:lnTo>
                    <a:pt x="1044" y="2"/>
                  </a:lnTo>
                  <a:lnTo>
                    <a:pt x="1050" y="4"/>
                  </a:lnTo>
                  <a:lnTo>
                    <a:pt x="1058" y="10"/>
                  </a:lnTo>
                  <a:lnTo>
                    <a:pt x="1064" y="14"/>
                  </a:lnTo>
                  <a:lnTo>
                    <a:pt x="1068" y="20"/>
                  </a:lnTo>
                  <a:lnTo>
                    <a:pt x="1070" y="26"/>
                  </a:lnTo>
                  <a:lnTo>
                    <a:pt x="1070" y="32"/>
                  </a:lnTo>
                  <a:lnTo>
                    <a:pt x="1070" y="32"/>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10" name="Freeform 11"/>
            <p:cNvSpPr/>
            <p:nvPr/>
          </p:nvSpPr>
          <p:spPr bwMode="auto">
            <a:xfrm>
              <a:off x="11306175" y="8747125"/>
              <a:ext cx="1739900" cy="165100"/>
            </a:xfrm>
            <a:custGeom>
              <a:avLst/>
              <a:gdLst>
                <a:gd name="T0" fmla="*/ 1096 w 1096"/>
                <a:gd name="T1" fmla="*/ 52 h 104"/>
                <a:gd name="T2" fmla="*/ 1096 w 1096"/>
                <a:gd name="T3" fmla="*/ 52 h 104"/>
                <a:gd name="T4" fmla="*/ 1094 w 1096"/>
                <a:gd name="T5" fmla="*/ 62 h 104"/>
                <a:gd name="T6" fmla="*/ 1092 w 1096"/>
                <a:gd name="T7" fmla="*/ 72 h 104"/>
                <a:gd name="T8" fmla="*/ 1088 w 1096"/>
                <a:gd name="T9" fmla="*/ 80 h 104"/>
                <a:gd name="T10" fmla="*/ 1082 w 1096"/>
                <a:gd name="T11" fmla="*/ 88 h 104"/>
                <a:gd name="T12" fmla="*/ 1074 w 1096"/>
                <a:gd name="T13" fmla="*/ 94 h 104"/>
                <a:gd name="T14" fmla="*/ 1066 w 1096"/>
                <a:gd name="T15" fmla="*/ 98 h 104"/>
                <a:gd name="T16" fmla="*/ 1058 w 1096"/>
                <a:gd name="T17" fmla="*/ 102 h 104"/>
                <a:gd name="T18" fmla="*/ 1048 w 1096"/>
                <a:gd name="T19" fmla="*/ 104 h 104"/>
                <a:gd name="T20" fmla="*/ 46 w 1096"/>
                <a:gd name="T21" fmla="*/ 104 h 104"/>
                <a:gd name="T22" fmla="*/ 46 w 1096"/>
                <a:gd name="T23" fmla="*/ 104 h 104"/>
                <a:gd name="T24" fmla="*/ 38 w 1096"/>
                <a:gd name="T25" fmla="*/ 102 h 104"/>
                <a:gd name="T26" fmla="*/ 28 w 1096"/>
                <a:gd name="T27" fmla="*/ 98 h 104"/>
                <a:gd name="T28" fmla="*/ 20 w 1096"/>
                <a:gd name="T29" fmla="*/ 94 h 104"/>
                <a:gd name="T30" fmla="*/ 14 w 1096"/>
                <a:gd name="T31" fmla="*/ 88 h 104"/>
                <a:gd name="T32" fmla="*/ 8 w 1096"/>
                <a:gd name="T33" fmla="*/ 80 h 104"/>
                <a:gd name="T34" fmla="*/ 4 w 1096"/>
                <a:gd name="T35" fmla="*/ 72 h 104"/>
                <a:gd name="T36" fmla="*/ 0 w 1096"/>
                <a:gd name="T37" fmla="*/ 62 h 104"/>
                <a:gd name="T38" fmla="*/ 0 w 1096"/>
                <a:gd name="T39" fmla="*/ 52 h 104"/>
                <a:gd name="T40" fmla="*/ 0 w 1096"/>
                <a:gd name="T41" fmla="*/ 52 h 104"/>
                <a:gd name="T42" fmla="*/ 0 w 1096"/>
                <a:gd name="T43" fmla="*/ 52 h 104"/>
                <a:gd name="T44" fmla="*/ 0 w 1096"/>
                <a:gd name="T45" fmla="*/ 42 h 104"/>
                <a:gd name="T46" fmla="*/ 4 w 1096"/>
                <a:gd name="T47" fmla="*/ 32 h 104"/>
                <a:gd name="T48" fmla="*/ 8 w 1096"/>
                <a:gd name="T49" fmla="*/ 22 h 104"/>
                <a:gd name="T50" fmla="*/ 14 w 1096"/>
                <a:gd name="T51" fmla="*/ 16 h 104"/>
                <a:gd name="T52" fmla="*/ 20 w 1096"/>
                <a:gd name="T53" fmla="*/ 8 h 104"/>
                <a:gd name="T54" fmla="*/ 28 w 1096"/>
                <a:gd name="T55" fmla="*/ 4 h 104"/>
                <a:gd name="T56" fmla="*/ 38 w 1096"/>
                <a:gd name="T57" fmla="*/ 2 h 104"/>
                <a:gd name="T58" fmla="*/ 46 w 1096"/>
                <a:gd name="T59" fmla="*/ 0 h 104"/>
                <a:gd name="T60" fmla="*/ 1048 w 1096"/>
                <a:gd name="T61" fmla="*/ 0 h 104"/>
                <a:gd name="T62" fmla="*/ 1048 w 1096"/>
                <a:gd name="T63" fmla="*/ 0 h 104"/>
                <a:gd name="T64" fmla="*/ 1058 w 1096"/>
                <a:gd name="T65" fmla="*/ 2 h 104"/>
                <a:gd name="T66" fmla="*/ 1066 w 1096"/>
                <a:gd name="T67" fmla="*/ 4 h 104"/>
                <a:gd name="T68" fmla="*/ 1074 w 1096"/>
                <a:gd name="T69" fmla="*/ 8 h 104"/>
                <a:gd name="T70" fmla="*/ 1082 w 1096"/>
                <a:gd name="T71" fmla="*/ 16 h 104"/>
                <a:gd name="T72" fmla="*/ 1088 w 1096"/>
                <a:gd name="T73" fmla="*/ 22 h 104"/>
                <a:gd name="T74" fmla="*/ 1092 w 1096"/>
                <a:gd name="T75" fmla="*/ 32 h 104"/>
                <a:gd name="T76" fmla="*/ 1094 w 1096"/>
                <a:gd name="T77" fmla="*/ 42 h 104"/>
                <a:gd name="T78" fmla="*/ 1096 w 1096"/>
                <a:gd name="T79" fmla="*/ 52 h 104"/>
                <a:gd name="T80" fmla="*/ 1096 w 1096"/>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6" h="104">
                  <a:moveTo>
                    <a:pt x="1096" y="52"/>
                  </a:moveTo>
                  <a:lnTo>
                    <a:pt x="1096" y="52"/>
                  </a:lnTo>
                  <a:lnTo>
                    <a:pt x="1094" y="62"/>
                  </a:lnTo>
                  <a:lnTo>
                    <a:pt x="1092" y="72"/>
                  </a:lnTo>
                  <a:lnTo>
                    <a:pt x="1088" y="80"/>
                  </a:lnTo>
                  <a:lnTo>
                    <a:pt x="1082" y="88"/>
                  </a:lnTo>
                  <a:lnTo>
                    <a:pt x="1074" y="94"/>
                  </a:lnTo>
                  <a:lnTo>
                    <a:pt x="1066" y="98"/>
                  </a:lnTo>
                  <a:lnTo>
                    <a:pt x="1058" y="102"/>
                  </a:lnTo>
                  <a:lnTo>
                    <a:pt x="1048" y="104"/>
                  </a:lnTo>
                  <a:lnTo>
                    <a:pt x="46" y="104"/>
                  </a:lnTo>
                  <a:lnTo>
                    <a:pt x="46" y="104"/>
                  </a:lnTo>
                  <a:lnTo>
                    <a:pt x="38" y="102"/>
                  </a:lnTo>
                  <a:lnTo>
                    <a:pt x="28" y="98"/>
                  </a:lnTo>
                  <a:lnTo>
                    <a:pt x="20" y="94"/>
                  </a:lnTo>
                  <a:lnTo>
                    <a:pt x="14" y="88"/>
                  </a:lnTo>
                  <a:lnTo>
                    <a:pt x="8" y="80"/>
                  </a:lnTo>
                  <a:lnTo>
                    <a:pt x="4" y="72"/>
                  </a:lnTo>
                  <a:lnTo>
                    <a:pt x="0" y="62"/>
                  </a:lnTo>
                  <a:lnTo>
                    <a:pt x="0" y="52"/>
                  </a:lnTo>
                  <a:lnTo>
                    <a:pt x="0" y="52"/>
                  </a:lnTo>
                  <a:lnTo>
                    <a:pt x="0" y="52"/>
                  </a:lnTo>
                  <a:lnTo>
                    <a:pt x="0" y="42"/>
                  </a:lnTo>
                  <a:lnTo>
                    <a:pt x="4" y="32"/>
                  </a:lnTo>
                  <a:lnTo>
                    <a:pt x="8" y="22"/>
                  </a:lnTo>
                  <a:lnTo>
                    <a:pt x="14" y="16"/>
                  </a:lnTo>
                  <a:lnTo>
                    <a:pt x="20" y="8"/>
                  </a:lnTo>
                  <a:lnTo>
                    <a:pt x="28" y="4"/>
                  </a:lnTo>
                  <a:lnTo>
                    <a:pt x="38" y="2"/>
                  </a:lnTo>
                  <a:lnTo>
                    <a:pt x="46" y="0"/>
                  </a:lnTo>
                  <a:lnTo>
                    <a:pt x="1048" y="0"/>
                  </a:lnTo>
                  <a:lnTo>
                    <a:pt x="1048" y="0"/>
                  </a:lnTo>
                  <a:lnTo>
                    <a:pt x="1058" y="2"/>
                  </a:lnTo>
                  <a:lnTo>
                    <a:pt x="1066" y="4"/>
                  </a:lnTo>
                  <a:lnTo>
                    <a:pt x="1074" y="8"/>
                  </a:lnTo>
                  <a:lnTo>
                    <a:pt x="1082" y="16"/>
                  </a:lnTo>
                  <a:lnTo>
                    <a:pt x="1088" y="22"/>
                  </a:lnTo>
                  <a:lnTo>
                    <a:pt x="1092" y="32"/>
                  </a:lnTo>
                  <a:lnTo>
                    <a:pt x="1094" y="42"/>
                  </a:lnTo>
                  <a:lnTo>
                    <a:pt x="1096" y="52"/>
                  </a:lnTo>
                  <a:lnTo>
                    <a:pt x="1096" y="52"/>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11" name="Freeform 12"/>
            <p:cNvSpPr/>
            <p:nvPr/>
          </p:nvSpPr>
          <p:spPr bwMode="auto">
            <a:xfrm>
              <a:off x="11547474"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 name="T8" fmla="*/ 0 w 1666"/>
                <a:gd name="T9" fmla="*/ 0 h 1054"/>
              </a:gdLst>
              <a:ahLst/>
              <a:cxnLst>
                <a:cxn ang="0">
                  <a:pos x="T0" y="T1"/>
                </a:cxn>
                <a:cxn ang="0">
                  <a:pos x="T2" y="T3"/>
                </a:cxn>
                <a:cxn ang="0">
                  <a:pos x="T4" y="T5"/>
                </a:cxn>
                <a:cxn ang="0">
                  <a:pos x="T6" y="T7"/>
                </a:cxn>
                <a:cxn ang="0">
                  <a:pos x="T8" y="T9"/>
                </a:cxn>
              </a:cxnLst>
              <a:rect l="0" t="0" r="r" b="b"/>
              <a:pathLst>
                <a:path w="1666" h="1054">
                  <a:moveTo>
                    <a:pt x="0" y="0"/>
                  </a:moveTo>
                  <a:lnTo>
                    <a:pt x="1666" y="1054"/>
                  </a:lnTo>
                  <a:lnTo>
                    <a:pt x="1348" y="370"/>
                  </a:lnTo>
                  <a:lnTo>
                    <a:pt x="622" y="0"/>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12" name="Freeform 13"/>
            <p:cNvSpPr/>
            <p:nvPr/>
          </p:nvSpPr>
          <p:spPr bwMode="auto">
            <a:xfrm>
              <a:off x="11547475"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Lst>
              <a:ahLst/>
              <a:cxnLst>
                <a:cxn ang="0">
                  <a:pos x="T0" y="T1"/>
                </a:cxn>
                <a:cxn ang="0">
                  <a:pos x="T2" y="T3"/>
                </a:cxn>
                <a:cxn ang="0">
                  <a:pos x="T4" y="T5"/>
                </a:cxn>
                <a:cxn ang="0">
                  <a:pos x="T6" y="T7"/>
                </a:cxn>
              </a:cxnLst>
              <a:rect l="0" t="0" r="r" b="b"/>
              <a:pathLst>
                <a:path w="1666" h="1054">
                  <a:moveTo>
                    <a:pt x="0" y="0"/>
                  </a:moveTo>
                  <a:lnTo>
                    <a:pt x="1666" y="1054"/>
                  </a:lnTo>
                  <a:lnTo>
                    <a:pt x="1348" y="370"/>
                  </a:lnTo>
                  <a:lnTo>
                    <a:pt x="6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14" name="Freeform 15"/>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 name="T8" fmla="*/ 2012 w 2330"/>
                <a:gd name="T9" fmla="*/ 0 h 1834"/>
              </a:gdLst>
              <a:ahLst/>
              <a:cxnLst>
                <a:cxn ang="0">
                  <a:pos x="T0" y="T1"/>
                </a:cxn>
                <a:cxn ang="0">
                  <a:pos x="T2" y="T3"/>
                </a:cxn>
                <a:cxn ang="0">
                  <a:pos x="T4" y="T5"/>
                </a:cxn>
                <a:cxn ang="0">
                  <a:pos x="T6" y="T7"/>
                </a:cxn>
                <a:cxn ang="0">
                  <a:pos x="T8" y="T9"/>
                </a:cxn>
              </a:cxnLst>
              <a:rect l="0" t="0" r="r" b="b"/>
              <a:pathLst>
                <a:path w="2330" h="1834">
                  <a:moveTo>
                    <a:pt x="2012" y="0"/>
                  </a:moveTo>
                  <a:lnTo>
                    <a:pt x="0" y="1674"/>
                  </a:lnTo>
                  <a:lnTo>
                    <a:pt x="88" y="1834"/>
                  </a:lnTo>
                  <a:lnTo>
                    <a:pt x="2330" y="684"/>
                  </a:lnTo>
                  <a:lnTo>
                    <a:pt x="2012" y="0"/>
                  </a:lnTo>
                  <a:close/>
                </a:path>
              </a:pathLst>
            </a:custGeom>
            <a:solidFill>
              <a:srgbClr val="5637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dirty="0">
                <a:solidFill>
                  <a:schemeClr val="tx1">
                    <a:lumMod val="75000"/>
                    <a:lumOff val="25000"/>
                  </a:schemeClr>
                </a:solidFill>
                <a:cs typeface="+mn-ea"/>
                <a:sym typeface="+mn-lt"/>
              </a:endParaRPr>
            </a:p>
          </p:txBody>
        </p:sp>
        <p:sp>
          <p:nvSpPr>
            <p:cNvPr id="15" name="Freeform 16"/>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Lst>
              <a:ahLst/>
              <a:cxnLst>
                <a:cxn ang="0">
                  <a:pos x="T0" y="T1"/>
                </a:cxn>
                <a:cxn ang="0">
                  <a:pos x="T2" y="T3"/>
                </a:cxn>
                <a:cxn ang="0">
                  <a:pos x="T4" y="T5"/>
                </a:cxn>
                <a:cxn ang="0">
                  <a:pos x="T6" y="T7"/>
                </a:cxn>
              </a:cxnLst>
              <a:rect l="0" t="0" r="r" b="b"/>
              <a:pathLst>
                <a:path w="2330" h="1834">
                  <a:moveTo>
                    <a:pt x="2012" y="0"/>
                  </a:moveTo>
                  <a:lnTo>
                    <a:pt x="0" y="1674"/>
                  </a:lnTo>
                  <a:lnTo>
                    <a:pt x="88" y="1834"/>
                  </a:lnTo>
                  <a:lnTo>
                    <a:pt x="2330" y="6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16" name="Freeform 17"/>
            <p:cNvSpPr/>
            <p:nvPr/>
          </p:nvSpPr>
          <p:spPr bwMode="auto">
            <a:xfrm>
              <a:off x="10493375" y="6797675"/>
              <a:ext cx="2978150" cy="1190625"/>
            </a:xfrm>
            <a:custGeom>
              <a:avLst/>
              <a:gdLst>
                <a:gd name="T0" fmla="*/ 0 w 1876"/>
                <a:gd name="T1" fmla="*/ 0 h 750"/>
                <a:gd name="T2" fmla="*/ 1876 w 1876"/>
                <a:gd name="T3" fmla="*/ 400 h 750"/>
                <a:gd name="T4" fmla="*/ 1768 w 1876"/>
                <a:gd name="T5" fmla="*/ 750 h 750"/>
                <a:gd name="T6" fmla="*/ 88 w 1876"/>
                <a:gd name="T7" fmla="*/ 160 h 750"/>
                <a:gd name="T8" fmla="*/ 0 w 1876"/>
                <a:gd name="T9" fmla="*/ 0 h 750"/>
              </a:gdLst>
              <a:ahLst/>
              <a:cxnLst>
                <a:cxn ang="0">
                  <a:pos x="T0" y="T1"/>
                </a:cxn>
                <a:cxn ang="0">
                  <a:pos x="T2" y="T3"/>
                </a:cxn>
                <a:cxn ang="0">
                  <a:pos x="T4" y="T5"/>
                </a:cxn>
                <a:cxn ang="0">
                  <a:pos x="T6" y="T7"/>
                </a:cxn>
                <a:cxn ang="0">
                  <a:pos x="T8" y="T9"/>
                </a:cxn>
              </a:cxnLst>
              <a:rect l="0" t="0" r="r" b="b"/>
              <a:pathLst>
                <a:path w="1876" h="750">
                  <a:moveTo>
                    <a:pt x="0" y="0"/>
                  </a:moveTo>
                  <a:lnTo>
                    <a:pt x="1876" y="400"/>
                  </a:lnTo>
                  <a:lnTo>
                    <a:pt x="1768" y="750"/>
                  </a:lnTo>
                  <a:lnTo>
                    <a:pt x="88" y="160"/>
                  </a:lnTo>
                  <a:lnTo>
                    <a:pt x="0" y="0"/>
                  </a:lnTo>
                  <a:close/>
                </a:path>
              </a:pathLst>
            </a:custGeom>
            <a:solidFill>
              <a:srgbClr val="5637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dirty="0">
                <a:solidFill>
                  <a:schemeClr val="tx1">
                    <a:lumMod val="75000"/>
                    <a:lumOff val="25000"/>
                  </a:schemeClr>
                </a:solidFill>
                <a:cs typeface="+mn-ea"/>
                <a:sym typeface="+mn-lt"/>
              </a:endParaRPr>
            </a:p>
          </p:txBody>
        </p:sp>
        <p:sp>
          <p:nvSpPr>
            <p:cNvPr id="17" name="Freeform 18"/>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 name="T8" fmla="*/ 2072 w 2072"/>
                <a:gd name="T9" fmla="*/ 0 h 1510"/>
              </a:gdLst>
              <a:ahLst/>
              <a:cxnLst>
                <a:cxn ang="0">
                  <a:pos x="T0" y="T1"/>
                </a:cxn>
                <a:cxn ang="0">
                  <a:pos x="T2" y="T3"/>
                </a:cxn>
                <a:cxn ang="0">
                  <a:pos x="T4" y="T5"/>
                </a:cxn>
                <a:cxn ang="0">
                  <a:pos x="T6" y="T7"/>
                </a:cxn>
                <a:cxn ang="0">
                  <a:pos x="T8" y="T9"/>
                </a:cxn>
              </a:cxnLst>
              <a:rect l="0" t="0" r="r" b="b"/>
              <a:pathLst>
                <a:path w="2072" h="1510">
                  <a:moveTo>
                    <a:pt x="2072" y="0"/>
                  </a:moveTo>
                  <a:lnTo>
                    <a:pt x="0" y="1336"/>
                  </a:lnTo>
                  <a:lnTo>
                    <a:pt x="48" y="1510"/>
                  </a:lnTo>
                  <a:lnTo>
                    <a:pt x="2046" y="344"/>
                  </a:lnTo>
                  <a:lnTo>
                    <a:pt x="2072"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dirty="0">
                <a:solidFill>
                  <a:schemeClr val="tx1">
                    <a:lumMod val="75000"/>
                    <a:lumOff val="25000"/>
                  </a:schemeClr>
                </a:solidFill>
                <a:cs typeface="+mn-ea"/>
                <a:sym typeface="+mn-lt"/>
              </a:endParaRPr>
            </a:p>
          </p:txBody>
        </p:sp>
        <p:sp>
          <p:nvSpPr>
            <p:cNvPr id="18" name="Freeform 19"/>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Lst>
              <a:ahLst/>
              <a:cxnLst>
                <a:cxn ang="0">
                  <a:pos x="T0" y="T1"/>
                </a:cxn>
                <a:cxn ang="0">
                  <a:pos x="T2" y="T3"/>
                </a:cxn>
                <a:cxn ang="0">
                  <a:pos x="T4" y="T5"/>
                </a:cxn>
                <a:cxn ang="0">
                  <a:pos x="T6" y="T7"/>
                </a:cxn>
              </a:cxnLst>
              <a:rect l="0" t="0" r="r" b="b"/>
              <a:pathLst>
                <a:path w="2072" h="1510">
                  <a:moveTo>
                    <a:pt x="2072" y="0"/>
                  </a:moveTo>
                  <a:lnTo>
                    <a:pt x="0" y="1336"/>
                  </a:lnTo>
                  <a:lnTo>
                    <a:pt x="48" y="1510"/>
                  </a:lnTo>
                  <a:lnTo>
                    <a:pt x="2046" y="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19" name="Freeform 20"/>
            <p:cNvSpPr/>
            <p:nvPr/>
          </p:nvSpPr>
          <p:spPr bwMode="auto">
            <a:xfrm>
              <a:off x="10902950" y="7543800"/>
              <a:ext cx="2251075" cy="1050925"/>
            </a:xfrm>
            <a:custGeom>
              <a:avLst/>
              <a:gdLst>
                <a:gd name="T0" fmla="*/ 0 w 1418"/>
                <a:gd name="T1" fmla="*/ 0 h 662"/>
                <a:gd name="T2" fmla="*/ 1418 w 1418"/>
                <a:gd name="T3" fmla="*/ 562 h 662"/>
                <a:gd name="T4" fmla="*/ 1342 w 1418"/>
                <a:gd name="T5" fmla="*/ 662 h 662"/>
                <a:gd name="T6" fmla="*/ 48 w 1418"/>
                <a:gd name="T7" fmla="*/ 174 h 662"/>
                <a:gd name="T8" fmla="*/ 0 w 1418"/>
                <a:gd name="T9" fmla="*/ 0 h 662"/>
              </a:gdLst>
              <a:ahLst/>
              <a:cxnLst>
                <a:cxn ang="0">
                  <a:pos x="T0" y="T1"/>
                </a:cxn>
                <a:cxn ang="0">
                  <a:pos x="T2" y="T3"/>
                </a:cxn>
                <a:cxn ang="0">
                  <a:pos x="T4" y="T5"/>
                </a:cxn>
                <a:cxn ang="0">
                  <a:pos x="T6" y="T7"/>
                </a:cxn>
                <a:cxn ang="0">
                  <a:pos x="T8" y="T9"/>
                </a:cxn>
              </a:cxnLst>
              <a:rect l="0" t="0" r="r" b="b"/>
              <a:pathLst>
                <a:path w="1418" h="662">
                  <a:moveTo>
                    <a:pt x="0" y="0"/>
                  </a:moveTo>
                  <a:lnTo>
                    <a:pt x="1418" y="562"/>
                  </a:lnTo>
                  <a:lnTo>
                    <a:pt x="1342" y="662"/>
                  </a:lnTo>
                  <a:lnTo>
                    <a:pt x="48" y="174"/>
                  </a:lnTo>
                  <a:lnTo>
                    <a:pt x="0" y="0"/>
                  </a:lnTo>
                  <a:close/>
                </a:path>
              </a:pathLst>
            </a:custGeom>
            <a:solidFill>
              <a:srgbClr val="5637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dirty="0">
                <a:solidFill>
                  <a:schemeClr val="tx1">
                    <a:lumMod val="75000"/>
                    <a:lumOff val="25000"/>
                  </a:schemeClr>
                </a:solidFill>
                <a:cs typeface="+mn-ea"/>
                <a:sym typeface="+mn-lt"/>
              </a:endParaRPr>
            </a:p>
          </p:txBody>
        </p:sp>
        <p:sp>
          <p:nvSpPr>
            <p:cNvPr id="20" name="Freeform 21"/>
            <p:cNvSpPr/>
            <p:nvPr/>
          </p:nvSpPr>
          <p:spPr bwMode="auto">
            <a:xfrm>
              <a:off x="10185400" y="3552825"/>
              <a:ext cx="2349500" cy="2546350"/>
            </a:xfrm>
            <a:custGeom>
              <a:avLst/>
              <a:gdLst>
                <a:gd name="T0" fmla="*/ 858 w 1480"/>
                <a:gd name="T1" fmla="*/ 0 h 1604"/>
                <a:gd name="T2" fmla="*/ 0 w 1480"/>
                <a:gd name="T3" fmla="*/ 860 h 1604"/>
                <a:gd name="T4" fmla="*/ 0 w 1480"/>
                <a:gd name="T5" fmla="*/ 1604 h 1604"/>
                <a:gd name="T6" fmla="*/ 1480 w 1480"/>
                <a:gd name="T7" fmla="*/ 0 h 1604"/>
                <a:gd name="T8" fmla="*/ 858 w 1480"/>
                <a:gd name="T9" fmla="*/ 0 h 1604"/>
              </a:gdLst>
              <a:ahLst/>
              <a:cxnLst>
                <a:cxn ang="0">
                  <a:pos x="T0" y="T1"/>
                </a:cxn>
                <a:cxn ang="0">
                  <a:pos x="T2" y="T3"/>
                </a:cxn>
                <a:cxn ang="0">
                  <a:pos x="T4" y="T5"/>
                </a:cxn>
                <a:cxn ang="0">
                  <a:pos x="T6" y="T7"/>
                </a:cxn>
                <a:cxn ang="0">
                  <a:pos x="T8" y="T9"/>
                </a:cxn>
              </a:cxnLst>
              <a:rect l="0" t="0" r="r" b="b"/>
              <a:pathLst>
                <a:path w="1480" h="1604">
                  <a:moveTo>
                    <a:pt x="858" y="0"/>
                  </a:moveTo>
                  <a:lnTo>
                    <a:pt x="0" y="860"/>
                  </a:lnTo>
                  <a:lnTo>
                    <a:pt x="0" y="1604"/>
                  </a:lnTo>
                  <a:lnTo>
                    <a:pt x="1480" y="0"/>
                  </a:lnTo>
                  <a:lnTo>
                    <a:pt x="858" y="0"/>
                  </a:lnTo>
                  <a:close/>
                </a:path>
              </a:pathLst>
            </a:custGeom>
            <a:solidFill>
              <a:srgbClr val="5637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sp>
          <p:nvSpPr>
            <p:cNvPr id="21" name="Freeform 22"/>
            <p:cNvSpPr/>
            <p:nvPr/>
          </p:nvSpPr>
          <p:spPr bwMode="auto">
            <a:xfrm>
              <a:off x="11201400" y="7432675"/>
              <a:ext cx="2270125" cy="1162050"/>
            </a:xfrm>
            <a:custGeom>
              <a:avLst/>
              <a:gdLst>
                <a:gd name="T0" fmla="*/ 90 w 1430"/>
                <a:gd name="T1" fmla="*/ 732 h 732"/>
                <a:gd name="T2" fmla="*/ 1322 w 1430"/>
                <a:gd name="T3" fmla="*/ 350 h 732"/>
                <a:gd name="T4" fmla="*/ 1430 w 1430"/>
                <a:gd name="T5" fmla="*/ 0 h 732"/>
                <a:gd name="T6" fmla="*/ 0 w 1430"/>
                <a:gd name="T7" fmla="*/ 646 h 732"/>
                <a:gd name="T8" fmla="*/ 90 w 1430"/>
                <a:gd name="T9" fmla="*/ 732 h 732"/>
              </a:gdLst>
              <a:ahLst/>
              <a:cxnLst>
                <a:cxn ang="0">
                  <a:pos x="T0" y="T1"/>
                </a:cxn>
                <a:cxn ang="0">
                  <a:pos x="T2" y="T3"/>
                </a:cxn>
                <a:cxn ang="0">
                  <a:pos x="T4" y="T5"/>
                </a:cxn>
                <a:cxn ang="0">
                  <a:pos x="T6" y="T7"/>
                </a:cxn>
                <a:cxn ang="0">
                  <a:pos x="T8" y="T9"/>
                </a:cxn>
              </a:cxnLst>
              <a:rect l="0" t="0" r="r" b="b"/>
              <a:pathLst>
                <a:path w="1430" h="732">
                  <a:moveTo>
                    <a:pt x="90" y="732"/>
                  </a:moveTo>
                  <a:lnTo>
                    <a:pt x="1322" y="350"/>
                  </a:lnTo>
                  <a:lnTo>
                    <a:pt x="1430" y="0"/>
                  </a:lnTo>
                  <a:lnTo>
                    <a:pt x="0" y="646"/>
                  </a:lnTo>
                  <a:lnTo>
                    <a:pt x="90" y="732"/>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dirty="0">
                <a:solidFill>
                  <a:schemeClr val="tx1">
                    <a:lumMod val="75000"/>
                    <a:lumOff val="25000"/>
                  </a:schemeClr>
                </a:solidFill>
                <a:cs typeface="+mn-ea"/>
                <a:sym typeface="+mn-lt"/>
              </a:endParaRPr>
            </a:p>
          </p:txBody>
        </p:sp>
        <p:sp>
          <p:nvSpPr>
            <p:cNvPr id="22" name="Freeform 23"/>
            <p:cNvSpPr/>
            <p:nvPr/>
          </p:nvSpPr>
          <p:spPr bwMode="auto">
            <a:xfrm>
              <a:off x="11201400" y="8435975"/>
              <a:ext cx="1952625" cy="158750"/>
            </a:xfrm>
            <a:custGeom>
              <a:avLst/>
              <a:gdLst>
                <a:gd name="T0" fmla="*/ 0 w 1230"/>
                <a:gd name="T1" fmla="*/ 14 h 100"/>
                <a:gd name="T2" fmla="*/ 1230 w 1230"/>
                <a:gd name="T3" fmla="*/ 0 h 100"/>
                <a:gd name="T4" fmla="*/ 1154 w 1230"/>
                <a:gd name="T5" fmla="*/ 100 h 100"/>
                <a:gd name="T6" fmla="*/ 90 w 1230"/>
                <a:gd name="T7" fmla="*/ 100 h 100"/>
                <a:gd name="T8" fmla="*/ 0 w 1230"/>
                <a:gd name="T9" fmla="*/ 14 h 100"/>
              </a:gdLst>
              <a:ahLst/>
              <a:cxnLst>
                <a:cxn ang="0">
                  <a:pos x="T0" y="T1"/>
                </a:cxn>
                <a:cxn ang="0">
                  <a:pos x="T2" y="T3"/>
                </a:cxn>
                <a:cxn ang="0">
                  <a:pos x="T4" y="T5"/>
                </a:cxn>
                <a:cxn ang="0">
                  <a:pos x="T6" y="T7"/>
                </a:cxn>
                <a:cxn ang="0">
                  <a:pos x="T8" y="T9"/>
                </a:cxn>
              </a:cxnLst>
              <a:rect l="0" t="0" r="r" b="b"/>
              <a:pathLst>
                <a:path w="1230" h="100">
                  <a:moveTo>
                    <a:pt x="0" y="14"/>
                  </a:moveTo>
                  <a:lnTo>
                    <a:pt x="1230" y="0"/>
                  </a:lnTo>
                  <a:lnTo>
                    <a:pt x="1154" y="100"/>
                  </a:lnTo>
                  <a:lnTo>
                    <a:pt x="90" y="100"/>
                  </a:lnTo>
                  <a:lnTo>
                    <a:pt x="0" y="14"/>
                  </a:lnTo>
                  <a:close/>
                </a:path>
              </a:pathLst>
            </a:custGeom>
            <a:solidFill>
              <a:srgbClr val="5637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a:solidFill>
                  <a:schemeClr val="tx1">
                    <a:lumMod val="75000"/>
                    <a:lumOff val="25000"/>
                  </a:schemeClr>
                </a:solidFill>
                <a:cs typeface="+mn-ea"/>
                <a:sym typeface="+mn-lt"/>
              </a:endParaRPr>
            </a:p>
          </p:txBody>
        </p:sp>
      </p:grpSp>
      <p:sp>
        <p:nvSpPr>
          <p:cNvPr id="23" name="TextBox 27"/>
          <p:cNvSpPr txBox="1"/>
          <p:nvPr/>
        </p:nvSpPr>
        <p:spPr>
          <a:xfrm>
            <a:off x="799473" y="2562907"/>
            <a:ext cx="1722397" cy="706755"/>
          </a:xfrm>
          <a:prstGeom prst="rect">
            <a:avLst/>
          </a:prstGeom>
          <a:noFill/>
        </p:spPr>
        <p:txBody>
          <a:bodyPr wrap="square" rtlCol="0">
            <a:spAutoFit/>
          </a:bodyPr>
          <a:lstStyle/>
          <a:p>
            <a:r>
              <a:rPr lang="id-ID" sz="4000" dirty="0">
                <a:solidFill>
                  <a:schemeClr val="tx1">
                    <a:lumMod val="75000"/>
                    <a:lumOff val="25000"/>
                  </a:schemeClr>
                </a:solidFill>
                <a:cs typeface="+mn-ea"/>
                <a:sym typeface="+mn-lt"/>
              </a:rPr>
              <a:t>79%</a:t>
            </a:r>
          </a:p>
        </p:txBody>
      </p:sp>
      <p:grpSp>
        <p:nvGrpSpPr>
          <p:cNvPr id="24" name="Group 29"/>
          <p:cNvGrpSpPr/>
          <p:nvPr/>
        </p:nvGrpSpPr>
        <p:grpSpPr>
          <a:xfrm flipH="1" flipV="1">
            <a:off x="8308732" y="1876496"/>
            <a:ext cx="500420" cy="427840"/>
            <a:chOff x="1985980" y="2906793"/>
            <a:chExt cx="999502" cy="854537"/>
          </a:xfrm>
        </p:grpSpPr>
        <p:sp>
          <p:nvSpPr>
            <p:cNvPr id="25" name="Shape 147"/>
            <p:cNvSpPr/>
            <p:nvPr/>
          </p:nvSpPr>
          <p:spPr>
            <a:xfrm rot="16200000">
              <a:off x="2485716" y="2974323"/>
              <a:ext cx="567296" cy="432236"/>
            </a:xfrm>
            <a:custGeom>
              <a:avLst/>
              <a:gdLst>
                <a:gd name="connsiteX0" fmla="*/ 21491 w 21512"/>
                <a:gd name="connsiteY0" fmla="*/ 18617 h 18617"/>
                <a:gd name="connsiteX1" fmla="*/ 21491 w 21512"/>
                <a:gd name="connsiteY1" fmla="*/ 8998 h 18617"/>
                <a:gd name="connsiteX2" fmla="*/ 20624 w 21512"/>
                <a:gd name="connsiteY2" fmla="*/ 2969 h 18617"/>
                <a:gd name="connsiteX3" fmla="*/ 17238 w 21512"/>
                <a:gd name="connsiteY3" fmla="*/ 40 h 18617"/>
                <a:gd name="connsiteX4" fmla="*/ 0 w 21512"/>
                <a:gd name="connsiteY4" fmla="*/ 40 h 18617"/>
                <a:gd name="connsiteX0-1" fmla="*/ 71254 w 71275"/>
                <a:gd name="connsiteY0-2" fmla="*/ 18749 h 18749"/>
                <a:gd name="connsiteX1-3" fmla="*/ 71254 w 71275"/>
                <a:gd name="connsiteY1-4" fmla="*/ 9130 h 18749"/>
                <a:gd name="connsiteX2-5" fmla="*/ 70387 w 71275"/>
                <a:gd name="connsiteY2-6" fmla="*/ 3101 h 18749"/>
                <a:gd name="connsiteX3-7" fmla="*/ 67001 w 71275"/>
                <a:gd name="connsiteY3-8" fmla="*/ 172 h 18749"/>
                <a:gd name="connsiteX4-9" fmla="*/ 0 w 71275"/>
                <a:gd name="connsiteY4-10" fmla="*/ 0 h 18749"/>
                <a:gd name="connsiteX0-11" fmla="*/ 11522 w 11543"/>
                <a:gd name="connsiteY0-12" fmla="*/ 18618 h 18618"/>
                <a:gd name="connsiteX1-13" fmla="*/ 11522 w 11543"/>
                <a:gd name="connsiteY1-14" fmla="*/ 8999 h 18618"/>
                <a:gd name="connsiteX2-15" fmla="*/ 10655 w 11543"/>
                <a:gd name="connsiteY2-16" fmla="*/ 2970 h 18618"/>
                <a:gd name="connsiteX3-17" fmla="*/ 7269 w 11543"/>
                <a:gd name="connsiteY3-18" fmla="*/ 41 h 18618"/>
                <a:gd name="connsiteX4-19" fmla="*/ 0 w 11543"/>
                <a:gd name="connsiteY4-20" fmla="*/ 41 h 18618"/>
                <a:gd name="connsiteX0-21" fmla="*/ 15199 w 15220"/>
                <a:gd name="connsiteY0-22" fmla="*/ 18618 h 18618"/>
                <a:gd name="connsiteX1-23" fmla="*/ 15199 w 15220"/>
                <a:gd name="connsiteY1-24" fmla="*/ 8999 h 18618"/>
                <a:gd name="connsiteX2-25" fmla="*/ 14332 w 15220"/>
                <a:gd name="connsiteY2-26" fmla="*/ 2970 h 18618"/>
                <a:gd name="connsiteX3-27" fmla="*/ 10946 w 15220"/>
                <a:gd name="connsiteY3-28" fmla="*/ 41 h 18618"/>
                <a:gd name="connsiteX4-29" fmla="*/ 0 w 15220"/>
                <a:gd name="connsiteY4-30" fmla="*/ 41 h 18618"/>
                <a:gd name="connsiteX0-31" fmla="*/ 15199 w 15220"/>
                <a:gd name="connsiteY0-32" fmla="*/ 16065 h 16065"/>
                <a:gd name="connsiteX1-33" fmla="*/ 15199 w 15220"/>
                <a:gd name="connsiteY1-34" fmla="*/ 8999 h 16065"/>
                <a:gd name="connsiteX2-35" fmla="*/ 14332 w 15220"/>
                <a:gd name="connsiteY2-36" fmla="*/ 2970 h 16065"/>
                <a:gd name="connsiteX3-37" fmla="*/ 10946 w 15220"/>
                <a:gd name="connsiteY3-38" fmla="*/ 41 h 16065"/>
                <a:gd name="connsiteX4-39" fmla="*/ 0 w 15220"/>
                <a:gd name="connsiteY4-40" fmla="*/ 41 h 16065"/>
                <a:gd name="connsiteX0-41" fmla="*/ 34728 w 34749"/>
                <a:gd name="connsiteY0-42" fmla="*/ 16194 h 16194"/>
                <a:gd name="connsiteX1-43" fmla="*/ 34728 w 34749"/>
                <a:gd name="connsiteY1-44" fmla="*/ 9128 h 16194"/>
                <a:gd name="connsiteX2-45" fmla="*/ 33861 w 34749"/>
                <a:gd name="connsiteY2-46" fmla="*/ 3099 h 16194"/>
                <a:gd name="connsiteX3-47" fmla="*/ 30475 w 34749"/>
                <a:gd name="connsiteY3-48" fmla="*/ 170 h 16194"/>
                <a:gd name="connsiteX4-49" fmla="*/ 0 w 34749"/>
                <a:gd name="connsiteY4-50" fmla="*/ 0 h 16194"/>
                <a:gd name="connsiteX0-51" fmla="*/ 34728 w 34749"/>
                <a:gd name="connsiteY0-52" fmla="*/ 16065 h 16065"/>
                <a:gd name="connsiteX1-53" fmla="*/ 34728 w 34749"/>
                <a:gd name="connsiteY1-54" fmla="*/ 8999 h 16065"/>
                <a:gd name="connsiteX2-55" fmla="*/ 33861 w 34749"/>
                <a:gd name="connsiteY2-56" fmla="*/ 2970 h 16065"/>
                <a:gd name="connsiteX3-57" fmla="*/ 30475 w 34749"/>
                <a:gd name="connsiteY3-58" fmla="*/ 41 h 16065"/>
                <a:gd name="connsiteX4-59" fmla="*/ 0 w 34749"/>
                <a:gd name="connsiteY4-60" fmla="*/ 382 h 16065"/>
                <a:gd name="connsiteX0-61" fmla="*/ 34401 w 34422"/>
                <a:gd name="connsiteY0-62" fmla="*/ 16065 h 16065"/>
                <a:gd name="connsiteX1-63" fmla="*/ 34401 w 34422"/>
                <a:gd name="connsiteY1-64" fmla="*/ 8999 h 16065"/>
                <a:gd name="connsiteX2-65" fmla="*/ 33534 w 34422"/>
                <a:gd name="connsiteY2-66" fmla="*/ 2970 h 16065"/>
                <a:gd name="connsiteX3-67" fmla="*/ 30148 w 34422"/>
                <a:gd name="connsiteY3-68" fmla="*/ 41 h 16065"/>
                <a:gd name="connsiteX4-69" fmla="*/ 0 w 34422"/>
                <a:gd name="connsiteY4-70" fmla="*/ 42 h 16065"/>
                <a:gd name="connsiteX0-71" fmla="*/ 34401 w 34422"/>
                <a:gd name="connsiteY0-72" fmla="*/ 23043 h 23043"/>
                <a:gd name="connsiteX1-73" fmla="*/ 34401 w 34422"/>
                <a:gd name="connsiteY1-74" fmla="*/ 8999 h 23043"/>
                <a:gd name="connsiteX2-75" fmla="*/ 33534 w 34422"/>
                <a:gd name="connsiteY2-76" fmla="*/ 2970 h 23043"/>
                <a:gd name="connsiteX3-77" fmla="*/ 30148 w 34422"/>
                <a:gd name="connsiteY3-78" fmla="*/ 41 h 23043"/>
                <a:gd name="connsiteX4-79" fmla="*/ 0 w 34422"/>
                <a:gd name="connsiteY4-80" fmla="*/ 42 h 23043"/>
                <a:gd name="connsiteX0-81" fmla="*/ 47182 w 47203"/>
                <a:gd name="connsiteY0-82" fmla="*/ 23043 h 23043"/>
                <a:gd name="connsiteX1-83" fmla="*/ 47182 w 47203"/>
                <a:gd name="connsiteY1-84" fmla="*/ 8999 h 23043"/>
                <a:gd name="connsiteX2-85" fmla="*/ 46315 w 47203"/>
                <a:gd name="connsiteY2-86" fmla="*/ 2970 h 23043"/>
                <a:gd name="connsiteX3-87" fmla="*/ 42929 w 47203"/>
                <a:gd name="connsiteY3-88" fmla="*/ 41 h 23043"/>
                <a:gd name="connsiteX4-89" fmla="*/ 0 w 47203"/>
                <a:gd name="connsiteY4-90" fmla="*/ 42 h 23043"/>
                <a:gd name="connsiteX0-91" fmla="*/ 39338 w 39359"/>
                <a:gd name="connsiteY0-92" fmla="*/ 23043 h 23043"/>
                <a:gd name="connsiteX1-93" fmla="*/ 39338 w 39359"/>
                <a:gd name="connsiteY1-94" fmla="*/ 8999 h 23043"/>
                <a:gd name="connsiteX2-95" fmla="*/ 38471 w 39359"/>
                <a:gd name="connsiteY2-96" fmla="*/ 2970 h 23043"/>
                <a:gd name="connsiteX3-97" fmla="*/ 35085 w 39359"/>
                <a:gd name="connsiteY3-98" fmla="*/ 41 h 23043"/>
                <a:gd name="connsiteX4-99" fmla="*/ 0 w 39359"/>
                <a:gd name="connsiteY4-100" fmla="*/ 42 h 23043"/>
                <a:gd name="connsiteX0-101" fmla="*/ 14579 w 14600"/>
                <a:gd name="connsiteY0-102" fmla="*/ 23171 h 23171"/>
                <a:gd name="connsiteX1-103" fmla="*/ 14579 w 14600"/>
                <a:gd name="connsiteY1-104" fmla="*/ 9127 h 23171"/>
                <a:gd name="connsiteX2-105" fmla="*/ 13712 w 14600"/>
                <a:gd name="connsiteY2-106" fmla="*/ 3098 h 23171"/>
                <a:gd name="connsiteX3-107" fmla="*/ 10326 w 14600"/>
                <a:gd name="connsiteY3-108" fmla="*/ 169 h 23171"/>
                <a:gd name="connsiteX4-109" fmla="*/ 0 w 14600"/>
                <a:gd name="connsiteY4-110" fmla="*/ 0 h 23171"/>
              </a:gdLst>
              <a:ahLst/>
              <a:cxnLst>
                <a:cxn ang="0">
                  <a:pos x="connsiteX0-101" y="connsiteY0-102"/>
                </a:cxn>
                <a:cxn ang="0">
                  <a:pos x="connsiteX1-103" y="connsiteY1-104"/>
                </a:cxn>
                <a:cxn ang="0">
                  <a:pos x="connsiteX2-105" y="connsiteY2-106"/>
                </a:cxn>
                <a:cxn ang="0">
                  <a:pos x="connsiteX3-107" y="connsiteY3-108"/>
                </a:cxn>
                <a:cxn ang="0">
                  <a:pos x="connsiteX4-109" y="connsiteY4-110"/>
                </a:cxn>
              </a:cxnLst>
              <a:rect l="l" t="t" r="r" b="b"/>
              <a:pathLst>
                <a:path w="14600" h="23171" extrusionOk="0">
                  <a:moveTo>
                    <a:pt x="14579" y="23171"/>
                  </a:moveTo>
                  <a:lnTo>
                    <a:pt x="14579" y="9127"/>
                  </a:lnTo>
                  <a:cubicBezTo>
                    <a:pt x="14688" y="6953"/>
                    <a:pt x="14375" y="4779"/>
                    <a:pt x="13712" y="3098"/>
                  </a:cubicBezTo>
                  <a:cubicBezTo>
                    <a:pt x="12885" y="997"/>
                    <a:pt x="11616" y="-100"/>
                    <a:pt x="10326" y="169"/>
                  </a:cubicBezTo>
                  <a:lnTo>
                    <a:pt x="0" y="0"/>
                  </a:lnTo>
                </a:path>
              </a:pathLst>
            </a:custGeom>
            <a:ln w="6350" cmpd="sng">
              <a:solidFill>
                <a:schemeClr val="tx1"/>
              </a:solidFill>
              <a:prstDash val="dash"/>
              <a:miter lim="400000"/>
            </a:ln>
          </p:spPr>
          <p:txBody>
            <a:bodyPr lIns="50800" tIns="50800" rIns="50800" bIns="50800" anchor="ctr"/>
            <a:lstStyle/>
            <a:p>
              <a:pPr lvl="0">
                <a:defRPr sz="2400"/>
              </a:pPr>
              <a:endParaRPr sz="3600">
                <a:solidFill>
                  <a:schemeClr val="tx1">
                    <a:lumMod val="75000"/>
                    <a:lumOff val="25000"/>
                  </a:schemeClr>
                </a:solidFill>
                <a:cs typeface="+mn-ea"/>
                <a:sym typeface="+mn-lt"/>
              </a:endParaRPr>
            </a:p>
          </p:txBody>
        </p:sp>
        <p:sp>
          <p:nvSpPr>
            <p:cNvPr id="26" name="Shape 147"/>
            <p:cNvSpPr/>
            <p:nvPr/>
          </p:nvSpPr>
          <p:spPr>
            <a:xfrm rot="10800000" flipH="1">
              <a:off x="1987241" y="3469623"/>
              <a:ext cx="567296" cy="244911"/>
            </a:xfrm>
            <a:custGeom>
              <a:avLst/>
              <a:gdLst>
                <a:gd name="connsiteX0" fmla="*/ 21491 w 21512"/>
                <a:gd name="connsiteY0" fmla="*/ 18617 h 18617"/>
                <a:gd name="connsiteX1" fmla="*/ 21491 w 21512"/>
                <a:gd name="connsiteY1" fmla="*/ 8998 h 18617"/>
                <a:gd name="connsiteX2" fmla="*/ 20624 w 21512"/>
                <a:gd name="connsiteY2" fmla="*/ 2969 h 18617"/>
                <a:gd name="connsiteX3" fmla="*/ 17238 w 21512"/>
                <a:gd name="connsiteY3" fmla="*/ 40 h 18617"/>
                <a:gd name="connsiteX4" fmla="*/ 0 w 21512"/>
                <a:gd name="connsiteY4" fmla="*/ 40 h 18617"/>
                <a:gd name="connsiteX0-1" fmla="*/ 71254 w 71275"/>
                <a:gd name="connsiteY0-2" fmla="*/ 18749 h 18749"/>
                <a:gd name="connsiteX1-3" fmla="*/ 71254 w 71275"/>
                <a:gd name="connsiteY1-4" fmla="*/ 9130 h 18749"/>
                <a:gd name="connsiteX2-5" fmla="*/ 70387 w 71275"/>
                <a:gd name="connsiteY2-6" fmla="*/ 3101 h 18749"/>
                <a:gd name="connsiteX3-7" fmla="*/ 67001 w 71275"/>
                <a:gd name="connsiteY3-8" fmla="*/ 172 h 18749"/>
                <a:gd name="connsiteX4-9" fmla="*/ 0 w 71275"/>
                <a:gd name="connsiteY4-10" fmla="*/ 0 h 18749"/>
                <a:gd name="connsiteX0-11" fmla="*/ 11522 w 11543"/>
                <a:gd name="connsiteY0-12" fmla="*/ 18618 h 18618"/>
                <a:gd name="connsiteX1-13" fmla="*/ 11522 w 11543"/>
                <a:gd name="connsiteY1-14" fmla="*/ 8999 h 18618"/>
                <a:gd name="connsiteX2-15" fmla="*/ 10655 w 11543"/>
                <a:gd name="connsiteY2-16" fmla="*/ 2970 h 18618"/>
                <a:gd name="connsiteX3-17" fmla="*/ 7269 w 11543"/>
                <a:gd name="connsiteY3-18" fmla="*/ 41 h 18618"/>
                <a:gd name="connsiteX4-19" fmla="*/ 0 w 11543"/>
                <a:gd name="connsiteY4-20" fmla="*/ 41 h 18618"/>
                <a:gd name="connsiteX0-21" fmla="*/ 15199 w 15220"/>
                <a:gd name="connsiteY0-22" fmla="*/ 18618 h 18618"/>
                <a:gd name="connsiteX1-23" fmla="*/ 15199 w 15220"/>
                <a:gd name="connsiteY1-24" fmla="*/ 8999 h 18618"/>
                <a:gd name="connsiteX2-25" fmla="*/ 14332 w 15220"/>
                <a:gd name="connsiteY2-26" fmla="*/ 2970 h 18618"/>
                <a:gd name="connsiteX3-27" fmla="*/ 10946 w 15220"/>
                <a:gd name="connsiteY3-28" fmla="*/ 41 h 18618"/>
                <a:gd name="connsiteX4-29" fmla="*/ 0 w 15220"/>
                <a:gd name="connsiteY4-30" fmla="*/ 41 h 18618"/>
                <a:gd name="connsiteX0-31" fmla="*/ 15199 w 15220"/>
                <a:gd name="connsiteY0-32" fmla="*/ 16065 h 16065"/>
                <a:gd name="connsiteX1-33" fmla="*/ 15199 w 15220"/>
                <a:gd name="connsiteY1-34" fmla="*/ 8999 h 16065"/>
                <a:gd name="connsiteX2-35" fmla="*/ 14332 w 15220"/>
                <a:gd name="connsiteY2-36" fmla="*/ 2970 h 16065"/>
                <a:gd name="connsiteX3-37" fmla="*/ 10946 w 15220"/>
                <a:gd name="connsiteY3-38" fmla="*/ 41 h 16065"/>
                <a:gd name="connsiteX4-39" fmla="*/ 0 w 15220"/>
                <a:gd name="connsiteY4-40" fmla="*/ 41 h 16065"/>
                <a:gd name="connsiteX0-41" fmla="*/ 34728 w 34749"/>
                <a:gd name="connsiteY0-42" fmla="*/ 16194 h 16194"/>
                <a:gd name="connsiteX1-43" fmla="*/ 34728 w 34749"/>
                <a:gd name="connsiteY1-44" fmla="*/ 9128 h 16194"/>
                <a:gd name="connsiteX2-45" fmla="*/ 33861 w 34749"/>
                <a:gd name="connsiteY2-46" fmla="*/ 3099 h 16194"/>
                <a:gd name="connsiteX3-47" fmla="*/ 30475 w 34749"/>
                <a:gd name="connsiteY3-48" fmla="*/ 170 h 16194"/>
                <a:gd name="connsiteX4-49" fmla="*/ 0 w 34749"/>
                <a:gd name="connsiteY4-50" fmla="*/ 0 h 16194"/>
                <a:gd name="connsiteX0-51" fmla="*/ 34728 w 34749"/>
                <a:gd name="connsiteY0-52" fmla="*/ 16065 h 16065"/>
                <a:gd name="connsiteX1-53" fmla="*/ 34728 w 34749"/>
                <a:gd name="connsiteY1-54" fmla="*/ 8999 h 16065"/>
                <a:gd name="connsiteX2-55" fmla="*/ 33861 w 34749"/>
                <a:gd name="connsiteY2-56" fmla="*/ 2970 h 16065"/>
                <a:gd name="connsiteX3-57" fmla="*/ 30475 w 34749"/>
                <a:gd name="connsiteY3-58" fmla="*/ 41 h 16065"/>
                <a:gd name="connsiteX4-59" fmla="*/ 0 w 34749"/>
                <a:gd name="connsiteY4-60" fmla="*/ 382 h 16065"/>
                <a:gd name="connsiteX0-61" fmla="*/ 34401 w 34422"/>
                <a:gd name="connsiteY0-62" fmla="*/ 16065 h 16065"/>
                <a:gd name="connsiteX1-63" fmla="*/ 34401 w 34422"/>
                <a:gd name="connsiteY1-64" fmla="*/ 8999 h 16065"/>
                <a:gd name="connsiteX2-65" fmla="*/ 33534 w 34422"/>
                <a:gd name="connsiteY2-66" fmla="*/ 2970 h 16065"/>
                <a:gd name="connsiteX3-67" fmla="*/ 30148 w 34422"/>
                <a:gd name="connsiteY3-68" fmla="*/ 41 h 16065"/>
                <a:gd name="connsiteX4-69" fmla="*/ 0 w 34422"/>
                <a:gd name="connsiteY4-70" fmla="*/ 42 h 16065"/>
                <a:gd name="connsiteX0-71" fmla="*/ 34401 w 34422"/>
                <a:gd name="connsiteY0-72" fmla="*/ 23043 h 23043"/>
                <a:gd name="connsiteX1-73" fmla="*/ 34401 w 34422"/>
                <a:gd name="connsiteY1-74" fmla="*/ 8999 h 23043"/>
                <a:gd name="connsiteX2-75" fmla="*/ 33534 w 34422"/>
                <a:gd name="connsiteY2-76" fmla="*/ 2970 h 23043"/>
                <a:gd name="connsiteX3-77" fmla="*/ 30148 w 34422"/>
                <a:gd name="connsiteY3-78" fmla="*/ 41 h 23043"/>
                <a:gd name="connsiteX4-79" fmla="*/ 0 w 34422"/>
                <a:gd name="connsiteY4-80" fmla="*/ 42 h 23043"/>
                <a:gd name="connsiteX0-81" fmla="*/ 47182 w 47203"/>
                <a:gd name="connsiteY0-82" fmla="*/ 23043 h 23043"/>
                <a:gd name="connsiteX1-83" fmla="*/ 47182 w 47203"/>
                <a:gd name="connsiteY1-84" fmla="*/ 8999 h 23043"/>
                <a:gd name="connsiteX2-85" fmla="*/ 46315 w 47203"/>
                <a:gd name="connsiteY2-86" fmla="*/ 2970 h 23043"/>
                <a:gd name="connsiteX3-87" fmla="*/ 42929 w 47203"/>
                <a:gd name="connsiteY3-88" fmla="*/ 41 h 23043"/>
                <a:gd name="connsiteX4-89" fmla="*/ 0 w 47203"/>
                <a:gd name="connsiteY4-90" fmla="*/ 42 h 23043"/>
                <a:gd name="connsiteX0-91" fmla="*/ 39338 w 39359"/>
                <a:gd name="connsiteY0-92" fmla="*/ 23043 h 23043"/>
                <a:gd name="connsiteX1-93" fmla="*/ 39338 w 39359"/>
                <a:gd name="connsiteY1-94" fmla="*/ 8999 h 23043"/>
                <a:gd name="connsiteX2-95" fmla="*/ 38471 w 39359"/>
                <a:gd name="connsiteY2-96" fmla="*/ 2970 h 23043"/>
                <a:gd name="connsiteX3-97" fmla="*/ 35085 w 39359"/>
                <a:gd name="connsiteY3-98" fmla="*/ 41 h 23043"/>
                <a:gd name="connsiteX4-99" fmla="*/ 0 w 39359"/>
                <a:gd name="connsiteY4-100" fmla="*/ 42 h 23043"/>
                <a:gd name="connsiteX0-101" fmla="*/ 14579 w 14600"/>
                <a:gd name="connsiteY0-102" fmla="*/ 23171 h 23171"/>
                <a:gd name="connsiteX1-103" fmla="*/ 14579 w 14600"/>
                <a:gd name="connsiteY1-104" fmla="*/ 9127 h 23171"/>
                <a:gd name="connsiteX2-105" fmla="*/ 13712 w 14600"/>
                <a:gd name="connsiteY2-106" fmla="*/ 3098 h 23171"/>
                <a:gd name="connsiteX3-107" fmla="*/ 10326 w 14600"/>
                <a:gd name="connsiteY3-108" fmla="*/ 169 h 23171"/>
                <a:gd name="connsiteX4-109" fmla="*/ 0 w 14600"/>
                <a:gd name="connsiteY4-110" fmla="*/ 0 h 23171"/>
                <a:gd name="connsiteX0-111" fmla="*/ 14579 w 14600"/>
                <a:gd name="connsiteY0-112" fmla="*/ 13129 h 13129"/>
                <a:gd name="connsiteX1-113" fmla="*/ 14579 w 14600"/>
                <a:gd name="connsiteY1-114" fmla="*/ 9127 h 13129"/>
                <a:gd name="connsiteX2-115" fmla="*/ 13712 w 14600"/>
                <a:gd name="connsiteY2-116" fmla="*/ 3098 h 13129"/>
                <a:gd name="connsiteX3-117" fmla="*/ 10326 w 14600"/>
                <a:gd name="connsiteY3-118" fmla="*/ 169 h 13129"/>
                <a:gd name="connsiteX4-119" fmla="*/ 0 w 14600"/>
                <a:gd name="connsiteY4-120" fmla="*/ 0 h 13129"/>
              </a:gdLst>
              <a:ahLst/>
              <a:cxnLst>
                <a:cxn ang="0">
                  <a:pos x="connsiteX0-111" y="connsiteY0-112"/>
                </a:cxn>
                <a:cxn ang="0">
                  <a:pos x="connsiteX1-113" y="connsiteY1-114"/>
                </a:cxn>
                <a:cxn ang="0">
                  <a:pos x="connsiteX2-115" y="connsiteY2-116"/>
                </a:cxn>
                <a:cxn ang="0">
                  <a:pos x="connsiteX3-117" y="connsiteY3-118"/>
                </a:cxn>
                <a:cxn ang="0">
                  <a:pos x="connsiteX4-119" y="connsiteY4-120"/>
                </a:cxn>
              </a:cxnLst>
              <a:rect l="l" t="t" r="r" b="b"/>
              <a:pathLst>
                <a:path w="14600" h="13129" extrusionOk="0">
                  <a:moveTo>
                    <a:pt x="14579" y="13129"/>
                  </a:moveTo>
                  <a:lnTo>
                    <a:pt x="14579" y="9127"/>
                  </a:lnTo>
                  <a:cubicBezTo>
                    <a:pt x="14688" y="6953"/>
                    <a:pt x="14375" y="4779"/>
                    <a:pt x="13712" y="3098"/>
                  </a:cubicBezTo>
                  <a:cubicBezTo>
                    <a:pt x="12885" y="997"/>
                    <a:pt x="11616" y="-100"/>
                    <a:pt x="10326" y="169"/>
                  </a:cubicBezTo>
                  <a:lnTo>
                    <a:pt x="0" y="0"/>
                  </a:lnTo>
                </a:path>
              </a:pathLst>
            </a:custGeom>
            <a:ln w="6350" cmpd="sng">
              <a:solidFill>
                <a:schemeClr val="tx1"/>
              </a:solidFill>
              <a:prstDash val="dash"/>
              <a:miter lim="400000"/>
            </a:ln>
          </p:spPr>
          <p:txBody>
            <a:bodyPr lIns="50800" tIns="50800" rIns="50800" bIns="50800" anchor="ctr"/>
            <a:lstStyle/>
            <a:p>
              <a:pPr lvl="0">
                <a:defRPr sz="2400"/>
              </a:pPr>
              <a:endParaRPr sz="3600">
                <a:solidFill>
                  <a:schemeClr val="tx1">
                    <a:lumMod val="75000"/>
                    <a:lumOff val="25000"/>
                  </a:schemeClr>
                </a:solidFill>
                <a:cs typeface="+mn-ea"/>
                <a:sym typeface="+mn-lt"/>
              </a:endParaRPr>
            </a:p>
          </p:txBody>
        </p:sp>
        <p:sp>
          <p:nvSpPr>
            <p:cNvPr id="27" name="Oval 32"/>
            <p:cNvSpPr/>
            <p:nvPr/>
          </p:nvSpPr>
          <p:spPr>
            <a:xfrm>
              <a:off x="1985980" y="3666390"/>
              <a:ext cx="94942" cy="94940"/>
            </a:xfrm>
            <a:prstGeom prst="ellipse">
              <a:avLst/>
            </a:prstGeom>
            <a:solidFill>
              <a:schemeClr val="bg1"/>
            </a:solidFill>
            <a:ln w="635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a:solidFill>
                  <a:schemeClr val="tx1">
                    <a:lumMod val="75000"/>
                    <a:lumOff val="25000"/>
                  </a:schemeClr>
                </a:solidFill>
                <a:cs typeface="+mn-ea"/>
                <a:sym typeface="+mn-lt"/>
              </a:endParaRPr>
            </a:p>
          </p:txBody>
        </p:sp>
      </p:grpSp>
      <p:grpSp>
        <p:nvGrpSpPr>
          <p:cNvPr id="28" name="Group 33"/>
          <p:cNvGrpSpPr/>
          <p:nvPr/>
        </p:nvGrpSpPr>
        <p:grpSpPr>
          <a:xfrm flipH="1">
            <a:off x="8300868" y="4920123"/>
            <a:ext cx="500420" cy="427840"/>
            <a:chOff x="1985980" y="2906793"/>
            <a:chExt cx="999502" cy="854537"/>
          </a:xfrm>
        </p:grpSpPr>
        <p:sp>
          <p:nvSpPr>
            <p:cNvPr id="29" name="Shape 147"/>
            <p:cNvSpPr/>
            <p:nvPr/>
          </p:nvSpPr>
          <p:spPr>
            <a:xfrm rot="16200000">
              <a:off x="2485716" y="2974323"/>
              <a:ext cx="567296" cy="432236"/>
            </a:xfrm>
            <a:custGeom>
              <a:avLst/>
              <a:gdLst>
                <a:gd name="connsiteX0" fmla="*/ 21491 w 21512"/>
                <a:gd name="connsiteY0" fmla="*/ 18617 h 18617"/>
                <a:gd name="connsiteX1" fmla="*/ 21491 w 21512"/>
                <a:gd name="connsiteY1" fmla="*/ 8998 h 18617"/>
                <a:gd name="connsiteX2" fmla="*/ 20624 w 21512"/>
                <a:gd name="connsiteY2" fmla="*/ 2969 h 18617"/>
                <a:gd name="connsiteX3" fmla="*/ 17238 w 21512"/>
                <a:gd name="connsiteY3" fmla="*/ 40 h 18617"/>
                <a:gd name="connsiteX4" fmla="*/ 0 w 21512"/>
                <a:gd name="connsiteY4" fmla="*/ 40 h 18617"/>
                <a:gd name="connsiteX0-1" fmla="*/ 71254 w 71275"/>
                <a:gd name="connsiteY0-2" fmla="*/ 18749 h 18749"/>
                <a:gd name="connsiteX1-3" fmla="*/ 71254 w 71275"/>
                <a:gd name="connsiteY1-4" fmla="*/ 9130 h 18749"/>
                <a:gd name="connsiteX2-5" fmla="*/ 70387 w 71275"/>
                <a:gd name="connsiteY2-6" fmla="*/ 3101 h 18749"/>
                <a:gd name="connsiteX3-7" fmla="*/ 67001 w 71275"/>
                <a:gd name="connsiteY3-8" fmla="*/ 172 h 18749"/>
                <a:gd name="connsiteX4-9" fmla="*/ 0 w 71275"/>
                <a:gd name="connsiteY4-10" fmla="*/ 0 h 18749"/>
                <a:gd name="connsiteX0-11" fmla="*/ 11522 w 11543"/>
                <a:gd name="connsiteY0-12" fmla="*/ 18618 h 18618"/>
                <a:gd name="connsiteX1-13" fmla="*/ 11522 w 11543"/>
                <a:gd name="connsiteY1-14" fmla="*/ 8999 h 18618"/>
                <a:gd name="connsiteX2-15" fmla="*/ 10655 w 11543"/>
                <a:gd name="connsiteY2-16" fmla="*/ 2970 h 18618"/>
                <a:gd name="connsiteX3-17" fmla="*/ 7269 w 11543"/>
                <a:gd name="connsiteY3-18" fmla="*/ 41 h 18618"/>
                <a:gd name="connsiteX4-19" fmla="*/ 0 w 11543"/>
                <a:gd name="connsiteY4-20" fmla="*/ 41 h 18618"/>
                <a:gd name="connsiteX0-21" fmla="*/ 15199 w 15220"/>
                <a:gd name="connsiteY0-22" fmla="*/ 18618 h 18618"/>
                <a:gd name="connsiteX1-23" fmla="*/ 15199 w 15220"/>
                <a:gd name="connsiteY1-24" fmla="*/ 8999 h 18618"/>
                <a:gd name="connsiteX2-25" fmla="*/ 14332 w 15220"/>
                <a:gd name="connsiteY2-26" fmla="*/ 2970 h 18618"/>
                <a:gd name="connsiteX3-27" fmla="*/ 10946 w 15220"/>
                <a:gd name="connsiteY3-28" fmla="*/ 41 h 18618"/>
                <a:gd name="connsiteX4-29" fmla="*/ 0 w 15220"/>
                <a:gd name="connsiteY4-30" fmla="*/ 41 h 18618"/>
                <a:gd name="connsiteX0-31" fmla="*/ 15199 w 15220"/>
                <a:gd name="connsiteY0-32" fmla="*/ 16065 h 16065"/>
                <a:gd name="connsiteX1-33" fmla="*/ 15199 w 15220"/>
                <a:gd name="connsiteY1-34" fmla="*/ 8999 h 16065"/>
                <a:gd name="connsiteX2-35" fmla="*/ 14332 w 15220"/>
                <a:gd name="connsiteY2-36" fmla="*/ 2970 h 16065"/>
                <a:gd name="connsiteX3-37" fmla="*/ 10946 w 15220"/>
                <a:gd name="connsiteY3-38" fmla="*/ 41 h 16065"/>
                <a:gd name="connsiteX4-39" fmla="*/ 0 w 15220"/>
                <a:gd name="connsiteY4-40" fmla="*/ 41 h 16065"/>
                <a:gd name="connsiteX0-41" fmla="*/ 34728 w 34749"/>
                <a:gd name="connsiteY0-42" fmla="*/ 16194 h 16194"/>
                <a:gd name="connsiteX1-43" fmla="*/ 34728 w 34749"/>
                <a:gd name="connsiteY1-44" fmla="*/ 9128 h 16194"/>
                <a:gd name="connsiteX2-45" fmla="*/ 33861 w 34749"/>
                <a:gd name="connsiteY2-46" fmla="*/ 3099 h 16194"/>
                <a:gd name="connsiteX3-47" fmla="*/ 30475 w 34749"/>
                <a:gd name="connsiteY3-48" fmla="*/ 170 h 16194"/>
                <a:gd name="connsiteX4-49" fmla="*/ 0 w 34749"/>
                <a:gd name="connsiteY4-50" fmla="*/ 0 h 16194"/>
                <a:gd name="connsiteX0-51" fmla="*/ 34728 w 34749"/>
                <a:gd name="connsiteY0-52" fmla="*/ 16065 h 16065"/>
                <a:gd name="connsiteX1-53" fmla="*/ 34728 w 34749"/>
                <a:gd name="connsiteY1-54" fmla="*/ 8999 h 16065"/>
                <a:gd name="connsiteX2-55" fmla="*/ 33861 w 34749"/>
                <a:gd name="connsiteY2-56" fmla="*/ 2970 h 16065"/>
                <a:gd name="connsiteX3-57" fmla="*/ 30475 w 34749"/>
                <a:gd name="connsiteY3-58" fmla="*/ 41 h 16065"/>
                <a:gd name="connsiteX4-59" fmla="*/ 0 w 34749"/>
                <a:gd name="connsiteY4-60" fmla="*/ 382 h 16065"/>
                <a:gd name="connsiteX0-61" fmla="*/ 34401 w 34422"/>
                <a:gd name="connsiteY0-62" fmla="*/ 16065 h 16065"/>
                <a:gd name="connsiteX1-63" fmla="*/ 34401 w 34422"/>
                <a:gd name="connsiteY1-64" fmla="*/ 8999 h 16065"/>
                <a:gd name="connsiteX2-65" fmla="*/ 33534 w 34422"/>
                <a:gd name="connsiteY2-66" fmla="*/ 2970 h 16065"/>
                <a:gd name="connsiteX3-67" fmla="*/ 30148 w 34422"/>
                <a:gd name="connsiteY3-68" fmla="*/ 41 h 16065"/>
                <a:gd name="connsiteX4-69" fmla="*/ 0 w 34422"/>
                <a:gd name="connsiteY4-70" fmla="*/ 42 h 16065"/>
                <a:gd name="connsiteX0-71" fmla="*/ 34401 w 34422"/>
                <a:gd name="connsiteY0-72" fmla="*/ 23043 h 23043"/>
                <a:gd name="connsiteX1-73" fmla="*/ 34401 w 34422"/>
                <a:gd name="connsiteY1-74" fmla="*/ 8999 h 23043"/>
                <a:gd name="connsiteX2-75" fmla="*/ 33534 w 34422"/>
                <a:gd name="connsiteY2-76" fmla="*/ 2970 h 23043"/>
                <a:gd name="connsiteX3-77" fmla="*/ 30148 w 34422"/>
                <a:gd name="connsiteY3-78" fmla="*/ 41 h 23043"/>
                <a:gd name="connsiteX4-79" fmla="*/ 0 w 34422"/>
                <a:gd name="connsiteY4-80" fmla="*/ 42 h 23043"/>
                <a:gd name="connsiteX0-81" fmla="*/ 47182 w 47203"/>
                <a:gd name="connsiteY0-82" fmla="*/ 23043 h 23043"/>
                <a:gd name="connsiteX1-83" fmla="*/ 47182 w 47203"/>
                <a:gd name="connsiteY1-84" fmla="*/ 8999 h 23043"/>
                <a:gd name="connsiteX2-85" fmla="*/ 46315 w 47203"/>
                <a:gd name="connsiteY2-86" fmla="*/ 2970 h 23043"/>
                <a:gd name="connsiteX3-87" fmla="*/ 42929 w 47203"/>
                <a:gd name="connsiteY3-88" fmla="*/ 41 h 23043"/>
                <a:gd name="connsiteX4-89" fmla="*/ 0 w 47203"/>
                <a:gd name="connsiteY4-90" fmla="*/ 42 h 23043"/>
                <a:gd name="connsiteX0-91" fmla="*/ 39338 w 39359"/>
                <a:gd name="connsiteY0-92" fmla="*/ 23043 h 23043"/>
                <a:gd name="connsiteX1-93" fmla="*/ 39338 w 39359"/>
                <a:gd name="connsiteY1-94" fmla="*/ 8999 h 23043"/>
                <a:gd name="connsiteX2-95" fmla="*/ 38471 w 39359"/>
                <a:gd name="connsiteY2-96" fmla="*/ 2970 h 23043"/>
                <a:gd name="connsiteX3-97" fmla="*/ 35085 w 39359"/>
                <a:gd name="connsiteY3-98" fmla="*/ 41 h 23043"/>
                <a:gd name="connsiteX4-99" fmla="*/ 0 w 39359"/>
                <a:gd name="connsiteY4-100" fmla="*/ 42 h 23043"/>
                <a:gd name="connsiteX0-101" fmla="*/ 14579 w 14600"/>
                <a:gd name="connsiteY0-102" fmla="*/ 23171 h 23171"/>
                <a:gd name="connsiteX1-103" fmla="*/ 14579 w 14600"/>
                <a:gd name="connsiteY1-104" fmla="*/ 9127 h 23171"/>
                <a:gd name="connsiteX2-105" fmla="*/ 13712 w 14600"/>
                <a:gd name="connsiteY2-106" fmla="*/ 3098 h 23171"/>
                <a:gd name="connsiteX3-107" fmla="*/ 10326 w 14600"/>
                <a:gd name="connsiteY3-108" fmla="*/ 169 h 23171"/>
                <a:gd name="connsiteX4-109" fmla="*/ 0 w 14600"/>
                <a:gd name="connsiteY4-110" fmla="*/ 0 h 23171"/>
              </a:gdLst>
              <a:ahLst/>
              <a:cxnLst>
                <a:cxn ang="0">
                  <a:pos x="connsiteX0-101" y="connsiteY0-102"/>
                </a:cxn>
                <a:cxn ang="0">
                  <a:pos x="connsiteX1-103" y="connsiteY1-104"/>
                </a:cxn>
                <a:cxn ang="0">
                  <a:pos x="connsiteX2-105" y="connsiteY2-106"/>
                </a:cxn>
                <a:cxn ang="0">
                  <a:pos x="connsiteX3-107" y="connsiteY3-108"/>
                </a:cxn>
                <a:cxn ang="0">
                  <a:pos x="connsiteX4-109" y="connsiteY4-110"/>
                </a:cxn>
              </a:cxnLst>
              <a:rect l="l" t="t" r="r" b="b"/>
              <a:pathLst>
                <a:path w="14600" h="23171" extrusionOk="0">
                  <a:moveTo>
                    <a:pt x="14579" y="23171"/>
                  </a:moveTo>
                  <a:lnTo>
                    <a:pt x="14579" y="9127"/>
                  </a:lnTo>
                  <a:cubicBezTo>
                    <a:pt x="14688" y="6953"/>
                    <a:pt x="14375" y="4779"/>
                    <a:pt x="13712" y="3098"/>
                  </a:cubicBezTo>
                  <a:cubicBezTo>
                    <a:pt x="12885" y="997"/>
                    <a:pt x="11616" y="-100"/>
                    <a:pt x="10326" y="169"/>
                  </a:cubicBezTo>
                  <a:lnTo>
                    <a:pt x="0" y="0"/>
                  </a:lnTo>
                </a:path>
              </a:pathLst>
            </a:custGeom>
            <a:ln w="6350" cmpd="sng">
              <a:solidFill>
                <a:schemeClr val="tx1"/>
              </a:solidFill>
              <a:prstDash val="dash"/>
              <a:miter lim="400000"/>
            </a:ln>
          </p:spPr>
          <p:txBody>
            <a:bodyPr lIns="50800" tIns="50800" rIns="50800" bIns="50800" anchor="ctr"/>
            <a:lstStyle/>
            <a:p>
              <a:pPr lvl="0">
                <a:defRPr sz="2400"/>
              </a:pPr>
              <a:endParaRPr sz="3600">
                <a:solidFill>
                  <a:schemeClr val="tx1">
                    <a:lumMod val="75000"/>
                    <a:lumOff val="25000"/>
                  </a:schemeClr>
                </a:solidFill>
                <a:cs typeface="+mn-ea"/>
                <a:sym typeface="+mn-lt"/>
              </a:endParaRPr>
            </a:p>
          </p:txBody>
        </p:sp>
        <p:sp>
          <p:nvSpPr>
            <p:cNvPr id="30" name="Shape 147"/>
            <p:cNvSpPr/>
            <p:nvPr/>
          </p:nvSpPr>
          <p:spPr>
            <a:xfrm rot="10800000" flipH="1">
              <a:off x="1987241" y="3469623"/>
              <a:ext cx="567296" cy="244911"/>
            </a:xfrm>
            <a:custGeom>
              <a:avLst/>
              <a:gdLst>
                <a:gd name="connsiteX0" fmla="*/ 21491 w 21512"/>
                <a:gd name="connsiteY0" fmla="*/ 18617 h 18617"/>
                <a:gd name="connsiteX1" fmla="*/ 21491 w 21512"/>
                <a:gd name="connsiteY1" fmla="*/ 8998 h 18617"/>
                <a:gd name="connsiteX2" fmla="*/ 20624 w 21512"/>
                <a:gd name="connsiteY2" fmla="*/ 2969 h 18617"/>
                <a:gd name="connsiteX3" fmla="*/ 17238 w 21512"/>
                <a:gd name="connsiteY3" fmla="*/ 40 h 18617"/>
                <a:gd name="connsiteX4" fmla="*/ 0 w 21512"/>
                <a:gd name="connsiteY4" fmla="*/ 40 h 18617"/>
                <a:gd name="connsiteX0-1" fmla="*/ 71254 w 71275"/>
                <a:gd name="connsiteY0-2" fmla="*/ 18749 h 18749"/>
                <a:gd name="connsiteX1-3" fmla="*/ 71254 w 71275"/>
                <a:gd name="connsiteY1-4" fmla="*/ 9130 h 18749"/>
                <a:gd name="connsiteX2-5" fmla="*/ 70387 w 71275"/>
                <a:gd name="connsiteY2-6" fmla="*/ 3101 h 18749"/>
                <a:gd name="connsiteX3-7" fmla="*/ 67001 w 71275"/>
                <a:gd name="connsiteY3-8" fmla="*/ 172 h 18749"/>
                <a:gd name="connsiteX4-9" fmla="*/ 0 w 71275"/>
                <a:gd name="connsiteY4-10" fmla="*/ 0 h 18749"/>
                <a:gd name="connsiteX0-11" fmla="*/ 11522 w 11543"/>
                <a:gd name="connsiteY0-12" fmla="*/ 18618 h 18618"/>
                <a:gd name="connsiteX1-13" fmla="*/ 11522 w 11543"/>
                <a:gd name="connsiteY1-14" fmla="*/ 8999 h 18618"/>
                <a:gd name="connsiteX2-15" fmla="*/ 10655 w 11543"/>
                <a:gd name="connsiteY2-16" fmla="*/ 2970 h 18618"/>
                <a:gd name="connsiteX3-17" fmla="*/ 7269 w 11543"/>
                <a:gd name="connsiteY3-18" fmla="*/ 41 h 18618"/>
                <a:gd name="connsiteX4-19" fmla="*/ 0 w 11543"/>
                <a:gd name="connsiteY4-20" fmla="*/ 41 h 18618"/>
                <a:gd name="connsiteX0-21" fmla="*/ 15199 w 15220"/>
                <a:gd name="connsiteY0-22" fmla="*/ 18618 h 18618"/>
                <a:gd name="connsiteX1-23" fmla="*/ 15199 w 15220"/>
                <a:gd name="connsiteY1-24" fmla="*/ 8999 h 18618"/>
                <a:gd name="connsiteX2-25" fmla="*/ 14332 w 15220"/>
                <a:gd name="connsiteY2-26" fmla="*/ 2970 h 18618"/>
                <a:gd name="connsiteX3-27" fmla="*/ 10946 w 15220"/>
                <a:gd name="connsiteY3-28" fmla="*/ 41 h 18618"/>
                <a:gd name="connsiteX4-29" fmla="*/ 0 w 15220"/>
                <a:gd name="connsiteY4-30" fmla="*/ 41 h 18618"/>
                <a:gd name="connsiteX0-31" fmla="*/ 15199 w 15220"/>
                <a:gd name="connsiteY0-32" fmla="*/ 16065 h 16065"/>
                <a:gd name="connsiteX1-33" fmla="*/ 15199 w 15220"/>
                <a:gd name="connsiteY1-34" fmla="*/ 8999 h 16065"/>
                <a:gd name="connsiteX2-35" fmla="*/ 14332 w 15220"/>
                <a:gd name="connsiteY2-36" fmla="*/ 2970 h 16065"/>
                <a:gd name="connsiteX3-37" fmla="*/ 10946 w 15220"/>
                <a:gd name="connsiteY3-38" fmla="*/ 41 h 16065"/>
                <a:gd name="connsiteX4-39" fmla="*/ 0 w 15220"/>
                <a:gd name="connsiteY4-40" fmla="*/ 41 h 16065"/>
                <a:gd name="connsiteX0-41" fmla="*/ 34728 w 34749"/>
                <a:gd name="connsiteY0-42" fmla="*/ 16194 h 16194"/>
                <a:gd name="connsiteX1-43" fmla="*/ 34728 w 34749"/>
                <a:gd name="connsiteY1-44" fmla="*/ 9128 h 16194"/>
                <a:gd name="connsiteX2-45" fmla="*/ 33861 w 34749"/>
                <a:gd name="connsiteY2-46" fmla="*/ 3099 h 16194"/>
                <a:gd name="connsiteX3-47" fmla="*/ 30475 w 34749"/>
                <a:gd name="connsiteY3-48" fmla="*/ 170 h 16194"/>
                <a:gd name="connsiteX4-49" fmla="*/ 0 w 34749"/>
                <a:gd name="connsiteY4-50" fmla="*/ 0 h 16194"/>
                <a:gd name="connsiteX0-51" fmla="*/ 34728 w 34749"/>
                <a:gd name="connsiteY0-52" fmla="*/ 16065 h 16065"/>
                <a:gd name="connsiteX1-53" fmla="*/ 34728 w 34749"/>
                <a:gd name="connsiteY1-54" fmla="*/ 8999 h 16065"/>
                <a:gd name="connsiteX2-55" fmla="*/ 33861 w 34749"/>
                <a:gd name="connsiteY2-56" fmla="*/ 2970 h 16065"/>
                <a:gd name="connsiteX3-57" fmla="*/ 30475 w 34749"/>
                <a:gd name="connsiteY3-58" fmla="*/ 41 h 16065"/>
                <a:gd name="connsiteX4-59" fmla="*/ 0 w 34749"/>
                <a:gd name="connsiteY4-60" fmla="*/ 382 h 16065"/>
                <a:gd name="connsiteX0-61" fmla="*/ 34401 w 34422"/>
                <a:gd name="connsiteY0-62" fmla="*/ 16065 h 16065"/>
                <a:gd name="connsiteX1-63" fmla="*/ 34401 w 34422"/>
                <a:gd name="connsiteY1-64" fmla="*/ 8999 h 16065"/>
                <a:gd name="connsiteX2-65" fmla="*/ 33534 w 34422"/>
                <a:gd name="connsiteY2-66" fmla="*/ 2970 h 16065"/>
                <a:gd name="connsiteX3-67" fmla="*/ 30148 w 34422"/>
                <a:gd name="connsiteY3-68" fmla="*/ 41 h 16065"/>
                <a:gd name="connsiteX4-69" fmla="*/ 0 w 34422"/>
                <a:gd name="connsiteY4-70" fmla="*/ 42 h 16065"/>
                <a:gd name="connsiteX0-71" fmla="*/ 34401 w 34422"/>
                <a:gd name="connsiteY0-72" fmla="*/ 23043 h 23043"/>
                <a:gd name="connsiteX1-73" fmla="*/ 34401 w 34422"/>
                <a:gd name="connsiteY1-74" fmla="*/ 8999 h 23043"/>
                <a:gd name="connsiteX2-75" fmla="*/ 33534 w 34422"/>
                <a:gd name="connsiteY2-76" fmla="*/ 2970 h 23043"/>
                <a:gd name="connsiteX3-77" fmla="*/ 30148 w 34422"/>
                <a:gd name="connsiteY3-78" fmla="*/ 41 h 23043"/>
                <a:gd name="connsiteX4-79" fmla="*/ 0 w 34422"/>
                <a:gd name="connsiteY4-80" fmla="*/ 42 h 23043"/>
                <a:gd name="connsiteX0-81" fmla="*/ 47182 w 47203"/>
                <a:gd name="connsiteY0-82" fmla="*/ 23043 h 23043"/>
                <a:gd name="connsiteX1-83" fmla="*/ 47182 w 47203"/>
                <a:gd name="connsiteY1-84" fmla="*/ 8999 h 23043"/>
                <a:gd name="connsiteX2-85" fmla="*/ 46315 w 47203"/>
                <a:gd name="connsiteY2-86" fmla="*/ 2970 h 23043"/>
                <a:gd name="connsiteX3-87" fmla="*/ 42929 w 47203"/>
                <a:gd name="connsiteY3-88" fmla="*/ 41 h 23043"/>
                <a:gd name="connsiteX4-89" fmla="*/ 0 w 47203"/>
                <a:gd name="connsiteY4-90" fmla="*/ 42 h 23043"/>
                <a:gd name="connsiteX0-91" fmla="*/ 39338 w 39359"/>
                <a:gd name="connsiteY0-92" fmla="*/ 23043 h 23043"/>
                <a:gd name="connsiteX1-93" fmla="*/ 39338 w 39359"/>
                <a:gd name="connsiteY1-94" fmla="*/ 8999 h 23043"/>
                <a:gd name="connsiteX2-95" fmla="*/ 38471 w 39359"/>
                <a:gd name="connsiteY2-96" fmla="*/ 2970 h 23043"/>
                <a:gd name="connsiteX3-97" fmla="*/ 35085 w 39359"/>
                <a:gd name="connsiteY3-98" fmla="*/ 41 h 23043"/>
                <a:gd name="connsiteX4-99" fmla="*/ 0 w 39359"/>
                <a:gd name="connsiteY4-100" fmla="*/ 42 h 23043"/>
                <a:gd name="connsiteX0-101" fmla="*/ 14579 w 14600"/>
                <a:gd name="connsiteY0-102" fmla="*/ 23171 h 23171"/>
                <a:gd name="connsiteX1-103" fmla="*/ 14579 w 14600"/>
                <a:gd name="connsiteY1-104" fmla="*/ 9127 h 23171"/>
                <a:gd name="connsiteX2-105" fmla="*/ 13712 w 14600"/>
                <a:gd name="connsiteY2-106" fmla="*/ 3098 h 23171"/>
                <a:gd name="connsiteX3-107" fmla="*/ 10326 w 14600"/>
                <a:gd name="connsiteY3-108" fmla="*/ 169 h 23171"/>
                <a:gd name="connsiteX4-109" fmla="*/ 0 w 14600"/>
                <a:gd name="connsiteY4-110" fmla="*/ 0 h 23171"/>
                <a:gd name="connsiteX0-111" fmla="*/ 14579 w 14600"/>
                <a:gd name="connsiteY0-112" fmla="*/ 13129 h 13129"/>
                <a:gd name="connsiteX1-113" fmla="*/ 14579 w 14600"/>
                <a:gd name="connsiteY1-114" fmla="*/ 9127 h 13129"/>
                <a:gd name="connsiteX2-115" fmla="*/ 13712 w 14600"/>
                <a:gd name="connsiteY2-116" fmla="*/ 3098 h 13129"/>
                <a:gd name="connsiteX3-117" fmla="*/ 10326 w 14600"/>
                <a:gd name="connsiteY3-118" fmla="*/ 169 h 13129"/>
                <a:gd name="connsiteX4-119" fmla="*/ 0 w 14600"/>
                <a:gd name="connsiteY4-120" fmla="*/ 0 h 13129"/>
              </a:gdLst>
              <a:ahLst/>
              <a:cxnLst>
                <a:cxn ang="0">
                  <a:pos x="connsiteX0-111" y="connsiteY0-112"/>
                </a:cxn>
                <a:cxn ang="0">
                  <a:pos x="connsiteX1-113" y="connsiteY1-114"/>
                </a:cxn>
                <a:cxn ang="0">
                  <a:pos x="connsiteX2-115" y="connsiteY2-116"/>
                </a:cxn>
                <a:cxn ang="0">
                  <a:pos x="connsiteX3-117" y="connsiteY3-118"/>
                </a:cxn>
                <a:cxn ang="0">
                  <a:pos x="connsiteX4-119" y="connsiteY4-120"/>
                </a:cxn>
              </a:cxnLst>
              <a:rect l="l" t="t" r="r" b="b"/>
              <a:pathLst>
                <a:path w="14600" h="13129" extrusionOk="0">
                  <a:moveTo>
                    <a:pt x="14579" y="13129"/>
                  </a:moveTo>
                  <a:lnTo>
                    <a:pt x="14579" y="9127"/>
                  </a:lnTo>
                  <a:cubicBezTo>
                    <a:pt x="14688" y="6953"/>
                    <a:pt x="14375" y="4779"/>
                    <a:pt x="13712" y="3098"/>
                  </a:cubicBezTo>
                  <a:cubicBezTo>
                    <a:pt x="12885" y="997"/>
                    <a:pt x="11616" y="-100"/>
                    <a:pt x="10326" y="169"/>
                  </a:cubicBezTo>
                  <a:lnTo>
                    <a:pt x="0" y="0"/>
                  </a:lnTo>
                </a:path>
              </a:pathLst>
            </a:custGeom>
            <a:ln w="6350" cmpd="sng">
              <a:solidFill>
                <a:schemeClr val="tx1"/>
              </a:solidFill>
              <a:prstDash val="dash"/>
              <a:miter lim="400000"/>
            </a:ln>
          </p:spPr>
          <p:txBody>
            <a:bodyPr lIns="50800" tIns="50800" rIns="50800" bIns="50800" anchor="ctr"/>
            <a:lstStyle/>
            <a:p>
              <a:pPr lvl="0">
                <a:defRPr sz="2400"/>
              </a:pPr>
              <a:endParaRPr sz="3600">
                <a:solidFill>
                  <a:schemeClr val="tx1">
                    <a:lumMod val="75000"/>
                    <a:lumOff val="25000"/>
                  </a:schemeClr>
                </a:solidFill>
                <a:cs typeface="+mn-ea"/>
                <a:sym typeface="+mn-lt"/>
              </a:endParaRPr>
            </a:p>
          </p:txBody>
        </p:sp>
        <p:sp>
          <p:nvSpPr>
            <p:cNvPr id="31" name="Oval 36"/>
            <p:cNvSpPr/>
            <p:nvPr/>
          </p:nvSpPr>
          <p:spPr>
            <a:xfrm>
              <a:off x="1985980" y="3666390"/>
              <a:ext cx="94942" cy="94940"/>
            </a:xfrm>
            <a:prstGeom prst="ellipse">
              <a:avLst/>
            </a:prstGeom>
            <a:solidFill>
              <a:schemeClr val="bg1"/>
            </a:solidFill>
            <a:ln w="635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a:solidFill>
                  <a:schemeClr val="tx1">
                    <a:lumMod val="75000"/>
                    <a:lumOff val="25000"/>
                  </a:schemeClr>
                </a:solidFill>
                <a:cs typeface="+mn-ea"/>
                <a:sym typeface="+mn-lt"/>
              </a:endParaRPr>
            </a:p>
          </p:txBody>
        </p:sp>
      </p:grpSp>
      <p:grpSp>
        <p:nvGrpSpPr>
          <p:cNvPr id="32" name="Group 37"/>
          <p:cNvGrpSpPr/>
          <p:nvPr/>
        </p:nvGrpSpPr>
        <p:grpSpPr>
          <a:xfrm flipH="1">
            <a:off x="8313407" y="3037985"/>
            <a:ext cx="505213" cy="47534"/>
            <a:chOff x="3647186" y="3784583"/>
            <a:chExt cx="1009075" cy="94940"/>
          </a:xfrm>
        </p:grpSpPr>
        <p:cxnSp>
          <p:nvCxnSpPr>
            <p:cNvPr id="33" name="Straight Connector 38"/>
            <p:cNvCxnSpPr/>
            <p:nvPr/>
          </p:nvCxnSpPr>
          <p:spPr>
            <a:xfrm flipH="1">
              <a:off x="3647186" y="3834651"/>
              <a:ext cx="1009075"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Oval 39"/>
            <p:cNvSpPr/>
            <p:nvPr/>
          </p:nvSpPr>
          <p:spPr>
            <a:xfrm>
              <a:off x="3653536" y="3784583"/>
              <a:ext cx="94942" cy="94940"/>
            </a:xfrm>
            <a:prstGeom prst="ellipse">
              <a:avLst/>
            </a:prstGeom>
            <a:solidFill>
              <a:schemeClr val="bg1"/>
            </a:solidFill>
            <a:ln w="635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a:solidFill>
                  <a:schemeClr val="tx1">
                    <a:lumMod val="75000"/>
                    <a:lumOff val="25000"/>
                  </a:schemeClr>
                </a:solidFill>
                <a:cs typeface="+mn-ea"/>
                <a:sym typeface="+mn-lt"/>
              </a:endParaRPr>
            </a:p>
          </p:txBody>
        </p:sp>
      </p:grpSp>
      <p:grpSp>
        <p:nvGrpSpPr>
          <p:cNvPr id="35" name="Group 40"/>
          <p:cNvGrpSpPr/>
          <p:nvPr/>
        </p:nvGrpSpPr>
        <p:grpSpPr>
          <a:xfrm flipH="1">
            <a:off x="8308732" y="4102260"/>
            <a:ext cx="505213" cy="47534"/>
            <a:chOff x="3647186" y="3784583"/>
            <a:chExt cx="1009075" cy="94940"/>
          </a:xfrm>
        </p:grpSpPr>
        <p:cxnSp>
          <p:nvCxnSpPr>
            <p:cNvPr id="36" name="Straight Connector 41"/>
            <p:cNvCxnSpPr/>
            <p:nvPr/>
          </p:nvCxnSpPr>
          <p:spPr>
            <a:xfrm flipH="1">
              <a:off x="3647186" y="3834651"/>
              <a:ext cx="1009075" cy="0"/>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Oval 42"/>
            <p:cNvSpPr/>
            <p:nvPr/>
          </p:nvSpPr>
          <p:spPr>
            <a:xfrm>
              <a:off x="3653536" y="3784583"/>
              <a:ext cx="94942" cy="94940"/>
            </a:xfrm>
            <a:prstGeom prst="ellipse">
              <a:avLst/>
            </a:prstGeom>
            <a:solidFill>
              <a:schemeClr val="bg1"/>
            </a:solidFill>
            <a:ln w="635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a:solidFill>
                  <a:schemeClr val="tx1">
                    <a:lumMod val="75000"/>
                    <a:lumOff val="25000"/>
                  </a:schemeClr>
                </a:solidFill>
                <a:cs typeface="+mn-ea"/>
                <a:sym typeface="+mn-lt"/>
              </a:endParaRPr>
            </a:p>
          </p:txBody>
        </p:sp>
      </p:grpSp>
      <p:sp>
        <p:nvSpPr>
          <p:cNvPr id="38" name="TextBox 5"/>
          <p:cNvSpPr txBox="1"/>
          <p:nvPr/>
        </p:nvSpPr>
        <p:spPr>
          <a:xfrm>
            <a:off x="768281" y="1890626"/>
            <a:ext cx="3837123" cy="338554"/>
          </a:xfrm>
          <a:prstGeom prst="rect">
            <a:avLst/>
          </a:prstGeom>
          <a:noFill/>
        </p:spPr>
        <p:txBody>
          <a:bodyPr wrap="none" rtlCol="0">
            <a:noAutofit/>
          </a:bodyPr>
          <a:lstStyle/>
          <a:p>
            <a:pPr defTabSz="1828165"/>
            <a:r>
              <a:rPr lang="zh-CN" altLang="en-US" sz="1600" b="1" dirty="0">
                <a:solidFill>
                  <a:schemeClr val="tx1">
                    <a:lumMod val="75000"/>
                    <a:lumOff val="25000"/>
                  </a:schemeClr>
                </a:solidFill>
                <a:cs typeface="+mn-ea"/>
                <a:sym typeface="+mn-lt"/>
              </a:rPr>
              <a:t>点击输入标题内容点击输入标题内容</a:t>
            </a:r>
          </a:p>
          <a:p>
            <a:pPr defTabSz="1828165"/>
            <a:endParaRPr lang="zh-CN" altLang="en-US" sz="1600" b="1" dirty="0">
              <a:solidFill>
                <a:schemeClr val="tx1">
                  <a:lumMod val="75000"/>
                  <a:lumOff val="25000"/>
                </a:schemeClr>
              </a:solidFill>
              <a:cs typeface="+mn-ea"/>
              <a:sym typeface="+mn-lt"/>
            </a:endParaRPr>
          </a:p>
        </p:txBody>
      </p:sp>
      <p:sp>
        <p:nvSpPr>
          <p:cNvPr id="39" name="TextBox 217"/>
          <p:cNvSpPr txBox="1"/>
          <p:nvPr/>
        </p:nvSpPr>
        <p:spPr>
          <a:xfrm>
            <a:off x="2429665" y="2562907"/>
            <a:ext cx="2746966" cy="737235"/>
          </a:xfrm>
          <a:prstGeom prst="rect">
            <a:avLst/>
          </a:prstGeom>
          <a:noFill/>
        </p:spPr>
        <p:txBody>
          <a:bodyPr wrap="square" rtlCol="0">
            <a:spAutoFit/>
          </a:bodyPr>
          <a:lstStyle/>
          <a:p>
            <a:pPr defTabSz="1828165"/>
            <a:r>
              <a:rPr lang="zh-CN" altLang="en-US" sz="1400" dirty="0">
                <a:solidFill>
                  <a:schemeClr val="tx1">
                    <a:lumMod val="75000"/>
                    <a:lumOff val="25000"/>
                  </a:schemeClr>
                </a:solidFill>
                <a:cs typeface="+mn-ea"/>
                <a:sym typeface="+mn-lt"/>
              </a:rPr>
              <a:t>建议您在展示时采用微软雅黑字体，本模版所有图形线条及其相应素材均可自由编辑</a:t>
            </a:r>
          </a:p>
        </p:txBody>
      </p:sp>
      <p:sp>
        <p:nvSpPr>
          <p:cNvPr id="40" name="TextBox 217"/>
          <p:cNvSpPr txBox="1"/>
          <p:nvPr/>
        </p:nvSpPr>
        <p:spPr>
          <a:xfrm>
            <a:off x="799473" y="3483195"/>
            <a:ext cx="4576522" cy="953135"/>
          </a:xfrm>
          <a:prstGeom prst="rect">
            <a:avLst/>
          </a:prstGeom>
          <a:noFill/>
        </p:spPr>
        <p:txBody>
          <a:bodyPr wrap="square" rtlCol="0">
            <a:spAutoFit/>
          </a:bodyPr>
          <a:lstStyle/>
          <a:p>
            <a:pPr defTabSz="1828165"/>
            <a:r>
              <a:rPr lang="zh-CN" altLang="en-US" sz="1400" dirty="0">
                <a:solidFill>
                  <a:schemeClr val="tx1">
                    <a:lumMod val="75000"/>
                    <a:lumOff val="25000"/>
                  </a:schemeClr>
                </a:solidFill>
                <a:cs typeface="+mn-ea"/>
                <a:sym typeface="+mn-lt"/>
              </a:rPr>
              <a:t>单击编辑您要的内容，建议您在展示时采用微软雅黑字体，本模版所有图形线条及其相应素材均可自由编辑单击编辑您要的内容，建议您在展示时采用微软雅黑字体建议您在展示时采用微软雅黑字体</a:t>
            </a:r>
          </a:p>
        </p:txBody>
      </p:sp>
      <p:sp>
        <p:nvSpPr>
          <p:cNvPr id="41" name="TextBox 217"/>
          <p:cNvSpPr txBox="1"/>
          <p:nvPr/>
        </p:nvSpPr>
        <p:spPr>
          <a:xfrm>
            <a:off x="799473" y="4755563"/>
            <a:ext cx="4562982" cy="737235"/>
          </a:xfrm>
          <a:prstGeom prst="rect">
            <a:avLst/>
          </a:prstGeom>
          <a:noFill/>
        </p:spPr>
        <p:txBody>
          <a:bodyPr wrap="square" rtlCol="0">
            <a:spAutoFit/>
          </a:bodyPr>
          <a:lstStyle/>
          <a:p>
            <a:pPr defTabSz="1828165"/>
            <a:r>
              <a:rPr lang="zh-CN" altLang="en-US" sz="1400" dirty="0">
                <a:solidFill>
                  <a:schemeClr val="tx1">
                    <a:lumMod val="75000"/>
                    <a:lumOff val="25000"/>
                  </a:schemeClr>
                </a:solidFill>
                <a:cs typeface="+mn-ea"/>
                <a:sym typeface="+mn-lt"/>
              </a:rPr>
              <a:t>单击编辑您要的内容，建议您在展示时采用微软雅黑字体，本模版所有图形线条及其相应素材均可自由编辑单击编辑您要的内容</a:t>
            </a:r>
          </a:p>
        </p:txBody>
      </p:sp>
      <p:sp>
        <p:nvSpPr>
          <p:cNvPr id="42" name="TextBox 216"/>
          <p:cNvSpPr txBox="1"/>
          <p:nvPr/>
        </p:nvSpPr>
        <p:spPr>
          <a:xfrm>
            <a:off x="9045645" y="1535189"/>
            <a:ext cx="2333555" cy="353737"/>
          </a:xfrm>
          <a:prstGeom prst="rect">
            <a:avLst/>
          </a:prstGeom>
          <a:noFill/>
        </p:spPr>
        <p:txBody>
          <a:bodyPr wrap="square" rtlCol="0">
            <a:noAutofit/>
          </a:bodyPr>
          <a:lstStyle/>
          <a:p>
            <a:r>
              <a:rPr lang="zh-CN" altLang="en-US" sz="1600" b="1" dirty="0">
                <a:solidFill>
                  <a:schemeClr val="tx1">
                    <a:lumMod val="75000"/>
                    <a:lumOff val="25000"/>
                  </a:schemeClr>
                </a:solidFill>
                <a:cs typeface="+mn-ea"/>
                <a:sym typeface="+mn-lt"/>
              </a:rPr>
              <a:t>点击输入标题</a:t>
            </a:r>
          </a:p>
        </p:txBody>
      </p:sp>
      <p:sp>
        <p:nvSpPr>
          <p:cNvPr id="43" name="TextBox 217"/>
          <p:cNvSpPr txBox="1"/>
          <p:nvPr/>
        </p:nvSpPr>
        <p:spPr>
          <a:xfrm>
            <a:off x="9045646" y="1916026"/>
            <a:ext cx="2168454" cy="521970"/>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本模版所有图形线条及其相应素材均可自由编辑</a:t>
            </a:r>
          </a:p>
        </p:txBody>
      </p:sp>
      <p:sp>
        <p:nvSpPr>
          <p:cNvPr id="44" name="TextBox 216"/>
          <p:cNvSpPr txBox="1"/>
          <p:nvPr/>
        </p:nvSpPr>
        <p:spPr>
          <a:xfrm>
            <a:off x="9045645" y="2654939"/>
            <a:ext cx="2333555" cy="353737"/>
          </a:xfrm>
          <a:prstGeom prst="rect">
            <a:avLst/>
          </a:prstGeom>
          <a:noFill/>
        </p:spPr>
        <p:txBody>
          <a:bodyPr wrap="square" rtlCol="0">
            <a:noAutofit/>
          </a:bodyPr>
          <a:lstStyle/>
          <a:p>
            <a:r>
              <a:rPr lang="zh-CN" altLang="en-US" sz="1600" b="1" dirty="0">
                <a:solidFill>
                  <a:schemeClr val="tx1">
                    <a:lumMod val="75000"/>
                    <a:lumOff val="25000"/>
                  </a:schemeClr>
                </a:solidFill>
                <a:cs typeface="+mn-ea"/>
                <a:sym typeface="+mn-lt"/>
              </a:rPr>
              <a:t>点击输入标题</a:t>
            </a:r>
          </a:p>
        </p:txBody>
      </p:sp>
      <p:sp>
        <p:nvSpPr>
          <p:cNvPr id="45" name="TextBox 217"/>
          <p:cNvSpPr txBox="1"/>
          <p:nvPr/>
        </p:nvSpPr>
        <p:spPr>
          <a:xfrm>
            <a:off x="9045646" y="3035776"/>
            <a:ext cx="2168454" cy="521970"/>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本模版所有图形线条及其相应素材均可自由编辑</a:t>
            </a:r>
          </a:p>
        </p:txBody>
      </p:sp>
      <p:sp>
        <p:nvSpPr>
          <p:cNvPr id="46" name="TextBox 216"/>
          <p:cNvSpPr txBox="1"/>
          <p:nvPr/>
        </p:nvSpPr>
        <p:spPr>
          <a:xfrm>
            <a:off x="9045645" y="3843795"/>
            <a:ext cx="2333555" cy="353737"/>
          </a:xfrm>
          <a:prstGeom prst="rect">
            <a:avLst/>
          </a:prstGeom>
          <a:noFill/>
        </p:spPr>
        <p:txBody>
          <a:bodyPr wrap="square" rtlCol="0">
            <a:noAutofit/>
          </a:bodyPr>
          <a:lstStyle/>
          <a:p>
            <a:r>
              <a:rPr lang="zh-CN" altLang="en-US" sz="1600" b="1" dirty="0">
                <a:solidFill>
                  <a:schemeClr val="tx1">
                    <a:lumMod val="75000"/>
                    <a:lumOff val="25000"/>
                  </a:schemeClr>
                </a:solidFill>
                <a:cs typeface="+mn-ea"/>
                <a:sym typeface="+mn-lt"/>
              </a:rPr>
              <a:t>点击输入标题</a:t>
            </a:r>
          </a:p>
        </p:txBody>
      </p:sp>
      <p:sp>
        <p:nvSpPr>
          <p:cNvPr id="47" name="TextBox 217"/>
          <p:cNvSpPr txBox="1"/>
          <p:nvPr/>
        </p:nvSpPr>
        <p:spPr>
          <a:xfrm>
            <a:off x="9045646" y="4224632"/>
            <a:ext cx="2168454" cy="521970"/>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本模版所有图形线条及其相应素材均可自由编辑</a:t>
            </a:r>
          </a:p>
        </p:txBody>
      </p:sp>
      <p:sp>
        <p:nvSpPr>
          <p:cNvPr id="48" name="TextBox 216"/>
          <p:cNvSpPr txBox="1"/>
          <p:nvPr/>
        </p:nvSpPr>
        <p:spPr>
          <a:xfrm>
            <a:off x="9045645" y="5039388"/>
            <a:ext cx="2333555" cy="353737"/>
          </a:xfrm>
          <a:prstGeom prst="rect">
            <a:avLst/>
          </a:prstGeom>
          <a:noFill/>
        </p:spPr>
        <p:txBody>
          <a:bodyPr wrap="square" rtlCol="0">
            <a:noAutofit/>
          </a:bodyPr>
          <a:lstStyle/>
          <a:p>
            <a:r>
              <a:rPr lang="zh-CN" altLang="en-US" sz="1600" b="1" dirty="0">
                <a:solidFill>
                  <a:schemeClr val="tx1">
                    <a:lumMod val="75000"/>
                    <a:lumOff val="25000"/>
                  </a:schemeClr>
                </a:solidFill>
                <a:cs typeface="+mn-ea"/>
                <a:sym typeface="+mn-lt"/>
              </a:rPr>
              <a:t>点击输入标题</a:t>
            </a:r>
          </a:p>
        </p:txBody>
      </p:sp>
      <p:sp>
        <p:nvSpPr>
          <p:cNvPr id="49" name="TextBox 217"/>
          <p:cNvSpPr txBox="1"/>
          <p:nvPr/>
        </p:nvSpPr>
        <p:spPr>
          <a:xfrm>
            <a:off x="9045646" y="5420225"/>
            <a:ext cx="2168454" cy="521970"/>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本模版所有图形线条及其相应素材均可自由编辑</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6" name="组合 15"/>
          <p:cNvGrpSpPr/>
          <p:nvPr/>
        </p:nvGrpSpPr>
        <p:grpSpPr>
          <a:xfrm>
            <a:off x="907415" y="2321560"/>
            <a:ext cx="5697220" cy="2214880"/>
            <a:chOff x="1258" y="3227"/>
            <a:chExt cx="8972" cy="3488"/>
          </a:xfrm>
        </p:grpSpPr>
        <p:sp>
          <p:nvSpPr>
            <p:cNvPr id="8" name="文本框 7"/>
            <p:cNvSpPr txBox="1">
              <a:spLocks noChangeArrowheads="1"/>
            </p:cNvSpPr>
            <p:nvPr/>
          </p:nvSpPr>
          <p:spPr bwMode="auto">
            <a:xfrm>
              <a:off x="1258" y="3227"/>
              <a:ext cx="2425" cy="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3800">
                  <a:solidFill>
                    <a:srgbClr val="56371D"/>
                  </a:solidFill>
                  <a:latin typeface="Impact" panose="020B0806030902050204" pitchFamily="34" charset="0"/>
                </a:rPr>
                <a:t>2</a:t>
              </a:r>
            </a:p>
          </p:txBody>
        </p:sp>
        <p:sp>
          <p:nvSpPr>
            <p:cNvPr id="12" name="文本框 11"/>
            <p:cNvSpPr txBox="1">
              <a:spLocks noChangeArrowheads="1"/>
            </p:cNvSpPr>
            <p:nvPr/>
          </p:nvSpPr>
          <p:spPr bwMode="auto">
            <a:xfrm>
              <a:off x="3536" y="3643"/>
              <a:ext cx="6694"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hangingPunct="1"/>
              <a:r>
                <a:rPr lang="zh-CN" altLang="en-US" sz="4800" b="1" dirty="0">
                  <a:solidFill>
                    <a:srgbClr val="56371D"/>
                  </a:solidFill>
                  <a:latin typeface="微软雅黑" panose="020B0503020204020204" pitchFamily="34" charset="-122"/>
                  <a:ea typeface="微软雅黑" panose="020B0503020204020204" pitchFamily="34" charset="-122"/>
                </a:rPr>
                <a:t>添加您的标题</a:t>
              </a:r>
            </a:p>
          </p:txBody>
        </p:sp>
        <p:sp>
          <p:nvSpPr>
            <p:cNvPr id="8204" name="文本框 13"/>
            <p:cNvSpPr txBox="1"/>
            <p:nvPr/>
          </p:nvSpPr>
          <p:spPr>
            <a:xfrm>
              <a:off x="3683" y="4950"/>
              <a:ext cx="5550" cy="11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20000"/>
                </a:lnSpc>
                <a:spcBef>
                  <a:spcPct val="0"/>
                </a:spcBef>
                <a:buNone/>
              </a:pPr>
              <a:r>
                <a:rPr lang="zh-CN" altLang="en-US" sz="1800" dirty="0">
                  <a:solidFill>
                    <a:schemeClr val="tx1">
                      <a:lumMod val="75000"/>
                      <a:lumOff val="25000"/>
                    </a:schemeClr>
                  </a:solidFill>
                </a:rPr>
                <a:t>请在这里添加相应的文字内容请在这里添加相应的文字内容</a:t>
              </a:r>
            </a:p>
          </p:txBody>
        </p:sp>
      </p:gr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08712" y="1763394"/>
            <a:ext cx="9274055" cy="4250056"/>
            <a:chOff x="3242" y="3180"/>
            <a:chExt cx="12744" cy="5840"/>
          </a:xfrm>
        </p:grpSpPr>
        <p:sp>
          <p:nvSpPr>
            <p:cNvPr id="18" name="Rectangle 26"/>
            <p:cNvSpPr/>
            <p:nvPr/>
          </p:nvSpPr>
          <p:spPr>
            <a:xfrm>
              <a:off x="3242" y="3180"/>
              <a:ext cx="6142" cy="509"/>
            </a:xfrm>
            <a:prstGeom prst="rect">
              <a:avLst/>
            </a:prstGeom>
            <a:solidFill>
              <a:srgbClr val="56371D"/>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96383" tIns="96383" rIns="96383" bIns="96383" numCol="1" spcCol="2539" anchor="ctr" anchorCtr="0">
              <a:noAutofit/>
            </a:bodyPr>
            <a:lstStyle/>
            <a:p>
              <a:pPr algn="ctr" defTabSz="1895475">
                <a:lnSpc>
                  <a:spcPct val="90000"/>
                </a:lnSpc>
                <a:spcBef>
                  <a:spcPct val="0"/>
                </a:spcBef>
                <a:spcAft>
                  <a:spcPct val="35000"/>
                </a:spcAft>
              </a:pPr>
              <a:r>
                <a:rPr lang="zh-CN" altLang="en-US" sz="1600" dirty="0">
                  <a:solidFill>
                    <a:schemeClr val="bg1"/>
                  </a:solidFill>
                  <a:cs typeface="+mn-ea"/>
                  <a:sym typeface="+mn-lt"/>
                </a:rPr>
                <a:t>问题一</a:t>
              </a:r>
              <a:endParaRPr lang="en-US" altLang="zh-CN" sz="1600" dirty="0">
                <a:solidFill>
                  <a:schemeClr val="bg1"/>
                </a:solidFill>
                <a:cs typeface="+mn-ea"/>
                <a:sym typeface="+mn-lt"/>
              </a:endParaRPr>
            </a:p>
          </p:txBody>
        </p:sp>
        <p:sp>
          <p:nvSpPr>
            <p:cNvPr id="19" name="Rectangle 27"/>
            <p:cNvSpPr/>
            <p:nvPr/>
          </p:nvSpPr>
          <p:spPr>
            <a:xfrm>
              <a:off x="3242" y="3689"/>
              <a:ext cx="6142" cy="2204"/>
            </a:xfrm>
            <a:prstGeom prst="rect">
              <a:avLst/>
            </a:prstGeom>
            <a:solidFill>
              <a:schemeClr val="bg1"/>
            </a:solidFill>
          </p:spPr>
          <p:txBody>
            <a:bodyPr wrap="square" lIns="182880" tIns="182880" rIns="365687" bIns="365687">
              <a:noAutofit/>
            </a:bodyPr>
            <a:lstStyle/>
            <a:p>
              <a:pPr algn="ctr">
                <a:lnSpc>
                  <a:spcPct val="120000"/>
                </a:lnSpc>
              </a:pPr>
              <a:endParaRPr lang="en-US" sz="3200" dirty="0">
                <a:solidFill>
                  <a:schemeClr val="bg1">
                    <a:lumMod val="50000"/>
                  </a:schemeClr>
                </a:solidFill>
                <a:cs typeface="+mn-ea"/>
                <a:sym typeface="+mn-lt"/>
              </a:endParaRPr>
            </a:p>
          </p:txBody>
        </p:sp>
        <p:sp>
          <p:nvSpPr>
            <p:cNvPr id="20" name="Rectangle 28"/>
            <p:cNvSpPr/>
            <p:nvPr/>
          </p:nvSpPr>
          <p:spPr>
            <a:xfrm>
              <a:off x="9844" y="3180"/>
              <a:ext cx="6142" cy="509"/>
            </a:xfrm>
            <a:prstGeom prst="rect">
              <a:avLst/>
            </a:prstGeom>
            <a:solidFill>
              <a:srgbClr val="56371D"/>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96383" tIns="96383" rIns="96383" bIns="96383" numCol="1" spcCol="2539" anchor="ctr" anchorCtr="0">
              <a:noAutofit/>
            </a:bodyPr>
            <a:lstStyle/>
            <a:p>
              <a:pPr algn="ctr" defTabSz="1895475">
                <a:lnSpc>
                  <a:spcPct val="90000"/>
                </a:lnSpc>
                <a:spcBef>
                  <a:spcPct val="0"/>
                </a:spcBef>
                <a:spcAft>
                  <a:spcPct val="35000"/>
                </a:spcAft>
              </a:pPr>
              <a:r>
                <a:rPr lang="zh-CN" altLang="en-US" sz="1600" dirty="0">
                  <a:solidFill>
                    <a:schemeClr val="bg1"/>
                  </a:solidFill>
                  <a:cs typeface="+mn-ea"/>
                  <a:sym typeface="+mn-lt"/>
                </a:rPr>
                <a:t>问题一</a:t>
              </a:r>
              <a:endParaRPr lang="en-US" altLang="zh-CN" sz="1600" dirty="0">
                <a:solidFill>
                  <a:schemeClr val="bg1"/>
                </a:solidFill>
                <a:cs typeface="+mn-ea"/>
                <a:sym typeface="+mn-lt"/>
              </a:endParaRPr>
            </a:p>
          </p:txBody>
        </p:sp>
        <p:sp>
          <p:nvSpPr>
            <p:cNvPr id="21" name="Rectangle 29"/>
            <p:cNvSpPr/>
            <p:nvPr/>
          </p:nvSpPr>
          <p:spPr>
            <a:xfrm>
              <a:off x="9844" y="3689"/>
              <a:ext cx="6142" cy="2204"/>
            </a:xfrm>
            <a:prstGeom prst="rect">
              <a:avLst/>
            </a:prstGeom>
            <a:solidFill>
              <a:schemeClr val="bg1"/>
            </a:solidFill>
          </p:spPr>
          <p:txBody>
            <a:bodyPr wrap="square" lIns="182880" tIns="182880" rIns="365687" bIns="365687">
              <a:noAutofit/>
            </a:bodyPr>
            <a:lstStyle/>
            <a:p>
              <a:pPr algn="ctr">
                <a:lnSpc>
                  <a:spcPct val="120000"/>
                </a:lnSpc>
              </a:pPr>
              <a:endParaRPr lang="en-US" sz="3200" dirty="0">
                <a:solidFill>
                  <a:schemeClr val="bg1">
                    <a:lumMod val="50000"/>
                  </a:schemeClr>
                </a:solidFill>
                <a:cs typeface="+mn-ea"/>
                <a:sym typeface="+mn-lt"/>
              </a:endParaRPr>
            </a:p>
          </p:txBody>
        </p:sp>
        <p:sp>
          <p:nvSpPr>
            <p:cNvPr id="22" name="Rectangle 30"/>
            <p:cNvSpPr/>
            <p:nvPr/>
          </p:nvSpPr>
          <p:spPr>
            <a:xfrm>
              <a:off x="3242" y="6307"/>
              <a:ext cx="6142" cy="509"/>
            </a:xfrm>
            <a:prstGeom prst="rect">
              <a:avLst/>
            </a:prstGeom>
            <a:solidFill>
              <a:srgbClr val="56371D"/>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96383" tIns="96383" rIns="96383" bIns="96383" numCol="1" spcCol="2539" anchor="ctr" anchorCtr="0">
              <a:noAutofit/>
            </a:bodyPr>
            <a:lstStyle/>
            <a:p>
              <a:pPr algn="ctr" defTabSz="1895475">
                <a:lnSpc>
                  <a:spcPct val="90000"/>
                </a:lnSpc>
                <a:spcBef>
                  <a:spcPct val="0"/>
                </a:spcBef>
                <a:spcAft>
                  <a:spcPct val="35000"/>
                </a:spcAft>
              </a:pPr>
              <a:r>
                <a:rPr lang="zh-CN" altLang="en-US" sz="1600" dirty="0">
                  <a:solidFill>
                    <a:schemeClr val="bg1"/>
                  </a:solidFill>
                  <a:cs typeface="+mn-ea"/>
                  <a:sym typeface="+mn-lt"/>
                </a:rPr>
                <a:t>问题一</a:t>
              </a:r>
              <a:endParaRPr lang="en-US" altLang="zh-CN" sz="1600" dirty="0">
                <a:solidFill>
                  <a:schemeClr val="bg1"/>
                </a:solidFill>
                <a:cs typeface="+mn-ea"/>
                <a:sym typeface="+mn-lt"/>
              </a:endParaRPr>
            </a:p>
          </p:txBody>
        </p:sp>
        <p:sp>
          <p:nvSpPr>
            <p:cNvPr id="27" name="Rectangle 31"/>
            <p:cNvSpPr/>
            <p:nvPr/>
          </p:nvSpPr>
          <p:spPr>
            <a:xfrm>
              <a:off x="3242" y="6816"/>
              <a:ext cx="6142" cy="2204"/>
            </a:xfrm>
            <a:prstGeom prst="rect">
              <a:avLst/>
            </a:prstGeom>
            <a:solidFill>
              <a:schemeClr val="bg1"/>
            </a:solidFill>
          </p:spPr>
          <p:txBody>
            <a:bodyPr wrap="square" lIns="182880" tIns="182880" rIns="365687" bIns="365687">
              <a:noAutofit/>
            </a:bodyPr>
            <a:lstStyle/>
            <a:p>
              <a:pPr algn="ctr">
                <a:lnSpc>
                  <a:spcPct val="120000"/>
                </a:lnSpc>
              </a:pPr>
              <a:endParaRPr lang="en-US" sz="3200" dirty="0">
                <a:solidFill>
                  <a:schemeClr val="bg1">
                    <a:lumMod val="50000"/>
                  </a:schemeClr>
                </a:solidFill>
                <a:cs typeface="+mn-ea"/>
                <a:sym typeface="+mn-lt"/>
              </a:endParaRPr>
            </a:p>
          </p:txBody>
        </p:sp>
        <p:sp>
          <p:nvSpPr>
            <p:cNvPr id="28" name="Rectangle 38"/>
            <p:cNvSpPr/>
            <p:nvPr/>
          </p:nvSpPr>
          <p:spPr>
            <a:xfrm>
              <a:off x="9844" y="6307"/>
              <a:ext cx="6142" cy="509"/>
            </a:xfrm>
            <a:prstGeom prst="rect">
              <a:avLst/>
            </a:prstGeom>
            <a:solidFill>
              <a:srgbClr val="56371D"/>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96383" tIns="96383" rIns="96383" bIns="96383" numCol="1" spcCol="2539" anchor="ctr" anchorCtr="0">
              <a:noAutofit/>
            </a:bodyPr>
            <a:lstStyle/>
            <a:p>
              <a:pPr algn="ctr" defTabSz="1895475">
                <a:lnSpc>
                  <a:spcPct val="90000"/>
                </a:lnSpc>
                <a:spcBef>
                  <a:spcPct val="0"/>
                </a:spcBef>
                <a:spcAft>
                  <a:spcPct val="35000"/>
                </a:spcAft>
              </a:pPr>
              <a:r>
                <a:rPr lang="zh-CN" altLang="en-US" sz="1600" dirty="0">
                  <a:solidFill>
                    <a:schemeClr val="bg1"/>
                  </a:solidFill>
                  <a:cs typeface="+mn-ea"/>
                  <a:sym typeface="+mn-lt"/>
                </a:rPr>
                <a:t>问题一</a:t>
              </a:r>
              <a:endParaRPr lang="en-US" altLang="zh-CN" sz="1600" dirty="0">
                <a:solidFill>
                  <a:schemeClr val="bg1"/>
                </a:solidFill>
                <a:cs typeface="+mn-ea"/>
                <a:sym typeface="+mn-lt"/>
              </a:endParaRPr>
            </a:p>
          </p:txBody>
        </p:sp>
        <p:sp>
          <p:nvSpPr>
            <p:cNvPr id="29" name="Rectangle 44"/>
            <p:cNvSpPr/>
            <p:nvPr/>
          </p:nvSpPr>
          <p:spPr>
            <a:xfrm>
              <a:off x="9844" y="6816"/>
              <a:ext cx="6142" cy="2204"/>
            </a:xfrm>
            <a:prstGeom prst="rect">
              <a:avLst/>
            </a:prstGeom>
            <a:solidFill>
              <a:schemeClr val="bg1"/>
            </a:solidFill>
          </p:spPr>
          <p:txBody>
            <a:bodyPr wrap="square" lIns="182880" tIns="182880" rIns="365687" bIns="365687">
              <a:noAutofit/>
            </a:bodyPr>
            <a:lstStyle/>
            <a:p>
              <a:pPr algn="ctr">
                <a:lnSpc>
                  <a:spcPct val="120000"/>
                </a:lnSpc>
              </a:pPr>
              <a:endParaRPr lang="en-US" sz="3200" dirty="0">
                <a:solidFill>
                  <a:schemeClr val="bg1">
                    <a:lumMod val="50000"/>
                  </a:schemeClr>
                </a:solidFill>
                <a:cs typeface="+mn-ea"/>
                <a:sym typeface="+mn-lt"/>
              </a:endParaRPr>
            </a:p>
          </p:txBody>
        </p:sp>
        <p:sp>
          <p:nvSpPr>
            <p:cNvPr id="30" name="TextBox 43"/>
            <p:cNvSpPr txBox="1"/>
            <p:nvPr/>
          </p:nvSpPr>
          <p:spPr>
            <a:xfrm>
              <a:off x="3697" y="4070"/>
              <a:ext cx="5233" cy="1310"/>
            </a:xfrm>
            <a:prstGeom prst="rect">
              <a:avLst/>
            </a:prstGeom>
            <a:noFill/>
          </p:spPr>
          <p:txBody>
            <a:bodyPr wrap="square" rtlCol="0">
              <a:spAutoFit/>
            </a:bodyPr>
            <a:lstStyle/>
            <a:p>
              <a:pPr algn="ctr"/>
              <a:r>
                <a:rPr lang="zh-CN" altLang="en-US" sz="1400" dirty="0">
                  <a:cs typeface="+mn-ea"/>
                  <a:sym typeface="+mn-lt"/>
                </a:rPr>
                <a:t>点击输入简要文字内容，文字内容需概括精炼，不用多余的文字修饰点击输入简要文字内容点击输入简要文字内容点击输入简要文字内容，文字需概括精炼</a:t>
              </a:r>
              <a:endParaRPr lang="id-ID" altLang="zh-CN" sz="1400" dirty="0">
                <a:solidFill>
                  <a:schemeClr val="bg1">
                    <a:lumMod val="50000"/>
                  </a:schemeClr>
                </a:solidFill>
                <a:cs typeface="+mn-ea"/>
                <a:sym typeface="+mn-lt"/>
              </a:endParaRPr>
            </a:p>
          </p:txBody>
        </p:sp>
        <p:sp>
          <p:nvSpPr>
            <p:cNvPr id="31" name="TextBox 43"/>
            <p:cNvSpPr txBox="1"/>
            <p:nvPr/>
          </p:nvSpPr>
          <p:spPr>
            <a:xfrm>
              <a:off x="10298" y="4070"/>
              <a:ext cx="5233" cy="1310"/>
            </a:xfrm>
            <a:prstGeom prst="rect">
              <a:avLst/>
            </a:prstGeom>
            <a:noFill/>
          </p:spPr>
          <p:txBody>
            <a:bodyPr wrap="square" rtlCol="0">
              <a:spAutoFit/>
            </a:bodyPr>
            <a:lstStyle/>
            <a:p>
              <a:pPr algn="ctr"/>
              <a:r>
                <a:rPr lang="zh-CN" altLang="en-US" sz="1400" dirty="0">
                  <a:cs typeface="+mn-ea"/>
                  <a:sym typeface="+mn-lt"/>
                </a:rPr>
                <a:t>点击输入简要文字内容，文字内容需概括精炼，不用多余的文字修饰点击输入简要文字内容点击输入简要文字内容点击输入简要文字内容，文字需概括精炼</a:t>
              </a:r>
              <a:endParaRPr lang="id-ID" altLang="zh-CN" sz="1400" dirty="0">
                <a:solidFill>
                  <a:schemeClr val="bg1">
                    <a:lumMod val="50000"/>
                  </a:schemeClr>
                </a:solidFill>
                <a:cs typeface="+mn-ea"/>
                <a:sym typeface="+mn-lt"/>
              </a:endParaRPr>
            </a:p>
          </p:txBody>
        </p:sp>
        <p:sp>
          <p:nvSpPr>
            <p:cNvPr id="32" name="TextBox 43"/>
            <p:cNvSpPr txBox="1"/>
            <p:nvPr/>
          </p:nvSpPr>
          <p:spPr>
            <a:xfrm>
              <a:off x="10298" y="7197"/>
              <a:ext cx="5233" cy="1310"/>
            </a:xfrm>
            <a:prstGeom prst="rect">
              <a:avLst/>
            </a:prstGeom>
            <a:noFill/>
          </p:spPr>
          <p:txBody>
            <a:bodyPr wrap="square" rtlCol="0">
              <a:spAutoFit/>
            </a:bodyPr>
            <a:lstStyle/>
            <a:p>
              <a:pPr algn="ctr"/>
              <a:r>
                <a:rPr lang="zh-CN" altLang="en-US" sz="1400" dirty="0">
                  <a:cs typeface="+mn-ea"/>
                  <a:sym typeface="+mn-lt"/>
                </a:rPr>
                <a:t>点击输入简要文字内容，文字内容需概括精炼，不用多余的文字修饰点击输入简要文字内容点击输入简要文字内容点击输入简要文字内容，文字需概括精炼</a:t>
              </a:r>
              <a:endParaRPr lang="id-ID" altLang="zh-CN" sz="1400" dirty="0">
                <a:solidFill>
                  <a:schemeClr val="bg1">
                    <a:lumMod val="50000"/>
                  </a:schemeClr>
                </a:solidFill>
                <a:cs typeface="+mn-ea"/>
                <a:sym typeface="+mn-lt"/>
              </a:endParaRPr>
            </a:p>
          </p:txBody>
        </p:sp>
        <p:sp>
          <p:nvSpPr>
            <p:cNvPr id="33" name="TextBox 43"/>
            <p:cNvSpPr txBox="1"/>
            <p:nvPr/>
          </p:nvSpPr>
          <p:spPr>
            <a:xfrm>
              <a:off x="3697" y="7197"/>
              <a:ext cx="5233" cy="1310"/>
            </a:xfrm>
            <a:prstGeom prst="rect">
              <a:avLst/>
            </a:prstGeom>
            <a:noFill/>
          </p:spPr>
          <p:txBody>
            <a:bodyPr wrap="square" rtlCol="0">
              <a:spAutoFit/>
            </a:bodyPr>
            <a:lstStyle/>
            <a:p>
              <a:pPr algn="ctr"/>
              <a:r>
                <a:rPr lang="zh-CN" altLang="en-US" sz="1400" dirty="0">
                  <a:cs typeface="+mn-ea"/>
                  <a:sym typeface="+mn-lt"/>
                </a:rPr>
                <a:t>点击输入简要文字内容，文字内容需概括精炼，不用多余的文字修饰点击输入简要文字内容点击输入简要文字内容点击输入简要文字内容，文字需概括精炼</a:t>
              </a:r>
              <a:endParaRPr lang="id-ID" altLang="zh-CN" sz="1400" dirty="0">
                <a:solidFill>
                  <a:schemeClr val="bg1">
                    <a:lumMod val="50000"/>
                  </a:schemeClr>
                </a:solidFill>
                <a:cs typeface="+mn-ea"/>
                <a:sym typeface="+mn-lt"/>
              </a:endParaRPr>
            </a:p>
          </p:txBody>
        </p:sp>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9.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www.2ppt.com">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2035</Words>
  <Application>Microsoft Office PowerPoint</Application>
  <PresentationFormat>宽屏</PresentationFormat>
  <Paragraphs>206</Paragraphs>
  <Slides>23</Slides>
  <Notes>23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Sinkin Sans 300 Light</vt:lpstr>
      <vt:lpstr>黑体</vt:lpstr>
      <vt:lpstr>宋体</vt:lpstr>
      <vt:lpstr>微软雅黑</vt:lpstr>
      <vt:lpstr>Arial</vt:lpstr>
      <vt:lpstr>Calibri</vt:lpstr>
      <vt:lpstr>Impact</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
  <dc:description>www.ppt818.com-提供资源下载</dc:description>
  <cp:lastModifiedBy/>
  <cp:revision>1</cp:revision>
  <dcterms:created xsi:type="dcterms:W3CDTF">2021-07-05T00:47:54Z</dcterms:created>
  <dcterms:modified xsi:type="dcterms:W3CDTF">2023-01-10T12:06:32Z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BAA1345F916F490B9A4F5780C4358AA1</vt:lpwstr>
  </property>
  <property fmtid="{A09F084E-AD41-489F-8076-AA5BE3082BCA}" pid="100">
    <vt:ui4>5</vt:ui4>
  </property>
  <property fmtid="{64440492-4C8B-11D1-8B70-080036B11A03}" pid="11">
    <vt:lpwstr>www.2ppt.com-爱PPT提供资源下载</vt:lpwstr>
  </property>
</Properties>
</file>