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76D68-EBA9-42A4-BF3F-5D8080715F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1D471-3FE3-4B8D-A5BB-81B7E4906B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D13C8-C82F-4E50-9D56-54FE78F5F488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DDA0DD-ECAA-4576-9F31-4F7CFDDC40E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B1497-1DAD-4E25-AC87-F4145444D21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9F6EF0-BB6A-4509-A151-AD025B626EF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A823DA-4CF9-4E4E-B1DD-4C38A17C8D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DDA0DD-ECAA-4576-9F31-4F7CFDDC40E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16FC-1434-4459-9637-DAE387AA8FA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949248-E8E8-4C1B-B3C8-7E9CC5FEABC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75F28E-9A36-49AA-87D7-C2A2BA22C5C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565CC3-06BC-4B14-901D-984E9C2BA44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C7C028-62E4-4035-85B8-874A060E510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6E7083-147E-4E63-A410-D5E62C2C43A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3C9F24-6BA6-4B6D-8AC7-ED49B30E3B6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5A63E9-124E-4EF0-A72E-7822340F323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70080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5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have a soccer ball?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971800" y="3212976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单元同步作文导练</a:t>
            </a:r>
            <a:endParaRPr lang="zh-CN" altLang="en-US" sz="28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0131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11560" y="1052736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本单元围绕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和朋友一起欢度时光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这一话题安排了三个任务：一是列举所学的运动项目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从中挑出各自喜欢的体育项目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并说明原因；二是让学生互相询问所爱好的运动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并根据情况发出邀请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学会用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对物品所属进行提问与回答。最后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根据以上两个任务写一篇有关运动的短文。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教材中出现的常用句型：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我有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has/doesn't have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他没有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 you have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？你有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Let's play basketball.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咱们一起打篮球。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171575"/>
            <a:ext cx="77724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interesting/fun/relaxing/boring/difficult.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有趣味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有乐趣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令人放松的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无聊的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难的。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easy for me.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对于我来说很容易。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like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我喜欢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拓展常用相关句型：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我们能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②It's good for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有好处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think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我认为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762000" y="1198340"/>
          <a:ext cx="7631113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7727950" imgH="4161790" progId="Word.Document.8">
                  <p:embed/>
                </p:oleObj>
              </mc:Choice>
              <mc:Fallback>
                <p:oleObj name="Document" r:id="rId4" imgW="7727950" imgH="416179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198340"/>
                        <a:ext cx="7631113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467544" y="5085184"/>
            <a:ext cx="79248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827584" y="1268760"/>
          <a:ext cx="7504112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7653655" imgH="4361815" progId="Word.Document.8">
                  <p:embed/>
                </p:oleObj>
              </mc:Choice>
              <mc:Fallback>
                <p:oleObj name="文档" r:id="rId3" imgW="7653655" imgH="4361815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268760"/>
                        <a:ext cx="7504112" cy="407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539552" y="1124744"/>
            <a:ext cx="823912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838200" y="1219200"/>
          <a:ext cx="7599363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7840980" imgH="2381885" progId="Word.Document.8">
                  <p:embed/>
                </p:oleObj>
              </mc:Choice>
              <mc:Fallback>
                <p:oleObj name="文档" r:id="rId3" imgW="7840980" imgH="2381885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7599363" cy="230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5">
            <a:lum contrast="12000"/>
          </a:blip>
          <a:srcRect/>
          <a:stretch>
            <a:fillRect/>
          </a:stretch>
        </p:blipFill>
        <p:spPr bwMode="auto">
          <a:xfrm>
            <a:off x="2143125" y="3571875"/>
            <a:ext cx="46386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755576" y="1052736"/>
            <a:ext cx="74676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Tom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endParaRPr lang="zh-CN" altLang="en-US" sz="2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 lo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sports.Some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balls and bats are in my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room.I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t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b="1" i="1" dirty="0" err="1">
                <a:solidFill>
                  <a:srgbClr val="FF0000"/>
                </a:solidFill>
                <a:latin typeface="Courier New" panose="02070309020205020404"/>
              </a:rPr>
              <a:t>­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bats.They're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on the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table.Three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soccer balls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fi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olleyballs and t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 basketballs are under the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bed.And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I ha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 t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 baseball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bats.They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are on the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sofa.I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play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­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ith my classmates after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class.I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think it's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fun.I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like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soccer.I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play it at school 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ith my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friends.It's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relaxing.Volleyball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is difficult for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me.I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don't play it.</a:t>
            </a:r>
            <a:endParaRPr lang="en-US" altLang="zh-CN" sz="2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Yours</a:t>
            </a:r>
            <a:r>
              <a:rPr lang="zh-CN" altLang="en-US" sz="22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Liu 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Rui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全屏显示(4:3)</PresentationFormat>
  <Paragraphs>24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MingLiU_HKSCS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2017-10-11T05:19:00Z</dcterms:created>
  <dcterms:modified xsi:type="dcterms:W3CDTF">2023-01-16T22:13:55Z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BF266F00153B4DC588D9642EBF4F06B0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