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9" r:id="rId2"/>
    <p:sldId id="272" r:id="rId3"/>
    <p:sldId id="273" r:id="rId4"/>
    <p:sldId id="260" r:id="rId5"/>
    <p:sldId id="261" r:id="rId6"/>
    <p:sldId id="263" r:id="rId7"/>
    <p:sldId id="276" r:id="rId8"/>
    <p:sldId id="262" r:id="rId9"/>
    <p:sldId id="264" r:id="rId10"/>
    <p:sldId id="281" r:id="rId11"/>
    <p:sldId id="277" r:id="rId12"/>
    <p:sldId id="279" r:id="rId13"/>
    <p:sldId id="269" r:id="rId14"/>
    <p:sldId id="266" r:id="rId15"/>
    <p:sldId id="265" r:id="rId16"/>
    <p:sldId id="278" r:id="rId17"/>
    <p:sldId id="270" r:id="rId18"/>
    <p:sldId id="268" r:id="rId19"/>
    <p:sldId id="267" r:id="rId20"/>
    <p:sldId id="271" r:id="rId21"/>
    <p:sldId id="275"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27E"/>
    <a:srgbClr val="F9B88E"/>
    <a:srgbClr val="E4E1C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5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dministrator\&#26700;&#38754;\&#26032;&#24314;%20Microsoft%20Office%20Excel%202007%20&#24037;&#20316;&#3180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1750" cap="rnd" cmpd="sng" algn="ctr">
              <a:solidFill>
                <a:srgbClr val="FFFFFF">
                  <a:lumMod val="95000"/>
                </a:srgbClr>
              </a:solidFill>
              <a:prstDash val="solid"/>
              <a:round/>
            </a:ln>
            <a:effectLst>
              <a:outerShdw blurRad="50800" dist="38100" dir="2700000" algn="tl" rotWithShape="0">
                <a:prstClr val="black">
                  <a:alpha val="40000"/>
                </a:prstClr>
              </a:outerShdw>
            </a:effectLst>
          </c:spPr>
          <c:marker>
            <c:symbol val="circle"/>
            <c:size val="7"/>
            <c:spPr>
              <a:solidFill>
                <a:srgbClr val="000000">
                  <a:lumMod val="75000"/>
                  <a:lumOff val="25000"/>
                </a:srgbClr>
              </a:solidFill>
              <a:ln w="31750" cap="flat" cmpd="sng" algn="ctr">
                <a:solidFill>
                  <a:srgbClr val="FFFFFF">
                    <a:lumMod val="95000"/>
                  </a:srgbClr>
                </a:solidFill>
                <a:prstDash val="solid"/>
                <a:round/>
              </a:ln>
              <a:effectLst>
                <a:outerShdw blurRad="50800" dist="38100" dir="2700000" algn="tl" rotWithShape="0">
                  <a:prstClr val="black">
                    <a:alpha val="40000"/>
                  </a:prstClr>
                </a:outerShdw>
              </a:effectLst>
            </c:spPr>
          </c:marker>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方正大黑简体" pitchFamily="65" charset="-122"/>
                    <a:ea typeface="方正大黑简体" pitchFamily="65"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Sheet1!$A$1:$A$4</c:f>
              <c:strCache>
                <c:ptCount val="4"/>
                <c:pt idx="0">
                  <c:v>鑫材国际广场</c:v>
                </c:pt>
                <c:pt idx="1">
                  <c:v>金山家具市场</c:v>
                </c:pt>
                <c:pt idx="2">
                  <c:v>爱家建材市场</c:v>
                </c:pt>
                <c:pt idx="3">
                  <c:v>舟山临城商场</c:v>
                </c:pt>
              </c:strCache>
            </c:strRef>
          </c:cat>
          <c:val>
            <c:numRef>
              <c:f>Sheet1!$B$1:$B$4</c:f>
              <c:numCache>
                <c:formatCode>General</c:formatCode>
                <c:ptCount val="4"/>
                <c:pt idx="0">
                  <c:v>37.869999999999997</c:v>
                </c:pt>
                <c:pt idx="1">
                  <c:v>29.63</c:v>
                </c:pt>
                <c:pt idx="2">
                  <c:v>45.59</c:v>
                </c:pt>
                <c:pt idx="3">
                  <c:v>53.42</c:v>
                </c:pt>
              </c:numCache>
            </c:numRef>
          </c:val>
          <c:smooth val="1"/>
          <c:extLst>
            <c:ext xmlns:c16="http://schemas.microsoft.com/office/drawing/2014/chart" uri="{C3380CC4-5D6E-409C-BE32-E72D297353CC}">
              <c16:uniqueId val="{00000000-C837-477E-A353-3D6D21DF25BA}"/>
            </c:ext>
          </c:extLst>
        </c:ser>
        <c:dLbls>
          <c:showLegendKey val="0"/>
          <c:showVal val="0"/>
          <c:showCatName val="0"/>
          <c:showSerName val="0"/>
          <c:showPercent val="0"/>
          <c:showBubbleSize val="0"/>
        </c:dLbls>
        <c:marker val="1"/>
        <c:smooth val="0"/>
        <c:axId val="259372928"/>
        <c:axId val="259374464"/>
      </c:lineChart>
      <c:catAx>
        <c:axId val="259372928"/>
        <c:scaling>
          <c:orientation val="minMax"/>
        </c:scaling>
        <c:delete val="1"/>
        <c:axPos val="b"/>
        <c:numFmt formatCode="General" sourceLinked="1"/>
        <c:majorTickMark val="out"/>
        <c:minorTickMark val="none"/>
        <c:tickLblPos val="none"/>
        <c:crossAx val="259374464"/>
        <c:crosses val="autoZero"/>
        <c:auto val="1"/>
        <c:lblAlgn val="ctr"/>
        <c:lblOffset val="100"/>
        <c:noMultiLvlLbl val="0"/>
      </c:catAx>
      <c:valAx>
        <c:axId val="259374464"/>
        <c:scaling>
          <c:orientation val="minMax"/>
          <c:min val="25"/>
        </c:scaling>
        <c:delete val="1"/>
        <c:axPos val="l"/>
        <c:numFmt formatCode="General" sourceLinked="1"/>
        <c:majorTickMark val="out"/>
        <c:minorTickMark val="none"/>
        <c:tickLblPos val="none"/>
        <c:crossAx val="25937292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3B43D-BD61-4444-8171-7C02465B288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F0BBA-0AF2-4182-8657-5157AC74446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1F0BBA-0AF2-4182-8657-5157AC74446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398412" y="3192483"/>
            <a:ext cx="4298359" cy="1614805"/>
          </a:xfrm>
          <a:prstGeom prst="rect">
            <a:avLst/>
          </a:prstGeom>
          <a:noFill/>
        </p:spPr>
        <p:txBody>
          <a:bodyPr wrap="square" rtlCol="0">
            <a:spAutoFit/>
          </a:bodyPr>
          <a:lstStyle/>
          <a:p>
            <a:pPr>
              <a:lnSpc>
                <a:spcPct val="150000"/>
              </a:lnSpc>
            </a:pPr>
            <a:r>
              <a:rPr lang="en-US" altLang="zh-CN" dirty="0"/>
              <a:t>Click here to add text Click here to add text Click here to add text Click here to add text</a:t>
            </a:r>
            <a:endParaRPr lang="zh-CN" altLang="en-US" dirty="0"/>
          </a:p>
          <a:p>
            <a:pPr>
              <a:lnSpc>
                <a:spcPct val="150000"/>
              </a:lnSpc>
            </a:pPr>
            <a:endParaRPr lang="zh-CN" altLang="en-US" dirty="0"/>
          </a:p>
          <a:p>
            <a:endParaRPr lang="zh-CN" altLang="en-US" dirty="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752" y="0"/>
            <a:ext cx="2500248" cy="4000397"/>
          </a:xfrm>
          <a:prstGeom prst="rect">
            <a:avLst/>
          </a:prstGeom>
        </p:spPr>
      </p:pic>
      <p:sp>
        <p:nvSpPr>
          <p:cNvPr id="6" name="椭圆 5"/>
          <p:cNvSpPr/>
          <p:nvPr/>
        </p:nvSpPr>
        <p:spPr>
          <a:xfrm>
            <a:off x="3615098" y="349623"/>
            <a:ext cx="5741895" cy="5741895"/>
          </a:xfrm>
          <a:prstGeom prst="ellipse">
            <a:avLst/>
          </a:prstGeom>
          <a:noFill/>
          <a:ln w="38100">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6821" y="3072591"/>
            <a:ext cx="2626394" cy="3785409"/>
          </a:xfrm>
          <a:prstGeom prst="rect">
            <a:avLst/>
          </a:prstGeom>
        </p:spPr>
      </p:pic>
      <p:sp>
        <p:nvSpPr>
          <p:cNvPr id="10" name="椭圆 9"/>
          <p:cNvSpPr/>
          <p:nvPr/>
        </p:nvSpPr>
        <p:spPr>
          <a:xfrm>
            <a:off x="3924382" y="1398494"/>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819113" y="4522328"/>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878687" y="295835"/>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05" y="0"/>
            <a:ext cx="2697816" cy="4316506"/>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0302" y="5150224"/>
            <a:ext cx="1358153" cy="1358153"/>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0960" y="349623"/>
            <a:ext cx="1358153" cy="1358153"/>
          </a:xfrm>
          <a:prstGeom prst="rect">
            <a:avLst/>
          </a:prstGeom>
        </p:spPr>
      </p:pic>
      <p:sp>
        <p:nvSpPr>
          <p:cNvPr id="17" name="文本框 16"/>
          <p:cNvSpPr txBox="1"/>
          <p:nvPr/>
        </p:nvSpPr>
        <p:spPr>
          <a:xfrm>
            <a:off x="4287453" y="2247893"/>
            <a:ext cx="4811588" cy="830997"/>
          </a:xfrm>
          <a:prstGeom prst="rect">
            <a:avLst/>
          </a:prstGeom>
          <a:noFill/>
          <a:effectLst>
            <a:outerShdw blurRad="50800" dist="50800" dir="5400000" algn="ctr" rotWithShape="0">
              <a:schemeClr val="bg1">
                <a:lumMod val="95000"/>
              </a:schemeClr>
            </a:outerShdw>
          </a:effectLst>
        </p:spPr>
        <p:txBody>
          <a:bodyPr wrap="square" rtlCol="0">
            <a:spAutoFit/>
          </a:bodyPr>
          <a:lstStyle/>
          <a:p>
            <a:r>
              <a:rPr lang="zh-CN" altLang="en-US" sz="4800" dirty="0">
                <a:solidFill>
                  <a:srgbClr val="F9B88E"/>
                </a:solidFill>
                <a:latin typeface="思源黑体 Normal" panose="020B0400000000000000" pitchFamily="34" charset="-122"/>
                <a:ea typeface="思源黑体 Normal" panose="020B0400000000000000" pitchFamily="34" charset="-122"/>
              </a:rPr>
              <a:t>粉色森系小清新</a:t>
            </a:r>
          </a:p>
        </p:txBody>
      </p:sp>
      <p:sp>
        <p:nvSpPr>
          <p:cNvPr id="18" name="文本框 17"/>
          <p:cNvSpPr txBox="1"/>
          <p:nvPr/>
        </p:nvSpPr>
        <p:spPr>
          <a:xfrm>
            <a:off x="5138437" y="4406721"/>
            <a:ext cx="2896805" cy="521970"/>
          </a:xfrm>
          <a:prstGeom prst="rect">
            <a:avLst/>
          </a:prstGeom>
          <a:noFill/>
        </p:spPr>
        <p:txBody>
          <a:bodyPr wrap="square" rtlCol="0">
            <a:spAutoFit/>
          </a:bodyPr>
          <a:lstStyle/>
          <a:p>
            <a:r>
              <a:rPr lang="zh-CN" altLang="en-US" sz="2800" dirty="0">
                <a:solidFill>
                  <a:srgbClr val="F9B88E"/>
                </a:solidFill>
                <a:latin typeface="思源黑体 Normal" panose="020B0400000000000000" pitchFamily="34" charset="-122"/>
                <a:ea typeface="思源黑体 Normal" panose="020B0400000000000000" pitchFamily="34" charset="-122"/>
              </a:rPr>
              <a:t>主讲人</a:t>
            </a:r>
            <a:r>
              <a:rPr lang="zh-CN" altLang="en-US" sz="2800" dirty="0" smtClean="0">
                <a:solidFill>
                  <a:srgbClr val="F9B88E"/>
                </a:solidFill>
                <a:latin typeface="思源黑体 Normal" panose="020B0400000000000000" pitchFamily="34" charset="-122"/>
                <a:ea typeface="思源黑体 Normal" panose="020B0400000000000000" pitchFamily="34" charset="-122"/>
              </a:rPr>
              <a:t>：</a:t>
            </a:r>
            <a:r>
              <a:rPr lang="en-US" altLang="zh-CN" sz="2800" dirty="0" smtClean="0">
                <a:solidFill>
                  <a:srgbClr val="F9B88E"/>
                </a:solidFill>
                <a:latin typeface="思源黑体 Normal" panose="020B0400000000000000" pitchFamily="34" charset="-122"/>
                <a:ea typeface="思源黑体 Normal" panose="020B0400000000000000" pitchFamily="34" charset="-122"/>
              </a:rPr>
              <a:t>XXX</a:t>
            </a:r>
          </a:p>
        </p:txBody>
      </p:sp>
      <p:pic>
        <p:nvPicPr>
          <p:cNvPr id="22" name="Daria - Любовьстрела">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6204914" y="5186192"/>
            <a:ext cx="304800" cy="304800"/>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8" repeatCount="indefinite" fill="remove" display="0">
                  <p:stCondLst>
                    <p:cond delay="indefinite"/>
                  </p:stCondLst>
                  <p:endCondLst>
                    <p:cond evt="onStopAudio" delay="0">
                      <p:tgtEl>
                        <p:sldTgt/>
                      </p:tgtEl>
                    </p:cond>
                  </p:endCondLst>
                </p:cTn>
                <p:tgtEl>
                  <p:spTgt spid="22"/>
                </p:tgtEl>
              </p:cMediaNode>
            </p:audio>
          </p:childTnLst>
        </p:cTn>
      </p:par>
    </p:tnLst>
    <p:bldLst>
      <p:bldP spid="19" grpId="0"/>
      <p:bldP spid="6" grpId="0" animBg="1"/>
      <p:bldP spid="10" grpId="0" animBg="1"/>
      <p:bldP spid="11" grpId="0" animBg="1"/>
      <p:bldP spid="12" grpId="0" animBg="1"/>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4" name="文本框 3"/>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13" y="1165393"/>
            <a:ext cx="4312885" cy="5195067"/>
          </a:xfrm>
          <a:prstGeom prst="rect">
            <a:avLst/>
          </a:prstGeom>
        </p:spPr>
      </p:pic>
      <p:sp>
        <p:nvSpPr>
          <p:cNvPr id="7" name="矩形: 圆角 6"/>
          <p:cNvSpPr/>
          <p:nvPr/>
        </p:nvSpPr>
        <p:spPr>
          <a:xfrm>
            <a:off x="6014050" y="2035700"/>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136843" y="2035700"/>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9" name="矩形: 圆角 8"/>
          <p:cNvSpPr/>
          <p:nvPr/>
        </p:nvSpPr>
        <p:spPr>
          <a:xfrm>
            <a:off x="5872338" y="4364268"/>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36843" y="4312336"/>
            <a:ext cx="2795415"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1" name="矩形: 圆角 10"/>
          <p:cNvSpPr/>
          <p:nvPr/>
        </p:nvSpPr>
        <p:spPr>
          <a:xfrm>
            <a:off x="9239379" y="2035700"/>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362172" y="2035700"/>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3" name="矩形: 圆角 12"/>
          <p:cNvSpPr/>
          <p:nvPr/>
        </p:nvSpPr>
        <p:spPr>
          <a:xfrm>
            <a:off x="9097667" y="4364268"/>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362172" y="4312336"/>
            <a:ext cx="2795415"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P spid="9" grpId="0" animBg="1"/>
      <p:bldP spid="10" grpId="0"/>
      <p:bldP spid="11" grpId="0" animBg="1"/>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18222" y="76619"/>
            <a:ext cx="8355555" cy="6704762"/>
          </a:xfrm>
          <a:prstGeom prst="rect">
            <a:avLst/>
          </a:prstGeom>
        </p:spPr>
      </p:pic>
      <p:sp>
        <p:nvSpPr>
          <p:cNvPr id="6" name="文本框 5"/>
          <p:cNvSpPr txBox="1"/>
          <p:nvPr/>
        </p:nvSpPr>
        <p:spPr>
          <a:xfrm>
            <a:off x="2886074" y="2266950"/>
            <a:ext cx="6419850" cy="1569660"/>
          </a:xfrm>
          <a:prstGeom prst="rect">
            <a:avLst/>
          </a:prstGeom>
          <a:noFill/>
        </p:spPr>
        <p:txBody>
          <a:bodyPr wrap="square" rtlCol="0">
            <a:spAutoFit/>
          </a:bodyPr>
          <a:lstStyle/>
          <a:p>
            <a:r>
              <a:rPr lang="en-US" altLang="zh-CN" sz="9600" dirty="0">
                <a:solidFill>
                  <a:schemeClr val="bg1"/>
                </a:solidFill>
              </a:rPr>
              <a:t>PART THREE</a:t>
            </a:r>
            <a:endParaRPr lang="zh-CN" altLang="en-US" sz="9600" dirty="0">
              <a:solidFill>
                <a:schemeClr val="bg1"/>
              </a:solidFill>
            </a:endParaRPr>
          </a:p>
        </p:txBody>
      </p:sp>
      <p:sp>
        <p:nvSpPr>
          <p:cNvPr id="7" name="矩形 6"/>
          <p:cNvSpPr/>
          <p:nvPr/>
        </p:nvSpPr>
        <p:spPr>
          <a:xfrm>
            <a:off x="4089737" y="3836610"/>
            <a:ext cx="3877985" cy="646331"/>
          </a:xfrm>
          <a:prstGeom prst="rect">
            <a:avLst/>
          </a:prstGeom>
        </p:spPr>
        <p:txBody>
          <a:bodyPr wrap="none">
            <a:spAutoFit/>
          </a:bodyPr>
          <a:lstStyle/>
          <a:p>
            <a:r>
              <a:rPr lang="zh-CN" altLang="en-US" sz="3600" dirty="0">
                <a:solidFill>
                  <a:schemeClr val="bg1"/>
                </a:solidFill>
                <a:latin typeface="思源黑体 Normal" panose="020B0400000000000000" pitchFamily="34" charset="-122"/>
                <a:ea typeface="思源黑体 Normal" panose="020B0400000000000000" pitchFamily="34" charset="-122"/>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4" name="文本框 3"/>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0" y="1119364"/>
            <a:ext cx="5391619" cy="5491463"/>
          </a:xfrm>
          <a:prstGeom prst="rect">
            <a:avLst/>
          </a:prstGeom>
        </p:spPr>
      </p:pic>
      <p:sp>
        <p:nvSpPr>
          <p:cNvPr id="7" name="矩形: 圆角 6"/>
          <p:cNvSpPr/>
          <p:nvPr/>
        </p:nvSpPr>
        <p:spPr>
          <a:xfrm>
            <a:off x="3287398" y="1940450"/>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410191" y="1940450"/>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9" name="矩形: 圆角 8"/>
          <p:cNvSpPr/>
          <p:nvPr/>
        </p:nvSpPr>
        <p:spPr>
          <a:xfrm>
            <a:off x="3145686" y="4269018"/>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10191" y="4217086"/>
            <a:ext cx="2795415"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07495" y="1976421"/>
          <a:ext cx="6000808" cy="31718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32"/>
          <p:cNvSpPr txBox="1"/>
          <p:nvPr/>
        </p:nvSpPr>
        <p:spPr>
          <a:xfrm>
            <a:off x="1021809" y="5013101"/>
            <a:ext cx="1357322" cy="307777"/>
          </a:xfrm>
          <a:prstGeom prst="rect">
            <a:avLst/>
          </a:prstGeom>
          <a:noFill/>
        </p:spPr>
        <p:txBody>
          <a:bodyPr>
            <a:spAutoFit/>
          </a:bodyPr>
          <a:lstStyle/>
          <a:p>
            <a:pPr algn="ctr">
              <a:defRPr/>
            </a:pPr>
            <a:r>
              <a:rPr lang="zh-CN" altLang="en-US" sz="1400" dirty="0">
                <a:solidFill>
                  <a:schemeClr val="bg1">
                    <a:lumMod val="65000"/>
                  </a:schemeClr>
                </a:solidFill>
                <a:effectLst>
                  <a:outerShdw blurRad="50800" dist="38100" dir="2700000" algn="tl" rotWithShape="0">
                    <a:prstClr val="black">
                      <a:alpha val="40000"/>
                    </a:prstClr>
                  </a:outerShdw>
                  <a:reflection blurRad="6350" stA="60000" endA="900" endPos="58000" dir="5400000" sy="-100000" algn="bl" rotWithShape="0"/>
                </a:effectLst>
                <a:latin typeface="方正大黑简体" pitchFamily="65" charset="-122"/>
                <a:ea typeface="方正大黑简体" pitchFamily="65" charset="-122"/>
              </a:rPr>
              <a:t>请输入内容</a:t>
            </a:r>
          </a:p>
        </p:txBody>
      </p:sp>
      <p:sp>
        <p:nvSpPr>
          <p:cNvPr id="4" name="TextBox 33"/>
          <p:cNvSpPr txBox="1"/>
          <p:nvPr/>
        </p:nvSpPr>
        <p:spPr>
          <a:xfrm>
            <a:off x="2450569" y="5013101"/>
            <a:ext cx="1357322" cy="307777"/>
          </a:xfrm>
          <a:prstGeom prst="rect">
            <a:avLst/>
          </a:prstGeom>
          <a:noFill/>
        </p:spPr>
        <p:txBody>
          <a:bodyPr>
            <a:spAutoFit/>
          </a:bodyPr>
          <a:lstStyle/>
          <a:p>
            <a:pPr algn="ctr">
              <a:defRPr/>
            </a:pPr>
            <a:r>
              <a:rPr lang="zh-CN" altLang="en-US" sz="1400" dirty="0">
                <a:solidFill>
                  <a:schemeClr val="bg1">
                    <a:lumMod val="65000"/>
                  </a:schemeClr>
                </a:solidFill>
                <a:effectLst>
                  <a:outerShdw blurRad="50800" dist="38100" dir="2700000" algn="tl" rotWithShape="0">
                    <a:prstClr val="black">
                      <a:alpha val="40000"/>
                    </a:prstClr>
                  </a:outerShdw>
                  <a:reflection blurRad="6350" stA="60000" endA="900" endPos="58000" dir="5400000" sy="-100000" algn="bl" rotWithShape="0"/>
                </a:effectLst>
                <a:latin typeface="方正大黑简体" pitchFamily="65" charset="-122"/>
                <a:ea typeface="方正大黑简体" pitchFamily="65" charset="-122"/>
              </a:rPr>
              <a:t>请输入内容</a:t>
            </a:r>
          </a:p>
        </p:txBody>
      </p:sp>
      <p:sp>
        <p:nvSpPr>
          <p:cNvPr id="5" name="TextBox 35"/>
          <p:cNvSpPr txBox="1"/>
          <p:nvPr/>
        </p:nvSpPr>
        <p:spPr>
          <a:xfrm>
            <a:off x="3879329" y="5013101"/>
            <a:ext cx="1357322" cy="307777"/>
          </a:xfrm>
          <a:prstGeom prst="rect">
            <a:avLst/>
          </a:prstGeom>
          <a:noFill/>
        </p:spPr>
        <p:txBody>
          <a:bodyPr>
            <a:spAutoFit/>
          </a:bodyPr>
          <a:lstStyle/>
          <a:p>
            <a:pPr algn="ctr">
              <a:defRPr/>
            </a:pPr>
            <a:r>
              <a:rPr lang="zh-CN" altLang="en-US" sz="1400" dirty="0">
                <a:solidFill>
                  <a:schemeClr val="bg1">
                    <a:lumMod val="65000"/>
                  </a:schemeClr>
                </a:solidFill>
                <a:effectLst>
                  <a:outerShdw blurRad="50800" dist="38100" dir="2700000" algn="tl" rotWithShape="0">
                    <a:prstClr val="black">
                      <a:alpha val="40000"/>
                    </a:prstClr>
                  </a:outerShdw>
                  <a:reflection blurRad="6350" stA="60000" endA="900" endPos="58000" dir="5400000" sy="-100000" algn="bl" rotWithShape="0"/>
                </a:effectLst>
                <a:latin typeface="方正大黑简体" pitchFamily="65" charset="-122"/>
                <a:ea typeface="方正大黑简体" pitchFamily="65" charset="-122"/>
              </a:rPr>
              <a:t>请输入内容</a:t>
            </a:r>
          </a:p>
        </p:txBody>
      </p:sp>
      <p:sp>
        <p:nvSpPr>
          <p:cNvPr id="6" name="TextBox 37"/>
          <p:cNvSpPr txBox="1"/>
          <p:nvPr/>
        </p:nvSpPr>
        <p:spPr>
          <a:xfrm>
            <a:off x="5308089" y="5013101"/>
            <a:ext cx="1357322" cy="307777"/>
          </a:xfrm>
          <a:prstGeom prst="rect">
            <a:avLst/>
          </a:prstGeom>
          <a:noFill/>
        </p:spPr>
        <p:txBody>
          <a:bodyPr>
            <a:spAutoFit/>
          </a:bodyPr>
          <a:lstStyle/>
          <a:p>
            <a:pPr algn="ctr">
              <a:defRPr/>
            </a:pPr>
            <a:r>
              <a:rPr lang="zh-CN" altLang="en-US" sz="1400" dirty="0">
                <a:solidFill>
                  <a:schemeClr val="bg1">
                    <a:lumMod val="65000"/>
                  </a:schemeClr>
                </a:solidFill>
                <a:effectLst>
                  <a:outerShdw blurRad="50800" dist="38100" dir="2700000" algn="tl" rotWithShape="0">
                    <a:prstClr val="black">
                      <a:alpha val="40000"/>
                    </a:prstClr>
                  </a:outerShdw>
                  <a:reflection blurRad="6350" stA="60000" endA="900" endPos="58000" dir="5400000" sy="-100000" algn="bl" rotWithShape="0"/>
                </a:effectLst>
                <a:latin typeface="方正大黑简体" pitchFamily="65" charset="-122"/>
                <a:ea typeface="方正大黑简体" pitchFamily="65" charset="-122"/>
              </a:rPr>
              <a:t>请输入内容</a:t>
            </a:r>
          </a:p>
        </p:txBody>
      </p:sp>
      <p:sp>
        <p:nvSpPr>
          <p:cNvPr id="9" name="椭圆 8"/>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11" name="文本框 10"/>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12" name="矩形: 圆角 11"/>
          <p:cNvSpPr/>
          <p:nvPr/>
        </p:nvSpPr>
        <p:spPr>
          <a:xfrm>
            <a:off x="7304511" y="1952529"/>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08303" y="1976421"/>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4" name="矩形: 圆角 13"/>
          <p:cNvSpPr/>
          <p:nvPr/>
        </p:nvSpPr>
        <p:spPr>
          <a:xfrm>
            <a:off x="7304511" y="3830321"/>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808303" y="3854213"/>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6" name="矩形: 圆角 15"/>
          <p:cNvSpPr/>
          <p:nvPr/>
        </p:nvSpPr>
        <p:spPr>
          <a:xfrm>
            <a:off x="9935200" y="2052103"/>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438992" y="2075995"/>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8" name="矩形: 圆角 17"/>
          <p:cNvSpPr/>
          <p:nvPr/>
        </p:nvSpPr>
        <p:spPr>
          <a:xfrm>
            <a:off x="9935200" y="3920790"/>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438992" y="3944682"/>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9" grpId="0" animBg="1"/>
      <p:bldP spid="12" grpId="0" animBg="1"/>
      <p:bldP spid="13" grpId="0"/>
      <p:bldP spid="14" grpId="0" animBg="1"/>
      <p:bldP spid="15" grpId="0"/>
      <p:bldP spid="16" grpId="0" animBg="1"/>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6"/>
          <p:cNvGraphicFramePr/>
          <p:nvPr/>
        </p:nvGraphicFramePr>
        <p:xfrm>
          <a:off x="3557588" y="1714500"/>
          <a:ext cx="4911725" cy="3302000"/>
        </p:xfrm>
        <a:graphic>
          <a:graphicData uri="http://schemas.openxmlformats.org/presentationml/2006/ole">
            <mc:AlternateContent xmlns:mc="http://schemas.openxmlformats.org/markup-compatibility/2006">
              <mc:Choice xmlns:v="urn:schemas-microsoft-com:vml" Requires="v">
                <p:oleObj spid="_x0000_s1029" name="图表" r:id="rId4" imgW="4689475" imgH="3159760" progId="Excel.Chart.8">
                  <p:embed/>
                </p:oleObj>
              </mc:Choice>
              <mc:Fallback>
                <p:oleObj name="图表" r:id="rId4" imgW="4689475" imgH="3159760" progId="Excel.Chart.8">
                  <p:embed/>
                  <p:pic>
                    <p:nvPicPr>
                      <p:cNvPr id="0" name="图片 1024"/>
                      <p:cNvPicPr/>
                      <p:nvPr/>
                    </p:nvPicPr>
                    <p:blipFill>
                      <a:blip r:embed="rId5"/>
                      <a:stretch>
                        <a:fillRect/>
                      </a:stretch>
                    </p:blipFill>
                    <p:spPr>
                      <a:xfrm>
                        <a:off x="3557588" y="1714500"/>
                        <a:ext cx="4911725" cy="3302000"/>
                      </a:xfrm>
                      <a:prstGeom prst="rect">
                        <a:avLst/>
                      </a:prstGeom>
                      <a:noFill/>
                      <a:ln w="9525">
                        <a:noFill/>
                      </a:ln>
                    </p:spPr>
                  </p:pic>
                </p:oleObj>
              </mc:Fallback>
            </mc:AlternateContent>
          </a:graphicData>
        </a:graphic>
      </p:graphicFrame>
      <p:sp>
        <p:nvSpPr>
          <p:cNvPr id="3" name="椭圆 2"/>
          <p:cNvSpPr/>
          <p:nvPr/>
        </p:nvSpPr>
        <p:spPr>
          <a:xfrm>
            <a:off x="4362497" y="1714578"/>
            <a:ext cx="3327400" cy="3327400"/>
          </a:xfrm>
          <a:prstGeom prst="ellipse">
            <a:avLst/>
          </a:prstGeom>
          <a:noFill/>
          <a:ln w="38100">
            <a:solidFill>
              <a:srgbClr val="FDCB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4" name="椭圆 3"/>
          <p:cNvSpPr/>
          <p:nvPr/>
        </p:nvSpPr>
        <p:spPr>
          <a:xfrm>
            <a:off x="7283497" y="3886278"/>
            <a:ext cx="1155700" cy="11557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dirty="0">
              <a:solidFill>
                <a:srgbClr val="FF0000"/>
              </a:solidFill>
            </a:endParaRPr>
          </a:p>
        </p:txBody>
      </p:sp>
      <p:sp>
        <p:nvSpPr>
          <p:cNvPr id="5" name="椭圆 4"/>
          <p:cNvSpPr/>
          <p:nvPr/>
        </p:nvSpPr>
        <p:spPr>
          <a:xfrm>
            <a:off x="7283497" y="1644728"/>
            <a:ext cx="1155700" cy="1155700"/>
          </a:xfrm>
          <a:prstGeom prst="ellipse">
            <a:avLst/>
          </a:prstGeom>
          <a:solidFill>
            <a:srgbClr val="D1B2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dirty="0">
              <a:solidFill>
                <a:srgbClr val="FF0000"/>
              </a:solidFill>
            </a:endParaRPr>
          </a:p>
        </p:txBody>
      </p:sp>
      <p:sp>
        <p:nvSpPr>
          <p:cNvPr id="6" name="椭圆 5"/>
          <p:cNvSpPr/>
          <p:nvPr/>
        </p:nvSpPr>
        <p:spPr>
          <a:xfrm>
            <a:off x="4121197" y="1714578"/>
            <a:ext cx="812800" cy="812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7" name="椭圆 6"/>
          <p:cNvSpPr/>
          <p:nvPr/>
        </p:nvSpPr>
        <p:spPr>
          <a:xfrm>
            <a:off x="4267247" y="4349828"/>
            <a:ext cx="762000" cy="762000"/>
          </a:xfrm>
          <a:prstGeom prst="ellipse">
            <a:avLst/>
          </a:prstGeom>
          <a:solidFill>
            <a:srgbClr val="D1B2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12" name="KSO_Shape"/>
          <p:cNvSpPr/>
          <p:nvPr/>
        </p:nvSpPr>
        <p:spPr>
          <a:xfrm>
            <a:off x="4308522" y="1916191"/>
            <a:ext cx="438150" cy="40957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13" name="KSO_Shape"/>
          <p:cNvSpPr/>
          <p:nvPr/>
        </p:nvSpPr>
        <p:spPr>
          <a:xfrm>
            <a:off x="4418060" y="4543503"/>
            <a:ext cx="460375" cy="37465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14" name="椭圆 13"/>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16" name="文本框 15"/>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17" name="矩形: 圆角 16"/>
          <p:cNvSpPr/>
          <p:nvPr/>
        </p:nvSpPr>
        <p:spPr>
          <a:xfrm>
            <a:off x="1633297" y="1620836"/>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37089" y="1644728"/>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9" name="矩形: 圆角 18"/>
          <p:cNvSpPr/>
          <p:nvPr/>
        </p:nvSpPr>
        <p:spPr>
          <a:xfrm>
            <a:off x="1633297" y="4017098"/>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37089" y="4040990"/>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1" name="矩形: 圆角 20"/>
          <p:cNvSpPr/>
          <p:nvPr/>
        </p:nvSpPr>
        <p:spPr>
          <a:xfrm>
            <a:off x="9437227" y="1892299"/>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941019" y="1916191"/>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3" name="矩形: 圆角 22"/>
          <p:cNvSpPr/>
          <p:nvPr/>
        </p:nvSpPr>
        <p:spPr>
          <a:xfrm>
            <a:off x="9341977" y="4325936"/>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8845769" y="4349828"/>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P spid="3" grpId="0" animBg="1"/>
      <p:bldP spid="4" grpId="0" animBg="1"/>
      <p:bldP spid="5" grpId="0" animBg="1"/>
      <p:bldP spid="6" grpId="0" animBg="1"/>
      <p:bldP spid="7" grpId="0" animBg="1"/>
      <p:bldP spid="12" grpId="0" animBg="1"/>
      <p:bldP spid="13" grpId="0" animBg="1"/>
      <p:bldP spid="14" grpId="0" animBg="1"/>
      <p:bldP spid="17" grpId="0" animBg="1"/>
      <p:bldP spid="18"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8634413" y="2009775"/>
            <a:ext cx="1519237" cy="1627188"/>
            <a:chOff x="8748568" y="2483589"/>
            <a:chExt cx="1519051" cy="1626520"/>
          </a:xfrm>
        </p:grpSpPr>
        <p:grpSp>
          <p:nvGrpSpPr>
            <p:cNvPr id="3" name="组合 4"/>
            <p:cNvGrpSpPr/>
            <p:nvPr/>
          </p:nvGrpSpPr>
          <p:grpSpPr bwMode="auto">
            <a:xfrm>
              <a:off x="8748568" y="2483589"/>
              <a:ext cx="1519051" cy="1626520"/>
              <a:chOff x="8748568" y="2483589"/>
              <a:chExt cx="1519051" cy="1626520"/>
            </a:xfrm>
          </p:grpSpPr>
          <p:sp>
            <p:nvSpPr>
              <p:cNvPr id="5" name="椭圆 4"/>
              <p:cNvSpPr/>
              <p:nvPr/>
            </p:nvSpPr>
            <p:spPr>
              <a:xfrm>
                <a:off x="8748568" y="2605777"/>
                <a:ext cx="1412702" cy="1412295"/>
              </a:xfrm>
              <a:prstGeom prst="ellipse">
                <a:avLst/>
              </a:prstGeom>
              <a:noFill/>
              <a:ln>
                <a:solidFill>
                  <a:srgbClr val="E4E1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6" name="任意多边形 7"/>
              <p:cNvSpPr/>
              <p:nvPr/>
            </p:nvSpPr>
            <p:spPr>
              <a:xfrm rot="10375964">
                <a:off x="8888251" y="2483589"/>
                <a:ext cx="1379368" cy="1626520"/>
              </a:xfrm>
              <a:custGeom>
                <a:avLst/>
                <a:gdLst>
                  <a:gd name="connsiteX0" fmla="*/ 627198 w 1212934"/>
                  <a:gd name="connsiteY0" fmla="*/ 1424857 h 1430189"/>
                  <a:gd name="connsiteX1" fmla="*/ 5507 w 1212934"/>
                  <a:gd name="connsiteY1" fmla="*/ 627200 h 1430189"/>
                  <a:gd name="connsiteX2" fmla="*/ 803164 w 1212934"/>
                  <a:gd name="connsiteY2" fmla="*/ 5508 h 1430189"/>
                  <a:gd name="connsiteX3" fmla="*/ 1184924 w 1212934"/>
                  <a:gd name="connsiteY3" fmla="*/ 175901 h 1430189"/>
                  <a:gd name="connsiteX4" fmla="*/ 1212934 w 1212934"/>
                  <a:gd name="connsiteY4" fmla="*/ 205513 h 1430189"/>
                  <a:gd name="connsiteX5" fmla="*/ 1099395 w 1212934"/>
                  <a:gd name="connsiteY5" fmla="*/ 319053 h 1430189"/>
                  <a:gd name="connsiteX6" fmla="*/ 1079006 w 1212934"/>
                  <a:gd name="connsiteY6" fmla="*/ 297498 h 1430189"/>
                  <a:gd name="connsiteX7" fmla="*/ 783327 w 1212934"/>
                  <a:gd name="connsiteY7" fmla="*/ 165526 h 1430189"/>
                  <a:gd name="connsiteX8" fmla="*/ 165525 w 1212934"/>
                  <a:gd name="connsiteY8" fmla="*/ 647038 h 1430189"/>
                  <a:gd name="connsiteX9" fmla="*/ 647038 w 1212934"/>
                  <a:gd name="connsiteY9" fmla="*/ 1264840 h 1430189"/>
                  <a:gd name="connsiteX10" fmla="*/ 729967 w 1212934"/>
                  <a:gd name="connsiteY10" fmla="*/ 1266736 h 1430189"/>
                  <a:gd name="connsiteX11" fmla="*/ 740780 w 1212934"/>
                  <a:gd name="connsiteY11" fmla="*/ 1429049 h 1430189"/>
                  <a:gd name="connsiteX12" fmla="*/ 700213 w 1212934"/>
                  <a:gd name="connsiteY12" fmla="*/ 1430189 h 1430189"/>
                  <a:gd name="connsiteX13" fmla="*/ 627198 w 1212934"/>
                  <a:gd name="connsiteY13" fmla="*/ 1424857 h 14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34" h="1430189">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rgbClr val="D1B2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0000"/>
                  </a:solidFill>
                </a:endParaRPr>
              </a:p>
            </p:txBody>
          </p:sp>
        </p:grpSp>
        <p:sp>
          <p:nvSpPr>
            <p:cNvPr id="4" name="椭圆 3"/>
            <p:cNvSpPr/>
            <p:nvPr/>
          </p:nvSpPr>
          <p:spPr>
            <a:xfrm>
              <a:off x="9099362" y="2956470"/>
              <a:ext cx="711113" cy="710908"/>
            </a:xfrm>
            <a:prstGeom prst="ellipse">
              <a:avLst/>
            </a:prstGeom>
            <a:solidFill>
              <a:srgbClr val="D1B2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rgbClr val="FF0000"/>
                </a:solidFill>
              </a:endParaRPr>
            </a:p>
          </p:txBody>
        </p:sp>
      </p:grpSp>
      <p:grpSp>
        <p:nvGrpSpPr>
          <p:cNvPr id="7" name="组合 8"/>
          <p:cNvGrpSpPr/>
          <p:nvPr/>
        </p:nvGrpSpPr>
        <p:grpSpPr bwMode="auto">
          <a:xfrm>
            <a:off x="5260975" y="2132013"/>
            <a:ext cx="1689100" cy="1416050"/>
            <a:chOff x="5430007" y="2631481"/>
            <a:chExt cx="1689627" cy="1416372"/>
          </a:xfrm>
        </p:grpSpPr>
        <p:grpSp>
          <p:nvGrpSpPr>
            <p:cNvPr id="8" name="组合 9"/>
            <p:cNvGrpSpPr/>
            <p:nvPr/>
          </p:nvGrpSpPr>
          <p:grpSpPr bwMode="auto">
            <a:xfrm>
              <a:off x="5430007" y="2631481"/>
              <a:ext cx="1689627" cy="1416372"/>
              <a:chOff x="5430007" y="2631481"/>
              <a:chExt cx="1689627" cy="1416372"/>
            </a:xfrm>
          </p:grpSpPr>
          <p:sp>
            <p:nvSpPr>
              <p:cNvPr id="10" name="椭圆 9"/>
              <p:cNvSpPr/>
              <p:nvPr/>
            </p:nvSpPr>
            <p:spPr>
              <a:xfrm>
                <a:off x="5430007" y="2634657"/>
                <a:ext cx="1413316" cy="1413196"/>
              </a:xfrm>
              <a:prstGeom prst="ellipse">
                <a:avLst/>
              </a:prstGeom>
              <a:no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11" name="任意多边形 12"/>
              <p:cNvSpPr/>
              <p:nvPr/>
            </p:nvSpPr>
            <p:spPr>
              <a:xfrm rot="17740161">
                <a:off x="6089851" y="2330524"/>
                <a:ext cx="728828" cy="1330740"/>
              </a:xfrm>
              <a:custGeom>
                <a:avLst/>
                <a:gdLst>
                  <a:gd name="connsiteX0" fmla="*/ 570587 w 641327"/>
                  <a:gd name="connsiteY0" fmla="*/ 154335 h 1169425"/>
                  <a:gd name="connsiteX1" fmla="*/ 235823 w 641327"/>
                  <a:gd name="connsiteY1" fmla="*/ 1108638 h 1169425"/>
                  <a:gd name="connsiteX2" fmla="*/ 99634 w 641327"/>
                  <a:gd name="connsiteY2" fmla="*/ 1157972 h 1169425"/>
                  <a:gd name="connsiteX3" fmla="*/ 22299 w 641327"/>
                  <a:gd name="connsiteY3" fmla="*/ 1169425 h 1169425"/>
                  <a:gd name="connsiteX4" fmla="*/ 0 w 641327"/>
                  <a:gd name="connsiteY4" fmla="*/ 1010476 h 1169425"/>
                  <a:gd name="connsiteX5" fmla="*/ 60494 w 641327"/>
                  <a:gd name="connsiteY5" fmla="*/ 1001517 h 1169425"/>
                  <a:gd name="connsiteX6" fmla="*/ 165975 w 641327"/>
                  <a:gd name="connsiteY6" fmla="*/ 963306 h 1169425"/>
                  <a:gd name="connsiteX7" fmla="*/ 425257 w 641327"/>
                  <a:gd name="connsiteY7" fmla="*/ 224181 h 1169425"/>
                  <a:gd name="connsiteX8" fmla="*/ 366762 w 641327"/>
                  <a:gd name="connsiteY8" fmla="*/ 128449 h 1169425"/>
                  <a:gd name="connsiteX9" fmla="*/ 352925 w 641327"/>
                  <a:gd name="connsiteY9" fmla="*/ 113565 h 1169425"/>
                  <a:gd name="connsiteX10" fmla="*/ 466490 w 641327"/>
                  <a:gd name="connsiteY10" fmla="*/ 0 h 1169425"/>
                  <a:gd name="connsiteX11" fmla="*/ 495064 w 641327"/>
                  <a:gd name="connsiteY11" fmla="*/ 30733 h 1169425"/>
                  <a:gd name="connsiteX12" fmla="*/ 570587 w 641327"/>
                  <a:gd name="connsiteY12" fmla="*/ 154335 h 11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27" h="1169425">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rgbClr val="FA9A6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grpSp>
        <p:sp>
          <p:nvSpPr>
            <p:cNvPr id="9" name="椭圆 8"/>
            <p:cNvSpPr/>
            <p:nvPr/>
          </p:nvSpPr>
          <p:spPr>
            <a:xfrm>
              <a:off x="5780954" y="2977635"/>
              <a:ext cx="711422" cy="711362"/>
            </a:xfrm>
            <a:prstGeom prst="ellipse">
              <a:avLst/>
            </a:prstGeom>
            <a:solidFill>
              <a:srgbClr val="FA9A6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rgbClr val="FF0000"/>
                </a:solidFill>
              </a:endParaRPr>
            </a:p>
          </p:txBody>
        </p:sp>
      </p:grpSp>
      <p:grpSp>
        <p:nvGrpSpPr>
          <p:cNvPr id="12" name="组合 13"/>
          <p:cNvGrpSpPr/>
          <p:nvPr/>
        </p:nvGrpSpPr>
        <p:grpSpPr bwMode="auto">
          <a:xfrm>
            <a:off x="2163763" y="1952625"/>
            <a:ext cx="1414462" cy="1595438"/>
            <a:chOff x="1834771" y="2450818"/>
            <a:chExt cx="1413234" cy="1595037"/>
          </a:xfrm>
        </p:grpSpPr>
        <p:grpSp>
          <p:nvGrpSpPr>
            <p:cNvPr id="13" name="组合 14"/>
            <p:cNvGrpSpPr/>
            <p:nvPr/>
          </p:nvGrpSpPr>
          <p:grpSpPr bwMode="auto">
            <a:xfrm>
              <a:off x="1834771" y="2450818"/>
              <a:ext cx="1413234" cy="1595037"/>
              <a:chOff x="1834771" y="2450818"/>
              <a:chExt cx="1413234" cy="1595037"/>
            </a:xfrm>
          </p:grpSpPr>
          <p:sp>
            <p:nvSpPr>
              <p:cNvPr id="15" name="椭圆 14"/>
              <p:cNvSpPr/>
              <p:nvPr/>
            </p:nvSpPr>
            <p:spPr>
              <a:xfrm>
                <a:off x="1834771" y="2633335"/>
                <a:ext cx="1413234" cy="1412520"/>
              </a:xfrm>
              <a:prstGeom prst="ellipse">
                <a:avLst/>
              </a:prstGeom>
              <a:no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16" name="任意多边形 17"/>
              <p:cNvSpPr/>
              <p:nvPr/>
            </p:nvSpPr>
            <p:spPr>
              <a:xfrm rot="19725852">
                <a:off x="2761066" y="2450818"/>
                <a:ext cx="396530" cy="782441"/>
              </a:xfrm>
              <a:custGeom>
                <a:avLst/>
                <a:gdLst>
                  <a:gd name="connsiteX0" fmla="*/ 113734 w 347838"/>
                  <a:gd name="connsiteY0" fmla="*/ 0 h 687372"/>
                  <a:gd name="connsiteX1" fmla="*/ 168607 w 347838"/>
                  <a:gd name="connsiteY1" fmla="*/ 53387 h 687372"/>
                  <a:gd name="connsiteX2" fmla="*/ 340364 w 347838"/>
                  <a:gd name="connsiteY2" fmla="*/ 630755 h 687372"/>
                  <a:gd name="connsiteX3" fmla="*/ 326257 w 347838"/>
                  <a:gd name="connsiteY3" fmla="*/ 687372 h 687372"/>
                  <a:gd name="connsiteX4" fmla="*/ 163250 w 347838"/>
                  <a:gd name="connsiteY4" fmla="*/ 677747 h 687372"/>
                  <a:gd name="connsiteX5" fmla="*/ 180782 w 347838"/>
                  <a:gd name="connsiteY5" fmla="*/ 607376 h 687372"/>
                  <a:gd name="connsiteX6" fmla="*/ 47753 w 347838"/>
                  <a:gd name="connsiteY6" fmla="*/ 160193 h 687372"/>
                  <a:gd name="connsiteX7" fmla="*/ 0 w 347838"/>
                  <a:gd name="connsiteY7" fmla="*/ 113734 h 687372"/>
                  <a:gd name="connsiteX8" fmla="*/ 113734 w 347838"/>
                  <a:gd name="connsiteY8" fmla="*/ 0 h 68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38" h="687372">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rgbClr val="F9B88E"/>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grpSp>
        <p:sp>
          <p:nvSpPr>
            <p:cNvPr id="14" name="椭圆 13"/>
            <p:cNvSpPr/>
            <p:nvPr/>
          </p:nvSpPr>
          <p:spPr>
            <a:xfrm>
              <a:off x="2182131" y="2996781"/>
              <a:ext cx="710583" cy="711021"/>
            </a:xfrm>
            <a:prstGeom prst="ellipse">
              <a:avLst/>
            </a:prstGeom>
            <a:solidFill>
              <a:srgbClr val="F9B88E"/>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rgbClr val="FF0000"/>
                </a:solidFill>
              </a:endParaRPr>
            </a:p>
          </p:txBody>
        </p:sp>
      </p:grpSp>
      <p:sp>
        <p:nvSpPr>
          <p:cNvPr id="23" name="矩形 1"/>
          <p:cNvSpPr>
            <a:spLocks noChangeArrowheads="1"/>
          </p:cNvSpPr>
          <p:nvPr/>
        </p:nvSpPr>
        <p:spPr bwMode="auto">
          <a:xfrm>
            <a:off x="2562225" y="2622550"/>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dirty="0">
                <a:solidFill>
                  <a:schemeClr val="bg1"/>
                </a:solidFill>
              </a:rPr>
              <a:t>15%</a:t>
            </a:r>
            <a:endParaRPr lang="zh-CN" altLang="en-US" sz="2000" dirty="0">
              <a:solidFill>
                <a:schemeClr val="bg1"/>
              </a:solidFill>
            </a:endParaRPr>
          </a:p>
        </p:txBody>
      </p:sp>
      <p:sp>
        <p:nvSpPr>
          <p:cNvPr id="24" name="矩形 24"/>
          <p:cNvSpPr>
            <a:spLocks noChangeArrowheads="1"/>
          </p:cNvSpPr>
          <p:nvPr/>
        </p:nvSpPr>
        <p:spPr bwMode="auto">
          <a:xfrm>
            <a:off x="5654675" y="2633663"/>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dirty="0">
                <a:solidFill>
                  <a:schemeClr val="bg1"/>
                </a:solidFill>
              </a:rPr>
              <a:t>38%</a:t>
            </a:r>
            <a:endParaRPr lang="zh-CN" altLang="en-US" sz="2000" dirty="0">
              <a:solidFill>
                <a:schemeClr val="bg1"/>
              </a:solidFill>
            </a:endParaRPr>
          </a:p>
        </p:txBody>
      </p:sp>
      <p:sp>
        <p:nvSpPr>
          <p:cNvPr id="25" name="矩形 25"/>
          <p:cNvSpPr>
            <a:spLocks noChangeArrowheads="1"/>
          </p:cNvSpPr>
          <p:nvPr/>
        </p:nvSpPr>
        <p:spPr bwMode="auto">
          <a:xfrm>
            <a:off x="9061450" y="2643188"/>
            <a:ext cx="6270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dirty="0">
                <a:solidFill>
                  <a:schemeClr val="bg1"/>
                </a:solidFill>
              </a:rPr>
              <a:t>73%</a:t>
            </a:r>
            <a:endParaRPr lang="zh-CN" altLang="en-US" sz="2000" dirty="0">
              <a:solidFill>
                <a:schemeClr val="bg1"/>
              </a:solidFill>
            </a:endParaRPr>
          </a:p>
        </p:txBody>
      </p:sp>
      <p:sp>
        <p:nvSpPr>
          <p:cNvPr id="26" name="椭圆 25"/>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28" name="文本框 27"/>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29" name="矩形: 圆角 28"/>
          <p:cNvSpPr/>
          <p:nvPr/>
        </p:nvSpPr>
        <p:spPr>
          <a:xfrm>
            <a:off x="2314535" y="4025864"/>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818327" y="4049756"/>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31" name="矩形: 圆角 30"/>
          <p:cNvSpPr/>
          <p:nvPr/>
        </p:nvSpPr>
        <p:spPr>
          <a:xfrm>
            <a:off x="5294038" y="4102090"/>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797830" y="4125982"/>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33" name="矩形: 圆角 32"/>
          <p:cNvSpPr/>
          <p:nvPr/>
        </p:nvSpPr>
        <p:spPr>
          <a:xfrm>
            <a:off x="8689001" y="4159266"/>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8192793" y="4183158"/>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p:bldP spid="31" grpId="0" animBg="1"/>
      <p:bldP spid="32" grpId="0"/>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18222" y="76619"/>
            <a:ext cx="8355555" cy="6704762"/>
          </a:xfrm>
          <a:prstGeom prst="rect">
            <a:avLst/>
          </a:prstGeom>
        </p:spPr>
      </p:pic>
      <p:sp>
        <p:nvSpPr>
          <p:cNvPr id="6" name="文本框 5"/>
          <p:cNvSpPr txBox="1"/>
          <p:nvPr/>
        </p:nvSpPr>
        <p:spPr>
          <a:xfrm>
            <a:off x="3123604" y="2266950"/>
            <a:ext cx="5810250" cy="1569660"/>
          </a:xfrm>
          <a:prstGeom prst="rect">
            <a:avLst/>
          </a:prstGeom>
          <a:noFill/>
        </p:spPr>
        <p:txBody>
          <a:bodyPr wrap="square" rtlCol="0">
            <a:spAutoFit/>
          </a:bodyPr>
          <a:lstStyle/>
          <a:p>
            <a:r>
              <a:rPr lang="en-US" altLang="zh-CN" sz="9600" dirty="0">
                <a:solidFill>
                  <a:schemeClr val="bg1"/>
                </a:solidFill>
              </a:rPr>
              <a:t>PART FOUR</a:t>
            </a:r>
            <a:endParaRPr lang="zh-CN" altLang="en-US" sz="9600" dirty="0">
              <a:solidFill>
                <a:schemeClr val="bg1"/>
              </a:solidFill>
            </a:endParaRPr>
          </a:p>
        </p:txBody>
      </p:sp>
      <p:sp>
        <p:nvSpPr>
          <p:cNvPr id="7" name="矩形 6"/>
          <p:cNvSpPr/>
          <p:nvPr/>
        </p:nvSpPr>
        <p:spPr>
          <a:xfrm>
            <a:off x="4089737" y="3836610"/>
            <a:ext cx="3877985" cy="646331"/>
          </a:xfrm>
          <a:prstGeom prst="rect">
            <a:avLst/>
          </a:prstGeom>
        </p:spPr>
        <p:txBody>
          <a:bodyPr wrap="none">
            <a:spAutoFit/>
          </a:bodyPr>
          <a:lstStyle/>
          <a:p>
            <a:r>
              <a:rPr lang="zh-CN" altLang="en-US" sz="3600" dirty="0">
                <a:solidFill>
                  <a:schemeClr val="bg1"/>
                </a:solidFill>
                <a:latin typeface="思源黑体 Normal" panose="020B0400000000000000" pitchFamily="34" charset="-122"/>
                <a:ea typeface="思源黑体 Normal" panose="020B0400000000000000" pitchFamily="34" charset="-122"/>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741363" y="1600200"/>
            <a:ext cx="3236912" cy="3236913"/>
            <a:chOff x="0" y="0"/>
            <a:chExt cx="3236976" cy="3236976"/>
          </a:xfrm>
        </p:grpSpPr>
        <p:sp>
          <p:nvSpPr>
            <p:cNvPr id="4" name="椭圆 8"/>
            <p:cNvSpPr>
              <a:spLocks noChangeArrowheads="1"/>
            </p:cNvSpPr>
            <p:nvPr/>
          </p:nvSpPr>
          <p:spPr bwMode="auto">
            <a:xfrm>
              <a:off x="0" y="0"/>
              <a:ext cx="3236976" cy="3236976"/>
            </a:xfrm>
            <a:prstGeom prst="ellipse">
              <a:avLst/>
            </a:prstGeom>
            <a:noFill/>
            <a:ln w="12700" cmpd="sng">
              <a:solidFill>
                <a:srgbClr val="F9B88E"/>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0000"/>
                </a:solidFill>
              </a:endParaRPr>
            </a:p>
          </p:txBody>
        </p:sp>
        <p:sp>
          <p:nvSpPr>
            <p:cNvPr id="6" name="Freeform 106"/>
            <p:cNvSpPr/>
            <p:nvPr/>
          </p:nvSpPr>
          <p:spPr bwMode="auto">
            <a:xfrm>
              <a:off x="1445105" y="370067"/>
              <a:ext cx="346765" cy="415609"/>
            </a:xfrm>
            <a:custGeom>
              <a:avLst/>
              <a:gdLst>
                <a:gd name="T0" fmla="*/ 184 w 240"/>
                <a:gd name="T1" fmla="*/ 0 h 288"/>
                <a:gd name="T2" fmla="*/ 128 w 240"/>
                <a:gd name="T3" fmla="*/ 67 h 288"/>
                <a:gd name="T4" fmla="*/ 163 w 240"/>
                <a:gd name="T5" fmla="*/ 67 h 288"/>
                <a:gd name="T6" fmla="*/ 163 w 240"/>
                <a:gd name="T7" fmla="*/ 100 h 288"/>
                <a:gd name="T8" fmla="*/ 163 w 240"/>
                <a:gd name="T9" fmla="*/ 101 h 288"/>
                <a:gd name="T10" fmla="*/ 154 w 240"/>
                <a:gd name="T11" fmla="*/ 122 h 288"/>
                <a:gd name="T12" fmla="*/ 128 w 240"/>
                <a:gd name="T13" fmla="*/ 152 h 288"/>
                <a:gd name="T14" fmla="*/ 120 w 240"/>
                <a:gd name="T15" fmla="*/ 160 h 288"/>
                <a:gd name="T16" fmla="*/ 112 w 240"/>
                <a:gd name="T17" fmla="*/ 152 h 288"/>
                <a:gd name="T18" fmla="*/ 86 w 240"/>
                <a:gd name="T19" fmla="*/ 122 h 288"/>
                <a:gd name="T20" fmla="*/ 78 w 240"/>
                <a:gd name="T21" fmla="*/ 101 h 288"/>
                <a:gd name="T22" fmla="*/ 78 w 240"/>
                <a:gd name="T23" fmla="*/ 100 h 288"/>
                <a:gd name="T24" fmla="*/ 78 w 240"/>
                <a:gd name="T25" fmla="*/ 67 h 288"/>
                <a:gd name="T26" fmla="*/ 112 w 240"/>
                <a:gd name="T27" fmla="*/ 67 h 288"/>
                <a:gd name="T28" fmla="*/ 56 w 240"/>
                <a:gd name="T29" fmla="*/ 0 h 288"/>
                <a:gd name="T30" fmla="*/ 0 w 240"/>
                <a:gd name="T31" fmla="*/ 67 h 288"/>
                <a:gd name="T32" fmla="*/ 35 w 240"/>
                <a:gd name="T33" fmla="*/ 67 h 288"/>
                <a:gd name="T34" fmla="*/ 35 w 240"/>
                <a:gd name="T35" fmla="*/ 100 h 288"/>
                <a:gd name="T36" fmla="*/ 60 w 240"/>
                <a:gd name="T37" fmla="*/ 158 h 288"/>
                <a:gd name="T38" fmla="*/ 89 w 240"/>
                <a:gd name="T39" fmla="*/ 189 h 288"/>
                <a:gd name="T40" fmla="*/ 89 w 240"/>
                <a:gd name="T41" fmla="*/ 189 h 288"/>
                <a:gd name="T42" fmla="*/ 89 w 240"/>
                <a:gd name="T43" fmla="*/ 288 h 288"/>
                <a:gd name="T44" fmla="*/ 152 w 240"/>
                <a:gd name="T45" fmla="*/ 288 h 288"/>
                <a:gd name="T46" fmla="*/ 152 w 240"/>
                <a:gd name="T47" fmla="*/ 188 h 288"/>
                <a:gd name="T48" fmla="*/ 180 w 240"/>
                <a:gd name="T49" fmla="*/ 158 h 288"/>
                <a:gd name="T50" fmla="*/ 205 w 240"/>
                <a:gd name="T51" fmla="*/ 100 h 288"/>
                <a:gd name="T52" fmla="*/ 205 w 240"/>
                <a:gd name="T53" fmla="*/ 67 h 288"/>
                <a:gd name="T54" fmla="*/ 240 w 240"/>
                <a:gd name="T55" fmla="*/ 67 h 288"/>
                <a:gd name="T56" fmla="*/ 184 w 240"/>
                <a:gd name="T5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288">
                  <a:moveTo>
                    <a:pt x="184" y="0"/>
                  </a:moveTo>
                  <a:cubicBezTo>
                    <a:pt x="128" y="67"/>
                    <a:pt x="128" y="67"/>
                    <a:pt x="128" y="67"/>
                  </a:cubicBezTo>
                  <a:cubicBezTo>
                    <a:pt x="163" y="67"/>
                    <a:pt x="163" y="67"/>
                    <a:pt x="163" y="67"/>
                  </a:cubicBezTo>
                  <a:cubicBezTo>
                    <a:pt x="163" y="76"/>
                    <a:pt x="163" y="83"/>
                    <a:pt x="163" y="100"/>
                  </a:cubicBezTo>
                  <a:cubicBezTo>
                    <a:pt x="163" y="101"/>
                    <a:pt x="163" y="101"/>
                    <a:pt x="163" y="101"/>
                  </a:cubicBezTo>
                  <a:cubicBezTo>
                    <a:pt x="163" y="106"/>
                    <a:pt x="160" y="113"/>
                    <a:pt x="154" y="122"/>
                  </a:cubicBezTo>
                  <a:cubicBezTo>
                    <a:pt x="148" y="131"/>
                    <a:pt x="139" y="141"/>
                    <a:pt x="128" y="152"/>
                  </a:cubicBezTo>
                  <a:cubicBezTo>
                    <a:pt x="126" y="155"/>
                    <a:pt x="123" y="157"/>
                    <a:pt x="120" y="160"/>
                  </a:cubicBezTo>
                  <a:cubicBezTo>
                    <a:pt x="117" y="157"/>
                    <a:pt x="114" y="155"/>
                    <a:pt x="112" y="152"/>
                  </a:cubicBezTo>
                  <a:cubicBezTo>
                    <a:pt x="101" y="141"/>
                    <a:pt x="92" y="131"/>
                    <a:pt x="86" y="122"/>
                  </a:cubicBezTo>
                  <a:cubicBezTo>
                    <a:pt x="80" y="113"/>
                    <a:pt x="78" y="106"/>
                    <a:pt x="78" y="101"/>
                  </a:cubicBezTo>
                  <a:cubicBezTo>
                    <a:pt x="78" y="101"/>
                    <a:pt x="78" y="101"/>
                    <a:pt x="78" y="100"/>
                  </a:cubicBezTo>
                  <a:cubicBezTo>
                    <a:pt x="78" y="83"/>
                    <a:pt x="78" y="76"/>
                    <a:pt x="78" y="67"/>
                  </a:cubicBezTo>
                  <a:cubicBezTo>
                    <a:pt x="112" y="67"/>
                    <a:pt x="112" y="67"/>
                    <a:pt x="112" y="67"/>
                  </a:cubicBezTo>
                  <a:cubicBezTo>
                    <a:pt x="56" y="0"/>
                    <a:pt x="56" y="0"/>
                    <a:pt x="56" y="0"/>
                  </a:cubicBezTo>
                  <a:cubicBezTo>
                    <a:pt x="0" y="67"/>
                    <a:pt x="0" y="67"/>
                    <a:pt x="0" y="67"/>
                  </a:cubicBezTo>
                  <a:cubicBezTo>
                    <a:pt x="35" y="67"/>
                    <a:pt x="35" y="67"/>
                    <a:pt x="35" y="67"/>
                  </a:cubicBezTo>
                  <a:cubicBezTo>
                    <a:pt x="35" y="76"/>
                    <a:pt x="35" y="83"/>
                    <a:pt x="35" y="100"/>
                  </a:cubicBezTo>
                  <a:cubicBezTo>
                    <a:pt x="35" y="123"/>
                    <a:pt x="47" y="142"/>
                    <a:pt x="60" y="158"/>
                  </a:cubicBezTo>
                  <a:cubicBezTo>
                    <a:pt x="69" y="169"/>
                    <a:pt x="79" y="179"/>
                    <a:pt x="89" y="189"/>
                  </a:cubicBezTo>
                  <a:cubicBezTo>
                    <a:pt x="89" y="189"/>
                    <a:pt x="89" y="189"/>
                    <a:pt x="89" y="189"/>
                  </a:cubicBezTo>
                  <a:cubicBezTo>
                    <a:pt x="89" y="288"/>
                    <a:pt x="89" y="288"/>
                    <a:pt x="89" y="288"/>
                  </a:cubicBezTo>
                  <a:cubicBezTo>
                    <a:pt x="152" y="288"/>
                    <a:pt x="152" y="288"/>
                    <a:pt x="152" y="288"/>
                  </a:cubicBezTo>
                  <a:cubicBezTo>
                    <a:pt x="152" y="188"/>
                    <a:pt x="152" y="188"/>
                    <a:pt x="152" y="188"/>
                  </a:cubicBezTo>
                  <a:cubicBezTo>
                    <a:pt x="162" y="179"/>
                    <a:pt x="172" y="169"/>
                    <a:pt x="180" y="158"/>
                  </a:cubicBezTo>
                  <a:cubicBezTo>
                    <a:pt x="194" y="142"/>
                    <a:pt x="205" y="123"/>
                    <a:pt x="205" y="100"/>
                  </a:cubicBezTo>
                  <a:cubicBezTo>
                    <a:pt x="205" y="83"/>
                    <a:pt x="205" y="76"/>
                    <a:pt x="205" y="67"/>
                  </a:cubicBezTo>
                  <a:cubicBezTo>
                    <a:pt x="240" y="67"/>
                    <a:pt x="240" y="67"/>
                    <a:pt x="240" y="67"/>
                  </a:cubicBezTo>
                  <a:lnTo>
                    <a:pt x="184" y="0"/>
                  </a:lnTo>
                  <a:close/>
                </a:path>
              </a:pathLst>
            </a:custGeom>
            <a:solidFill>
              <a:schemeClr val="bg1"/>
            </a:solidFill>
            <a:ln w="9525">
              <a:solidFill>
                <a:srgbClr val="F9B88E"/>
              </a:solidFill>
              <a:round/>
            </a:ln>
          </p:spPr>
          <p:txBody>
            <a:bodyPr/>
            <a:lstStyle/>
            <a:p>
              <a:endParaRPr lang="zh-CN" altLang="en-US">
                <a:solidFill>
                  <a:srgbClr val="FF0000"/>
                </a:solidFill>
              </a:endParaRPr>
            </a:p>
          </p:txBody>
        </p:sp>
      </p:grpSp>
      <p:grpSp>
        <p:nvGrpSpPr>
          <p:cNvPr id="7" name="组合 11"/>
          <p:cNvGrpSpPr/>
          <p:nvPr/>
        </p:nvGrpSpPr>
        <p:grpSpPr bwMode="auto">
          <a:xfrm>
            <a:off x="8070850" y="1600200"/>
            <a:ext cx="3236913" cy="3236913"/>
            <a:chOff x="0" y="0"/>
            <a:chExt cx="3236976" cy="3236976"/>
          </a:xfrm>
        </p:grpSpPr>
        <p:sp>
          <p:nvSpPr>
            <p:cNvPr id="10" name="椭圆 14"/>
            <p:cNvSpPr>
              <a:spLocks noChangeArrowheads="1"/>
            </p:cNvSpPr>
            <p:nvPr/>
          </p:nvSpPr>
          <p:spPr bwMode="auto">
            <a:xfrm>
              <a:off x="0" y="0"/>
              <a:ext cx="3236976" cy="3236976"/>
            </a:xfrm>
            <a:prstGeom prst="ellipse">
              <a:avLst/>
            </a:prstGeom>
            <a:noFill/>
            <a:ln w="12700" cmpd="sng">
              <a:solidFill>
                <a:srgbClr val="D1B27E"/>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0000"/>
                </a:solidFill>
              </a:endParaRPr>
            </a:p>
          </p:txBody>
        </p:sp>
        <p:sp>
          <p:nvSpPr>
            <p:cNvPr id="9" name="Freeform 107"/>
            <p:cNvSpPr/>
            <p:nvPr/>
          </p:nvSpPr>
          <p:spPr bwMode="auto">
            <a:xfrm>
              <a:off x="1579897" y="370067"/>
              <a:ext cx="254974" cy="415609"/>
            </a:xfrm>
            <a:custGeom>
              <a:avLst/>
              <a:gdLst>
                <a:gd name="T0" fmla="*/ 146 w 175"/>
                <a:gd name="T1" fmla="*/ 196 h 288"/>
                <a:gd name="T2" fmla="*/ 119 w 175"/>
                <a:gd name="T3" fmla="*/ 166 h 288"/>
                <a:gd name="T4" fmla="*/ 118 w 175"/>
                <a:gd name="T5" fmla="*/ 166 h 288"/>
                <a:gd name="T6" fmla="*/ 118 w 175"/>
                <a:gd name="T7" fmla="*/ 93 h 288"/>
                <a:gd name="T8" fmla="*/ 175 w 175"/>
                <a:gd name="T9" fmla="*/ 93 h 288"/>
                <a:gd name="T10" fmla="*/ 88 w 175"/>
                <a:gd name="T11" fmla="*/ 0 h 288"/>
                <a:gd name="T12" fmla="*/ 0 w 175"/>
                <a:gd name="T13" fmla="*/ 93 h 288"/>
                <a:gd name="T14" fmla="*/ 59 w 175"/>
                <a:gd name="T15" fmla="*/ 93 h 288"/>
                <a:gd name="T16" fmla="*/ 59 w 175"/>
                <a:gd name="T17" fmla="*/ 167 h 288"/>
                <a:gd name="T18" fmla="*/ 31 w 175"/>
                <a:gd name="T19" fmla="*/ 196 h 288"/>
                <a:gd name="T20" fmla="*/ 8 w 175"/>
                <a:gd name="T21" fmla="*/ 251 h 288"/>
                <a:gd name="T22" fmla="*/ 8 w 175"/>
                <a:gd name="T23" fmla="*/ 288 h 288"/>
                <a:gd name="T24" fmla="*/ 48 w 175"/>
                <a:gd name="T25" fmla="*/ 288 h 288"/>
                <a:gd name="T26" fmla="*/ 48 w 175"/>
                <a:gd name="T27" fmla="*/ 251 h 288"/>
                <a:gd name="T28" fmla="*/ 48 w 175"/>
                <a:gd name="T29" fmla="*/ 251 h 288"/>
                <a:gd name="T30" fmla="*/ 56 w 175"/>
                <a:gd name="T31" fmla="*/ 230 h 288"/>
                <a:gd name="T32" fmla="*/ 81 w 175"/>
                <a:gd name="T33" fmla="*/ 202 h 288"/>
                <a:gd name="T34" fmla="*/ 89 w 175"/>
                <a:gd name="T35" fmla="*/ 194 h 288"/>
                <a:gd name="T36" fmla="*/ 97 w 175"/>
                <a:gd name="T37" fmla="*/ 202 h 288"/>
                <a:gd name="T38" fmla="*/ 121 w 175"/>
                <a:gd name="T39" fmla="*/ 230 h 288"/>
                <a:gd name="T40" fmla="*/ 129 w 175"/>
                <a:gd name="T41" fmla="*/ 251 h 288"/>
                <a:gd name="T42" fmla="*/ 129 w 175"/>
                <a:gd name="T43" fmla="*/ 251 h 288"/>
                <a:gd name="T44" fmla="*/ 129 w 175"/>
                <a:gd name="T45" fmla="*/ 288 h 288"/>
                <a:gd name="T46" fmla="*/ 170 w 175"/>
                <a:gd name="T47" fmla="*/ 288 h 288"/>
                <a:gd name="T48" fmla="*/ 170 w 175"/>
                <a:gd name="T49" fmla="*/ 251 h 288"/>
                <a:gd name="T50" fmla="*/ 146 w 175"/>
                <a:gd name="T51"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288">
                  <a:moveTo>
                    <a:pt x="146" y="196"/>
                  </a:moveTo>
                  <a:cubicBezTo>
                    <a:pt x="138" y="186"/>
                    <a:pt x="128" y="176"/>
                    <a:pt x="119" y="166"/>
                  </a:cubicBezTo>
                  <a:cubicBezTo>
                    <a:pt x="118" y="166"/>
                    <a:pt x="118" y="166"/>
                    <a:pt x="118" y="166"/>
                  </a:cubicBezTo>
                  <a:cubicBezTo>
                    <a:pt x="118" y="166"/>
                    <a:pt x="118" y="101"/>
                    <a:pt x="118" y="93"/>
                  </a:cubicBezTo>
                  <a:cubicBezTo>
                    <a:pt x="175" y="93"/>
                    <a:pt x="175" y="93"/>
                    <a:pt x="175" y="93"/>
                  </a:cubicBezTo>
                  <a:cubicBezTo>
                    <a:pt x="88" y="0"/>
                    <a:pt x="88" y="0"/>
                    <a:pt x="88" y="0"/>
                  </a:cubicBezTo>
                  <a:cubicBezTo>
                    <a:pt x="0" y="93"/>
                    <a:pt x="0" y="93"/>
                    <a:pt x="0" y="93"/>
                  </a:cubicBezTo>
                  <a:cubicBezTo>
                    <a:pt x="59" y="93"/>
                    <a:pt x="59" y="93"/>
                    <a:pt x="59" y="93"/>
                  </a:cubicBezTo>
                  <a:cubicBezTo>
                    <a:pt x="59" y="105"/>
                    <a:pt x="59" y="167"/>
                    <a:pt x="59" y="167"/>
                  </a:cubicBezTo>
                  <a:cubicBezTo>
                    <a:pt x="49" y="176"/>
                    <a:pt x="39" y="186"/>
                    <a:pt x="31" y="196"/>
                  </a:cubicBezTo>
                  <a:cubicBezTo>
                    <a:pt x="19" y="211"/>
                    <a:pt x="8" y="229"/>
                    <a:pt x="8" y="251"/>
                  </a:cubicBezTo>
                  <a:cubicBezTo>
                    <a:pt x="8" y="267"/>
                    <a:pt x="8" y="280"/>
                    <a:pt x="8" y="288"/>
                  </a:cubicBezTo>
                  <a:cubicBezTo>
                    <a:pt x="48" y="288"/>
                    <a:pt x="48" y="288"/>
                    <a:pt x="48" y="288"/>
                  </a:cubicBezTo>
                  <a:cubicBezTo>
                    <a:pt x="48" y="280"/>
                    <a:pt x="48" y="267"/>
                    <a:pt x="48" y="251"/>
                  </a:cubicBezTo>
                  <a:cubicBezTo>
                    <a:pt x="48" y="251"/>
                    <a:pt x="48" y="251"/>
                    <a:pt x="48" y="251"/>
                  </a:cubicBezTo>
                  <a:cubicBezTo>
                    <a:pt x="48" y="246"/>
                    <a:pt x="51" y="239"/>
                    <a:pt x="56" y="230"/>
                  </a:cubicBezTo>
                  <a:cubicBezTo>
                    <a:pt x="62" y="222"/>
                    <a:pt x="71" y="212"/>
                    <a:pt x="81" y="202"/>
                  </a:cubicBezTo>
                  <a:cubicBezTo>
                    <a:pt x="84" y="199"/>
                    <a:pt x="86" y="197"/>
                    <a:pt x="89" y="194"/>
                  </a:cubicBezTo>
                  <a:cubicBezTo>
                    <a:pt x="92" y="197"/>
                    <a:pt x="94" y="199"/>
                    <a:pt x="97" y="202"/>
                  </a:cubicBezTo>
                  <a:cubicBezTo>
                    <a:pt x="107" y="212"/>
                    <a:pt x="116" y="222"/>
                    <a:pt x="121" y="230"/>
                  </a:cubicBezTo>
                  <a:cubicBezTo>
                    <a:pt x="127" y="239"/>
                    <a:pt x="129" y="246"/>
                    <a:pt x="129" y="251"/>
                  </a:cubicBezTo>
                  <a:cubicBezTo>
                    <a:pt x="129" y="251"/>
                    <a:pt x="129" y="251"/>
                    <a:pt x="129" y="251"/>
                  </a:cubicBezTo>
                  <a:cubicBezTo>
                    <a:pt x="129" y="267"/>
                    <a:pt x="129" y="280"/>
                    <a:pt x="129" y="288"/>
                  </a:cubicBezTo>
                  <a:cubicBezTo>
                    <a:pt x="170" y="288"/>
                    <a:pt x="170" y="288"/>
                    <a:pt x="170" y="288"/>
                  </a:cubicBezTo>
                  <a:cubicBezTo>
                    <a:pt x="170" y="280"/>
                    <a:pt x="170" y="267"/>
                    <a:pt x="170" y="251"/>
                  </a:cubicBezTo>
                  <a:cubicBezTo>
                    <a:pt x="170" y="229"/>
                    <a:pt x="159" y="211"/>
                    <a:pt x="146" y="196"/>
                  </a:cubicBezTo>
                  <a:close/>
                </a:path>
              </a:pathLst>
            </a:custGeom>
            <a:solidFill>
              <a:schemeClr val="bg1"/>
            </a:solidFill>
            <a:ln w="9525">
              <a:solidFill>
                <a:srgbClr val="D1B27E"/>
              </a:solidFill>
              <a:round/>
            </a:ln>
          </p:spPr>
          <p:txBody>
            <a:bodyPr/>
            <a:lstStyle/>
            <a:p>
              <a:endParaRPr lang="zh-CN" altLang="en-US">
                <a:solidFill>
                  <a:srgbClr val="FF0000"/>
                </a:solidFill>
              </a:endParaRPr>
            </a:p>
          </p:txBody>
        </p:sp>
      </p:grpSp>
      <p:sp>
        <p:nvSpPr>
          <p:cNvPr id="12" name="椭圆 11"/>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14" name="文本框 13"/>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4760" t="28683" r="16653" b="11727"/>
          <a:stretch>
            <a:fillRect/>
          </a:stretch>
        </p:blipFill>
        <p:spPr>
          <a:xfrm>
            <a:off x="4121151" y="1025304"/>
            <a:ext cx="3577371" cy="5527896"/>
          </a:xfrm>
          <a:prstGeom prst="rect">
            <a:avLst/>
          </a:prstGeom>
        </p:spPr>
      </p:pic>
      <p:sp>
        <p:nvSpPr>
          <p:cNvPr id="21" name="矩形: 圆角 20"/>
          <p:cNvSpPr/>
          <p:nvPr/>
        </p:nvSpPr>
        <p:spPr>
          <a:xfrm>
            <a:off x="1761444" y="2755921"/>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84237" y="2755921"/>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5" name="矩形: 圆角 24"/>
          <p:cNvSpPr/>
          <p:nvPr/>
        </p:nvSpPr>
        <p:spPr>
          <a:xfrm>
            <a:off x="9211357" y="2822413"/>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334150" y="2822413"/>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p:bldP spid="25"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19" name="文本框 18"/>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397" y="866872"/>
            <a:ext cx="5524500" cy="5524500"/>
          </a:xfrm>
          <a:prstGeom prst="rect">
            <a:avLst/>
          </a:prstGeom>
        </p:spPr>
      </p:pic>
      <p:sp>
        <p:nvSpPr>
          <p:cNvPr id="22" name="矩形: 圆角 21"/>
          <p:cNvSpPr/>
          <p:nvPr/>
        </p:nvSpPr>
        <p:spPr>
          <a:xfrm>
            <a:off x="1569625" y="1838958"/>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073417" y="1862850"/>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4" name="矩形: 圆角 23"/>
          <p:cNvSpPr/>
          <p:nvPr/>
        </p:nvSpPr>
        <p:spPr>
          <a:xfrm>
            <a:off x="9875330" y="1650782"/>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379122" y="1674674"/>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6" name="矩形: 圆角 25"/>
          <p:cNvSpPr/>
          <p:nvPr/>
        </p:nvSpPr>
        <p:spPr>
          <a:xfrm>
            <a:off x="1569625" y="4215466"/>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73417" y="4239358"/>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8" name="矩形: 圆角 27"/>
          <p:cNvSpPr/>
          <p:nvPr/>
        </p:nvSpPr>
        <p:spPr>
          <a:xfrm>
            <a:off x="9875330" y="4098942"/>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379122" y="4122834"/>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p:bldP spid="24" grpId="0" animBg="1"/>
      <p:bldP spid="25" grpId="0"/>
      <p:bldP spid="26" grpId="0" animBg="1"/>
      <p:bldP spid="27" grpId="0"/>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4" name="文本框 3"/>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495" y="1333495"/>
            <a:ext cx="4191009" cy="4191009"/>
          </a:xfrm>
          <a:prstGeom prst="rect">
            <a:avLst/>
          </a:prstGeom>
        </p:spPr>
      </p:pic>
      <p:sp>
        <p:nvSpPr>
          <p:cNvPr id="7" name="矩形: 圆角 6"/>
          <p:cNvSpPr/>
          <p:nvPr/>
        </p:nvSpPr>
        <p:spPr>
          <a:xfrm>
            <a:off x="1711493" y="1727221"/>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34286" y="1727221"/>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9" name="矩形: 圆角 8"/>
          <p:cNvSpPr/>
          <p:nvPr/>
        </p:nvSpPr>
        <p:spPr>
          <a:xfrm>
            <a:off x="9261308" y="1727221"/>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384101" y="1727221"/>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1" name="矩形: 圆角 10"/>
          <p:cNvSpPr/>
          <p:nvPr/>
        </p:nvSpPr>
        <p:spPr>
          <a:xfrm>
            <a:off x="1711492" y="3926398"/>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34285" y="3926398"/>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3" name="矩形: 圆角 12"/>
          <p:cNvSpPr/>
          <p:nvPr/>
        </p:nvSpPr>
        <p:spPr>
          <a:xfrm>
            <a:off x="9261308" y="3926398"/>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384101" y="3926398"/>
            <a:ext cx="2973613"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P spid="9" grpId="0" animBg="1"/>
      <p:bldP spid="10" grpId="0"/>
      <p:bldP spid="11" grpId="0" animBg="1"/>
      <p:bldP spid="12"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833798" y="1082487"/>
            <a:ext cx="4693025" cy="4693025"/>
          </a:xfrm>
          <a:prstGeom prst="ellipse">
            <a:avLst/>
          </a:prstGeom>
          <a:noFill/>
          <a:ln w="38100">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71632" y="2131358"/>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242629" y="5203459"/>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3084020" y="954739"/>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4165" y="1498358"/>
            <a:ext cx="1358153" cy="1358153"/>
          </a:xfrm>
          <a:prstGeom prst="rect">
            <a:avLst/>
          </a:prstGeom>
        </p:spPr>
      </p:pic>
      <p:sp>
        <p:nvSpPr>
          <p:cNvPr id="13" name="文本框 12"/>
          <p:cNvSpPr txBox="1"/>
          <p:nvPr/>
        </p:nvSpPr>
        <p:spPr>
          <a:xfrm>
            <a:off x="2082191" y="2583013"/>
            <a:ext cx="4811588" cy="1107996"/>
          </a:xfrm>
          <a:prstGeom prst="rect">
            <a:avLst/>
          </a:prstGeom>
          <a:noFill/>
          <a:effectLst>
            <a:outerShdw blurRad="50800" dist="50800" dir="5400000" algn="ctr" rotWithShape="0">
              <a:schemeClr val="bg1">
                <a:lumMod val="95000"/>
              </a:schemeClr>
            </a:outerShdw>
          </a:effectLst>
        </p:spPr>
        <p:txBody>
          <a:bodyPr wrap="square" rtlCol="0">
            <a:spAutoFit/>
          </a:bodyPr>
          <a:lstStyle/>
          <a:p>
            <a:r>
              <a:rPr lang="zh-CN" altLang="en-US" sz="6600" dirty="0">
                <a:solidFill>
                  <a:srgbClr val="F9B88E"/>
                </a:solidFill>
                <a:latin typeface="思源黑体 Normal" panose="020B0400000000000000" pitchFamily="34" charset="-122"/>
                <a:ea typeface="思源黑体 Normal" panose="020B0400000000000000" pitchFamily="34" charset="-122"/>
              </a:rPr>
              <a:t>目录</a:t>
            </a:r>
          </a:p>
        </p:txBody>
      </p:sp>
      <p:sp>
        <p:nvSpPr>
          <p:cNvPr id="15" name="文本框 14"/>
          <p:cNvSpPr txBox="1"/>
          <p:nvPr/>
        </p:nvSpPr>
        <p:spPr>
          <a:xfrm>
            <a:off x="2000471" y="3456471"/>
            <a:ext cx="2605230" cy="1200329"/>
          </a:xfrm>
          <a:prstGeom prst="rect">
            <a:avLst/>
          </a:prstGeom>
          <a:noFill/>
        </p:spPr>
        <p:txBody>
          <a:bodyPr wrap="square" rtlCol="0">
            <a:spAutoFit/>
          </a:bodyPr>
          <a:lstStyle/>
          <a:p>
            <a:pPr>
              <a:lnSpc>
                <a:spcPct val="150000"/>
              </a:lnSpc>
            </a:pPr>
            <a:r>
              <a:rPr lang="en-US" altLang="zh-CN" sz="3600" dirty="0">
                <a:solidFill>
                  <a:schemeClr val="bg1">
                    <a:lumMod val="50000"/>
                  </a:schemeClr>
                </a:solidFill>
              </a:rPr>
              <a:t>CONTENTS</a:t>
            </a:r>
            <a:endParaRPr lang="zh-CN" altLang="en-US" sz="3600" dirty="0">
              <a:solidFill>
                <a:schemeClr val="bg1">
                  <a:lumMod val="50000"/>
                </a:schemeClr>
              </a:solidFill>
            </a:endParaRPr>
          </a:p>
          <a:p>
            <a:endParaRPr lang="zh-CN" altLang="en-US" dirty="0"/>
          </a:p>
        </p:txBody>
      </p:sp>
      <p:sp>
        <p:nvSpPr>
          <p:cNvPr id="16" name="椭圆 15"/>
          <p:cNvSpPr/>
          <p:nvPr/>
        </p:nvSpPr>
        <p:spPr>
          <a:xfrm>
            <a:off x="7252529" y="1301934"/>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7868797" y="1288179"/>
            <a:ext cx="3064902" cy="400110"/>
          </a:xfrm>
          <a:prstGeom prst="rect">
            <a:avLst/>
          </a:prstGeom>
          <a:noFill/>
        </p:spPr>
        <p:txBody>
          <a:bodyPr wrap="square" rtlCol="0">
            <a:spAutoFit/>
          </a:bodyPr>
          <a:lstStyle/>
          <a:p>
            <a:r>
              <a:rPr lang="zh-CN" altLang="en-US" sz="2000" dirty="0">
                <a:solidFill>
                  <a:srgbClr val="F9B88E"/>
                </a:solidFill>
              </a:rPr>
              <a:t>单击此处添加标题</a:t>
            </a:r>
          </a:p>
        </p:txBody>
      </p:sp>
      <p:sp>
        <p:nvSpPr>
          <p:cNvPr id="18" name="文本框 17"/>
          <p:cNvSpPr txBox="1"/>
          <p:nvPr/>
        </p:nvSpPr>
        <p:spPr>
          <a:xfrm>
            <a:off x="7868797" y="1640111"/>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19" name="椭圆 18"/>
          <p:cNvSpPr/>
          <p:nvPr/>
        </p:nvSpPr>
        <p:spPr>
          <a:xfrm>
            <a:off x="7252529" y="2488309"/>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7868797" y="2474554"/>
            <a:ext cx="3064902" cy="400110"/>
          </a:xfrm>
          <a:prstGeom prst="rect">
            <a:avLst/>
          </a:prstGeom>
          <a:noFill/>
        </p:spPr>
        <p:txBody>
          <a:bodyPr wrap="square" rtlCol="0">
            <a:spAutoFit/>
          </a:bodyPr>
          <a:lstStyle/>
          <a:p>
            <a:r>
              <a:rPr lang="zh-CN" altLang="en-US" sz="2000" dirty="0">
                <a:solidFill>
                  <a:srgbClr val="F9B88E"/>
                </a:solidFill>
              </a:rPr>
              <a:t>单击此处添加标题</a:t>
            </a:r>
          </a:p>
        </p:txBody>
      </p:sp>
      <p:sp>
        <p:nvSpPr>
          <p:cNvPr id="21" name="文本框 20"/>
          <p:cNvSpPr txBox="1"/>
          <p:nvPr/>
        </p:nvSpPr>
        <p:spPr>
          <a:xfrm>
            <a:off x="7868797" y="2826486"/>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22" name="椭圆 21"/>
          <p:cNvSpPr/>
          <p:nvPr/>
        </p:nvSpPr>
        <p:spPr>
          <a:xfrm>
            <a:off x="7252529" y="3679993"/>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7868797" y="3666238"/>
            <a:ext cx="3064902" cy="400110"/>
          </a:xfrm>
          <a:prstGeom prst="rect">
            <a:avLst/>
          </a:prstGeom>
          <a:noFill/>
        </p:spPr>
        <p:txBody>
          <a:bodyPr wrap="square" rtlCol="0">
            <a:spAutoFit/>
          </a:bodyPr>
          <a:lstStyle/>
          <a:p>
            <a:r>
              <a:rPr lang="zh-CN" altLang="en-US" sz="2000" dirty="0">
                <a:solidFill>
                  <a:srgbClr val="F9B88E"/>
                </a:solidFill>
              </a:rPr>
              <a:t>单击此处添加标题</a:t>
            </a:r>
          </a:p>
        </p:txBody>
      </p:sp>
      <p:sp>
        <p:nvSpPr>
          <p:cNvPr id="24" name="文本框 23"/>
          <p:cNvSpPr txBox="1"/>
          <p:nvPr/>
        </p:nvSpPr>
        <p:spPr>
          <a:xfrm>
            <a:off x="7868797" y="401817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25" name="椭圆 24"/>
          <p:cNvSpPr/>
          <p:nvPr/>
        </p:nvSpPr>
        <p:spPr>
          <a:xfrm>
            <a:off x="7252529" y="4843333"/>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7868797" y="4829578"/>
            <a:ext cx="3064902" cy="400110"/>
          </a:xfrm>
          <a:prstGeom prst="rect">
            <a:avLst/>
          </a:prstGeom>
          <a:noFill/>
        </p:spPr>
        <p:txBody>
          <a:bodyPr wrap="square" rtlCol="0">
            <a:spAutoFit/>
          </a:bodyPr>
          <a:lstStyle/>
          <a:p>
            <a:r>
              <a:rPr lang="zh-CN" altLang="en-US" sz="2000" dirty="0">
                <a:solidFill>
                  <a:srgbClr val="F9B88E"/>
                </a:solidFill>
              </a:rPr>
              <a:t>单击此处添加标题</a:t>
            </a:r>
          </a:p>
        </p:txBody>
      </p:sp>
      <p:sp>
        <p:nvSpPr>
          <p:cNvPr id="27" name="文本框 26"/>
          <p:cNvSpPr txBox="1"/>
          <p:nvPr/>
        </p:nvSpPr>
        <p:spPr>
          <a:xfrm>
            <a:off x="7868797" y="518151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500"/>
                                        <p:tgtEl>
                                          <p:spTgt spid="2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up)">
                                      <p:cBhvr>
                                        <p:cTn id="71" dur="500"/>
                                        <p:tgtEl>
                                          <p:spTgt spid="26"/>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up)">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p:bldP spid="15" grpId="0"/>
      <p:bldP spid="16" grpId="0" animBg="1"/>
      <p:bldP spid="17" grpId="0"/>
      <p:bldP spid="18" grpId="0"/>
      <p:bldP spid="19" grpId="0" animBg="1"/>
      <p:bldP spid="20" grpId="0"/>
      <p:bldP spid="21" grpId="0"/>
      <p:bldP spid="22" grpId="0" animBg="1"/>
      <p:bldP spid="23" grpId="0"/>
      <p:bldP spid="24" grpId="0"/>
      <p:bldP spid="25" grpId="0" animBg="1"/>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a:spLocks noChangeArrowheads="1"/>
          </p:cNvSpPr>
          <p:nvPr/>
        </p:nvSpPr>
        <p:spPr bwMode="auto">
          <a:xfrm rot="5566472">
            <a:off x="3064669" y="3467894"/>
            <a:ext cx="131762" cy="165100"/>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Oval 6"/>
          <p:cNvSpPr>
            <a:spLocks noChangeArrowheads="1"/>
          </p:cNvSpPr>
          <p:nvPr/>
        </p:nvSpPr>
        <p:spPr bwMode="auto">
          <a:xfrm rot="5566472">
            <a:off x="3040856" y="3371057"/>
            <a:ext cx="92075" cy="112712"/>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Oval 7"/>
          <p:cNvSpPr>
            <a:spLocks noChangeArrowheads="1"/>
          </p:cNvSpPr>
          <p:nvPr/>
        </p:nvSpPr>
        <p:spPr bwMode="auto">
          <a:xfrm rot="5566472">
            <a:off x="2983706" y="3283744"/>
            <a:ext cx="80963" cy="98425"/>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Oval 8"/>
          <p:cNvSpPr>
            <a:spLocks noChangeArrowheads="1"/>
          </p:cNvSpPr>
          <p:nvPr/>
        </p:nvSpPr>
        <p:spPr bwMode="auto">
          <a:xfrm rot="5566472">
            <a:off x="2932906" y="3217069"/>
            <a:ext cx="65088" cy="82550"/>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Oval 9"/>
          <p:cNvSpPr>
            <a:spLocks noChangeArrowheads="1"/>
          </p:cNvSpPr>
          <p:nvPr/>
        </p:nvSpPr>
        <p:spPr bwMode="auto">
          <a:xfrm rot="5566472">
            <a:off x="2855119" y="3142457"/>
            <a:ext cx="65087" cy="82550"/>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0"/>
          <p:cNvSpPr/>
          <p:nvPr/>
        </p:nvSpPr>
        <p:spPr bwMode="auto">
          <a:xfrm rot="6300000">
            <a:off x="2197101" y="2959100"/>
            <a:ext cx="639762" cy="1004887"/>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w 1467305"/>
              <a:gd name="T41" fmla="*/ 0 h 2309075"/>
              <a:gd name="T42" fmla="*/ 1467305 w 1467305"/>
              <a:gd name="T43" fmla="*/ 2309075 h 2309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9B88E"/>
          </a:solidFill>
          <a:ln>
            <a:noFill/>
          </a:ln>
        </p:spPr>
        <p:txBody>
          <a:bodyPr anchor="ctr"/>
          <a:lstStyle/>
          <a:p>
            <a:endParaRPr lang="zh-CN" altLang="en-US"/>
          </a:p>
        </p:txBody>
      </p:sp>
      <p:sp>
        <p:nvSpPr>
          <p:cNvPr id="8" name="Oval 12"/>
          <p:cNvSpPr>
            <a:spLocks noChangeArrowheads="1"/>
          </p:cNvSpPr>
          <p:nvPr/>
        </p:nvSpPr>
        <p:spPr bwMode="auto">
          <a:xfrm rot="16033528" flipV="1">
            <a:off x="3659188" y="3794125"/>
            <a:ext cx="131762" cy="166688"/>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13"/>
          <p:cNvSpPr>
            <a:spLocks noChangeArrowheads="1"/>
          </p:cNvSpPr>
          <p:nvPr/>
        </p:nvSpPr>
        <p:spPr bwMode="auto">
          <a:xfrm rot="16033528" flipV="1">
            <a:off x="3635375" y="3943350"/>
            <a:ext cx="93663" cy="112713"/>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14"/>
          <p:cNvSpPr>
            <a:spLocks noChangeArrowheads="1"/>
          </p:cNvSpPr>
          <p:nvPr/>
        </p:nvSpPr>
        <p:spPr bwMode="auto">
          <a:xfrm rot="16033528" flipV="1">
            <a:off x="3578225" y="4046538"/>
            <a:ext cx="80963" cy="96837"/>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5"/>
          <p:cNvSpPr>
            <a:spLocks noChangeArrowheads="1"/>
          </p:cNvSpPr>
          <p:nvPr/>
        </p:nvSpPr>
        <p:spPr bwMode="auto">
          <a:xfrm rot="16033528" flipV="1">
            <a:off x="3528219" y="4128294"/>
            <a:ext cx="65088" cy="82550"/>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6"/>
          <p:cNvSpPr>
            <a:spLocks noChangeArrowheads="1"/>
          </p:cNvSpPr>
          <p:nvPr/>
        </p:nvSpPr>
        <p:spPr bwMode="auto">
          <a:xfrm rot="16033528" flipV="1">
            <a:off x="3449637" y="4202113"/>
            <a:ext cx="66675" cy="82550"/>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7"/>
          <p:cNvSpPr/>
          <p:nvPr/>
        </p:nvSpPr>
        <p:spPr bwMode="auto">
          <a:xfrm rot="15300000" flipV="1">
            <a:off x="2792412" y="3463926"/>
            <a:ext cx="638175" cy="1003300"/>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w 1467305"/>
              <a:gd name="T41" fmla="*/ 0 h 2309075"/>
              <a:gd name="T42" fmla="*/ 1467305 w 1467305"/>
              <a:gd name="T43" fmla="*/ 2309075 h 2309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9B88E"/>
          </a:solidFill>
          <a:ln>
            <a:noFill/>
          </a:ln>
        </p:spPr>
        <p:txBody>
          <a:bodyPr anchor="ctr"/>
          <a:lstStyle/>
          <a:p>
            <a:endParaRPr lang="zh-CN" altLang="en-US"/>
          </a:p>
        </p:txBody>
      </p:sp>
      <p:sp>
        <p:nvSpPr>
          <p:cNvPr id="14" name="Oval 19"/>
          <p:cNvSpPr>
            <a:spLocks noChangeArrowheads="1"/>
          </p:cNvSpPr>
          <p:nvPr/>
        </p:nvSpPr>
        <p:spPr bwMode="auto">
          <a:xfrm rot="5566472">
            <a:off x="5029995" y="3501231"/>
            <a:ext cx="144462" cy="180975"/>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20"/>
          <p:cNvSpPr>
            <a:spLocks noChangeArrowheads="1"/>
          </p:cNvSpPr>
          <p:nvPr/>
        </p:nvSpPr>
        <p:spPr bwMode="auto">
          <a:xfrm rot="5566472">
            <a:off x="5005388" y="3395662"/>
            <a:ext cx="101600" cy="123825"/>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21"/>
          <p:cNvSpPr>
            <a:spLocks noChangeArrowheads="1"/>
          </p:cNvSpPr>
          <p:nvPr/>
        </p:nvSpPr>
        <p:spPr bwMode="auto">
          <a:xfrm rot="5566472">
            <a:off x="4942682" y="3301206"/>
            <a:ext cx="88900" cy="106363"/>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22"/>
          <p:cNvSpPr>
            <a:spLocks noChangeArrowheads="1"/>
          </p:cNvSpPr>
          <p:nvPr/>
        </p:nvSpPr>
        <p:spPr bwMode="auto">
          <a:xfrm rot="5566472">
            <a:off x="4887119" y="3228182"/>
            <a:ext cx="71437" cy="88900"/>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23"/>
          <p:cNvSpPr>
            <a:spLocks noChangeArrowheads="1"/>
          </p:cNvSpPr>
          <p:nvPr/>
        </p:nvSpPr>
        <p:spPr bwMode="auto">
          <a:xfrm rot="5566472">
            <a:off x="4802981" y="3147219"/>
            <a:ext cx="71438" cy="88900"/>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4"/>
          <p:cNvSpPr/>
          <p:nvPr/>
        </p:nvSpPr>
        <p:spPr bwMode="auto">
          <a:xfrm rot="6300000">
            <a:off x="4085431" y="2947194"/>
            <a:ext cx="696913" cy="10953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w 1467305"/>
              <a:gd name="T41" fmla="*/ 0 h 2309075"/>
              <a:gd name="T42" fmla="*/ 1467305 w 1467305"/>
              <a:gd name="T43" fmla="*/ 2309075 h 2309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E4E1CF"/>
          </a:solidFill>
          <a:ln>
            <a:noFill/>
          </a:ln>
        </p:spPr>
        <p:txBody>
          <a:bodyPr anchor="ctr"/>
          <a:lstStyle/>
          <a:p>
            <a:endParaRPr lang="zh-CN" altLang="en-US"/>
          </a:p>
        </p:txBody>
      </p:sp>
      <p:sp>
        <p:nvSpPr>
          <p:cNvPr id="20" name="Oval 26"/>
          <p:cNvSpPr>
            <a:spLocks noChangeArrowheads="1"/>
          </p:cNvSpPr>
          <p:nvPr/>
        </p:nvSpPr>
        <p:spPr bwMode="auto">
          <a:xfrm rot="16033528" flipV="1">
            <a:off x="5623719" y="3772694"/>
            <a:ext cx="144463" cy="180975"/>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27"/>
          <p:cNvSpPr>
            <a:spLocks noChangeArrowheads="1"/>
          </p:cNvSpPr>
          <p:nvPr/>
        </p:nvSpPr>
        <p:spPr bwMode="auto">
          <a:xfrm rot="16033528" flipV="1">
            <a:off x="5598319" y="3936206"/>
            <a:ext cx="101600" cy="122238"/>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8"/>
          <p:cNvSpPr>
            <a:spLocks noChangeArrowheads="1"/>
          </p:cNvSpPr>
          <p:nvPr/>
        </p:nvSpPr>
        <p:spPr bwMode="auto">
          <a:xfrm rot="16033528" flipV="1">
            <a:off x="5535612" y="4048126"/>
            <a:ext cx="87313" cy="106362"/>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29"/>
          <p:cNvSpPr>
            <a:spLocks noChangeArrowheads="1"/>
          </p:cNvSpPr>
          <p:nvPr/>
        </p:nvSpPr>
        <p:spPr bwMode="auto">
          <a:xfrm rot="16033528" flipV="1">
            <a:off x="5480050" y="4137025"/>
            <a:ext cx="71438" cy="90488"/>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30"/>
          <p:cNvSpPr>
            <a:spLocks noChangeArrowheads="1"/>
          </p:cNvSpPr>
          <p:nvPr/>
        </p:nvSpPr>
        <p:spPr bwMode="auto">
          <a:xfrm rot="16033528" flipV="1">
            <a:off x="5395119" y="4218782"/>
            <a:ext cx="71437" cy="88900"/>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1"/>
          <p:cNvSpPr/>
          <p:nvPr/>
        </p:nvSpPr>
        <p:spPr bwMode="auto">
          <a:xfrm rot="15300000" flipV="1">
            <a:off x="4678363" y="3413125"/>
            <a:ext cx="695325" cy="10953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w 1467305"/>
              <a:gd name="T41" fmla="*/ 0 h 2309075"/>
              <a:gd name="T42" fmla="*/ 1467305 w 1467305"/>
              <a:gd name="T43" fmla="*/ 2309075 h 2309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E4E1CF"/>
          </a:solidFill>
          <a:ln>
            <a:noFill/>
          </a:ln>
        </p:spPr>
        <p:txBody>
          <a:bodyPr anchor="ctr"/>
          <a:lstStyle/>
          <a:p>
            <a:endParaRPr lang="zh-CN" altLang="en-US"/>
          </a:p>
        </p:txBody>
      </p:sp>
      <p:sp>
        <p:nvSpPr>
          <p:cNvPr id="26" name="Oval 33"/>
          <p:cNvSpPr>
            <a:spLocks noChangeArrowheads="1"/>
          </p:cNvSpPr>
          <p:nvPr/>
        </p:nvSpPr>
        <p:spPr bwMode="auto">
          <a:xfrm rot="5566472">
            <a:off x="6888956" y="3390107"/>
            <a:ext cx="161925" cy="201612"/>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Oval 34"/>
          <p:cNvSpPr>
            <a:spLocks noChangeArrowheads="1"/>
          </p:cNvSpPr>
          <p:nvPr/>
        </p:nvSpPr>
        <p:spPr bwMode="auto">
          <a:xfrm rot="5566472">
            <a:off x="6861970" y="3272631"/>
            <a:ext cx="112712" cy="136525"/>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35"/>
          <p:cNvSpPr>
            <a:spLocks noChangeArrowheads="1"/>
          </p:cNvSpPr>
          <p:nvPr/>
        </p:nvSpPr>
        <p:spPr bwMode="auto">
          <a:xfrm rot="5566472">
            <a:off x="6789737" y="3165476"/>
            <a:ext cx="100013" cy="119062"/>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Oval 36"/>
          <p:cNvSpPr>
            <a:spLocks noChangeArrowheads="1"/>
          </p:cNvSpPr>
          <p:nvPr/>
        </p:nvSpPr>
        <p:spPr bwMode="auto">
          <a:xfrm rot="5566472">
            <a:off x="6729412" y="3082926"/>
            <a:ext cx="79375" cy="101600"/>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Oval 37"/>
          <p:cNvSpPr>
            <a:spLocks noChangeArrowheads="1"/>
          </p:cNvSpPr>
          <p:nvPr/>
        </p:nvSpPr>
        <p:spPr bwMode="auto">
          <a:xfrm rot="5566472">
            <a:off x="6634162" y="2994026"/>
            <a:ext cx="80963" cy="100012"/>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8"/>
          <p:cNvSpPr/>
          <p:nvPr/>
        </p:nvSpPr>
        <p:spPr bwMode="auto">
          <a:xfrm rot="6300000">
            <a:off x="5831682" y="2769394"/>
            <a:ext cx="779462" cy="1225550"/>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w 1467305"/>
              <a:gd name="T41" fmla="*/ 0 h 2309075"/>
              <a:gd name="T42" fmla="*/ 1467305 w 1467305"/>
              <a:gd name="T43" fmla="*/ 2309075 h 2309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9B88E"/>
          </a:solidFill>
          <a:ln>
            <a:noFill/>
          </a:ln>
        </p:spPr>
        <p:txBody>
          <a:bodyPr anchor="ctr"/>
          <a:lstStyle/>
          <a:p>
            <a:endParaRPr lang="zh-CN" altLang="en-US"/>
          </a:p>
        </p:txBody>
      </p:sp>
      <p:sp>
        <p:nvSpPr>
          <p:cNvPr id="32" name="Oval 40"/>
          <p:cNvSpPr>
            <a:spLocks noChangeArrowheads="1"/>
          </p:cNvSpPr>
          <p:nvPr/>
        </p:nvSpPr>
        <p:spPr bwMode="auto">
          <a:xfrm rot="16033528" flipV="1">
            <a:off x="7614444" y="3788569"/>
            <a:ext cx="161925" cy="201613"/>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Oval 41"/>
          <p:cNvSpPr>
            <a:spLocks noChangeArrowheads="1"/>
          </p:cNvSpPr>
          <p:nvPr/>
        </p:nvSpPr>
        <p:spPr bwMode="auto">
          <a:xfrm rot="16033528" flipV="1">
            <a:off x="7586663" y="3970337"/>
            <a:ext cx="114300" cy="136525"/>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42"/>
          <p:cNvSpPr>
            <a:spLocks noChangeArrowheads="1"/>
          </p:cNvSpPr>
          <p:nvPr/>
        </p:nvSpPr>
        <p:spPr bwMode="auto">
          <a:xfrm rot="16033528" flipV="1">
            <a:off x="7516812" y="4094163"/>
            <a:ext cx="98425" cy="120650"/>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43"/>
          <p:cNvSpPr>
            <a:spLocks noChangeArrowheads="1"/>
          </p:cNvSpPr>
          <p:nvPr/>
        </p:nvSpPr>
        <p:spPr bwMode="auto">
          <a:xfrm rot="16033528" flipV="1">
            <a:off x="7455694" y="4194969"/>
            <a:ext cx="79375" cy="100013"/>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Oval 44"/>
          <p:cNvSpPr>
            <a:spLocks noChangeArrowheads="1"/>
          </p:cNvSpPr>
          <p:nvPr/>
        </p:nvSpPr>
        <p:spPr bwMode="auto">
          <a:xfrm rot="16033528" flipV="1">
            <a:off x="7360444" y="4285456"/>
            <a:ext cx="79375" cy="100013"/>
          </a:xfrm>
          <a:prstGeom prst="ellipse">
            <a:avLst/>
          </a:prstGeom>
          <a:solidFill>
            <a:srgbClr val="F9B88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45"/>
          <p:cNvSpPr/>
          <p:nvPr/>
        </p:nvSpPr>
        <p:spPr bwMode="auto">
          <a:xfrm rot="15300000" flipV="1">
            <a:off x="6557962" y="3384551"/>
            <a:ext cx="777875" cy="1225550"/>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w 1467305"/>
              <a:gd name="T41" fmla="*/ 0 h 2309075"/>
              <a:gd name="T42" fmla="*/ 1467305 w 1467305"/>
              <a:gd name="T43" fmla="*/ 2309075 h 2309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9B88E"/>
          </a:solidFill>
          <a:ln>
            <a:noFill/>
          </a:ln>
        </p:spPr>
        <p:txBody>
          <a:bodyPr anchor="ctr"/>
          <a:lstStyle/>
          <a:p>
            <a:endParaRPr lang="zh-CN" altLang="en-US"/>
          </a:p>
        </p:txBody>
      </p:sp>
      <p:sp>
        <p:nvSpPr>
          <p:cNvPr id="38" name="Oval 47"/>
          <p:cNvSpPr>
            <a:spLocks noChangeArrowheads="1"/>
          </p:cNvSpPr>
          <p:nvPr/>
        </p:nvSpPr>
        <p:spPr bwMode="auto">
          <a:xfrm rot="5566472">
            <a:off x="9082881" y="3377407"/>
            <a:ext cx="182563" cy="228600"/>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Oval 48"/>
          <p:cNvSpPr>
            <a:spLocks noChangeArrowheads="1"/>
          </p:cNvSpPr>
          <p:nvPr/>
        </p:nvSpPr>
        <p:spPr bwMode="auto">
          <a:xfrm rot="5566472">
            <a:off x="9051132" y="3244056"/>
            <a:ext cx="128588" cy="155575"/>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Oval 49"/>
          <p:cNvSpPr>
            <a:spLocks noChangeArrowheads="1"/>
          </p:cNvSpPr>
          <p:nvPr/>
        </p:nvSpPr>
        <p:spPr bwMode="auto">
          <a:xfrm rot="5566472">
            <a:off x="8971756" y="3123407"/>
            <a:ext cx="111125" cy="134938"/>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50"/>
          <p:cNvSpPr>
            <a:spLocks noChangeArrowheads="1"/>
          </p:cNvSpPr>
          <p:nvPr/>
        </p:nvSpPr>
        <p:spPr bwMode="auto">
          <a:xfrm rot="5566472">
            <a:off x="8901906" y="3031332"/>
            <a:ext cx="90487" cy="114300"/>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Oval 51"/>
          <p:cNvSpPr>
            <a:spLocks noChangeArrowheads="1"/>
          </p:cNvSpPr>
          <p:nvPr/>
        </p:nvSpPr>
        <p:spPr bwMode="auto">
          <a:xfrm rot="5566472">
            <a:off x="8793956" y="2928144"/>
            <a:ext cx="90488" cy="114300"/>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2"/>
          <p:cNvSpPr/>
          <p:nvPr/>
        </p:nvSpPr>
        <p:spPr bwMode="auto">
          <a:xfrm rot="6300000">
            <a:off x="7885113" y="2674937"/>
            <a:ext cx="882650" cy="13874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w 1467305"/>
              <a:gd name="T41" fmla="*/ 0 h 2309075"/>
              <a:gd name="T42" fmla="*/ 1467305 w 1467305"/>
              <a:gd name="T43" fmla="*/ 2309075 h 2309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E4E1CF"/>
          </a:solidFill>
          <a:ln>
            <a:noFill/>
          </a:ln>
        </p:spPr>
        <p:txBody>
          <a:bodyPr anchor="ctr"/>
          <a:lstStyle/>
          <a:p>
            <a:endParaRPr lang="zh-CN" altLang="en-US"/>
          </a:p>
        </p:txBody>
      </p:sp>
      <p:sp>
        <p:nvSpPr>
          <p:cNvPr id="44" name="Oval 54"/>
          <p:cNvSpPr>
            <a:spLocks noChangeArrowheads="1"/>
          </p:cNvSpPr>
          <p:nvPr/>
        </p:nvSpPr>
        <p:spPr bwMode="auto">
          <a:xfrm rot="16033528" flipV="1">
            <a:off x="9902825" y="3829050"/>
            <a:ext cx="184150" cy="228600"/>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Oval 55"/>
          <p:cNvSpPr>
            <a:spLocks noChangeArrowheads="1"/>
          </p:cNvSpPr>
          <p:nvPr/>
        </p:nvSpPr>
        <p:spPr bwMode="auto">
          <a:xfrm rot="16033528" flipV="1">
            <a:off x="9871869" y="4034631"/>
            <a:ext cx="128588" cy="155575"/>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Oval 56"/>
          <p:cNvSpPr>
            <a:spLocks noChangeArrowheads="1"/>
          </p:cNvSpPr>
          <p:nvPr/>
        </p:nvSpPr>
        <p:spPr bwMode="auto">
          <a:xfrm rot="16033528" flipV="1">
            <a:off x="9791700" y="4176713"/>
            <a:ext cx="112713" cy="134937"/>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Oval 57"/>
          <p:cNvSpPr>
            <a:spLocks noChangeArrowheads="1"/>
          </p:cNvSpPr>
          <p:nvPr/>
        </p:nvSpPr>
        <p:spPr bwMode="auto">
          <a:xfrm rot="16033528" flipV="1">
            <a:off x="9722644" y="4290219"/>
            <a:ext cx="90488" cy="114300"/>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Oval 58"/>
          <p:cNvSpPr>
            <a:spLocks noChangeArrowheads="1"/>
          </p:cNvSpPr>
          <p:nvPr/>
        </p:nvSpPr>
        <p:spPr bwMode="auto">
          <a:xfrm rot="16033528" flipV="1">
            <a:off x="9615488" y="4392612"/>
            <a:ext cx="90488" cy="112713"/>
          </a:xfrm>
          <a:prstGeom prst="ellipse">
            <a:avLst/>
          </a:prstGeom>
          <a:solidFill>
            <a:srgbClr val="E4E1C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9"/>
          <p:cNvSpPr/>
          <p:nvPr/>
        </p:nvSpPr>
        <p:spPr bwMode="auto">
          <a:xfrm rot="15300000" flipV="1">
            <a:off x="8707438" y="3371850"/>
            <a:ext cx="882650" cy="13874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w 1467305"/>
              <a:gd name="T41" fmla="*/ 0 h 2309075"/>
              <a:gd name="T42" fmla="*/ 1467305 w 1467305"/>
              <a:gd name="T43" fmla="*/ 2309075 h 2309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E4E1CF"/>
          </a:solidFill>
          <a:ln>
            <a:noFill/>
          </a:ln>
        </p:spPr>
        <p:txBody>
          <a:bodyPr anchor="ctr"/>
          <a:lstStyle/>
          <a:p>
            <a:endParaRPr lang="zh-CN" altLang="en-US"/>
          </a:p>
        </p:txBody>
      </p:sp>
      <p:cxnSp>
        <p:nvCxnSpPr>
          <p:cNvPr id="50" name="Straight Connector 61"/>
          <p:cNvCxnSpPr>
            <a:cxnSpLocks noChangeShapeType="1"/>
          </p:cNvCxnSpPr>
          <p:nvPr/>
        </p:nvCxnSpPr>
        <p:spPr bwMode="auto">
          <a:xfrm>
            <a:off x="3259138" y="4302125"/>
            <a:ext cx="0" cy="609600"/>
          </a:xfrm>
          <a:prstGeom prst="line">
            <a:avLst/>
          </a:prstGeom>
          <a:noFill/>
          <a:ln w="12700" cmpd="sng">
            <a:solidFill>
              <a:schemeClr val="bg1"/>
            </a:solidFill>
            <a:prstDash val="sysDash"/>
            <a:round/>
            <a:headEnd type="oval" w="sm" len="sm"/>
          </a:ln>
          <a:extLst>
            <a:ext uri="{909E8E84-426E-40DD-AFC4-6F175D3DCCD1}">
              <a14:hiddenFill xmlns:a14="http://schemas.microsoft.com/office/drawing/2010/main">
                <a:noFill/>
              </a14:hiddenFill>
            </a:ext>
          </a:extLst>
        </p:spPr>
      </p:cxnSp>
      <p:cxnSp>
        <p:nvCxnSpPr>
          <p:cNvPr id="51" name="Straight Connector 64"/>
          <p:cNvCxnSpPr>
            <a:cxnSpLocks noChangeShapeType="1"/>
          </p:cNvCxnSpPr>
          <p:nvPr/>
        </p:nvCxnSpPr>
        <p:spPr bwMode="auto">
          <a:xfrm flipV="1">
            <a:off x="2730500" y="2578100"/>
            <a:ext cx="0" cy="509588"/>
          </a:xfrm>
          <a:prstGeom prst="line">
            <a:avLst/>
          </a:prstGeom>
          <a:noFill/>
          <a:ln w="12700" cmpd="sng">
            <a:solidFill>
              <a:schemeClr val="bg1"/>
            </a:solidFill>
            <a:prstDash val="sysDash"/>
            <a:round/>
            <a:headEnd type="oval" w="sm" len="sm"/>
          </a:ln>
          <a:extLst>
            <a:ext uri="{909E8E84-426E-40DD-AFC4-6F175D3DCCD1}">
              <a14:hiddenFill xmlns:a14="http://schemas.microsoft.com/office/drawing/2010/main">
                <a:noFill/>
              </a14:hiddenFill>
            </a:ext>
          </a:extLst>
        </p:spPr>
      </p:cxnSp>
      <p:cxnSp>
        <p:nvCxnSpPr>
          <p:cNvPr id="52" name="Straight Connector 67"/>
          <p:cNvCxnSpPr>
            <a:cxnSpLocks noChangeShapeType="1"/>
          </p:cNvCxnSpPr>
          <p:nvPr/>
        </p:nvCxnSpPr>
        <p:spPr bwMode="auto">
          <a:xfrm>
            <a:off x="5156200" y="4384675"/>
            <a:ext cx="0" cy="539750"/>
          </a:xfrm>
          <a:prstGeom prst="line">
            <a:avLst/>
          </a:prstGeom>
          <a:noFill/>
          <a:ln w="12700" cmpd="sng">
            <a:solidFill>
              <a:schemeClr val="bg1"/>
            </a:solidFill>
            <a:prstDash val="sysDash"/>
            <a:round/>
            <a:headEnd type="oval" w="sm" len="sm"/>
          </a:ln>
          <a:extLst>
            <a:ext uri="{909E8E84-426E-40DD-AFC4-6F175D3DCCD1}">
              <a14:hiddenFill xmlns:a14="http://schemas.microsoft.com/office/drawing/2010/main">
                <a:noFill/>
              </a14:hiddenFill>
            </a:ext>
          </a:extLst>
        </p:spPr>
      </p:cxnSp>
      <p:cxnSp>
        <p:nvCxnSpPr>
          <p:cNvPr id="53" name="Straight Connector 70"/>
          <p:cNvCxnSpPr>
            <a:cxnSpLocks noChangeShapeType="1"/>
          </p:cNvCxnSpPr>
          <p:nvPr/>
        </p:nvCxnSpPr>
        <p:spPr bwMode="auto">
          <a:xfrm flipV="1">
            <a:off x="4627563" y="2576513"/>
            <a:ext cx="0" cy="509587"/>
          </a:xfrm>
          <a:prstGeom prst="line">
            <a:avLst/>
          </a:prstGeom>
          <a:noFill/>
          <a:ln w="12700" cmpd="sng">
            <a:solidFill>
              <a:schemeClr val="bg1"/>
            </a:solidFill>
            <a:prstDash val="sysDash"/>
            <a:round/>
            <a:headEnd type="oval" w="sm" len="sm"/>
          </a:ln>
          <a:extLst>
            <a:ext uri="{909E8E84-426E-40DD-AFC4-6F175D3DCCD1}">
              <a14:hiddenFill xmlns:a14="http://schemas.microsoft.com/office/drawing/2010/main">
                <a:noFill/>
              </a14:hiddenFill>
            </a:ext>
          </a:extLst>
        </p:spPr>
      </p:cxnSp>
      <p:cxnSp>
        <p:nvCxnSpPr>
          <p:cNvPr id="54" name="Straight Connector 73"/>
          <p:cNvCxnSpPr>
            <a:cxnSpLocks noChangeShapeType="1"/>
          </p:cNvCxnSpPr>
          <p:nvPr/>
        </p:nvCxnSpPr>
        <p:spPr bwMode="auto">
          <a:xfrm>
            <a:off x="6942138" y="4413250"/>
            <a:ext cx="0" cy="503238"/>
          </a:xfrm>
          <a:prstGeom prst="line">
            <a:avLst/>
          </a:prstGeom>
          <a:noFill/>
          <a:ln w="12700" cmpd="sng">
            <a:solidFill>
              <a:schemeClr val="bg1"/>
            </a:solidFill>
            <a:prstDash val="sysDash"/>
            <a:round/>
            <a:headEnd type="oval" w="sm" len="sm"/>
          </a:ln>
          <a:extLst>
            <a:ext uri="{909E8E84-426E-40DD-AFC4-6F175D3DCCD1}">
              <a14:hiddenFill xmlns:a14="http://schemas.microsoft.com/office/drawing/2010/main">
                <a:noFill/>
              </a14:hiddenFill>
            </a:ext>
          </a:extLst>
        </p:spPr>
      </p:cxnSp>
      <p:cxnSp>
        <p:nvCxnSpPr>
          <p:cNvPr id="55" name="Straight Connector 76"/>
          <p:cNvCxnSpPr>
            <a:cxnSpLocks noChangeShapeType="1"/>
          </p:cNvCxnSpPr>
          <p:nvPr/>
        </p:nvCxnSpPr>
        <p:spPr bwMode="auto">
          <a:xfrm flipV="1">
            <a:off x="6413500" y="2563813"/>
            <a:ext cx="0" cy="395287"/>
          </a:xfrm>
          <a:prstGeom prst="line">
            <a:avLst/>
          </a:prstGeom>
          <a:noFill/>
          <a:ln w="12700" cmpd="sng">
            <a:solidFill>
              <a:schemeClr val="bg1"/>
            </a:solidFill>
            <a:prstDash val="sysDash"/>
            <a:round/>
            <a:headEnd type="oval" w="sm" len="sm"/>
          </a:ln>
          <a:extLst>
            <a:ext uri="{909E8E84-426E-40DD-AFC4-6F175D3DCCD1}">
              <a14:hiddenFill xmlns:a14="http://schemas.microsoft.com/office/drawing/2010/main">
                <a:noFill/>
              </a14:hiddenFill>
            </a:ext>
          </a:extLst>
        </p:spPr>
      </p:cxnSp>
      <p:sp>
        <p:nvSpPr>
          <p:cNvPr id="74" name="椭圆 73"/>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76" name="文本框 75"/>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77" name="矩形: 圆角 76"/>
          <p:cNvSpPr/>
          <p:nvPr/>
        </p:nvSpPr>
        <p:spPr>
          <a:xfrm>
            <a:off x="1955198" y="4614412"/>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1458990" y="4638304"/>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79" name="矩形: 圆角 78"/>
          <p:cNvSpPr/>
          <p:nvPr/>
        </p:nvSpPr>
        <p:spPr>
          <a:xfrm>
            <a:off x="3897466" y="1148383"/>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3401258" y="1172275"/>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81" name="矩形: 圆角 80"/>
          <p:cNvSpPr/>
          <p:nvPr/>
        </p:nvSpPr>
        <p:spPr>
          <a:xfrm>
            <a:off x="6175691" y="4655687"/>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5679483" y="4679579"/>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83" name="矩形: 圆角 82"/>
          <p:cNvSpPr/>
          <p:nvPr/>
        </p:nvSpPr>
        <p:spPr>
          <a:xfrm>
            <a:off x="8177756" y="1148383"/>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7681548" y="1172275"/>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7" grpId="0" animBg="1"/>
      <p:bldP spid="78" grpId="0"/>
      <p:bldP spid="79" grpId="0" animBg="1"/>
      <p:bldP spid="80" grpId="0"/>
      <p:bldP spid="81" grpId="0" animBg="1"/>
      <p:bldP spid="82" grpId="0"/>
      <p:bldP spid="83" grpId="0" animBg="1"/>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398412" y="3192483"/>
            <a:ext cx="4298359" cy="1615827"/>
          </a:xfrm>
          <a:prstGeom prst="rect">
            <a:avLst/>
          </a:prstGeom>
          <a:noFill/>
        </p:spPr>
        <p:txBody>
          <a:bodyPr wrap="square" rtlCol="0">
            <a:spAutoFit/>
          </a:bodyPr>
          <a:lstStyle/>
          <a:p>
            <a:pPr>
              <a:lnSpc>
                <a:spcPct val="150000"/>
              </a:lnSpc>
            </a:pPr>
            <a:r>
              <a:rPr lang="en-US" altLang="zh-CN" dirty="0"/>
              <a:t>Click here to add text Click here to add text Click here to add text Click here to add text</a:t>
            </a:r>
            <a:endParaRPr lang="zh-CN" altLang="en-US" dirty="0"/>
          </a:p>
          <a:p>
            <a:pPr>
              <a:lnSpc>
                <a:spcPct val="150000"/>
              </a:lnSpc>
            </a:pPr>
            <a:endParaRPr lang="zh-CN" altLang="en-US" dirty="0"/>
          </a:p>
          <a:p>
            <a:endParaRPr lang="zh-CN" altLang="en-US"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752" y="0"/>
            <a:ext cx="2500248" cy="4000397"/>
          </a:xfrm>
          <a:prstGeom prst="rect">
            <a:avLst/>
          </a:prstGeom>
        </p:spPr>
      </p:pic>
      <p:sp>
        <p:nvSpPr>
          <p:cNvPr id="6" name="椭圆 5"/>
          <p:cNvSpPr/>
          <p:nvPr/>
        </p:nvSpPr>
        <p:spPr>
          <a:xfrm>
            <a:off x="3615098" y="349623"/>
            <a:ext cx="5741895" cy="5741895"/>
          </a:xfrm>
          <a:prstGeom prst="ellipse">
            <a:avLst/>
          </a:prstGeom>
          <a:noFill/>
          <a:ln w="38100">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821" y="3072591"/>
            <a:ext cx="2626394" cy="3785409"/>
          </a:xfrm>
          <a:prstGeom prst="rect">
            <a:avLst/>
          </a:prstGeom>
        </p:spPr>
      </p:pic>
      <p:sp>
        <p:nvSpPr>
          <p:cNvPr id="10" name="椭圆 9"/>
          <p:cNvSpPr/>
          <p:nvPr/>
        </p:nvSpPr>
        <p:spPr>
          <a:xfrm>
            <a:off x="3924382" y="1398494"/>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819113" y="4522328"/>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5878687" y="295835"/>
            <a:ext cx="363071" cy="363071"/>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5" y="0"/>
            <a:ext cx="2697816" cy="4316506"/>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0302" y="5150224"/>
            <a:ext cx="1358153" cy="1358153"/>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960" y="349623"/>
            <a:ext cx="1358153" cy="1358153"/>
          </a:xfrm>
          <a:prstGeom prst="rect">
            <a:avLst/>
          </a:prstGeom>
        </p:spPr>
      </p:pic>
      <p:sp>
        <p:nvSpPr>
          <p:cNvPr id="17" name="文本框 16"/>
          <p:cNvSpPr txBox="1"/>
          <p:nvPr/>
        </p:nvSpPr>
        <p:spPr>
          <a:xfrm>
            <a:off x="4443845" y="2251344"/>
            <a:ext cx="4811588" cy="830997"/>
          </a:xfrm>
          <a:prstGeom prst="rect">
            <a:avLst/>
          </a:prstGeom>
          <a:noFill/>
          <a:effectLst>
            <a:outerShdw blurRad="50800" dist="50800" dir="5400000" algn="ctr" rotWithShape="0">
              <a:schemeClr val="bg1">
                <a:lumMod val="95000"/>
              </a:schemeClr>
            </a:outerShdw>
          </a:effectLst>
        </p:spPr>
        <p:txBody>
          <a:bodyPr wrap="square" rtlCol="0">
            <a:spAutoFit/>
          </a:bodyPr>
          <a:lstStyle/>
          <a:p>
            <a:r>
              <a:rPr lang="zh-CN" altLang="en-US" sz="4800" dirty="0">
                <a:solidFill>
                  <a:srgbClr val="F9B88E"/>
                </a:solidFill>
                <a:latin typeface="思源黑体 Normal" panose="020B0400000000000000" pitchFamily="34" charset="-122"/>
                <a:ea typeface="思源黑体 Normal" panose="020B0400000000000000" pitchFamily="34" charset="-122"/>
              </a:rPr>
              <a:t>谢谢您的聆听</a:t>
            </a:r>
          </a:p>
        </p:txBody>
      </p:sp>
      <p:sp>
        <p:nvSpPr>
          <p:cNvPr id="18" name="文本框 17"/>
          <p:cNvSpPr txBox="1"/>
          <p:nvPr/>
        </p:nvSpPr>
        <p:spPr>
          <a:xfrm>
            <a:off x="5138437" y="4406721"/>
            <a:ext cx="2896805" cy="521970"/>
          </a:xfrm>
          <a:prstGeom prst="rect">
            <a:avLst/>
          </a:prstGeom>
          <a:noFill/>
        </p:spPr>
        <p:txBody>
          <a:bodyPr wrap="square" rtlCol="0">
            <a:spAutoFit/>
          </a:bodyPr>
          <a:lstStyle/>
          <a:p>
            <a:r>
              <a:rPr lang="zh-CN" altLang="en-US" sz="2800">
                <a:solidFill>
                  <a:srgbClr val="F9B88E"/>
                </a:solidFill>
                <a:latin typeface="思源黑体 Normal" panose="020B0400000000000000" pitchFamily="34" charset="-122"/>
                <a:ea typeface="思源黑体 Normal" panose="020B0400000000000000" pitchFamily="34" charset="-122"/>
              </a:rPr>
              <a:t>主讲人</a:t>
            </a:r>
            <a:r>
              <a:rPr lang="zh-CN" altLang="en-US" sz="2800" smtClean="0">
                <a:solidFill>
                  <a:srgbClr val="F9B88E"/>
                </a:solidFill>
                <a:latin typeface="思源黑体 Normal" panose="020B0400000000000000" pitchFamily="34" charset="-122"/>
                <a:ea typeface="思源黑体 Normal" panose="020B0400000000000000" pitchFamily="34" charset="-122"/>
              </a:rPr>
              <a:t>：</a:t>
            </a:r>
            <a:r>
              <a:rPr lang="en-US" altLang="zh-CN" sz="2800" smtClean="0">
                <a:solidFill>
                  <a:srgbClr val="F9B88E"/>
                </a:solidFill>
                <a:latin typeface="思源黑体 Normal" panose="020B0400000000000000" pitchFamily="34" charset="-122"/>
                <a:ea typeface="思源黑体 Normal" panose="020B0400000000000000" pitchFamily="34" charset="-122"/>
              </a:rPr>
              <a:t>XXX</a:t>
            </a:r>
            <a:endParaRPr lang="en-US" altLang="zh-CN" sz="2800" dirty="0" smtClean="0">
              <a:solidFill>
                <a:srgbClr val="F9B88E"/>
              </a:solidFill>
              <a:latin typeface="思源黑体 Normal" panose="020B0400000000000000" pitchFamily="34" charset="-122"/>
              <a:ea typeface="思源黑体 Normal" panose="020B04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P spid="10" grpId="0" animBg="1"/>
      <p:bldP spid="11" grpId="0" animBg="1"/>
      <p:bldP spid="12"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18222" y="76619"/>
            <a:ext cx="8355555" cy="6704762"/>
          </a:xfrm>
          <a:prstGeom prst="rect">
            <a:avLst/>
          </a:prstGeom>
        </p:spPr>
      </p:pic>
      <p:sp>
        <p:nvSpPr>
          <p:cNvPr id="6" name="文本框 5"/>
          <p:cNvSpPr txBox="1"/>
          <p:nvPr/>
        </p:nvSpPr>
        <p:spPr>
          <a:xfrm>
            <a:off x="3429000" y="2266950"/>
            <a:ext cx="5810250" cy="1569660"/>
          </a:xfrm>
          <a:prstGeom prst="rect">
            <a:avLst/>
          </a:prstGeom>
          <a:noFill/>
        </p:spPr>
        <p:txBody>
          <a:bodyPr wrap="square" rtlCol="0">
            <a:spAutoFit/>
          </a:bodyPr>
          <a:lstStyle/>
          <a:p>
            <a:r>
              <a:rPr lang="en-US" altLang="zh-CN" sz="9600" dirty="0">
                <a:solidFill>
                  <a:schemeClr val="bg1"/>
                </a:solidFill>
              </a:rPr>
              <a:t>PART ONE</a:t>
            </a:r>
            <a:endParaRPr lang="zh-CN" altLang="en-US" sz="9600" dirty="0">
              <a:solidFill>
                <a:schemeClr val="bg1"/>
              </a:solidFill>
            </a:endParaRPr>
          </a:p>
        </p:txBody>
      </p:sp>
      <p:sp>
        <p:nvSpPr>
          <p:cNvPr id="7" name="矩形 6"/>
          <p:cNvSpPr/>
          <p:nvPr/>
        </p:nvSpPr>
        <p:spPr>
          <a:xfrm>
            <a:off x="4089737" y="3836610"/>
            <a:ext cx="3877985" cy="646331"/>
          </a:xfrm>
          <a:prstGeom prst="rect">
            <a:avLst/>
          </a:prstGeom>
        </p:spPr>
        <p:txBody>
          <a:bodyPr wrap="none">
            <a:spAutoFit/>
          </a:bodyPr>
          <a:lstStyle/>
          <a:p>
            <a:r>
              <a:rPr lang="zh-CN" altLang="en-US" sz="3600" dirty="0">
                <a:solidFill>
                  <a:schemeClr val="bg1"/>
                </a:solidFill>
                <a:latin typeface="思源黑体 Normal" panose="020B0400000000000000" pitchFamily="34" charset="-122"/>
                <a:ea typeface="思源黑体 Normal" panose="020B0400000000000000" pitchFamily="34" charset="-122"/>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小白白(http://dwz.cn/Wu2UP)"/>
          <p:cNvSpPr/>
          <p:nvPr/>
        </p:nvSpPr>
        <p:spPr bwMode="auto">
          <a:xfrm>
            <a:off x="897498" y="2742406"/>
            <a:ext cx="3484562" cy="1525587"/>
          </a:xfrm>
          <a:custGeom>
            <a:avLst/>
            <a:gdLst>
              <a:gd name="T0" fmla="*/ 0 w 1523036"/>
              <a:gd name="T1" fmla="*/ 1678756 h 1678756"/>
              <a:gd name="T2" fmla="*/ 769469 w 1523036"/>
              <a:gd name="T3" fmla="*/ 34 h 1678756"/>
              <a:gd name="T4" fmla="*/ 1523036 w 1523036"/>
              <a:gd name="T5" fmla="*/ 1678756 h 1678756"/>
              <a:gd name="T6" fmla="*/ 0 w 1523036"/>
              <a:gd name="T7" fmla="*/ 1678756 h 1678756"/>
            </a:gdLst>
            <a:ahLst/>
            <a:cxnLst>
              <a:cxn ang="0">
                <a:pos x="T0" y="T1"/>
              </a:cxn>
              <a:cxn ang="0">
                <a:pos x="T2" y="T3"/>
              </a:cxn>
              <a:cxn ang="0">
                <a:pos x="T4" y="T5"/>
              </a:cxn>
              <a:cxn ang="0">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F9B88E">
              <a:alpha val="79999"/>
            </a:srgbClr>
          </a:solidFill>
          <a:ln>
            <a:solidFill>
              <a:srgbClr val="F9B88E"/>
            </a:solidFill>
          </a:ln>
        </p:spPr>
        <p:txBody>
          <a:bodyPr anchor="ctr"/>
          <a:lstStyle/>
          <a:p>
            <a:endParaRPr lang="zh-CN" altLang="en-US" dirty="0"/>
          </a:p>
        </p:txBody>
      </p:sp>
      <p:sp>
        <p:nvSpPr>
          <p:cNvPr id="3" name="稻壳儿小白白(http://dwz.cn/Wu2UP)"/>
          <p:cNvSpPr/>
          <p:nvPr/>
        </p:nvSpPr>
        <p:spPr bwMode="auto">
          <a:xfrm>
            <a:off x="2313548" y="1837531"/>
            <a:ext cx="3484562" cy="2430462"/>
          </a:xfrm>
          <a:custGeom>
            <a:avLst/>
            <a:gdLst>
              <a:gd name="T0" fmla="*/ 0 w 1523036"/>
              <a:gd name="T1" fmla="*/ 1678756 h 1678756"/>
              <a:gd name="T2" fmla="*/ 769469 w 1523036"/>
              <a:gd name="T3" fmla="*/ 34 h 1678756"/>
              <a:gd name="T4" fmla="*/ 1523036 w 1523036"/>
              <a:gd name="T5" fmla="*/ 1678756 h 1678756"/>
              <a:gd name="T6" fmla="*/ 0 w 1523036"/>
              <a:gd name="T7" fmla="*/ 1678756 h 1678756"/>
            </a:gdLst>
            <a:ahLst/>
            <a:cxnLst>
              <a:cxn ang="0">
                <a:pos x="T0" y="T1"/>
              </a:cxn>
              <a:cxn ang="0">
                <a:pos x="T2" y="T3"/>
              </a:cxn>
              <a:cxn ang="0">
                <a:pos x="T4" y="T5"/>
              </a:cxn>
              <a:cxn ang="0">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1B27E">
              <a:alpha val="79999"/>
            </a:srgbClr>
          </a:solidFill>
          <a:ln>
            <a:noFill/>
          </a:ln>
        </p:spPr>
        <p:txBody>
          <a:bodyPr anchor="ctr"/>
          <a:lstStyle/>
          <a:p>
            <a:endParaRPr lang="zh-CN" altLang="en-US"/>
          </a:p>
        </p:txBody>
      </p:sp>
      <p:sp>
        <p:nvSpPr>
          <p:cNvPr id="4" name="稻壳儿小白白(http://dwz.cn/Wu2UP)"/>
          <p:cNvSpPr/>
          <p:nvPr/>
        </p:nvSpPr>
        <p:spPr bwMode="auto">
          <a:xfrm>
            <a:off x="3729598" y="2247106"/>
            <a:ext cx="3484562" cy="2020887"/>
          </a:xfrm>
          <a:custGeom>
            <a:avLst/>
            <a:gdLst>
              <a:gd name="T0" fmla="*/ 0 w 1523036"/>
              <a:gd name="T1" fmla="*/ 1678756 h 1678756"/>
              <a:gd name="T2" fmla="*/ 769469 w 1523036"/>
              <a:gd name="T3" fmla="*/ 34 h 1678756"/>
              <a:gd name="T4" fmla="*/ 1523036 w 1523036"/>
              <a:gd name="T5" fmla="*/ 1678756 h 1678756"/>
              <a:gd name="T6" fmla="*/ 0 w 1523036"/>
              <a:gd name="T7" fmla="*/ 1678756 h 1678756"/>
            </a:gdLst>
            <a:ahLst/>
            <a:cxnLst>
              <a:cxn ang="0">
                <a:pos x="T0" y="T1"/>
              </a:cxn>
              <a:cxn ang="0">
                <a:pos x="T2" y="T3"/>
              </a:cxn>
              <a:cxn ang="0">
                <a:pos x="T4" y="T5"/>
              </a:cxn>
              <a:cxn ang="0">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F9B88E">
              <a:alpha val="79999"/>
            </a:srgbClr>
          </a:solidFill>
          <a:ln>
            <a:solidFill>
              <a:srgbClr val="F9B88E"/>
            </a:solidFill>
          </a:ln>
        </p:spPr>
        <p:txBody>
          <a:bodyPr anchor="ctr"/>
          <a:lstStyle/>
          <a:p>
            <a:endParaRPr lang="zh-CN" altLang="en-US"/>
          </a:p>
        </p:txBody>
      </p:sp>
      <p:sp>
        <p:nvSpPr>
          <p:cNvPr id="5" name="稻壳儿小白白(http://dwz.cn/Wu2UP)"/>
          <p:cNvSpPr/>
          <p:nvPr/>
        </p:nvSpPr>
        <p:spPr bwMode="auto">
          <a:xfrm>
            <a:off x="5145648" y="2742406"/>
            <a:ext cx="3484562" cy="1525587"/>
          </a:xfrm>
          <a:custGeom>
            <a:avLst/>
            <a:gdLst>
              <a:gd name="T0" fmla="*/ 0 w 1523036"/>
              <a:gd name="T1" fmla="*/ 1678756 h 1678756"/>
              <a:gd name="T2" fmla="*/ 769469 w 1523036"/>
              <a:gd name="T3" fmla="*/ 34 h 1678756"/>
              <a:gd name="T4" fmla="*/ 1523036 w 1523036"/>
              <a:gd name="T5" fmla="*/ 1678756 h 1678756"/>
              <a:gd name="T6" fmla="*/ 0 w 1523036"/>
              <a:gd name="T7" fmla="*/ 1678756 h 1678756"/>
            </a:gdLst>
            <a:ahLst/>
            <a:cxnLst>
              <a:cxn ang="0">
                <a:pos x="T0" y="T1"/>
              </a:cxn>
              <a:cxn ang="0">
                <a:pos x="T2" y="T3"/>
              </a:cxn>
              <a:cxn ang="0">
                <a:pos x="T4" y="T5"/>
              </a:cxn>
              <a:cxn ang="0">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1B27E">
              <a:alpha val="79999"/>
            </a:srgbClr>
          </a:solidFill>
          <a:ln>
            <a:noFill/>
          </a:ln>
        </p:spPr>
        <p:txBody>
          <a:bodyPr anchor="ctr"/>
          <a:lstStyle/>
          <a:p>
            <a:endParaRPr lang="zh-CN" altLang="en-US"/>
          </a:p>
        </p:txBody>
      </p:sp>
      <p:sp>
        <p:nvSpPr>
          <p:cNvPr id="6" name="稻壳儿小白白(http://dwz.cn/Wu2UP)"/>
          <p:cNvSpPr/>
          <p:nvPr/>
        </p:nvSpPr>
        <p:spPr bwMode="auto">
          <a:xfrm>
            <a:off x="6561698" y="2440781"/>
            <a:ext cx="3484562" cy="1812925"/>
          </a:xfrm>
          <a:custGeom>
            <a:avLst/>
            <a:gdLst>
              <a:gd name="T0" fmla="*/ 0 w 1523036"/>
              <a:gd name="T1" fmla="*/ 1678756 h 1678756"/>
              <a:gd name="T2" fmla="*/ 769469 w 1523036"/>
              <a:gd name="T3" fmla="*/ 34 h 1678756"/>
              <a:gd name="T4" fmla="*/ 1523036 w 1523036"/>
              <a:gd name="T5" fmla="*/ 1678756 h 1678756"/>
              <a:gd name="T6" fmla="*/ 0 w 1523036"/>
              <a:gd name="T7" fmla="*/ 1678756 h 1678756"/>
            </a:gdLst>
            <a:ahLst/>
            <a:cxnLst>
              <a:cxn ang="0">
                <a:pos x="T0" y="T1"/>
              </a:cxn>
              <a:cxn ang="0">
                <a:pos x="T2" y="T3"/>
              </a:cxn>
              <a:cxn ang="0">
                <a:pos x="T4" y="T5"/>
              </a:cxn>
              <a:cxn ang="0">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F9B88E">
              <a:alpha val="79999"/>
            </a:srgbClr>
          </a:solidFill>
          <a:ln>
            <a:solidFill>
              <a:srgbClr val="F9B88E"/>
            </a:solidFill>
          </a:ln>
        </p:spPr>
        <p:txBody>
          <a:bodyPr anchor="ctr"/>
          <a:lstStyle/>
          <a:p>
            <a:endParaRPr lang="zh-CN" altLang="en-US"/>
          </a:p>
        </p:txBody>
      </p:sp>
      <p:sp>
        <p:nvSpPr>
          <p:cNvPr id="7" name="稻壳儿小白白(http://dwz.cn/Wu2UP)"/>
          <p:cNvSpPr/>
          <p:nvPr/>
        </p:nvSpPr>
        <p:spPr bwMode="auto">
          <a:xfrm>
            <a:off x="7976160" y="2597943"/>
            <a:ext cx="3486150" cy="1662113"/>
          </a:xfrm>
          <a:custGeom>
            <a:avLst/>
            <a:gdLst>
              <a:gd name="T0" fmla="*/ 0 w 1523036"/>
              <a:gd name="T1" fmla="*/ 1678756 h 1678756"/>
              <a:gd name="T2" fmla="*/ 769469 w 1523036"/>
              <a:gd name="T3" fmla="*/ 34 h 1678756"/>
              <a:gd name="T4" fmla="*/ 1523036 w 1523036"/>
              <a:gd name="T5" fmla="*/ 1678756 h 1678756"/>
              <a:gd name="T6" fmla="*/ 0 w 1523036"/>
              <a:gd name="T7" fmla="*/ 1678756 h 1678756"/>
            </a:gdLst>
            <a:ahLst/>
            <a:cxnLst>
              <a:cxn ang="0">
                <a:pos x="T0" y="T1"/>
              </a:cxn>
              <a:cxn ang="0">
                <a:pos x="T2" y="T3"/>
              </a:cxn>
              <a:cxn ang="0">
                <a:pos x="T4" y="T5"/>
              </a:cxn>
              <a:cxn ang="0">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1B27E">
              <a:alpha val="79999"/>
            </a:srgbClr>
          </a:solidFill>
          <a:ln>
            <a:noFill/>
          </a:ln>
        </p:spPr>
        <p:txBody>
          <a:bodyPr anchor="ctr"/>
          <a:lstStyle/>
          <a:p>
            <a:endParaRPr lang="zh-CN" altLang="en-US"/>
          </a:p>
        </p:txBody>
      </p:sp>
      <p:sp>
        <p:nvSpPr>
          <p:cNvPr id="20" name="椭圆 19"/>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22" name="文本框 21"/>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23" name="矩形: 圆角 22"/>
          <p:cNvSpPr/>
          <p:nvPr/>
        </p:nvSpPr>
        <p:spPr>
          <a:xfrm>
            <a:off x="1517783" y="4763293"/>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67776" y="4761053"/>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5" name="矩形: 圆角 24"/>
          <p:cNvSpPr/>
          <p:nvPr/>
        </p:nvSpPr>
        <p:spPr>
          <a:xfrm>
            <a:off x="5194325" y="4751246"/>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44318" y="4749006"/>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7" name="矩形: 圆角 26"/>
          <p:cNvSpPr/>
          <p:nvPr/>
        </p:nvSpPr>
        <p:spPr>
          <a:xfrm>
            <a:off x="9118733" y="4763293"/>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368726" y="4761053"/>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0" grpId="0" animBg="1"/>
      <p:bldP spid="23" grpId="0" animBg="1"/>
      <p:bldP spid="24" grpId="0"/>
      <p:bldP spid="25" grpId="0" animBg="1"/>
      <p:bldP spid="26" grpId="0"/>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noChangeAspect="1"/>
          </p:cNvGrpSpPr>
          <p:nvPr/>
        </p:nvGrpSpPr>
        <p:grpSpPr bwMode="auto">
          <a:xfrm>
            <a:off x="1619250" y="1852613"/>
            <a:ext cx="1079500" cy="1079500"/>
            <a:chOff x="0" y="0"/>
            <a:chExt cx="1080000" cy="1080000"/>
          </a:xfrm>
        </p:grpSpPr>
        <p:sp>
          <p:nvSpPr>
            <p:cNvPr id="3" name="圆角矩形 4"/>
            <p:cNvSpPr>
              <a:spLocks noChangeAspect="1" noChangeArrowheads="1"/>
            </p:cNvSpPr>
            <p:nvPr/>
          </p:nvSpPr>
          <p:spPr bwMode="auto">
            <a:xfrm rot="1800000">
              <a:off x="0" y="0"/>
              <a:ext cx="1080000" cy="1080000"/>
            </a:xfrm>
            <a:prstGeom prst="roundRect">
              <a:avLst>
                <a:gd name="adj" fmla="val 30000"/>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4" name="圆角矩形 5"/>
            <p:cNvSpPr>
              <a:spLocks noChangeAspect="1" noChangeArrowheads="1"/>
            </p:cNvSpPr>
            <p:nvPr/>
          </p:nvSpPr>
          <p:spPr bwMode="auto">
            <a:xfrm rot="2700000">
              <a:off x="0" y="0"/>
              <a:ext cx="1080000" cy="1080000"/>
            </a:xfrm>
            <a:prstGeom prst="roundRect">
              <a:avLst>
                <a:gd name="adj" fmla="val 30000"/>
              </a:avLst>
            </a:prstGeom>
            <a:solidFill>
              <a:srgbClr val="F9B88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5" name="直接连接符 18"/>
          <p:cNvCxnSpPr>
            <a:cxnSpLocks noChangeShapeType="1"/>
          </p:cNvCxnSpPr>
          <p:nvPr/>
        </p:nvCxnSpPr>
        <p:spPr bwMode="auto">
          <a:xfrm>
            <a:off x="2159000" y="3022600"/>
            <a:ext cx="0" cy="539750"/>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grpSp>
        <p:nvGrpSpPr>
          <p:cNvPr id="8" name="组合 7"/>
          <p:cNvGrpSpPr>
            <a:grpSpLocks noChangeAspect="1"/>
          </p:cNvGrpSpPr>
          <p:nvPr/>
        </p:nvGrpSpPr>
        <p:grpSpPr bwMode="auto">
          <a:xfrm>
            <a:off x="4246563" y="1852613"/>
            <a:ext cx="1079500" cy="1079500"/>
            <a:chOff x="0" y="0"/>
            <a:chExt cx="1080000" cy="1080000"/>
          </a:xfrm>
          <a:solidFill>
            <a:srgbClr val="D1B27E"/>
          </a:solidFill>
        </p:grpSpPr>
        <p:sp>
          <p:nvSpPr>
            <p:cNvPr id="9" name="圆角矩形 8"/>
            <p:cNvSpPr>
              <a:spLocks noChangeAspect="1" noChangeArrowheads="1"/>
            </p:cNvSpPr>
            <p:nvPr/>
          </p:nvSpPr>
          <p:spPr bwMode="auto">
            <a:xfrm rot="1800000">
              <a:off x="0" y="0"/>
              <a:ext cx="1080000" cy="1080000"/>
            </a:xfrm>
            <a:prstGeom prst="roundRect">
              <a:avLst>
                <a:gd name="adj" fmla="val 30000"/>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10" name="圆角矩形 9"/>
            <p:cNvSpPr>
              <a:spLocks noChangeAspect="1" noChangeArrowheads="1"/>
            </p:cNvSpPr>
            <p:nvPr/>
          </p:nvSpPr>
          <p:spPr bwMode="auto">
            <a:xfrm rot="2700000">
              <a:off x="0" y="0"/>
              <a:ext cx="1080000" cy="1080000"/>
            </a:xfrm>
            <a:prstGeom prst="roundRect">
              <a:avLst>
                <a:gd name="adj" fmla="val 30000"/>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grpSp>
      <p:cxnSp>
        <p:nvCxnSpPr>
          <p:cNvPr id="11" name="直接连接符 19"/>
          <p:cNvCxnSpPr>
            <a:cxnSpLocks noChangeShapeType="1"/>
          </p:cNvCxnSpPr>
          <p:nvPr/>
        </p:nvCxnSpPr>
        <p:spPr bwMode="auto">
          <a:xfrm>
            <a:off x="4786313" y="3022600"/>
            <a:ext cx="0" cy="1492250"/>
          </a:xfrm>
          <a:prstGeom prst="line">
            <a:avLst/>
          </a:prstGeom>
          <a:noFill/>
          <a:ln w="19050" cmpd="sng">
            <a:solidFill>
              <a:srgbClr val="354B5E"/>
            </a:solidFill>
            <a:round/>
          </a:ln>
          <a:extLst>
            <a:ext uri="{909E8E84-426E-40DD-AFC4-6F175D3DCCD1}">
              <a14:hiddenFill xmlns:a14="http://schemas.microsoft.com/office/drawing/2010/main">
                <a:noFill/>
              </a14:hiddenFill>
            </a:ext>
          </a:extLst>
        </p:spPr>
      </p:cxnSp>
      <p:grpSp>
        <p:nvGrpSpPr>
          <p:cNvPr id="14" name="组合 10"/>
          <p:cNvGrpSpPr>
            <a:grpSpLocks noChangeAspect="1"/>
          </p:cNvGrpSpPr>
          <p:nvPr/>
        </p:nvGrpSpPr>
        <p:grpSpPr bwMode="auto">
          <a:xfrm>
            <a:off x="6873875" y="1852613"/>
            <a:ext cx="1081088" cy="1079500"/>
            <a:chOff x="0" y="0"/>
            <a:chExt cx="1080000" cy="1080000"/>
          </a:xfrm>
        </p:grpSpPr>
        <p:sp>
          <p:nvSpPr>
            <p:cNvPr id="15" name="圆角矩形 11"/>
            <p:cNvSpPr>
              <a:spLocks noChangeAspect="1" noChangeArrowheads="1"/>
            </p:cNvSpPr>
            <p:nvPr/>
          </p:nvSpPr>
          <p:spPr bwMode="auto">
            <a:xfrm rot="18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6" name="圆角矩形 12"/>
            <p:cNvSpPr>
              <a:spLocks noChangeAspect="1" noChangeArrowheads="1"/>
            </p:cNvSpPr>
            <p:nvPr/>
          </p:nvSpPr>
          <p:spPr bwMode="auto">
            <a:xfrm rot="2700000">
              <a:off x="0" y="0"/>
              <a:ext cx="1080000" cy="1080000"/>
            </a:xfrm>
            <a:prstGeom prst="roundRect">
              <a:avLst>
                <a:gd name="adj" fmla="val 30000"/>
              </a:avLst>
            </a:prstGeom>
            <a:solidFill>
              <a:srgbClr val="F9B88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grpSp>
      <p:cxnSp>
        <p:nvCxnSpPr>
          <p:cNvPr id="17" name="直接连接符 20"/>
          <p:cNvCxnSpPr>
            <a:cxnSpLocks noChangeShapeType="1"/>
          </p:cNvCxnSpPr>
          <p:nvPr/>
        </p:nvCxnSpPr>
        <p:spPr bwMode="auto">
          <a:xfrm>
            <a:off x="7413625" y="3022600"/>
            <a:ext cx="0" cy="539750"/>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grpSp>
        <p:nvGrpSpPr>
          <p:cNvPr id="20" name="组合 13"/>
          <p:cNvGrpSpPr>
            <a:grpSpLocks noChangeAspect="1"/>
          </p:cNvGrpSpPr>
          <p:nvPr/>
        </p:nvGrpSpPr>
        <p:grpSpPr bwMode="auto">
          <a:xfrm>
            <a:off x="9502775" y="1852613"/>
            <a:ext cx="1079500" cy="1079500"/>
            <a:chOff x="0" y="0"/>
            <a:chExt cx="1080000" cy="1080000"/>
          </a:xfrm>
          <a:solidFill>
            <a:srgbClr val="D1B27E"/>
          </a:solidFill>
        </p:grpSpPr>
        <p:sp>
          <p:nvSpPr>
            <p:cNvPr id="21" name="圆角矩形 14"/>
            <p:cNvSpPr>
              <a:spLocks noChangeAspect="1" noChangeArrowheads="1"/>
            </p:cNvSpPr>
            <p:nvPr/>
          </p:nvSpPr>
          <p:spPr bwMode="auto">
            <a:xfrm rot="1800000">
              <a:off x="0" y="0"/>
              <a:ext cx="1080000" cy="1080000"/>
            </a:xfrm>
            <a:prstGeom prst="roundRect">
              <a:avLst>
                <a:gd name="adj" fmla="val 30000"/>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22" name="圆角矩形 15"/>
            <p:cNvSpPr>
              <a:spLocks noChangeAspect="1" noChangeArrowheads="1"/>
            </p:cNvSpPr>
            <p:nvPr/>
          </p:nvSpPr>
          <p:spPr bwMode="auto">
            <a:xfrm rot="2700000">
              <a:off x="0" y="0"/>
              <a:ext cx="1080000" cy="1080000"/>
            </a:xfrm>
            <a:prstGeom prst="roundRect">
              <a:avLst>
                <a:gd name="adj" fmla="val 30000"/>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grpSp>
      <p:cxnSp>
        <p:nvCxnSpPr>
          <p:cNvPr id="23" name="直接连接符 21"/>
          <p:cNvCxnSpPr>
            <a:cxnSpLocks noChangeShapeType="1"/>
          </p:cNvCxnSpPr>
          <p:nvPr/>
        </p:nvCxnSpPr>
        <p:spPr bwMode="auto">
          <a:xfrm>
            <a:off x="10042525" y="3022600"/>
            <a:ext cx="0" cy="1492250"/>
          </a:xfrm>
          <a:prstGeom prst="line">
            <a:avLst/>
          </a:prstGeom>
          <a:noFill/>
          <a:ln w="19050" cmpd="sng">
            <a:solidFill>
              <a:srgbClr val="354B5E"/>
            </a:solidFill>
            <a:round/>
          </a:ln>
          <a:extLst>
            <a:ext uri="{909E8E84-426E-40DD-AFC4-6F175D3DCCD1}">
              <a14:hiddenFill xmlns:a14="http://schemas.microsoft.com/office/drawing/2010/main">
                <a:noFill/>
              </a14:hiddenFill>
            </a:ext>
          </a:extLst>
        </p:spPr>
      </p:cxnSp>
      <p:sp>
        <p:nvSpPr>
          <p:cNvPr id="26" name="KSO_Shape"/>
          <p:cNvSpPr>
            <a:spLocks noChangeAspect="1"/>
          </p:cNvSpPr>
          <p:nvPr/>
        </p:nvSpPr>
        <p:spPr bwMode="auto">
          <a:xfrm>
            <a:off x="1798638" y="2071688"/>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7" name="KSO_Shape"/>
          <p:cNvSpPr>
            <a:spLocks noChangeAspect="1"/>
          </p:cNvSpPr>
          <p:nvPr/>
        </p:nvSpPr>
        <p:spPr bwMode="auto">
          <a:xfrm>
            <a:off x="4522788" y="1997075"/>
            <a:ext cx="527050"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8" name="KSO_Shape"/>
          <p:cNvSpPr>
            <a:spLocks noChangeAspect="1"/>
          </p:cNvSpPr>
          <p:nvPr/>
        </p:nvSpPr>
        <p:spPr bwMode="auto">
          <a:xfrm>
            <a:off x="7146925" y="1982788"/>
            <a:ext cx="534988" cy="719137"/>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9" name="KSO_Shape"/>
          <p:cNvSpPr>
            <a:spLocks noChangeAspect="1"/>
          </p:cNvSpPr>
          <p:nvPr/>
        </p:nvSpPr>
        <p:spPr bwMode="auto">
          <a:xfrm>
            <a:off x="9683750" y="2032000"/>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 name="椭圆 29"/>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32" name="文本框 31"/>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33" name="矩形: 圆角 32"/>
          <p:cNvSpPr/>
          <p:nvPr/>
        </p:nvSpPr>
        <p:spPr>
          <a:xfrm>
            <a:off x="1531817" y="3704556"/>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781810" y="3702316"/>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35" name="矩形: 圆角 34"/>
          <p:cNvSpPr/>
          <p:nvPr/>
        </p:nvSpPr>
        <p:spPr>
          <a:xfrm>
            <a:off x="4151399" y="4654541"/>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401392" y="4652301"/>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38" name="矩形: 圆角 37"/>
          <p:cNvSpPr/>
          <p:nvPr/>
        </p:nvSpPr>
        <p:spPr>
          <a:xfrm>
            <a:off x="6778711" y="3667680"/>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028704" y="3665440"/>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40" name="矩形: 圆角 39"/>
          <p:cNvSpPr/>
          <p:nvPr/>
        </p:nvSpPr>
        <p:spPr>
          <a:xfrm>
            <a:off x="9378977" y="4654541"/>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628970" y="4652301"/>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3" grpId="0" animBg="1"/>
      <p:bldP spid="34" grpId="0"/>
      <p:bldP spid="35" grpId="0" animBg="1"/>
      <p:bldP spid="36" grpId="0"/>
      <p:bldP spid="38"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12" y="1491876"/>
            <a:ext cx="5272088" cy="351313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矩形 5"/>
          <p:cNvSpPr>
            <a:spLocks noChangeArrowheads="1"/>
          </p:cNvSpPr>
          <p:nvPr/>
        </p:nvSpPr>
        <p:spPr bwMode="auto">
          <a:xfrm>
            <a:off x="6350001" y="1553958"/>
            <a:ext cx="5018087" cy="214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50000"/>
              </a:lnSpc>
              <a:buNone/>
            </a:pPr>
            <a:r>
              <a:rPr lang="zh-CN" altLang="en-US" sz="1600"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单击此处添加文本单击此处添加文本单击此处添加单击此处添加文本单击此处添加文本单击此处添加单击此处添加文本单击此处添加文本单击此处添加单击</a:t>
            </a:r>
          </a:p>
          <a:p>
            <a:pPr>
              <a:lnSpc>
                <a:spcPct val="150000"/>
              </a:lnSpc>
              <a:buNone/>
            </a:pPr>
            <a:endParaRPr lang="zh-CN" altLang="en-US" sz="1600" dirty="0">
              <a:solidFill>
                <a:schemeClr val="bg1">
                  <a:lumMod val="65000"/>
                </a:schemeClr>
              </a:solidFill>
              <a:latin typeface="思源黑体 Normal" panose="020B0400000000000000" pitchFamily="34" charset="-122"/>
              <a:ea typeface="思源黑体 Normal" panose="020B0400000000000000" pitchFamily="34" charset="-122"/>
            </a:endParaRPr>
          </a:p>
          <a:p>
            <a:pPr algn="ctr">
              <a:lnSpc>
                <a:spcPct val="150000"/>
              </a:lnSpc>
              <a:buNone/>
            </a:pPr>
            <a:endParaRPr lang="zh-CN" altLang="en-US" sz="1400" dirty="0">
              <a:solidFill>
                <a:schemeClr val="bg1">
                  <a:lumMod val="65000"/>
                </a:schemeClr>
              </a:solidFill>
              <a:latin typeface="思源黑体 Normal" panose="020B0400000000000000" pitchFamily="34" charset="-122"/>
              <a:ea typeface="思源黑体 Normal" panose="020B0400000000000000" pitchFamily="34" charset="-122"/>
            </a:endParaRPr>
          </a:p>
        </p:txBody>
      </p:sp>
      <p:sp>
        <p:nvSpPr>
          <p:cNvPr id="18" name="椭圆 17"/>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20" name="文本框 19"/>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21" name="矩形: 圆角 20"/>
          <p:cNvSpPr/>
          <p:nvPr/>
        </p:nvSpPr>
        <p:spPr>
          <a:xfrm>
            <a:off x="7246057" y="3431240"/>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496050" y="3429000"/>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3" name="矩形: 圆角 22"/>
          <p:cNvSpPr/>
          <p:nvPr/>
        </p:nvSpPr>
        <p:spPr>
          <a:xfrm>
            <a:off x="9965271" y="3431240"/>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215264" y="3429000"/>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21" grpId="0" animBg="1"/>
      <p:bldP spid="22"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18222" y="76619"/>
            <a:ext cx="8355555" cy="6704762"/>
          </a:xfrm>
          <a:prstGeom prst="rect">
            <a:avLst/>
          </a:prstGeom>
        </p:spPr>
      </p:pic>
      <p:sp>
        <p:nvSpPr>
          <p:cNvPr id="6" name="文本框 5"/>
          <p:cNvSpPr txBox="1"/>
          <p:nvPr/>
        </p:nvSpPr>
        <p:spPr>
          <a:xfrm>
            <a:off x="3429000" y="2266950"/>
            <a:ext cx="5810250" cy="1569660"/>
          </a:xfrm>
          <a:prstGeom prst="rect">
            <a:avLst/>
          </a:prstGeom>
          <a:noFill/>
        </p:spPr>
        <p:txBody>
          <a:bodyPr wrap="square" rtlCol="0">
            <a:spAutoFit/>
          </a:bodyPr>
          <a:lstStyle/>
          <a:p>
            <a:r>
              <a:rPr lang="en-US" altLang="zh-CN" sz="9600" dirty="0">
                <a:solidFill>
                  <a:schemeClr val="bg1"/>
                </a:solidFill>
              </a:rPr>
              <a:t>PART TWO</a:t>
            </a:r>
            <a:endParaRPr lang="zh-CN" altLang="en-US" sz="9600" dirty="0">
              <a:solidFill>
                <a:schemeClr val="bg1"/>
              </a:solidFill>
            </a:endParaRPr>
          </a:p>
        </p:txBody>
      </p:sp>
      <p:sp>
        <p:nvSpPr>
          <p:cNvPr id="7" name="矩形 6"/>
          <p:cNvSpPr/>
          <p:nvPr/>
        </p:nvSpPr>
        <p:spPr>
          <a:xfrm>
            <a:off x="4089737" y="3836610"/>
            <a:ext cx="3877985" cy="646331"/>
          </a:xfrm>
          <a:prstGeom prst="rect">
            <a:avLst/>
          </a:prstGeom>
        </p:spPr>
        <p:txBody>
          <a:bodyPr wrap="none">
            <a:spAutoFit/>
          </a:bodyPr>
          <a:lstStyle/>
          <a:p>
            <a:r>
              <a:rPr lang="zh-CN" altLang="en-US" sz="3600" dirty="0">
                <a:solidFill>
                  <a:schemeClr val="bg1"/>
                </a:solidFill>
                <a:latin typeface="思源黑体 Normal" panose="020B0400000000000000" pitchFamily="34" charset="-122"/>
                <a:ea typeface="思源黑体 Normal" panose="020B0400000000000000" pitchFamily="34" charset="-122"/>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
          <p:cNvSpPr>
            <a:spLocks noChangeAspect="1" noChangeArrowheads="1"/>
          </p:cNvSpPr>
          <p:nvPr/>
        </p:nvSpPr>
        <p:spPr bwMode="auto">
          <a:xfrm>
            <a:off x="1152525" y="2597150"/>
            <a:ext cx="1079500" cy="1079500"/>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3" name="椭圆 4"/>
          <p:cNvSpPr>
            <a:spLocks noChangeAspect="1" noChangeArrowheads="1"/>
          </p:cNvSpPr>
          <p:nvPr/>
        </p:nvSpPr>
        <p:spPr bwMode="auto">
          <a:xfrm>
            <a:off x="839788" y="3046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 name="椭圆 5"/>
          <p:cNvSpPr>
            <a:spLocks noChangeAspect="1" noChangeArrowheads="1"/>
          </p:cNvSpPr>
          <p:nvPr/>
        </p:nvSpPr>
        <p:spPr bwMode="auto">
          <a:xfrm>
            <a:off x="876300" y="2811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 name="椭圆 7"/>
          <p:cNvSpPr>
            <a:spLocks noChangeAspect="1" noChangeArrowheads="1"/>
          </p:cNvSpPr>
          <p:nvPr/>
        </p:nvSpPr>
        <p:spPr bwMode="auto">
          <a:xfrm>
            <a:off x="985838"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 name="椭圆 8"/>
          <p:cNvSpPr>
            <a:spLocks noChangeAspect="1" noChangeArrowheads="1"/>
          </p:cNvSpPr>
          <p:nvPr/>
        </p:nvSpPr>
        <p:spPr bwMode="auto">
          <a:xfrm>
            <a:off x="1154113" y="2430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 name="椭圆 9"/>
          <p:cNvSpPr>
            <a:spLocks noChangeAspect="1" noChangeArrowheads="1"/>
          </p:cNvSpPr>
          <p:nvPr/>
        </p:nvSpPr>
        <p:spPr bwMode="auto">
          <a:xfrm>
            <a:off x="1366838"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 name="椭圆 10"/>
          <p:cNvSpPr>
            <a:spLocks noChangeAspect="1" noChangeArrowheads="1"/>
          </p:cNvSpPr>
          <p:nvPr/>
        </p:nvSpPr>
        <p:spPr bwMode="auto">
          <a:xfrm>
            <a:off x="1601788" y="2284413"/>
            <a:ext cx="179387"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 name="椭圆 11"/>
          <p:cNvSpPr>
            <a:spLocks noChangeAspect="1" noChangeArrowheads="1"/>
          </p:cNvSpPr>
          <p:nvPr/>
        </p:nvSpPr>
        <p:spPr bwMode="auto">
          <a:xfrm>
            <a:off x="1836738" y="2322513"/>
            <a:ext cx="180975"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 name="椭圆 12"/>
          <p:cNvSpPr>
            <a:spLocks noChangeAspect="1" noChangeArrowheads="1"/>
          </p:cNvSpPr>
          <p:nvPr/>
        </p:nvSpPr>
        <p:spPr bwMode="auto">
          <a:xfrm>
            <a:off x="2049463" y="2430463"/>
            <a:ext cx="180975"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1" name="椭圆 13"/>
          <p:cNvSpPr>
            <a:spLocks noChangeAspect="1" noChangeArrowheads="1"/>
          </p:cNvSpPr>
          <p:nvPr/>
        </p:nvSpPr>
        <p:spPr bwMode="auto">
          <a:xfrm>
            <a:off x="2217738" y="2598738"/>
            <a:ext cx="180975"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 name="椭圆 14"/>
          <p:cNvSpPr>
            <a:spLocks noChangeAspect="1" noChangeArrowheads="1"/>
          </p:cNvSpPr>
          <p:nvPr/>
        </p:nvSpPr>
        <p:spPr bwMode="auto">
          <a:xfrm>
            <a:off x="2327275" y="2811463"/>
            <a:ext cx="179388"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3" name="椭圆 15"/>
          <p:cNvSpPr>
            <a:spLocks noChangeAspect="1" noChangeArrowheads="1"/>
          </p:cNvSpPr>
          <p:nvPr/>
        </p:nvSpPr>
        <p:spPr bwMode="auto">
          <a:xfrm>
            <a:off x="2363788" y="3046413"/>
            <a:ext cx="179387"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4" name="椭圆 16"/>
          <p:cNvSpPr>
            <a:spLocks noChangeAspect="1" noChangeArrowheads="1"/>
          </p:cNvSpPr>
          <p:nvPr/>
        </p:nvSpPr>
        <p:spPr bwMode="auto">
          <a:xfrm>
            <a:off x="2327275" y="3281363"/>
            <a:ext cx="179388"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5" name="椭圆 17"/>
          <p:cNvSpPr>
            <a:spLocks noChangeAspect="1" noChangeArrowheads="1"/>
          </p:cNvSpPr>
          <p:nvPr/>
        </p:nvSpPr>
        <p:spPr bwMode="auto">
          <a:xfrm>
            <a:off x="2217738" y="3494088"/>
            <a:ext cx="180975"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6" name="椭圆 18"/>
          <p:cNvSpPr>
            <a:spLocks noChangeAspect="1" noChangeArrowheads="1"/>
          </p:cNvSpPr>
          <p:nvPr/>
        </p:nvSpPr>
        <p:spPr bwMode="auto">
          <a:xfrm>
            <a:off x="20494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 name="椭圆 19"/>
          <p:cNvSpPr>
            <a:spLocks noChangeAspect="1" noChangeArrowheads="1"/>
          </p:cNvSpPr>
          <p:nvPr/>
        </p:nvSpPr>
        <p:spPr bwMode="auto">
          <a:xfrm>
            <a:off x="1836738" y="3771900"/>
            <a:ext cx="180975"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8" name="椭圆 20"/>
          <p:cNvSpPr>
            <a:spLocks noChangeAspect="1" noChangeArrowheads="1"/>
          </p:cNvSpPr>
          <p:nvPr/>
        </p:nvSpPr>
        <p:spPr bwMode="auto">
          <a:xfrm>
            <a:off x="1601788" y="3808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 name="椭圆 21"/>
          <p:cNvSpPr>
            <a:spLocks noChangeAspect="1" noChangeArrowheads="1"/>
          </p:cNvSpPr>
          <p:nvPr/>
        </p:nvSpPr>
        <p:spPr bwMode="auto">
          <a:xfrm>
            <a:off x="1366838" y="3771900"/>
            <a:ext cx="179387"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0" name="椭圆 22"/>
          <p:cNvSpPr>
            <a:spLocks noChangeAspect="1" noChangeArrowheads="1"/>
          </p:cNvSpPr>
          <p:nvPr/>
        </p:nvSpPr>
        <p:spPr bwMode="auto">
          <a:xfrm>
            <a:off x="1154113" y="3662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 name="椭圆 23"/>
          <p:cNvSpPr>
            <a:spLocks noChangeAspect="1" noChangeArrowheads="1"/>
          </p:cNvSpPr>
          <p:nvPr/>
        </p:nvSpPr>
        <p:spPr bwMode="auto">
          <a:xfrm>
            <a:off x="985838"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2" name="椭圆 24"/>
          <p:cNvSpPr>
            <a:spLocks noChangeAspect="1" noChangeArrowheads="1"/>
          </p:cNvSpPr>
          <p:nvPr/>
        </p:nvSpPr>
        <p:spPr bwMode="auto">
          <a:xfrm>
            <a:off x="876300" y="3281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 name="椭圆 25"/>
          <p:cNvSpPr>
            <a:spLocks noChangeAspect="1" noChangeArrowheads="1"/>
          </p:cNvSpPr>
          <p:nvPr/>
        </p:nvSpPr>
        <p:spPr bwMode="auto">
          <a:xfrm>
            <a:off x="3354388" y="2597150"/>
            <a:ext cx="1079500" cy="1079500"/>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24" name="椭圆 26"/>
          <p:cNvSpPr>
            <a:spLocks noChangeAspect="1" noChangeArrowheads="1"/>
          </p:cNvSpPr>
          <p:nvPr/>
        </p:nvSpPr>
        <p:spPr bwMode="auto">
          <a:xfrm>
            <a:off x="3041650"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5" name="椭圆 27"/>
          <p:cNvSpPr>
            <a:spLocks noChangeAspect="1" noChangeArrowheads="1"/>
          </p:cNvSpPr>
          <p:nvPr/>
        </p:nvSpPr>
        <p:spPr bwMode="auto">
          <a:xfrm>
            <a:off x="3079750"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6" name="椭圆 28"/>
          <p:cNvSpPr>
            <a:spLocks noChangeAspect="1" noChangeArrowheads="1"/>
          </p:cNvSpPr>
          <p:nvPr/>
        </p:nvSpPr>
        <p:spPr bwMode="auto">
          <a:xfrm>
            <a:off x="3187700" y="259873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 name="椭圆 29"/>
          <p:cNvSpPr>
            <a:spLocks noChangeAspect="1" noChangeArrowheads="1"/>
          </p:cNvSpPr>
          <p:nvPr/>
        </p:nvSpPr>
        <p:spPr bwMode="auto">
          <a:xfrm>
            <a:off x="3355975" y="2430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 name="椭圆 30"/>
          <p:cNvSpPr>
            <a:spLocks noChangeAspect="1" noChangeArrowheads="1"/>
          </p:cNvSpPr>
          <p:nvPr/>
        </p:nvSpPr>
        <p:spPr bwMode="auto">
          <a:xfrm>
            <a:off x="3568700" y="23225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9" name="椭圆 31"/>
          <p:cNvSpPr>
            <a:spLocks noChangeAspect="1" noChangeArrowheads="1"/>
          </p:cNvSpPr>
          <p:nvPr/>
        </p:nvSpPr>
        <p:spPr bwMode="auto">
          <a:xfrm>
            <a:off x="3803650" y="2284413"/>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 name="椭圆 32"/>
          <p:cNvSpPr>
            <a:spLocks noChangeAspect="1" noChangeArrowheads="1"/>
          </p:cNvSpPr>
          <p:nvPr/>
        </p:nvSpPr>
        <p:spPr bwMode="auto">
          <a:xfrm>
            <a:off x="4038600" y="2322513"/>
            <a:ext cx="180975" cy="179387"/>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 name="椭圆 33"/>
          <p:cNvSpPr>
            <a:spLocks noChangeAspect="1" noChangeArrowheads="1"/>
          </p:cNvSpPr>
          <p:nvPr/>
        </p:nvSpPr>
        <p:spPr bwMode="auto">
          <a:xfrm>
            <a:off x="4251325" y="2430463"/>
            <a:ext cx="180975" cy="179387"/>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2" name="椭圆 34"/>
          <p:cNvSpPr>
            <a:spLocks noChangeAspect="1" noChangeArrowheads="1"/>
          </p:cNvSpPr>
          <p:nvPr/>
        </p:nvSpPr>
        <p:spPr bwMode="auto">
          <a:xfrm>
            <a:off x="4419600" y="2598738"/>
            <a:ext cx="180975" cy="179387"/>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3" name="椭圆 35"/>
          <p:cNvSpPr>
            <a:spLocks noChangeAspect="1" noChangeArrowheads="1"/>
          </p:cNvSpPr>
          <p:nvPr/>
        </p:nvSpPr>
        <p:spPr bwMode="auto">
          <a:xfrm>
            <a:off x="4529138" y="2811463"/>
            <a:ext cx="179387" cy="179387"/>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 name="椭圆 36"/>
          <p:cNvSpPr>
            <a:spLocks noChangeAspect="1" noChangeArrowheads="1"/>
          </p:cNvSpPr>
          <p:nvPr/>
        </p:nvSpPr>
        <p:spPr bwMode="auto">
          <a:xfrm>
            <a:off x="4565650" y="3046413"/>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5" name="椭圆 37"/>
          <p:cNvSpPr>
            <a:spLocks noChangeAspect="1" noChangeArrowheads="1"/>
          </p:cNvSpPr>
          <p:nvPr/>
        </p:nvSpPr>
        <p:spPr bwMode="auto">
          <a:xfrm>
            <a:off x="4529138" y="3281363"/>
            <a:ext cx="179387"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6" name="椭圆 38"/>
          <p:cNvSpPr>
            <a:spLocks noChangeAspect="1" noChangeArrowheads="1"/>
          </p:cNvSpPr>
          <p:nvPr/>
        </p:nvSpPr>
        <p:spPr bwMode="auto">
          <a:xfrm>
            <a:off x="4419600" y="3494088"/>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7" name="椭圆 39"/>
          <p:cNvSpPr>
            <a:spLocks noChangeAspect="1" noChangeArrowheads="1"/>
          </p:cNvSpPr>
          <p:nvPr/>
        </p:nvSpPr>
        <p:spPr bwMode="auto">
          <a:xfrm>
            <a:off x="4251325" y="3662363"/>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8" name="椭圆 40"/>
          <p:cNvSpPr>
            <a:spLocks noChangeAspect="1" noChangeArrowheads="1"/>
          </p:cNvSpPr>
          <p:nvPr/>
        </p:nvSpPr>
        <p:spPr bwMode="auto">
          <a:xfrm>
            <a:off x="4038600" y="3771900"/>
            <a:ext cx="180975" cy="179388"/>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9" name="椭圆 41"/>
          <p:cNvSpPr>
            <a:spLocks noChangeAspect="1" noChangeArrowheads="1"/>
          </p:cNvSpPr>
          <p:nvPr/>
        </p:nvSpPr>
        <p:spPr bwMode="auto">
          <a:xfrm>
            <a:off x="3803650" y="3808413"/>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0" name="椭圆 42"/>
          <p:cNvSpPr>
            <a:spLocks noChangeAspect="1" noChangeArrowheads="1"/>
          </p:cNvSpPr>
          <p:nvPr/>
        </p:nvSpPr>
        <p:spPr bwMode="auto">
          <a:xfrm>
            <a:off x="3568700" y="3771900"/>
            <a:ext cx="179388"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1" name="椭圆 43"/>
          <p:cNvSpPr>
            <a:spLocks noChangeAspect="1" noChangeArrowheads="1"/>
          </p:cNvSpPr>
          <p:nvPr/>
        </p:nvSpPr>
        <p:spPr bwMode="auto">
          <a:xfrm>
            <a:off x="3355975" y="3662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2" name="椭圆 44"/>
          <p:cNvSpPr>
            <a:spLocks noChangeAspect="1" noChangeArrowheads="1"/>
          </p:cNvSpPr>
          <p:nvPr/>
        </p:nvSpPr>
        <p:spPr bwMode="auto">
          <a:xfrm>
            <a:off x="3187700" y="3494088"/>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3" name="椭圆 45"/>
          <p:cNvSpPr>
            <a:spLocks noChangeAspect="1" noChangeArrowheads="1"/>
          </p:cNvSpPr>
          <p:nvPr/>
        </p:nvSpPr>
        <p:spPr bwMode="auto">
          <a:xfrm>
            <a:off x="3079750" y="3281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4" name="椭圆 46"/>
          <p:cNvSpPr>
            <a:spLocks noChangeAspect="1" noChangeArrowheads="1"/>
          </p:cNvSpPr>
          <p:nvPr/>
        </p:nvSpPr>
        <p:spPr bwMode="auto">
          <a:xfrm>
            <a:off x="5556250" y="2597150"/>
            <a:ext cx="1079500" cy="1079500"/>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45" name="椭圆 47"/>
          <p:cNvSpPr>
            <a:spLocks noChangeAspect="1" noChangeArrowheads="1"/>
          </p:cNvSpPr>
          <p:nvPr/>
        </p:nvSpPr>
        <p:spPr bwMode="auto">
          <a:xfrm>
            <a:off x="5243513"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6" name="椭圆 48"/>
          <p:cNvSpPr>
            <a:spLocks noChangeAspect="1" noChangeArrowheads="1"/>
          </p:cNvSpPr>
          <p:nvPr/>
        </p:nvSpPr>
        <p:spPr bwMode="auto">
          <a:xfrm>
            <a:off x="5281613"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7" name="椭圆 49"/>
          <p:cNvSpPr>
            <a:spLocks noChangeAspect="1" noChangeArrowheads="1"/>
          </p:cNvSpPr>
          <p:nvPr/>
        </p:nvSpPr>
        <p:spPr bwMode="auto">
          <a:xfrm>
            <a:off x="5389563"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8" name="椭圆 50"/>
          <p:cNvSpPr>
            <a:spLocks noChangeAspect="1" noChangeArrowheads="1"/>
          </p:cNvSpPr>
          <p:nvPr/>
        </p:nvSpPr>
        <p:spPr bwMode="auto">
          <a:xfrm>
            <a:off x="5557838"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9" name="椭圆 51"/>
          <p:cNvSpPr>
            <a:spLocks noChangeAspect="1" noChangeArrowheads="1"/>
          </p:cNvSpPr>
          <p:nvPr/>
        </p:nvSpPr>
        <p:spPr bwMode="auto">
          <a:xfrm>
            <a:off x="5770563"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0" name="椭圆 52"/>
          <p:cNvSpPr>
            <a:spLocks noChangeAspect="1" noChangeArrowheads="1"/>
          </p:cNvSpPr>
          <p:nvPr/>
        </p:nvSpPr>
        <p:spPr bwMode="auto">
          <a:xfrm>
            <a:off x="6005513" y="2284413"/>
            <a:ext cx="180975"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1" name="椭圆 53"/>
          <p:cNvSpPr>
            <a:spLocks noChangeAspect="1" noChangeArrowheads="1"/>
          </p:cNvSpPr>
          <p:nvPr/>
        </p:nvSpPr>
        <p:spPr bwMode="auto">
          <a:xfrm>
            <a:off x="6242050" y="2322513"/>
            <a:ext cx="179388"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2" name="椭圆 54"/>
          <p:cNvSpPr>
            <a:spLocks noChangeAspect="1" noChangeArrowheads="1"/>
          </p:cNvSpPr>
          <p:nvPr/>
        </p:nvSpPr>
        <p:spPr bwMode="auto">
          <a:xfrm>
            <a:off x="6453188" y="2430463"/>
            <a:ext cx="180975"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3" name="椭圆 55"/>
          <p:cNvSpPr>
            <a:spLocks noChangeAspect="1" noChangeArrowheads="1"/>
          </p:cNvSpPr>
          <p:nvPr/>
        </p:nvSpPr>
        <p:spPr bwMode="auto">
          <a:xfrm>
            <a:off x="6623050" y="2598738"/>
            <a:ext cx="179388"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4" name="椭圆 56"/>
          <p:cNvSpPr>
            <a:spLocks noChangeAspect="1" noChangeArrowheads="1"/>
          </p:cNvSpPr>
          <p:nvPr/>
        </p:nvSpPr>
        <p:spPr bwMode="auto">
          <a:xfrm>
            <a:off x="6731000" y="2811463"/>
            <a:ext cx="179388"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5" name="椭圆 57"/>
          <p:cNvSpPr>
            <a:spLocks noChangeAspect="1" noChangeArrowheads="1"/>
          </p:cNvSpPr>
          <p:nvPr/>
        </p:nvSpPr>
        <p:spPr bwMode="auto">
          <a:xfrm>
            <a:off x="6767513" y="3046413"/>
            <a:ext cx="180975"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6" name="椭圆 58"/>
          <p:cNvSpPr>
            <a:spLocks noChangeAspect="1" noChangeArrowheads="1"/>
          </p:cNvSpPr>
          <p:nvPr/>
        </p:nvSpPr>
        <p:spPr bwMode="auto">
          <a:xfrm>
            <a:off x="6731000" y="3281363"/>
            <a:ext cx="179388"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7" name="椭圆 59"/>
          <p:cNvSpPr>
            <a:spLocks noChangeAspect="1" noChangeArrowheads="1"/>
          </p:cNvSpPr>
          <p:nvPr/>
        </p:nvSpPr>
        <p:spPr bwMode="auto">
          <a:xfrm>
            <a:off x="6623050" y="3494088"/>
            <a:ext cx="179388"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8" name="椭圆 60"/>
          <p:cNvSpPr>
            <a:spLocks noChangeAspect="1" noChangeArrowheads="1"/>
          </p:cNvSpPr>
          <p:nvPr/>
        </p:nvSpPr>
        <p:spPr bwMode="auto">
          <a:xfrm>
            <a:off x="6453188" y="3662363"/>
            <a:ext cx="180975"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9" name="椭圆 61"/>
          <p:cNvSpPr>
            <a:spLocks noChangeAspect="1" noChangeArrowheads="1"/>
          </p:cNvSpPr>
          <p:nvPr/>
        </p:nvSpPr>
        <p:spPr bwMode="auto">
          <a:xfrm>
            <a:off x="6242050" y="3771900"/>
            <a:ext cx="179388" cy="179388"/>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0" name="椭圆 62"/>
          <p:cNvSpPr>
            <a:spLocks noChangeAspect="1" noChangeArrowheads="1"/>
          </p:cNvSpPr>
          <p:nvPr/>
        </p:nvSpPr>
        <p:spPr bwMode="auto">
          <a:xfrm>
            <a:off x="6005513" y="3808413"/>
            <a:ext cx="180975"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1" name="椭圆 63"/>
          <p:cNvSpPr>
            <a:spLocks noChangeAspect="1" noChangeArrowheads="1"/>
          </p:cNvSpPr>
          <p:nvPr/>
        </p:nvSpPr>
        <p:spPr bwMode="auto">
          <a:xfrm>
            <a:off x="5770563" y="3771900"/>
            <a:ext cx="179387" cy="179388"/>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2" name="椭圆 64"/>
          <p:cNvSpPr>
            <a:spLocks noChangeAspect="1" noChangeArrowheads="1"/>
          </p:cNvSpPr>
          <p:nvPr/>
        </p:nvSpPr>
        <p:spPr bwMode="auto">
          <a:xfrm>
            <a:off x="5557838" y="3662363"/>
            <a:ext cx="180975"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3" name="椭圆 65"/>
          <p:cNvSpPr>
            <a:spLocks noChangeAspect="1" noChangeArrowheads="1"/>
          </p:cNvSpPr>
          <p:nvPr/>
        </p:nvSpPr>
        <p:spPr bwMode="auto">
          <a:xfrm>
            <a:off x="5389563"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4" name="椭圆 66"/>
          <p:cNvSpPr>
            <a:spLocks noChangeAspect="1" noChangeArrowheads="1"/>
          </p:cNvSpPr>
          <p:nvPr/>
        </p:nvSpPr>
        <p:spPr bwMode="auto">
          <a:xfrm>
            <a:off x="5281613"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5" name="椭圆 67"/>
          <p:cNvSpPr>
            <a:spLocks noChangeAspect="1" noChangeArrowheads="1"/>
          </p:cNvSpPr>
          <p:nvPr/>
        </p:nvSpPr>
        <p:spPr bwMode="auto">
          <a:xfrm>
            <a:off x="7758113" y="2597150"/>
            <a:ext cx="1079500" cy="1079500"/>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66" name="椭圆 68"/>
          <p:cNvSpPr>
            <a:spLocks noChangeAspect="1" noChangeArrowheads="1"/>
          </p:cNvSpPr>
          <p:nvPr/>
        </p:nvSpPr>
        <p:spPr bwMode="auto">
          <a:xfrm>
            <a:off x="7445375"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7" name="椭圆 69"/>
          <p:cNvSpPr>
            <a:spLocks noChangeAspect="1" noChangeArrowheads="1"/>
          </p:cNvSpPr>
          <p:nvPr/>
        </p:nvSpPr>
        <p:spPr bwMode="auto">
          <a:xfrm>
            <a:off x="7483475"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8" name="椭圆 70"/>
          <p:cNvSpPr>
            <a:spLocks noChangeAspect="1" noChangeArrowheads="1"/>
          </p:cNvSpPr>
          <p:nvPr/>
        </p:nvSpPr>
        <p:spPr bwMode="auto">
          <a:xfrm>
            <a:off x="7591425" y="25987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9" name="椭圆 71"/>
          <p:cNvSpPr>
            <a:spLocks noChangeAspect="1" noChangeArrowheads="1"/>
          </p:cNvSpPr>
          <p:nvPr/>
        </p:nvSpPr>
        <p:spPr bwMode="auto">
          <a:xfrm>
            <a:off x="7759700"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0" name="椭圆 72"/>
          <p:cNvSpPr>
            <a:spLocks noChangeAspect="1" noChangeArrowheads="1"/>
          </p:cNvSpPr>
          <p:nvPr/>
        </p:nvSpPr>
        <p:spPr bwMode="auto">
          <a:xfrm>
            <a:off x="7972425" y="23225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1" name="椭圆 73"/>
          <p:cNvSpPr>
            <a:spLocks noChangeAspect="1" noChangeArrowheads="1"/>
          </p:cNvSpPr>
          <p:nvPr/>
        </p:nvSpPr>
        <p:spPr bwMode="auto">
          <a:xfrm>
            <a:off x="8207375" y="2284413"/>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2" name="椭圆 74"/>
          <p:cNvSpPr>
            <a:spLocks noChangeAspect="1" noChangeArrowheads="1"/>
          </p:cNvSpPr>
          <p:nvPr/>
        </p:nvSpPr>
        <p:spPr bwMode="auto">
          <a:xfrm>
            <a:off x="8443913" y="2322513"/>
            <a:ext cx="179387" cy="179387"/>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3" name="椭圆 75"/>
          <p:cNvSpPr>
            <a:spLocks noChangeAspect="1" noChangeArrowheads="1"/>
          </p:cNvSpPr>
          <p:nvPr/>
        </p:nvSpPr>
        <p:spPr bwMode="auto">
          <a:xfrm>
            <a:off x="8656638" y="2430463"/>
            <a:ext cx="179387" cy="179387"/>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4" name="椭圆 76"/>
          <p:cNvSpPr>
            <a:spLocks noChangeAspect="1" noChangeArrowheads="1"/>
          </p:cNvSpPr>
          <p:nvPr/>
        </p:nvSpPr>
        <p:spPr bwMode="auto">
          <a:xfrm>
            <a:off x="8824913" y="2598738"/>
            <a:ext cx="179387" cy="179387"/>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5" name="椭圆 77"/>
          <p:cNvSpPr>
            <a:spLocks noChangeAspect="1" noChangeArrowheads="1"/>
          </p:cNvSpPr>
          <p:nvPr/>
        </p:nvSpPr>
        <p:spPr bwMode="auto">
          <a:xfrm>
            <a:off x="8932863" y="2811463"/>
            <a:ext cx="179387" cy="179387"/>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6" name="椭圆 78"/>
          <p:cNvSpPr>
            <a:spLocks noChangeAspect="1" noChangeArrowheads="1"/>
          </p:cNvSpPr>
          <p:nvPr/>
        </p:nvSpPr>
        <p:spPr bwMode="auto">
          <a:xfrm>
            <a:off x="8969375" y="3046413"/>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7" name="椭圆 79"/>
          <p:cNvSpPr>
            <a:spLocks noChangeAspect="1" noChangeArrowheads="1"/>
          </p:cNvSpPr>
          <p:nvPr/>
        </p:nvSpPr>
        <p:spPr bwMode="auto">
          <a:xfrm>
            <a:off x="8932863" y="3281363"/>
            <a:ext cx="179387"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8" name="椭圆 80"/>
          <p:cNvSpPr>
            <a:spLocks noChangeAspect="1" noChangeArrowheads="1"/>
          </p:cNvSpPr>
          <p:nvPr/>
        </p:nvSpPr>
        <p:spPr bwMode="auto">
          <a:xfrm>
            <a:off x="8824913" y="3494088"/>
            <a:ext cx="179387"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9" name="椭圆 81"/>
          <p:cNvSpPr>
            <a:spLocks noChangeAspect="1" noChangeArrowheads="1"/>
          </p:cNvSpPr>
          <p:nvPr/>
        </p:nvSpPr>
        <p:spPr bwMode="auto">
          <a:xfrm>
            <a:off x="8656638" y="3662363"/>
            <a:ext cx="179387"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0" name="椭圆 82"/>
          <p:cNvSpPr>
            <a:spLocks noChangeAspect="1" noChangeArrowheads="1"/>
          </p:cNvSpPr>
          <p:nvPr/>
        </p:nvSpPr>
        <p:spPr bwMode="auto">
          <a:xfrm>
            <a:off x="8443913" y="3771900"/>
            <a:ext cx="179387" cy="179388"/>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1" name="椭圆 83"/>
          <p:cNvSpPr>
            <a:spLocks noChangeAspect="1" noChangeArrowheads="1"/>
          </p:cNvSpPr>
          <p:nvPr/>
        </p:nvSpPr>
        <p:spPr bwMode="auto">
          <a:xfrm>
            <a:off x="8207375" y="3808413"/>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2" name="椭圆 84"/>
          <p:cNvSpPr>
            <a:spLocks noChangeAspect="1" noChangeArrowheads="1"/>
          </p:cNvSpPr>
          <p:nvPr/>
        </p:nvSpPr>
        <p:spPr bwMode="auto">
          <a:xfrm>
            <a:off x="7972425" y="3771900"/>
            <a:ext cx="180975" cy="179388"/>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3" name="椭圆 85"/>
          <p:cNvSpPr>
            <a:spLocks noChangeAspect="1" noChangeArrowheads="1"/>
          </p:cNvSpPr>
          <p:nvPr/>
        </p:nvSpPr>
        <p:spPr bwMode="auto">
          <a:xfrm>
            <a:off x="7759700" y="3662363"/>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4" name="椭圆 86"/>
          <p:cNvSpPr>
            <a:spLocks noChangeAspect="1" noChangeArrowheads="1"/>
          </p:cNvSpPr>
          <p:nvPr/>
        </p:nvSpPr>
        <p:spPr bwMode="auto">
          <a:xfrm>
            <a:off x="7591425" y="3494088"/>
            <a:ext cx="180975"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5" name="椭圆 87"/>
          <p:cNvSpPr>
            <a:spLocks noChangeAspect="1" noChangeArrowheads="1"/>
          </p:cNvSpPr>
          <p:nvPr/>
        </p:nvSpPr>
        <p:spPr bwMode="auto">
          <a:xfrm>
            <a:off x="7483475" y="3281363"/>
            <a:ext cx="179388" cy="180975"/>
          </a:xfrm>
          <a:prstGeom prst="ellipse">
            <a:avLst/>
          </a:prstGeom>
          <a:solidFill>
            <a:srgbClr val="D1B27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6" name="椭圆 88"/>
          <p:cNvSpPr>
            <a:spLocks noChangeAspect="1" noChangeArrowheads="1"/>
          </p:cNvSpPr>
          <p:nvPr/>
        </p:nvSpPr>
        <p:spPr bwMode="auto">
          <a:xfrm>
            <a:off x="9959975" y="2597150"/>
            <a:ext cx="1079500" cy="1079500"/>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87" name="椭圆 89"/>
          <p:cNvSpPr>
            <a:spLocks noChangeAspect="1" noChangeArrowheads="1"/>
          </p:cNvSpPr>
          <p:nvPr/>
        </p:nvSpPr>
        <p:spPr bwMode="auto">
          <a:xfrm>
            <a:off x="9648825" y="304641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8" name="椭圆 90"/>
          <p:cNvSpPr>
            <a:spLocks noChangeAspect="1" noChangeArrowheads="1"/>
          </p:cNvSpPr>
          <p:nvPr/>
        </p:nvSpPr>
        <p:spPr bwMode="auto">
          <a:xfrm>
            <a:off x="9685338"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9" name="椭圆 91"/>
          <p:cNvSpPr>
            <a:spLocks noChangeAspect="1" noChangeArrowheads="1"/>
          </p:cNvSpPr>
          <p:nvPr/>
        </p:nvSpPr>
        <p:spPr bwMode="auto">
          <a:xfrm>
            <a:off x="9793288" y="25987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0" name="椭圆 92"/>
          <p:cNvSpPr>
            <a:spLocks noChangeAspect="1" noChangeArrowheads="1"/>
          </p:cNvSpPr>
          <p:nvPr/>
        </p:nvSpPr>
        <p:spPr bwMode="auto">
          <a:xfrm>
            <a:off x="9961563"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1" name="椭圆 93"/>
          <p:cNvSpPr>
            <a:spLocks noChangeAspect="1" noChangeArrowheads="1"/>
          </p:cNvSpPr>
          <p:nvPr/>
        </p:nvSpPr>
        <p:spPr bwMode="auto">
          <a:xfrm>
            <a:off x="10174288" y="23225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2" name="椭圆 94"/>
          <p:cNvSpPr>
            <a:spLocks noChangeAspect="1" noChangeArrowheads="1"/>
          </p:cNvSpPr>
          <p:nvPr/>
        </p:nvSpPr>
        <p:spPr bwMode="auto">
          <a:xfrm>
            <a:off x="10410825" y="2284413"/>
            <a:ext cx="179388"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3" name="椭圆 95"/>
          <p:cNvSpPr>
            <a:spLocks noChangeAspect="1" noChangeArrowheads="1"/>
          </p:cNvSpPr>
          <p:nvPr/>
        </p:nvSpPr>
        <p:spPr bwMode="auto">
          <a:xfrm>
            <a:off x="10645775" y="2322513"/>
            <a:ext cx="179388"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4" name="椭圆 96"/>
          <p:cNvSpPr>
            <a:spLocks noChangeAspect="1" noChangeArrowheads="1"/>
          </p:cNvSpPr>
          <p:nvPr/>
        </p:nvSpPr>
        <p:spPr bwMode="auto">
          <a:xfrm>
            <a:off x="10858500" y="2430463"/>
            <a:ext cx="179388"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5" name="椭圆 97"/>
          <p:cNvSpPr>
            <a:spLocks noChangeAspect="1" noChangeArrowheads="1"/>
          </p:cNvSpPr>
          <p:nvPr/>
        </p:nvSpPr>
        <p:spPr bwMode="auto">
          <a:xfrm>
            <a:off x="11026775" y="2598738"/>
            <a:ext cx="179388"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6" name="椭圆 98"/>
          <p:cNvSpPr>
            <a:spLocks noChangeAspect="1" noChangeArrowheads="1"/>
          </p:cNvSpPr>
          <p:nvPr/>
        </p:nvSpPr>
        <p:spPr bwMode="auto">
          <a:xfrm>
            <a:off x="11134725" y="2811463"/>
            <a:ext cx="180975" cy="179387"/>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7" name="椭圆 99"/>
          <p:cNvSpPr>
            <a:spLocks noChangeAspect="1" noChangeArrowheads="1"/>
          </p:cNvSpPr>
          <p:nvPr/>
        </p:nvSpPr>
        <p:spPr bwMode="auto">
          <a:xfrm>
            <a:off x="11172825" y="3046413"/>
            <a:ext cx="179388"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8" name="椭圆 100"/>
          <p:cNvSpPr>
            <a:spLocks noChangeAspect="1" noChangeArrowheads="1"/>
          </p:cNvSpPr>
          <p:nvPr/>
        </p:nvSpPr>
        <p:spPr bwMode="auto">
          <a:xfrm>
            <a:off x="11134725" y="3281363"/>
            <a:ext cx="180975"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9" name="椭圆 101"/>
          <p:cNvSpPr>
            <a:spLocks noChangeAspect="1" noChangeArrowheads="1"/>
          </p:cNvSpPr>
          <p:nvPr/>
        </p:nvSpPr>
        <p:spPr bwMode="auto">
          <a:xfrm>
            <a:off x="11026775" y="3494088"/>
            <a:ext cx="179388"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0" name="椭圆 102"/>
          <p:cNvSpPr>
            <a:spLocks noChangeAspect="1" noChangeArrowheads="1"/>
          </p:cNvSpPr>
          <p:nvPr/>
        </p:nvSpPr>
        <p:spPr bwMode="auto">
          <a:xfrm>
            <a:off x="10858500" y="3662363"/>
            <a:ext cx="179388"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1" name="椭圆 103"/>
          <p:cNvSpPr>
            <a:spLocks noChangeAspect="1" noChangeArrowheads="1"/>
          </p:cNvSpPr>
          <p:nvPr/>
        </p:nvSpPr>
        <p:spPr bwMode="auto">
          <a:xfrm>
            <a:off x="10645775" y="3771900"/>
            <a:ext cx="179388" cy="179388"/>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2" name="椭圆 104"/>
          <p:cNvSpPr>
            <a:spLocks noChangeAspect="1" noChangeArrowheads="1"/>
          </p:cNvSpPr>
          <p:nvPr/>
        </p:nvSpPr>
        <p:spPr bwMode="auto">
          <a:xfrm>
            <a:off x="10410825" y="3808413"/>
            <a:ext cx="179388" cy="180975"/>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3" name="椭圆 105"/>
          <p:cNvSpPr>
            <a:spLocks noChangeAspect="1" noChangeArrowheads="1"/>
          </p:cNvSpPr>
          <p:nvPr/>
        </p:nvSpPr>
        <p:spPr bwMode="auto">
          <a:xfrm>
            <a:off x="10174288" y="3771900"/>
            <a:ext cx="180975" cy="179388"/>
          </a:xfrm>
          <a:prstGeom prst="ellipse">
            <a:avLst/>
          </a:prstGeom>
          <a:solidFill>
            <a:srgbClr val="F9B88E"/>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4" name="椭圆 106"/>
          <p:cNvSpPr>
            <a:spLocks noChangeAspect="1" noChangeArrowheads="1"/>
          </p:cNvSpPr>
          <p:nvPr/>
        </p:nvSpPr>
        <p:spPr bwMode="auto">
          <a:xfrm>
            <a:off x="99615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5" name="椭圆 107"/>
          <p:cNvSpPr>
            <a:spLocks noChangeAspect="1" noChangeArrowheads="1"/>
          </p:cNvSpPr>
          <p:nvPr/>
        </p:nvSpPr>
        <p:spPr bwMode="auto">
          <a:xfrm>
            <a:off x="9793288" y="3494088"/>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6" name="椭圆 108"/>
          <p:cNvSpPr>
            <a:spLocks noChangeAspect="1" noChangeArrowheads="1"/>
          </p:cNvSpPr>
          <p:nvPr/>
        </p:nvSpPr>
        <p:spPr bwMode="auto">
          <a:xfrm>
            <a:off x="9685338"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7" name="文本框 109"/>
          <p:cNvSpPr txBox="1">
            <a:spLocks noChangeArrowheads="1"/>
          </p:cNvSpPr>
          <p:nvPr/>
        </p:nvSpPr>
        <p:spPr bwMode="auto">
          <a:xfrm>
            <a:off x="1223963"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40%</a:t>
            </a:r>
            <a:endParaRPr lang="zh-CN" altLang="en-US" sz="3200">
              <a:solidFill>
                <a:schemeClr val="bg1"/>
              </a:solidFill>
              <a:latin typeface="Segoe UI Light" panose="020B0502040204020203" pitchFamily="34" charset="0"/>
            </a:endParaRPr>
          </a:p>
        </p:txBody>
      </p:sp>
      <p:sp>
        <p:nvSpPr>
          <p:cNvPr id="108" name="文本框 110"/>
          <p:cNvSpPr txBox="1">
            <a:spLocks noChangeArrowheads="1"/>
          </p:cNvSpPr>
          <p:nvPr/>
        </p:nvSpPr>
        <p:spPr bwMode="auto">
          <a:xfrm>
            <a:off x="3425825"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50%</a:t>
            </a:r>
            <a:endParaRPr lang="zh-CN" altLang="en-US" sz="3200">
              <a:solidFill>
                <a:schemeClr val="bg1"/>
              </a:solidFill>
              <a:latin typeface="Segoe UI Light" panose="020B0502040204020203" pitchFamily="34" charset="0"/>
            </a:endParaRPr>
          </a:p>
        </p:txBody>
      </p:sp>
      <p:sp>
        <p:nvSpPr>
          <p:cNvPr id="109" name="文本框 111"/>
          <p:cNvSpPr txBox="1">
            <a:spLocks noChangeArrowheads="1"/>
          </p:cNvSpPr>
          <p:nvPr/>
        </p:nvSpPr>
        <p:spPr bwMode="auto">
          <a:xfrm>
            <a:off x="5624513" y="2844800"/>
            <a:ext cx="930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65%</a:t>
            </a:r>
            <a:endParaRPr lang="zh-CN" altLang="en-US" sz="3200">
              <a:solidFill>
                <a:schemeClr val="bg1"/>
              </a:solidFill>
              <a:latin typeface="Segoe UI Light" panose="020B0502040204020203" pitchFamily="34" charset="0"/>
            </a:endParaRPr>
          </a:p>
        </p:txBody>
      </p:sp>
      <p:sp>
        <p:nvSpPr>
          <p:cNvPr id="110" name="文本框 112"/>
          <p:cNvSpPr txBox="1">
            <a:spLocks noChangeArrowheads="1"/>
          </p:cNvSpPr>
          <p:nvPr/>
        </p:nvSpPr>
        <p:spPr bwMode="auto">
          <a:xfrm>
            <a:off x="7845425" y="2844800"/>
            <a:ext cx="92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75%</a:t>
            </a:r>
            <a:endParaRPr lang="zh-CN" altLang="en-US" sz="3200">
              <a:solidFill>
                <a:schemeClr val="bg1"/>
              </a:solidFill>
              <a:latin typeface="Segoe UI Light" panose="020B0502040204020203" pitchFamily="34" charset="0"/>
            </a:endParaRPr>
          </a:p>
        </p:txBody>
      </p:sp>
      <p:sp>
        <p:nvSpPr>
          <p:cNvPr id="111" name="文本框 113"/>
          <p:cNvSpPr txBox="1">
            <a:spLocks noChangeArrowheads="1"/>
          </p:cNvSpPr>
          <p:nvPr/>
        </p:nvSpPr>
        <p:spPr bwMode="auto">
          <a:xfrm>
            <a:off x="10031413"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34" charset="0"/>
              </a:rPr>
              <a:t>60%</a:t>
            </a:r>
            <a:endParaRPr lang="zh-CN" altLang="en-US" sz="3200">
              <a:solidFill>
                <a:schemeClr val="bg1"/>
              </a:solidFill>
              <a:latin typeface="Segoe UI Light" panose="020B0502040204020203" pitchFamily="34" charset="0"/>
            </a:endParaRPr>
          </a:p>
        </p:txBody>
      </p:sp>
      <p:sp>
        <p:nvSpPr>
          <p:cNvPr id="122" name="椭圆 121"/>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文本框 122"/>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124" name="文本框 123"/>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127" name="矩形: 圆角 126"/>
          <p:cNvSpPr/>
          <p:nvPr/>
        </p:nvSpPr>
        <p:spPr>
          <a:xfrm>
            <a:off x="3201480" y="4386087"/>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p:cNvSpPr txBox="1"/>
          <p:nvPr/>
        </p:nvSpPr>
        <p:spPr>
          <a:xfrm>
            <a:off x="2705272" y="4409979"/>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29" name="矩形: 圆角 128"/>
          <p:cNvSpPr/>
          <p:nvPr/>
        </p:nvSpPr>
        <p:spPr>
          <a:xfrm>
            <a:off x="5398235" y="4386087"/>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文本框 129"/>
          <p:cNvSpPr txBox="1"/>
          <p:nvPr/>
        </p:nvSpPr>
        <p:spPr>
          <a:xfrm>
            <a:off x="4902027" y="4409979"/>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31" name="矩形: 圆角 130"/>
          <p:cNvSpPr/>
          <p:nvPr/>
        </p:nvSpPr>
        <p:spPr>
          <a:xfrm>
            <a:off x="7594990" y="4409979"/>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文本框 131"/>
          <p:cNvSpPr txBox="1"/>
          <p:nvPr/>
        </p:nvSpPr>
        <p:spPr>
          <a:xfrm>
            <a:off x="7098782" y="4433871"/>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33" name="矩形: 圆角 132"/>
          <p:cNvSpPr/>
          <p:nvPr/>
        </p:nvSpPr>
        <p:spPr>
          <a:xfrm>
            <a:off x="9927746" y="4430503"/>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文本框 133"/>
          <p:cNvSpPr txBox="1"/>
          <p:nvPr/>
        </p:nvSpPr>
        <p:spPr>
          <a:xfrm>
            <a:off x="9431538" y="4454395"/>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137" name="矩形: 圆角 136"/>
          <p:cNvSpPr/>
          <p:nvPr/>
        </p:nvSpPr>
        <p:spPr>
          <a:xfrm>
            <a:off x="1125547" y="4322684"/>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p:cNvSpPr txBox="1"/>
          <p:nvPr/>
        </p:nvSpPr>
        <p:spPr>
          <a:xfrm>
            <a:off x="629339" y="4346576"/>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0-#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fade">
                                      <p:cBhvr>
                                        <p:cTn id="76" dur="500"/>
                                        <p:tgtEl>
                                          <p:spTgt spid="10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500"/>
                                        <p:tgtEl>
                                          <p:spTgt spid="3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500"/>
                                        <p:tgtEl>
                                          <p:spTgt spid="3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fade">
                                      <p:cBhvr>
                                        <p:cTn id="132" dur="500"/>
                                        <p:tgtEl>
                                          <p:spTgt spid="4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500"/>
                                        <p:tgtEl>
                                          <p:spTgt spid="4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500"/>
                                        <p:tgtEl>
                                          <p:spTgt spid="4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500"/>
                                        <p:tgtEl>
                                          <p:spTgt spid="4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08"/>
                                        </p:tgtEl>
                                        <p:attrNameLst>
                                          <p:attrName>style.visibility</p:attrName>
                                        </p:attrNameLst>
                                      </p:cBhvr>
                                      <p:to>
                                        <p:strVal val="visible"/>
                                      </p:to>
                                    </p:set>
                                    <p:animEffect transition="in" filter="fade">
                                      <p:cBhvr>
                                        <p:cTn id="144" dur="500"/>
                                        <p:tgtEl>
                                          <p:spTgt spid="10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fade">
                                      <p:cBhvr>
                                        <p:cTn id="149" dur="500"/>
                                        <p:tgtEl>
                                          <p:spTgt spid="4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500"/>
                                        <p:tgtEl>
                                          <p:spTgt spid="4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fade">
                                      <p:cBhvr>
                                        <p:cTn id="155" dur="500"/>
                                        <p:tgtEl>
                                          <p:spTgt spid="4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fade">
                                      <p:cBhvr>
                                        <p:cTn id="158" dur="500"/>
                                        <p:tgtEl>
                                          <p:spTgt spid="4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8"/>
                                        </p:tgtEl>
                                        <p:attrNameLst>
                                          <p:attrName>style.visibility</p:attrName>
                                        </p:attrNameLst>
                                      </p:cBhvr>
                                      <p:to>
                                        <p:strVal val="visible"/>
                                      </p:to>
                                    </p:set>
                                    <p:animEffect transition="in" filter="fade">
                                      <p:cBhvr>
                                        <p:cTn id="161" dur="500"/>
                                        <p:tgtEl>
                                          <p:spTgt spid="4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9"/>
                                        </p:tgtEl>
                                        <p:attrNameLst>
                                          <p:attrName>style.visibility</p:attrName>
                                        </p:attrNameLst>
                                      </p:cBhvr>
                                      <p:to>
                                        <p:strVal val="visible"/>
                                      </p:to>
                                    </p:set>
                                    <p:animEffect transition="in" filter="fade">
                                      <p:cBhvr>
                                        <p:cTn id="164" dur="500"/>
                                        <p:tgtEl>
                                          <p:spTgt spid="4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fade">
                                      <p:cBhvr>
                                        <p:cTn id="167" dur="500"/>
                                        <p:tgtEl>
                                          <p:spTgt spid="5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1"/>
                                        </p:tgtEl>
                                        <p:attrNameLst>
                                          <p:attrName>style.visibility</p:attrName>
                                        </p:attrNameLst>
                                      </p:cBhvr>
                                      <p:to>
                                        <p:strVal val="visible"/>
                                      </p:to>
                                    </p:set>
                                    <p:animEffect transition="in" filter="fade">
                                      <p:cBhvr>
                                        <p:cTn id="170" dur="500"/>
                                        <p:tgtEl>
                                          <p:spTgt spid="5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fade">
                                      <p:cBhvr>
                                        <p:cTn id="173" dur="500"/>
                                        <p:tgtEl>
                                          <p:spTgt spid="5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3"/>
                                        </p:tgtEl>
                                        <p:attrNameLst>
                                          <p:attrName>style.visibility</p:attrName>
                                        </p:attrNameLst>
                                      </p:cBhvr>
                                      <p:to>
                                        <p:strVal val="visible"/>
                                      </p:to>
                                    </p:set>
                                    <p:animEffect transition="in" filter="fade">
                                      <p:cBhvr>
                                        <p:cTn id="176" dur="500"/>
                                        <p:tgtEl>
                                          <p:spTgt spid="5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500"/>
                                        <p:tgtEl>
                                          <p:spTgt spid="54"/>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5"/>
                                        </p:tgtEl>
                                        <p:attrNameLst>
                                          <p:attrName>style.visibility</p:attrName>
                                        </p:attrNameLst>
                                      </p:cBhvr>
                                      <p:to>
                                        <p:strVal val="visible"/>
                                      </p:to>
                                    </p:set>
                                    <p:animEffect transition="in" filter="fade">
                                      <p:cBhvr>
                                        <p:cTn id="182" dur="500"/>
                                        <p:tgtEl>
                                          <p:spTgt spid="5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6"/>
                                        </p:tgtEl>
                                        <p:attrNameLst>
                                          <p:attrName>style.visibility</p:attrName>
                                        </p:attrNameLst>
                                      </p:cBhvr>
                                      <p:to>
                                        <p:strVal val="visible"/>
                                      </p:to>
                                    </p:set>
                                    <p:animEffect transition="in" filter="fade">
                                      <p:cBhvr>
                                        <p:cTn id="185" dur="500"/>
                                        <p:tgtEl>
                                          <p:spTgt spid="5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7"/>
                                        </p:tgtEl>
                                        <p:attrNameLst>
                                          <p:attrName>style.visibility</p:attrName>
                                        </p:attrNameLst>
                                      </p:cBhvr>
                                      <p:to>
                                        <p:strVal val="visible"/>
                                      </p:to>
                                    </p:set>
                                    <p:animEffect transition="in" filter="fade">
                                      <p:cBhvr>
                                        <p:cTn id="188" dur="500"/>
                                        <p:tgtEl>
                                          <p:spTgt spid="5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Effect transition="in" filter="fade">
                                      <p:cBhvr>
                                        <p:cTn id="191" dur="500"/>
                                        <p:tgtEl>
                                          <p:spTgt spid="5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9"/>
                                        </p:tgtEl>
                                        <p:attrNameLst>
                                          <p:attrName>style.visibility</p:attrName>
                                        </p:attrNameLst>
                                      </p:cBhvr>
                                      <p:to>
                                        <p:strVal val="visible"/>
                                      </p:to>
                                    </p:set>
                                    <p:animEffect transition="in" filter="fade">
                                      <p:cBhvr>
                                        <p:cTn id="194" dur="500"/>
                                        <p:tgtEl>
                                          <p:spTgt spid="5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60"/>
                                        </p:tgtEl>
                                        <p:attrNameLst>
                                          <p:attrName>style.visibility</p:attrName>
                                        </p:attrNameLst>
                                      </p:cBhvr>
                                      <p:to>
                                        <p:strVal val="visible"/>
                                      </p:to>
                                    </p:set>
                                    <p:animEffect transition="in" filter="fade">
                                      <p:cBhvr>
                                        <p:cTn id="197" dur="500"/>
                                        <p:tgtEl>
                                          <p:spTgt spid="60"/>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fade">
                                      <p:cBhvr>
                                        <p:cTn id="200" dur="500"/>
                                        <p:tgtEl>
                                          <p:spTgt spid="61"/>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62"/>
                                        </p:tgtEl>
                                        <p:attrNameLst>
                                          <p:attrName>style.visibility</p:attrName>
                                        </p:attrNameLst>
                                      </p:cBhvr>
                                      <p:to>
                                        <p:strVal val="visible"/>
                                      </p:to>
                                    </p:set>
                                    <p:animEffect transition="in" filter="fade">
                                      <p:cBhvr>
                                        <p:cTn id="203" dur="500"/>
                                        <p:tgtEl>
                                          <p:spTgt spid="62"/>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63"/>
                                        </p:tgtEl>
                                        <p:attrNameLst>
                                          <p:attrName>style.visibility</p:attrName>
                                        </p:attrNameLst>
                                      </p:cBhvr>
                                      <p:to>
                                        <p:strVal val="visible"/>
                                      </p:to>
                                    </p:set>
                                    <p:animEffect transition="in" filter="fade">
                                      <p:cBhvr>
                                        <p:cTn id="206" dur="500"/>
                                        <p:tgtEl>
                                          <p:spTgt spid="63"/>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64"/>
                                        </p:tgtEl>
                                        <p:attrNameLst>
                                          <p:attrName>style.visibility</p:attrName>
                                        </p:attrNameLst>
                                      </p:cBhvr>
                                      <p:to>
                                        <p:strVal val="visible"/>
                                      </p:to>
                                    </p:set>
                                    <p:animEffect transition="in" filter="fade">
                                      <p:cBhvr>
                                        <p:cTn id="209" dur="500"/>
                                        <p:tgtEl>
                                          <p:spTgt spid="64"/>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09"/>
                                        </p:tgtEl>
                                        <p:attrNameLst>
                                          <p:attrName>style.visibility</p:attrName>
                                        </p:attrNameLst>
                                      </p:cBhvr>
                                      <p:to>
                                        <p:strVal val="visible"/>
                                      </p:to>
                                    </p:set>
                                    <p:animEffect transition="in" filter="fade">
                                      <p:cBhvr>
                                        <p:cTn id="212" dur="500"/>
                                        <p:tgtEl>
                                          <p:spTgt spid="10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5"/>
                                        </p:tgtEl>
                                        <p:attrNameLst>
                                          <p:attrName>style.visibility</p:attrName>
                                        </p:attrNameLst>
                                      </p:cBhvr>
                                      <p:to>
                                        <p:strVal val="visible"/>
                                      </p:to>
                                    </p:set>
                                    <p:animEffect transition="in" filter="fade">
                                      <p:cBhvr>
                                        <p:cTn id="217" dur="500"/>
                                        <p:tgtEl>
                                          <p:spTgt spid="6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66"/>
                                        </p:tgtEl>
                                        <p:attrNameLst>
                                          <p:attrName>style.visibility</p:attrName>
                                        </p:attrNameLst>
                                      </p:cBhvr>
                                      <p:to>
                                        <p:strVal val="visible"/>
                                      </p:to>
                                    </p:set>
                                    <p:animEffect transition="in" filter="fade">
                                      <p:cBhvr>
                                        <p:cTn id="220" dur="500"/>
                                        <p:tgtEl>
                                          <p:spTgt spid="66"/>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67"/>
                                        </p:tgtEl>
                                        <p:attrNameLst>
                                          <p:attrName>style.visibility</p:attrName>
                                        </p:attrNameLst>
                                      </p:cBhvr>
                                      <p:to>
                                        <p:strVal val="visible"/>
                                      </p:to>
                                    </p:set>
                                    <p:animEffect transition="in" filter="fade">
                                      <p:cBhvr>
                                        <p:cTn id="223" dur="500"/>
                                        <p:tgtEl>
                                          <p:spTgt spid="6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68"/>
                                        </p:tgtEl>
                                        <p:attrNameLst>
                                          <p:attrName>style.visibility</p:attrName>
                                        </p:attrNameLst>
                                      </p:cBhvr>
                                      <p:to>
                                        <p:strVal val="visible"/>
                                      </p:to>
                                    </p:set>
                                    <p:animEffect transition="in" filter="fade">
                                      <p:cBhvr>
                                        <p:cTn id="226" dur="500"/>
                                        <p:tgtEl>
                                          <p:spTgt spid="68"/>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69"/>
                                        </p:tgtEl>
                                        <p:attrNameLst>
                                          <p:attrName>style.visibility</p:attrName>
                                        </p:attrNameLst>
                                      </p:cBhvr>
                                      <p:to>
                                        <p:strVal val="visible"/>
                                      </p:to>
                                    </p:set>
                                    <p:animEffect transition="in" filter="fade">
                                      <p:cBhvr>
                                        <p:cTn id="229" dur="500"/>
                                        <p:tgtEl>
                                          <p:spTgt spid="69"/>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70"/>
                                        </p:tgtEl>
                                        <p:attrNameLst>
                                          <p:attrName>style.visibility</p:attrName>
                                        </p:attrNameLst>
                                      </p:cBhvr>
                                      <p:to>
                                        <p:strVal val="visible"/>
                                      </p:to>
                                    </p:set>
                                    <p:animEffect transition="in" filter="fade">
                                      <p:cBhvr>
                                        <p:cTn id="232" dur="500"/>
                                        <p:tgtEl>
                                          <p:spTgt spid="7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71"/>
                                        </p:tgtEl>
                                        <p:attrNameLst>
                                          <p:attrName>style.visibility</p:attrName>
                                        </p:attrNameLst>
                                      </p:cBhvr>
                                      <p:to>
                                        <p:strVal val="visible"/>
                                      </p:to>
                                    </p:set>
                                    <p:animEffect transition="in" filter="fade">
                                      <p:cBhvr>
                                        <p:cTn id="235" dur="500"/>
                                        <p:tgtEl>
                                          <p:spTgt spid="7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72"/>
                                        </p:tgtEl>
                                        <p:attrNameLst>
                                          <p:attrName>style.visibility</p:attrName>
                                        </p:attrNameLst>
                                      </p:cBhvr>
                                      <p:to>
                                        <p:strVal val="visible"/>
                                      </p:to>
                                    </p:set>
                                    <p:animEffect transition="in" filter="fade">
                                      <p:cBhvr>
                                        <p:cTn id="238" dur="500"/>
                                        <p:tgtEl>
                                          <p:spTgt spid="72"/>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73"/>
                                        </p:tgtEl>
                                        <p:attrNameLst>
                                          <p:attrName>style.visibility</p:attrName>
                                        </p:attrNameLst>
                                      </p:cBhvr>
                                      <p:to>
                                        <p:strVal val="visible"/>
                                      </p:to>
                                    </p:set>
                                    <p:animEffect transition="in" filter="fade">
                                      <p:cBhvr>
                                        <p:cTn id="241" dur="500"/>
                                        <p:tgtEl>
                                          <p:spTgt spid="73"/>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74"/>
                                        </p:tgtEl>
                                        <p:attrNameLst>
                                          <p:attrName>style.visibility</p:attrName>
                                        </p:attrNameLst>
                                      </p:cBhvr>
                                      <p:to>
                                        <p:strVal val="visible"/>
                                      </p:to>
                                    </p:set>
                                    <p:animEffect transition="in" filter="fade">
                                      <p:cBhvr>
                                        <p:cTn id="244" dur="500"/>
                                        <p:tgtEl>
                                          <p:spTgt spid="74"/>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75"/>
                                        </p:tgtEl>
                                        <p:attrNameLst>
                                          <p:attrName>style.visibility</p:attrName>
                                        </p:attrNameLst>
                                      </p:cBhvr>
                                      <p:to>
                                        <p:strVal val="visible"/>
                                      </p:to>
                                    </p:set>
                                    <p:animEffect transition="in" filter="fade">
                                      <p:cBhvr>
                                        <p:cTn id="247" dur="500"/>
                                        <p:tgtEl>
                                          <p:spTgt spid="75"/>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6"/>
                                        </p:tgtEl>
                                        <p:attrNameLst>
                                          <p:attrName>style.visibility</p:attrName>
                                        </p:attrNameLst>
                                      </p:cBhvr>
                                      <p:to>
                                        <p:strVal val="visible"/>
                                      </p:to>
                                    </p:set>
                                    <p:animEffect transition="in" filter="fade">
                                      <p:cBhvr>
                                        <p:cTn id="252" dur="500"/>
                                        <p:tgtEl>
                                          <p:spTgt spid="76"/>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77"/>
                                        </p:tgtEl>
                                        <p:attrNameLst>
                                          <p:attrName>style.visibility</p:attrName>
                                        </p:attrNameLst>
                                      </p:cBhvr>
                                      <p:to>
                                        <p:strVal val="visible"/>
                                      </p:to>
                                    </p:set>
                                    <p:animEffect transition="in" filter="fade">
                                      <p:cBhvr>
                                        <p:cTn id="255" dur="500"/>
                                        <p:tgtEl>
                                          <p:spTgt spid="77"/>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78"/>
                                        </p:tgtEl>
                                        <p:attrNameLst>
                                          <p:attrName>style.visibility</p:attrName>
                                        </p:attrNameLst>
                                      </p:cBhvr>
                                      <p:to>
                                        <p:strVal val="visible"/>
                                      </p:to>
                                    </p:set>
                                    <p:animEffect transition="in" filter="fade">
                                      <p:cBhvr>
                                        <p:cTn id="258" dur="500"/>
                                        <p:tgtEl>
                                          <p:spTgt spid="78"/>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79"/>
                                        </p:tgtEl>
                                        <p:attrNameLst>
                                          <p:attrName>style.visibility</p:attrName>
                                        </p:attrNameLst>
                                      </p:cBhvr>
                                      <p:to>
                                        <p:strVal val="visible"/>
                                      </p:to>
                                    </p:set>
                                    <p:animEffect transition="in" filter="fade">
                                      <p:cBhvr>
                                        <p:cTn id="261" dur="500"/>
                                        <p:tgtEl>
                                          <p:spTgt spid="79"/>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80"/>
                                        </p:tgtEl>
                                        <p:attrNameLst>
                                          <p:attrName>style.visibility</p:attrName>
                                        </p:attrNameLst>
                                      </p:cBhvr>
                                      <p:to>
                                        <p:strVal val="visible"/>
                                      </p:to>
                                    </p:set>
                                    <p:animEffect transition="in" filter="fade">
                                      <p:cBhvr>
                                        <p:cTn id="264" dur="500"/>
                                        <p:tgtEl>
                                          <p:spTgt spid="80"/>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81"/>
                                        </p:tgtEl>
                                        <p:attrNameLst>
                                          <p:attrName>style.visibility</p:attrName>
                                        </p:attrNameLst>
                                      </p:cBhvr>
                                      <p:to>
                                        <p:strVal val="visible"/>
                                      </p:to>
                                    </p:set>
                                    <p:animEffect transition="in" filter="fade">
                                      <p:cBhvr>
                                        <p:cTn id="267" dur="500"/>
                                        <p:tgtEl>
                                          <p:spTgt spid="81"/>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82"/>
                                        </p:tgtEl>
                                        <p:attrNameLst>
                                          <p:attrName>style.visibility</p:attrName>
                                        </p:attrNameLst>
                                      </p:cBhvr>
                                      <p:to>
                                        <p:strVal val="visible"/>
                                      </p:to>
                                    </p:set>
                                    <p:animEffect transition="in" filter="fade">
                                      <p:cBhvr>
                                        <p:cTn id="270" dur="500"/>
                                        <p:tgtEl>
                                          <p:spTgt spid="82"/>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83"/>
                                        </p:tgtEl>
                                        <p:attrNameLst>
                                          <p:attrName>style.visibility</p:attrName>
                                        </p:attrNameLst>
                                      </p:cBhvr>
                                      <p:to>
                                        <p:strVal val="visible"/>
                                      </p:to>
                                    </p:set>
                                    <p:animEffect transition="in" filter="fade">
                                      <p:cBhvr>
                                        <p:cTn id="273" dur="500"/>
                                        <p:tgtEl>
                                          <p:spTgt spid="83"/>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84"/>
                                        </p:tgtEl>
                                        <p:attrNameLst>
                                          <p:attrName>style.visibility</p:attrName>
                                        </p:attrNameLst>
                                      </p:cBhvr>
                                      <p:to>
                                        <p:strVal val="visible"/>
                                      </p:to>
                                    </p:set>
                                    <p:animEffect transition="in" filter="fade">
                                      <p:cBhvr>
                                        <p:cTn id="276" dur="500"/>
                                        <p:tgtEl>
                                          <p:spTgt spid="84"/>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85"/>
                                        </p:tgtEl>
                                        <p:attrNameLst>
                                          <p:attrName>style.visibility</p:attrName>
                                        </p:attrNameLst>
                                      </p:cBhvr>
                                      <p:to>
                                        <p:strVal val="visible"/>
                                      </p:to>
                                    </p:set>
                                    <p:animEffect transition="in" filter="fade">
                                      <p:cBhvr>
                                        <p:cTn id="279" dur="500"/>
                                        <p:tgtEl>
                                          <p:spTgt spid="85"/>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110"/>
                                        </p:tgtEl>
                                        <p:attrNameLst>
                                          <p:attrName>style.visibility</p:attrName>
                                        </p:attrNameLst>
                                      </p:cBhvr>
                                      <p:to>
                                        <p:strVal val="visible"/>
                                      </p:to>
                                    </p:set>
                                    <p:animEffect transition="in" filter="fade">
                                      <p:cBhvr>
                                        <p:cTn id="282" dur="500"/>
                                        <p:tgtEl>
                                          <p:spTgt spid="110"/>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86"/>
                                        </p:tgtEl>
                                        <p:attrNameLst>
                                          <p:attrName>style.visibility</p:attrName>
                                        </p:attrNameLst>
                                      </p:cBhvr>
                                      <p:to>
                                        <p:strVal val="visible"/>
                                      </p:to>
                                    </p:set>
                                    <p:animEffect transition="in" filter="fade">
                                      <p:cBhvr>
                                        <p:cTn id="285" dur="500"/>
                                        <p:tgtEl>
                                          <p:spTgt spid="86"/>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87"/>
                                        </p:tgtEl>
                                        <p:attrNameLst>
                                          <p:attrName>style.visibility</p:attrName>
                                        </p:attrNameLst>
                                      </p:cBhvr>
                                      <p:to>
                                        <p:strVal val="visible"/>
                                      </p:to>
                                    </p:set>
                                    <p:animEffect transition="in" filter="fade">
                                      <p:cBhvr>
                                        <p:cTn id="288" dur="500"/>
                                        <p:tgtEl>
                                          <p:spTgt spid="87"/>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88"/>
                                        </p:tgtEl>
                                        <p:attrNameLst>
                                          <p:attrName>style.visibility</p:attrName>
                                        </p:attrNameLst>
                                      </p:cBhvr>
                                      <p:to>
                                        <p:strVal val="visible"/>
                                      </p:to>
                                    </p:set>
                                    <p:animEffect transition="in" filter="fade">
                                      <p:cBhvr>
                                        <p:cTn id="291" dur="500"/>
                                        <p:tgtEl>
                                          <p:spTgt spid="88"/>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89"/>
                                        </p:tgtEl>
                                        <p:attrNameLst>
                                          <p:attrName>style.visibility</p:attrName>
                                        </p:attrNameLst>
                                      </p:cBhvr>
                                      <p:to>
                                        <p:strVal val="visible"/>
                                      </p:to>
                                    </p:set>
                                    <p:animEffect transition="in" filter="fade">
                                      <p:cBhvr>
                                        <p:cTn id="294" dur="500"/>
                                        <p:tgtEl>
                                          <p:spTgt spid="89"/>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90"/>
                                        </p:tgtEl>
                                        <p:attrNameLst>
                                          <p:attrName>style.visibility</p:attrName>
                                        </p:attrNameLst>
                                      </p:cBhvr>
                                      <p:to>
                                        <p:strVal val="visible"/>
                                      </p:to>
                                    </p:set>
                                    <p:animEffect transition="in" filter="fade">
                                      <p:cBhvr>
                                        <p:cTn id="297" dur="500"/>
                                        <p:tgtEl>
                                          <p:spTgt spid="90"/>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91"/>
                                        </p:tgtEl>
                                        <p:attrNameLst>
                                          <p:attrName>style.visibility</p:attrName>
                                        </p:attrNameLst>
                                      </p:cBhvr>
                                      <p:to>
                                        <p:strVal val="visible"/>
                                      </p:to>
                                    </p:set>
                                    <p:animEffect transition="in" filter="fade">
                                      <p:cBhvr>
                                        <p:cTn id="300" dur="500"/>
                                        <p:tgtEl>
                                          <p:spTgt spid="91"/>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92"/>
                                        </p:tgtEl>
                                        <p:attrNameLst>
                                          <p:attrName>style.visibility</p:attrName>
                                        </p:attrNameLst>
                                      </p:cBhvr>
                                      <p:to>
                                        <p:strVal val="visible"/>
                                      </p:to>
                                    </p:set>
                                    <p:animEffect transition="in" filter="fade">
                                      <p:cBhvr>
                                        <p:cTn id="303" dur="500"/>
                                        <p:tgtEl>
                                          <p:spTgt spid="92"/>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93"/>
                                        </p:tgtEl>
                                        <p:attrNameLst>
                                          <p:attrName>style.visibility</p:attrName>
                                        </p:attrNameLst>
                                      </p:cBhvr>
                                      <p:to>
                                        <p:strVal val="visible"/>
                                      </p:to>
                                    </p:set>
                                    <p:animEffect transition="in" filter="fade">
                                      <p:cBhvr>
                                        <p:cTn id="306" dur="500"/>
                                        <p:tgtEl>
                                          <p:spTgt spid="93"/>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94"/>
                                        </p:tgtEl>
                                        <p:attrNameLst>
                                          <p:attrName>style.visibility</p:attrName>
                                        </p:attrNameLst>
                                      </p:cBhvr>
                                      <p:to>
                                        <p:strVal val="visible"/>
                                      </p:to>
                                    </p:set>
                                    <p:animEffect transition="in" filter="fade">
                                      <p:cBhvr>
                                        <p:cTn id="309" dur="500"/>
                                        <p:tgtEl>
                                          <p:spTgt spid="94"/>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95"/>
                                        </p:tgtEl>
                                        <p:attrNameLst>
                                          <p:attrName>style.visibility</p:attrName>
                                        </p:attrNameLst>
                                      </p:cBhvr>
                                      <p:to>
                                        <p:strVal val="visible"/>
                                      </p:to>
                                    </p:set>
                                    <p:animEffect transition="in" filter="fade">
                                      <p:cBhvr>
                                        <p:cTn id="312" dur="500"/>
                                        <p:tgtEl>
                                          <p:spTgt spid="95"/>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96"/>
                                        </p:tgtEl>
                                        <p:attrNameLst>
                                          <p:attrName>style.visibility</p:attrName>
                                        </p:attrNameLst>
                                      </p:cBhvr>
                                      <p:to>
                                        <p:strVal val="visible"/>
                                      </p:to>
                                    </p:set>
                                    <p:animEffect transition="in" filter="fade">
                                      <p:cBhvr>
                                        <p:cTn id="315" dur="500"/>
                                        <p:tgtEl>
                                          <p:spTgt spid="96"/>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Effect transition="in" filter="fade">
                                      <p:cBhvr>
                                        <p:cTn id="318" dur="500"/>
                                        <p:tgtEl>
                                          <p:spTgt spid="97"/>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98"/>
                                        </p:tgtEl>
                                        <p:attrNameLst>
                                          <p:attrName>style.visibility</p:attrName>
                                        </p:attrNameLst>
                                      </p:cBhvr>
                                      <p:to>
                                        <p:strVal val="visible"/>
                                      </p:to>
                                    </p:set>
                                    <p:animEffect transition="in" filter="fade">
                                      <p:cBhvr>
                                        <p:cTn id="321" dur="500"/>
                                        <p:tgtEl>
                                          <p:spTgt spid="98"/>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99"/>
                                        </p:tgtEl>
                                        <p:attrNameLst>
                                          <p:attrName>style.visibility</p:attrName>
                                        </p:attrNameLst>
                                      </p:cBhvr>
                                      <p:to>
                                        <p:strVal val="visible"/>
                                      </p:to>
                                    </p:set>
                                    <p:animEffect transition="in" filter="fade">
                                      <p:cBhvr>
                                        <p:cTn id="324" dur="500"/>
                                        <p:tgtEl>
                                          <p:spTgt spid="99"/>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Effect transition="in" filter="fade">
                                      <p:cBhvr>
                                        <p:cTn id="327" dur="500"/>
                                        <p:tgtEl>
                                          <p:spTgt spid="100"/>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01"/>
                                        </p:tgtEl>
                                        <p:attrNameLst>
                                          <p:attrName>style.visibility</p:attrName>
                                        </p:attrNameLst>
                                      </p:cBhvr>
                                      <p:to>
                                        <p:strVal val="visible"/>
                                      </p:to>
                                    </p:set>
                                    <p:animEffect transition="in" filter="fade">
                                      <p:cBhvr>
                                        <p:cTn id="330" dur="500"/>
                                        <p:tgtEl>
                                          <p:spTgt spid="101"/>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02"/>
                                        </p:tgtEl>
                                        <p:attrNameLst>
                                          <p:attrName>style.visibility</p:attrName>
                                        </p:attrNameLst>
                                      </p:cBhvr>
                                      <p:to>
                                        <p:strVal val="visible"/>
                                      </p:to>
                                    </p:set>
                                    <p:animEffect transition="in" filter="fade">
                                      <p:cBhvr>
                                        <p:cTn id="333" dur="500"/>
                                        <p:tgtEl>
                                          <p:spTgt spid="102"/>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103"/>
                                        </p:tgtEl>
                                        <p:attrNameLst>
                                          <p:attrName>style.visibility</p:attrName>
                                        </p:attrNameLst>
                                      </p:cBhvr>
                                      <p:to>
                                        <p:strVal val="visible"/>
                                      </p:to>
                                    </p:set>
                                    <p:animEffect transition="in" filter="fade">
                                      <p:cBhvr>
                                        <p:cTn id="336" dur="500"/>
                                        <p:tgtEl>
                                          <p:spTgt spid="103"/>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104"/>
                                        </p:tgtEl>
                                        <p:attrNameLst>
                                          <p:attrName>style.visibility</p:attrName>
                                        </p:attrNameLst>
                                      </p:cBhvr>
                                      <p:to>
                                        <p:strVal val="visible"/>
                                      </p:to>
                                    </p:set>
                                    <p:animEffect transition="in" filter="fade">
                                      <p:cBhvr>
                                        <p:cTn id="339" dur="500"/>
                                        <p:tgtEl>
                                          <p:spTgt spid="104"/>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105"/>
                                        </p:tgtEl>
                                        <p:attrNameLst>
                                          <p:attrName>style.visibility</p:attrName>
                                        </p:attrNameLst>
                                      </p:cBhvr>
                                      <p:to>
                                        <p:strVal val="visible"/>
                                      </p:to>
                                    </p:set>
                                    <p:animEffect transition="in" filter="fade">
                                      <p:cBhvr>
                                        <p:cTn id="342" dur="500"/>
                                        <p:tgtEl>
                                          <p:spTgt spid="105"/>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106"/>
                                        </p:tgtEl>
                                        <p:attrNameLst>
                                          <p:attrName>style.visibility</p:attrName>
                                        </p:attrNameLst>
                                      </p:cBhvr>
                                      <p:to>
                                        <p:strVal val="visible"/>
                                      </p:to>
                                    </p:set>
                                    <p:animEffect transition="in" filter="fade">
                                      <p:cBhvr>
                                        <p:cTn id="345" dur="500"/>
                                        <p:tgtEl>
                                          <p:spTgt spid="106"/>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111"/>
                                        </p:tgtEl>
                                        <p:attrNameLst>
                                          <p:attrName>style.visibility</p:attrName>
                                        </p:attrNameLst>
                                      </p:cBhvr>
                                      <p:to>
                                        <p:strVal val="visible"/>
                                      </p:to>
                                    </p:set>
                                    <p:animEffect transition="in" filter="fade">
                                      <p:cBhvr>
                                        <p:cTn id="348" dur="500"/>
                                        <p:tgtEl>
                                          <p:spTgt spid="111"/>
                                        </p:tgtEl>
                                      </p:cBhvr>
                                    </p:animEffect>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28"/>
                                        </p:tgtEl>
                                        <p:attrNameLst>
                                          <p:attrName>style.visibility</p:attrName>
                                        </p:attrNameLst>
                                      </p:cBhvr>
                                      <p:to>
                                        <p:strVal val="visible"/>
                                      </p:to>
                                    </p:set>
                                    <p:animEffect transition="in" filter="fade">
                                      <p:cBhvr>
                                        <p:cTn id="353" dur="500"/>
                                        <p:tgtEl>
                                          <p:spTgt spid="128"/>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127"/>
                                        </p:tgtEl>
                                        <p:attrNameLst>
                                          <p:attrName>style.visibility</p:attrName>
                                        </p:attrNameLst>
                                      </p:cBhvr>
                                      <p:to>
                                        <p:strVal val="visible"/>
                                      </p:to>
                                    </p:set>
                                    <p:animEffect transition="in" filter="fade">
                                      <p:cBhvr>
                                        <p:cTn id="356" dur="500"/>
                                        <p:tgtEl>
                                          <p:spTgt spid="127"/>
                                        </p:tgtEl>
                                      </p:cBhvr>
                                    </p:animEffect>
                                  </p:childTnLst>
                                </p:cTn>
                              </p:par>
                            </p:childTnLst>
                          </p:cTn>
                        </p:par>
                      </p:childTnLst>
                    </p:cTn>
                  </p:par>
                  <p:par>
                    <p:cTn id="357" fill="hold">
                      <p:stCondLst>
                        <p:cond delay="indefinite"/>
                      </p:stCondLst>
                      <p:childTnLst>
                        <p:par>
                          <p:cTn id="358" fill="hold">
                            <p:stCondLst>
                              <p:cond delay="0"/>
                            </p:stCondLst>
                            <p:childTnLst>
                              <p:par>
                                <p:cTn id="359" presetID="10" presetClass="entr" presetSubtype="0" fill="hold" grpId="0" nodeType="clickEffect">
                                  <p:stCondLst>
                                    <p:cond delay="0"/>
                                  </p:stCondLst>
                                  <p:childTnLst>
                                    <p:set>
                                      <p:cBhvr>
                                        <p:cTn id="360" dur="1" fill="hold">
                                          <p:stCondLst>
                                            <p:cond delay="0"/>
                                          </p:stCondLst>
                                        </p:cTn>
                                        <p:tgtEl>
                                          <p:spTgt spid="130"/>
                                        </p:tgtEl>
                                        <p:attrNameLst>
                                          <p:attrName>style.visibility</p:attrName>
                                        </p:attrNameLst>
                                      </p:cBhvr>
                                      <p:to>
                                        <p:strVal val="visible"/>
                                      </p:to>
                                    </p:set>
                                    <p:animEffect transition="in" filter="fade">
                                      <p:cBhvr>
                                        <p:cTn id="361" dur="500"/>
                                        <p:tgtEl>
                                          <p:spTgt spid="130"/>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129"/>
                                        </p:tgtEl>
                                        <p:attrNameLst>
                                          <p:attrName>style.visibility</p:attrName>
                                        </p:attrNameLst>
                                      </p:cBhvr>
                                      <p:to>
                                        <p:strVal val="visible"/>
                                      </p:to>
                                    </p:set>
                                    <p:animEffect transition="in" filter="fade">
                                      <p:cBhvr>
                                        <p:cTn id="364" dur="500"/>
                                        <p:tgtEl>
                                          <p:spTgt spid="129"/>
                                        </p:tgtEl>
                                      </p:cBhvr>
                                    </p:animEffect>
                                  </p:childTnLst>
                                </p:cTn>
                              </p:par>
                            </p:childTnLst>
                          </p:cTn>
                        </p:par>
                      </p:childTnLst>
                    </p:cTn>
                  </p:par>
                  <p:par>
                    <p:cTn id="365" fill="hold">
                      <p:stCondLst>
                        <p:cond delay="indefinite"/>
                      </p:stCondLst>
                      <p:childTnLst>
                        <p:par>
                          <p:cTn id="366" fill="hold">
                            <p:stCondLst>
                              <p:cond delay="0"/>
                            </p:stCondLst>
                            <p:childTnLst>
                              <p:par>
                                <p:cTn id="367" presetID="10" presetClass="entr" presetSubtype="0" fill="hold" grpId="0" nodeType="clickEffect">
                                  <p:stCondLst>
                                    <p:cond delay="0"/>
                                  </p:stCondLst>
                                  <p:childTnLst>
                                    <p:set>
                                      <p:cBhvr>
                                        <p:cTn id="368" dur="1" fill="hold">
                                          <p:stCondLst>
                                            <p:cond delay="0"/>
                                          </p:stCondLst>
                                        </p:cTn>
                                        <p:tgtEl>
                                          <p:spTgt spid="132"/>
                                        </p:tgtEl>
                                        <p:attrNameLst>
                                          <p:attrName>style.visibility</p:attrName>
                                        </p:attrNameLst>
                                      </p:cBhvr>
                                      <p:to>
                                        <p:strVal val="visible"/>
                                      </p:to>
                                    </p:set>
                                    <p:animEffect transition="in" filter="fade">
                                      <p:cBhvr>
                                        <p:cTn id="369" dur="500"/>
                                        <p:tgtEl>
                                          <p:spTgt spid="132"/>
                                        </p:tgtEl>
                                      </p:cBhvr>
                                    </p:animEffect>
                                  </p:childTnLst>
                                </p:cTn>
                              </p:par>
                              <p:par>
                                <p:cTn id="370" presetID="10" presetClass="entr" presetSubtype="0" fill="hold" grpId="0" nodeType="withEffect">
                                  <p:stCondLst>
                                    <p:cond delay="0"/>
                                  </p:stCondLst>
                                  <p:childTnLst>
                                    <p:set>
                                      <p:cBhvr>
                                        <p:cTn id="371" dur="1" fill="hold">
                                          <p:stCondLst>
                                            <p:cond delay="0"/>
                                          </p:stCondLst>
                                        </p:cTn>
                                        <p:tgtEl>
                                          <p:spTgt spid="131"/>
                                        </p:tgtEl>
                                        <p:attrNameLst>
                                          <p:attrName>style.visibility</p:attrName>
                                        </p:attrNameLst>
                                      </p:cBhvr>
                                      <p:to>
                                        <p:strVal val="visible"/>
                                      </p:to>
                                    </p:set>
                                    <p:animEffect transition="in" filter="fade">
                                      <p:cBhvr>
                                        <p:cTn id="372" dur="500"/>
                                        <p:tgtEl>
                                          <p:spTgt spid="131"/>
                                        </p:tgtEl>
                                      </p:cBhvr>
                                    </p:animEffect>
                                  </p:childTnLst>
                                </p:cTn>
                              </p:par>
                            </p:childTnLst>
                          </p:cTn>
                        </p:par>
                      </p:childTnLst>
                    </p:cTn>
                  </p:par>
                  <p:par>
                    <p:cTn id="373" fill="hold">
                      <p:stCondLst>
                        <p:cond delay="indefinite"/>
                      </p:stCondLst>
                      <p:childTnLst>
                        <p:par>
                          <p:cTn id="374" fill="hold">
                            <p:stCondLst>
                              <p:cond delay="0"/>
                            </p:stCondLst>
                            <p:childTnLst>
                              <p:par>
                                <p:cTn id="375" presetID="10" presetClass="entr" presetSubtype="0" fill="hold" grpId="0" nodeType="clickEffect">
                                  <p:stCondLst>
                                    <p:cond delay="0"/>
                                  </p:stCondLst>
                                  <p:childTnLst>
                                    <p:set>
                                      <p:cBhvr>
                                        <p:cTn id="376" dur="1" fill="hold">
                                          <p:stCondLst>
                                            <p:cond delay="0"/>
                                          </p:stCondLst>
                                        </p:cTn>
                                        <p:tgtEl>
                                          <p:spTgt spid="134"/>
                                        </p:tgtEl>
                                        <p:attrNameLst>
                                          <p:attrName>style.visibility</p:attrName>
                                        </p:attrNameLst>
                                      </p:cBhvr>
                                      <p:to>
                                        <p:strVal val="visible"/>
                                      </p:to>
                                    </p:set>
                                    <p:animEffect transition="in" filter="fade">
                                      <p:cBhvr>
                                        <p:cTn id="377" dur="500"/>
                                        <p:tgtEl>
                                          <p:spTgt spid="134"/>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133"/>
                                        </p:tgtEl>
                                        <p:attrNameLst>
                                          <p:attrName>style.visibility</p:attrName>
                                        </p:attrNameLst>
                                      </p:cBhvr>
                                      <p:to>
                                        <p:strVal val="visible"/>
                                      </p:to>
                                    </p:set>
                                    <p:animEffect transition="in" filter="fade">
                                      <p:cBhvr>
                                        <p:cTn id="380" dur="500"/>
                                        <p:tgtEl>
                                          <p:spTgt spid="133"/>
                                        </p:tgtEl>
                                      </p:cBhvr>
                                    </p:animEffect>
                                  </p:childTnLst>
                                </p:cTn>
                              </p:par>
                            </p:childTnLst>
                          </p:cTn>
                        </p:par>
                      </p:childTnLst>
                    </p:cTn>
                  </p:par>
                  <p:par>
                    <p:cTn id="381" fill="hold">
                      <p:stCondLst>
                        <p:cond delay="indefinite"/>
                      </p:stCondLst>
                      <p:childTnLst>
                        <p:par>
                          <p:cTn id="382" fill="hold">
                            <p:stCondLst>
                              <p:cond delay="0"/>
                            </p:stCondLst>
                            <p:childTnLst>
                              <p:par>
                                <p:cTn id="383" presetID="10" presetClass="entr" presetSubtype="0" fill="hold" grpId="0" nodeType="clickEffect">
                                  <p:stCondLst>
                                    <p:cond delay="0"/>
                                  </p:stCondLst>
                                  <p:childTnLst>
                                    <p:set>
                                      <p:cBhvr>
                                        <p:cTn id="384" dur="1" fill="hold">
                                          <p:stCondLst>
                                            <p:cond delay="0"/>
                                          </p:stCondLst>
                                        </p:cTn>
                                        <p:tgtEl>
                                          <p:spTgt spid="138"/>
                                        </p:tgtEl>
                                        <p:attrNameLst>
                                          <p:attrName>style.visibility</p:attrName>
                                        </p:attrNameLst>
                                      </p:cBhvr>
                                      <p:to>
                                        <p:strVal val="visible"/>
                                      </p:to>
                                    </p:set>
                                    <p:animEffect transition="in" filter="fade">
                                      <p:cBhvr>
                                        <p:cTn id="385" dur="500"/>
                                        <p:tgtEl>
                                          <p:spTgt spid="138"/>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137"/>
                                        </p:tgtEl>
                                        <p:attrNameLst>
                                          <p:attrName>style.visibility</p:attrName>
                                        </p:attrNameLst>
                                      </p:cBhvr>
                                      <p:to>
                                        <p:strVal val="visible"/>
                                      </p:to>
                                    </p:set>
                                    <p:animEffect transition="in" filter="fade">
                                      <p:cBhvr>
                                        <p:cTn id="38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p:bldP spid="108" grpId="0"/>
      <p:bldP spid="109" grpId="0"/>
      <p:bldP spid="110" grpId="0"/>
      <p:bldP spid="111" grpId="0"/>
      <p:bldP spid="122" grpId="0" animBg="1"/>
      <p:bldP spid="127" grpId="0" animBg="1"/>
      <p:bldP spid="128" grpId="0"/>
      <p:bldP spid="129" grpId="0" animBg="1"/>
      <p:bldP spid="130" grpId="0"/>
      <p:bldP spid="131" grpId="0" animBg="1"/>
      <p:bldP spid="132" grpId="0"/>
      <p:bldP spid="133" grpId="0" animBg="1"/>
      <p:bldP spid="134" grpId="0"/>
      <p:bldP spid="137" grpId="0" animBg="1"/>
      <p:bldP spid="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spect="1"/>
          </p:cNvSpPr>
          <p:nvPr/>
        </p:nvSpPr>
        <p:spPr>
          <a:xfrm>
            <a:off x="4511675" y="2316163"/>
            <a:ext cx="1800225" cy="1800225"/>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3" name="KSO_Shape"/>
          <p:cNvSpPr/>
          <p:nvPr/>
        </p:nvSpPr>
        <p:spPr bwMode="auto">
          <a:xfrm>
            <a:off x="5129213" y="2811463"/>
            <a:ext cx="519112" cy="744537"/>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0000"/>
              </a:solidFill>
            </a:endParaRPr>
          </a:p>
        </p:txBody>
      </p:sp>
      <p:sp>
        <p:nvSpPr>
          <p:cNvPr id="4" name="椭圆 3"/>
          <p:cNvSpPr>
            <a:spLocks noChangeAspect="1"/>
          </p:cNvSpPr>
          <p:nvPr/>
        </p:nvSpPr>
        <p:spPr>
          <a:xfrm>
            <a:off x="4892675" y="3429000"/>
            <a:ext cx="1800225" cy="1800225"/>
          </a:xfrm>
          <a:prstGeom prst="ellipse">
            <a:avLst/>
          </a:prstGeom>
          <a:solidFill>
            <a:srgbClr val="FDCB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5" name="弧形 4"/>
          <p:cNvSpPr/>
          <p:nvPr/>
        </p:nvSpPr>
        <p:spPr>
          <a:xfrm rot="18096577">
            <a:off x="7615237" y="2678113"/>
            <a:ext cx="1281113" cy="1677988"/>
          </a:xfrm>
          <a:prstGeom prst="arc">
            <a:avLst>
              <a:gd name="adj1" fmla="val 15669845"/>
              <a:gd name="adj2" fmla="val 126852"/>
            </a:avLst>
          </a:prstGeom>
          <a:ln>
            <a:solidFill>
              <a:srgbClr val="B4B17A"/>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12" name="弧形 11"/>
          <p:cNvSpPr/>
          <p:nvPr/>
        </p:nvSpPr>
        <p:spPr>
          <a:xfrm>
            <a:off x="3138488" y="1979613"/>
            <a:ext cx="1584325" cy="1495425"/>
          </a:xfrm>
          <a:prstGeom prst="arc">
            <a:avLst>
              <a:gd name="adj1" fmla="val 16200000"/>
              <a:gd name="adj2" fmla="val 21349829"/>
            </a:avLst>
          </a:prstGeom>
          <a:ln>
            <a:solidFill>
              <a:srgbClr val="FA9A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13" name="弧形 12"/>
          <p:cNvSpPr/>
          <p:nvPr/>
        </p:nvSpPr>
        <p:spPr>
          <a:xfrm rot="1188091" flipV="1">
            <a:off x="3449638" y="3670300"/>
            <a:ext cx="1585912" cy="1493838"/>
          </a:xfrm>
          <a:prstGeom prst="arc">
            <a:avLst>
              <a:gd name="adj1" fmla="val 15155280"/>
              <a:gd name="adj2" fmla="val 21349829"/>
            </a:avLst>
          </a:prstGeom>
          <a:ln>
            <a:solidFill>
              <a:srgbClr val="FDCB8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rgbClr val="FF0000"/>
              </a:solidFill>
            </a:endParaRPr>
          </a:p>
        </p:txBody>
      </p:sp>
      <p:sp>
        <p:nvSpPr>
          <p:cNvPr id="14" name="Freeform 91"/>
          <p:cNvSpPr/>
          <p:nvPr/>
        </p:nvSpPr>
        <p:spPr bwMode="auto">
          <a:xfrm>
            <a:off x="5524500" y="3997325"/>
            <a:ext cx="536575" cy="6635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29532031 w 52"/>
              <a:gd name="T17" fmla="*/ 2147483646 h 64"/>
              <a:gd name="T18" fmla="*/ 2129532031 w 52"/>
              <a:gd name="T19" fmla="*/ 2147483646 h 64"/>
              <a:gd name="T20" fmla="*/ 425906406 w 52"/>
              <a:gd name="T21" fmla="*/ 2147483646 h 64"/>
              <a:gd name="T22" fmla="*/ 425906406 w 52"/>
              <a:gd name="T23" fmla="*/ 2147483646 h 64"/>
              <a:gd name="T24" fmla="*/ 2129532031 w 52"/>
              <a:gd name="T25" fmla="*/ 2147483646 h 64"/>
              <a:gd name="T26" fmla="*/ 2129532031 w 52"/>
              <a:gd name="T27" fmla="*/ 2147483646 h 64"/>
              <a:gd name="T28" fmla="*/ 425906406 w 52"/>
              <a:gd name="T29" fmla="*/ 2147483646 h 64"/>
              <a:gd name="T30" fmla="*/ 425906406 w 52"/>
              <a:gd name="T31" fmla="*/ 2147483646 h 64"/>
              <a:gd name="T32" fmla="*/ 1810104806 w 52"/>
              <a:gd name="T33" fmla="*/ 2147483646 h 64"/>
              <a:gd name="T34" fmla="*/ 0 w 52"/>
              <a:gd name="T35" fmla="*/ 0 h 64"/>
              <a:gd name="T36" fmla="*/ 1384198400 w 52"/>
              <a:gd name="T37" fmla="*/ 0 h 64"/>
              <a:gd name="T38" fmla="*/ 2147483646 w 52"/>
              <a:gd name="T39" fmla="*/ 1933616077 h 64"/>
              <a:gd name="T40" fmla="*/ 2147483646 w 52"/>
              <a:gd name="T41" fmla="*/ 2147483646 h 64"/>
              <a:gd name="T42" fmla="*/ 2147483646 w 52"/>
              <a:gd name="T43" fmla="*/ 2147483646 h 64"/>
              <a:gd name="T44" fmla="*/ 2147483646 w 52"/>
              <a:gd name="T45" fmla="*/ 1933616077 h 64"/>
              <a:gd name="T46" fmla="*/ 2147483646 w 52"/>
              <a:gd name="T47" fmla="*/ 0 h 64"/>
              <a:gd name="T48" fmla="*/ 2147483646 w 52"/>
              <a:gd name="T49" fmla="*/ 0 h 64"/>
              <a:gd name="T50" fmla="*/ 2147483646 w 52"/>
              <a:gd name="T51" fmla="*/ 2147483646 h 64"/>
              <a:gd name="T52" fmla="*/ 2147483646 w 52"/>
              <a:gd name="T53" fmla="*/ 214748364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0000"/>
              </a:solidFill>
            </a:endParaRPr>
          </a:p>
        </p:txBody>
      </p:sp>
      <p:sp>
        <p:nvSpPr>
          <p:cNvPr id="15" name="椭圆 14"/>
          <p:cNvSpPr>
            <a:spLocks noChangeAspect="1"/>
          </p:cNvSpPr>
          <p:nvPr/>
        </p:nvSpPr>
        <p:spPr>
          <a:xfrm>
            <a:off x="5792788" y="2617788"/>
            <a:ext cx="1800225" cy="1800225"/>
          </a:xfrm>
          <a:prstGeom prst="ellipse">
            <a:avLst/>
          </a:prstGeom>
          <a:solidFill>
            <a:srgbClr val="D1B27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0000"/>
              </a:solidFill>
            </a:endParaRPr>
          </a:p>
        </p:txBody>
      </p:sp>
      <p:grpSp>
        <p:nvGrpSpPr>
          <p:cNvPr id="16" name="组合 15"/>
          <p:cNvGrpSpPr/>
          <p:nvPr/>
        </p:nvGrpSpPr>
        <p:grpSpPr bwMode="auto">
          <a:xfrm>
            <a:off x="6346825" y="3067050"/>
            <a:ext cx="692150" cy="900113"/>
            <a:chOff x="4456113" y="3070225"/>
            <a:chExt cx="439738" cy="573088"/>
          </a:xfrm>
        </p:grpSpPr>
        <p:sp>
          <p:nvSpPr>
            <p:cNvPr id="17" name="Freeform 49"/>
            <p:cNvSpPr/>
            <p:nvPr/>
          </p:nvSpPr>
          <p:spPr bwMode="auto">
            <a:xfrm>
              <a:off x="4456113" y="3476625"/>
              <a:ext cx="439738" cy="166688"/>
            </a:xfrm>
            <a:custGeom>
              <a:avLst/>
              <a:gdLst>
                <a:gd name="T0" fmla="*/ 321246931 w 504"/>
                <a:gd name="T1" fmla="*/ 0 h 190"/>
                <a:gd name="T2" fmla="*/ 316679415 w 504"/>
                <a:gd name="T3" fmla="*/ 5387532 h 190"/>
                <a:gd name="T4" fmla="*/ 191834830 w 504"/>
                <a:gd name="T5" fmla="*/ 69269392 h 190"/>
                <a:gd name="T6" fmla="*/ 66990245 w 504"/>
                <a:gd name="T7" fmla="*/ 5387532 h 190"/>
                <a:gd name="T8" fmla="*/ 62422729 w 504"/>
                <a:gd name="T9" fmla="*/ 0 h 190"/>
                <a:gd name="T10" fmla="*/ 0 w 504"/>
                <a:gd name="T11" fmla="*/ 90820395 h 190"/>
                <a:gd name="T12" fmla="*/ 191834830 w 504"/>
                <a:gd name="T13" fmla="*/ 146236260 h 190"/>
                <a:gd name="T14" fmla="*/ 383669660 w 504"/>
                <a:gd name="T15" fmla="*/ 90820395 h 190"/>
                <a:gd name="T16" fmla="*/ 321246931 w 504"/>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4" h="190">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FF0000"/>
                </a:solidFill>
              </a:endParaRPr>
            </a:p>
          </p:txBody>
        </p:sp>
        <p:sp>
          <p:nvSpPr>
            <p:cNvPr id="18" name="Freeform 50"/>
            <p:cNvSpPr/>
            <p:nvPr/>
          </p:nvSpPr>
          <p:spPr bwMode="auto">
            <a:xfrm>
              <a:off x="4557713" y="3233738"/>
              <a:ext cx="241300" cy="252413"/>
            </a:xfrm>
            <a:custGeom>
              <a:avLst/>
              <a:gdLst>
                <a:gd name="T0" fmla="*/ 158221984 w 276"/>
                <a:gd name="T1" fmla="*/ 0 h 288"/>
                <a:gd name="T2" fmla="*/ 0 w 276"/>
                <a:gd name="T3" fmla="*/ 129814779 h 288"/>
                <a:gd name="T4" fmla="*/ 103188098 w 276"/>
                <a:gd name="T5" fmla="*/ 221223342 h 288"/>
                <a:gd name="T6" fmla="*/ 210962645 w 276"/>
                <a:gd name="T7" fmla="*/ 112916254 h 288"/>
                <a:gd name="T8" fmla="*/ 158221984 w 2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88">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FF0000"/>
                </a:solidFill>
              </a:endParaRPr>
            </a:p>
          </p:txBody>
        </p:sp>
        <p:sp>
          <p:nvSpPr>
            <p:cNvPr id="19" name="Freeform 51"/>
            <p:cNvSpPr/>
            <p:nvPr/>
          </p:nvSpPr>
          <p:spPr bwMode="auto">
            <a:xfrm>
              <a:off x="4518025" y="3070225"/>
              <a:ext cx="314325" cy="320675"/>
            </a:xfrm>
            <a:custGeom>
              <a:avLst/>
              <a:gdLst>
                <a:gd name="T0" fmla="*/ 0 w 360"/>
                <a:gd name="T1" fmla="*/ 279436021 h 368"/>
                <a:gd name="T2" fmla="*/ 192111948 w 360"/>
                <a:gd name="T3" fmla="*/ 142755273 h 368"/>
                <a:gd name="T4" fmla="*/ 274445016 w 360"/>
                <a:gd name="T5" fmla="*/ 279436021 h 368"/>
                <a:gd name="T6" fmla="*/ 192111948 w 360"/>
                <a:gd name="T7" fmla="*/ 88082800 h 368"/>
                <a:gd name="T8" fmla="*/ 0 w 360"/>
                <a:gd name="T9" fmla="*/ 279436021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68">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FF0000"/>
                </a:solidFill>
              </a:endParaRPr>
            </a:p>
          </p:txBody>
        </p:sp>
      </p:grpSp>
      <p:sp>
        <p:nvSpPr>
          <p:cNvPr id="20" name="椭圆 19"/>
          <p:cNvSpPr/>
          <p:nvPr/>
        </p:nvSpPr>
        <p:spPr>
          <a:xfrm>
            <a:off x="40295" y="221546"/>
            <a:ext cx="551987" cy="551987"/>
          </a:xfrm>
          <a:prstGeom prst="ellipse">
            <a:avLst/>
          </a:prstGeom>
          <a:solidFill>
            <a:srgbClr val="F9B88E"/>
          </a:solidFill>
          <a:ln>
            <a:solidFill>
              <a:srgbClr val="F9B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42997" y="145608"/>
            <a:ext cx="3064902" cy="400110"/>
          </a:xfrm>
          <a:prstGeom prst="rect">
            <a:avLst/>
          </a:prstGeom>
          <a:noFill/>
        </p:spPr>
        <p:txBody>
          <a:bodyPr wrap="square" rtlCol="0">
            <a:spAutoFit/>
          </a:bodyPr>
          <a:lstStyle/>
          <a:p>
            <a:r>
              <a:rPr lang="zh-CN" altLang="en-US" sz="2000" dirty="0">
                <a:solidFill>
                  <a:srgbClr val="F9B88E"/>
                </a:solidFill>
              </a:rPr>
              <a:t>单击此处添加文本</a:t>
            </a:r>
          </a:p>
        </p:txBody>
      </p:sp>
      <p:sp>
        <p:nvSpPr>
          <p:cNvPr id="22" name="文本框 21"/>
          <p:cNvSpPr txBox="1"/>
          <p:nvPr/>
        </p:nvSpPr>
        <p:spPr>
          <a:xfrm>
            <a:off x="742997" y="497540"/>
            <a:ext cx="2819400" cy="369332"/>
          </a:xfrm>
          <a:prstGeom prst="rect">
            <a:avLst/>
          </a:prstGeom>
          <a:noFill/>
        </p:spPr>
        <p:txBody>
          <a:bodyPr wrap="square" rtlCol="0">
            <a:spAutoFit/>
          </a:bodyPr>
          <a:lstStyle/>
          <a:p>
            <a:r>
              <a:rPr lang="en-US" altLang="zh-CN" dirty="0">
                <a:solidFill>
                  <a:schemeClr val="bg1">
                    <a:lumMod val="50000"/>
                  </a:schemeClr>
                </a:solidFill>
              </a:rPr>
              <a:t>Click here to add text</a:t>
            </a:r>
            <a:endParaRPr lang="zh-CN" altLang="en-US" dirty="0">
              <a:solidFill>
                <a:schemeClr val="bg1">
                  <a:lumMod val="50000"/>
                </a:schemeClr>
              </a:solidFill>
            </a:endParaRPr>
          </a:p>
        </p:txBody>
      </p:sp>
      <p:sp>
        <p:nvSpPr>
          <p:cNvPr id="23" name="矩形: 圆角 22"/>
          <p:cNvSpPr/>
          <p:nvPr/>
        </p:nvSpPr>
        <p:spPr>
          <a:xfrm>
            <a:off x="2170795" y="1445509"/>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674587" y="1469401"/>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5" name="矩形: 圆角 24"/>
          <p:cNvSpPr/>
          <p:nvPr/>
        </p:nvSpPr>
        <p:spPr>
          <a:xfrm>
            <a:off x="9063041" y="2422815"/>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566833" y="2446707"/>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
        <p:nvSpPr>
          <p:cNvPr id="27" name="矩形: 圆角 26"/>
          <p:cNvSpPr/>
          <p:nvPr/>
        </p:nvSpPr>
        <p:spPr>
          <a:xfrm>
            <a:off x="2234693" y="4329511"/>
            <a:ext cx="1219200" cy="447089"/>
          </a:xfrm>
          <a:prstGeom prst="roundRect">
            <a:avLst/>
          </a:prstGeom>
          <a:solidFill>
            <a:srgbClr val="F9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738485" y="4353403"/>
            <a:ext cx="2196755" cy="1754326"/>
          </a:xfrm>
          <a:prstGeom prst="rect">
            <a:avLst/>
          </a:prstGeom>
          <a:noFill/>
        </p:spPr>
        <p:txBody>
          <a:bodyPr wrap="square" rtlCol="0">
            <a:spAutoFit/>
          </a:bodyPr>
          <a:lstStyle/>
          <a:p>
            <a:pPr algn="ctr">
              <a:lnSpc>
                <a:spcPct val="150000"/>
              </a:lnSpc>
            </a:pPr>
            <a:r>
              <a:rPr lang="zh-CN" altLang="en-US" b="1" dirty="0">
                <a:solidFill>
                  <a:schemeClr val="bg1"/>
                </a:solidFill>
                <a:latin typeface="思源黑体 Normal" panose="020B0400000000000000" pitchFamily="34" charset="-122"/>
                <a:ea typeface="思源黑体 Normal" panose="020B0400000000000000" pitchFamily="34" charset="-122"/>
              </a:rPr>
              <a:t>添加标题</a:t>
            </a:r>
            <a:endParaRPr lang="en-US" altLang="zh-CN" b="1" dirty="0">
              <a:solidFill>
                <a:schemeClr val="bg1"/>
              </a:solidFill>
              <a:latin typeface="思源黑体 Normal" panose="020B0400000000000000" pitchFamily="34" charset="-122"/>
              <a:ea typeface="思源黑体 Normal" panose="020B0400000000000000" pitchFamily="34" charset="-122"/>
            </a:endParaRPr>
          </a:p>
          <a:p>
            <a:pPr algn="ctr">
              <a:lnSpc>
                <a:spcPct val="150000"/>
              </a:lnSpc>
            </a:pPr>
            <a:r>
              <a:rPr lang="zh-CN" altLang="en-US" dirty="0">
                <a:solidFill>
                  <a:schemeClr val="bg1">
                    <a:lumMod val="65000"/>
                  </a:schemeClr>
                </a:solidFill>
                <a:latin typeface="思源黑体 Normal" panose="020B0400000000000000" pitchFamily="34" charset="-122"/>
                <a:ea typeface="思源黑体 Normal" panose="020B0400000000000000" pitchFamily="34" charset="-122"/>
              </a:rPr>
              <a:t>单击此处添加文本单击此处添加文本单击此处添加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animBg="1"/>
      <p:bldP spid="13" grpId="0" animBg="1"/>
      <p:bldP spid="14" grpId="0" animBg="1"/>
      <p:bldP spid="15" grpId="0" animBg="1"/>
      <p:bldP spid="20" grpId="0" animBg="1"/>
      <p:bldP spid="23" grpId="0" animBg="1"/>
      <p:bldP spid="24" grpId="0"/>
      <p:bldP spid="25" grpId="0" animBg="1"/>
      <p:bldP spid="26" grpId="0"/>
      <p:bldP spid="27"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9942C56-ECB8-41ED-93C0-2088403A8767"/>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1.03"/>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950</Words>
  <Application>Microsoft Office PowerPoint</Application>
  <PresentationFormat>宽屏</PresentationFormat>
  <Paragraphs>182</Paragraphs>
  <Slides>21</Slides>
  <Notes>21</Notes>
  <HiddenSlides>0</HiddenSlides>
  <MMClips>1</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2" baseType="lpstr">
      <vt:lpstr>等线</vt:lpstr>
      <vt:lpstr>方正大黑简体</vt:lpstr>
      <vt:lpstr>思源黑体 Normal</vt:lpstr>
      <vt:lpstr>宋体</vt:lpstr>
      <vt:lpstr>微软雅黑</vt:lpstr>
      <vt:lpstr>Arial</vt:lpstr>
      <vt:lpstr>Calibri</vt:lpstr>
      <vt:lpstr>Segoe UI</vt:lpstr>
      <vt:lpstr>Segoe UI Light</vt:lpstr>
      <vt:lpstr>www.2ppt.com</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2017-08-18T03:02:00Z</dcterms:created>
  <dcterms:modified xsi:type="dcterms:W3CDTF">2023-01-10T06:31:25Z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04CDB72091F848B990841A518883CD0C</vt:lpwstr>
  </property>
  <property fmtid="{A09F084E-AD41-489F-8076-AA5BE3082BCA}" pid="100">
    <vt:ui4>5</vt:ui4>
  </property>
  <property fmtid="{64440492-4C8B-11D1-8B70-080036B11A03}" pid="11">
    <vt:lpwstr>www.2ppt.com-爱PPT提供资源下载</vt:lpwstr>
  </property>
</Properties>
</file>