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8" r:id="rId2"/>
    <p:sldId id="269" r:id="rId3"/>
    <p:sldId id="351" r:id="rId4"/>
    <p:sldId id="310" r:id="rId5"/>
    <p:sldId id="311" r:id="rId6"/>
    <p:sldId id="332" r:id="rId7"/>
    <p:sldId id="333" r:id="rId8"/>
    <p:sldId id="271" r:id="rId9"/>
    <p:sldId id="334" r:id="rId10"/>
    <p:sldId id="318" r:id="rId11"/>
    <p:sldId id="321" r:id="rId12"/>
    <p:sldId id="360" r:id="rId13"/>
    <p:sldId id="352" r:id="rId14"/>
    <p:sldId id="353" r:id="rId15"/>
    <p:sldId id="287" r:id="rId16"/>
    <p:sldId id="335" r:id="rId17"/>
    <p:sldId id="336" r:id="rId18"/>
    <p:sldId id="354" r:id="rId19"/>
    <p:sldId id="362" r:id="rId20"/>
    <p:sldId id="322" r:id="rId21"/>
    <p:sldId id="355" r:id="rId22"/>
    <p:sldId id="356" r:id="rId23"/>
    <p:sldId id="357" r:id="rId24"/>
    <p:sldId id="358" r:id="rId25"/>
    <p:sldId id="340" r:id="rId26"/>
    <p:sldId id="339" r:id="rId27"/>
    <p:sldId id="359" r:id="rId2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84420" y="1135204"/>
            <a:ext cx="10185738" cy="3498235"/>
            <a:chOff x="2615" y="-149"/>
            <a:chExt cx="11853" cy="5089"/>
          </a:xfrm>
        </p:grpSpPr>
        <p:sp>
          <p:nvSpPr>
            <p:cNvPr id="9" name="Rectangle 5"/>
            <p:cNvSpPr/>
            <p:nvPr/>
          </p:nvSpPr>
          <p:spPr>
            <a:xfrm>
              <a:off x="2983" y="3910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2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2615" y="-149"/>
              <a:ext cx="11853" cy="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13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5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We're trying to save the earth!</a:t>
              </a:r>
              <a:endParaRPr lang="zh-CN" altLang="zh-CN" sz="5400" b="1" dirty="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04730" y="2130116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565343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8225" y="1093035"/>
            <a:ext cx="1056483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黄冈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—Can you tell me how long you ________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Huawei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mobile phone, Mr.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Zheng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—Nearly a year. It works very well.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buy   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had 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bought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had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91502" y="1323741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422" y="1076577"/>
            <a:ext cx="115355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)5.After dinner, he used to ________ computer games, but now he gets used to ________.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play;  walk   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playing;  walking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play;  walking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playing; walk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2880" y="134663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627" y="4100613"/>
            <a:ext cx="10199077" cy="1245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800" dirty="0" smtClean="0"/>
              <a:t> 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used to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过去常常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，后跟动词原形；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be/get used to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表示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习惯于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，后跟名词、代词或动名词，故答案为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9828" y="1146917"/>
            <a:ext cx="114511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)6.2017·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呼和浩特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Lucy ________ you can't go to the party. One of you has to stay at home to look after your grandma.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Neither; nor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Either; or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only; but also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Both; and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4894" y="1381000"/>
            <a:ext cx="407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422" y="1076577"/>
            <a:ext cx="115355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)7. 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乌鲁木齐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people prefer HUAWEI phones, and about ________ of them are adults.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of;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four­fifths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of;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four­fifth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of;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four­fifths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of;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four­five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7452" y="1346633"/>
            <a:ext cx="512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422" y="1076577"/>
            <a:ext cx="1153550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)8. 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—Excuse me. Do you know________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—Sorry, I don't know, either.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check out a book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will the concert begin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there is a bank near here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the meeting would last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2880" y="134663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84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5926" y="1067497"/>
            <a:ext cx="100865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莱芜阅读理解</a:t>
            </a:r>
            <a:endParaRPr lang="zh-CN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15727" y="1792824"/>
            <a:ext cx="11315155" cy="4301788"/>
            <a:chOff x="287592" y="1778756"/>
            <a:chExt cx="11315155" cy="4301788"/>
          </a:xfrm>
        </p:grpSpPr>
        <p:sp>
          <p:nvSpPr>
            <p:cNvPr id="12" name="TextBox 11"/>
            <p:cNvSpPr txBox="1"/>
            <p:nvPr/>
          </p:nvSpPr>
          <p:spPr>
            <a:xfrm>
              <a:off x="287592" y="4677211"/>
              <a:ext cx="11315155" cy="1403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3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How do you deal with plastic bags from the supermarket? Throw them away or recycle them? How about eating them?</a:t>
              </a:r>
              <a:endPara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图片 8" descr="E:\全品课件\英语RJ九下学练考课件\ZK1.TIF"/>
            <p:cNvPicPr/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712429" y="1778756"/>
              <a:ext cx="2941589" cy="237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0906" y="929960"/>
            <a:ext cx="11315155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bags are no harmful to the environment. Humans and animals can safely eat them. Indian company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made a bag with natural materials. It looks and feels just like plastic, but can be broken down(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分解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easily.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Ashwath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Hedge who set up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company spent four years doing experiments(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with 12 natural materials. They include potatoes, corn, vegetable oil and bananas. He made the materials into liquid(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液体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used the liquid to make the bag.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3638" y="942535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Although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is more expensive than a common plastic bag, it has many advantages. According to The Wall Street Journal, it takes 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years for common plastic bags to break down. But an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can naturally break down in less than 180 days. It also breaks down in less than a day in water, and in less than a minute in boiling water. </a:t>
            </a:r>
            <a:r>
              <a:rPr lang="en-US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Hedge was happy to show it in his  interview; he put an </a:t>
            </a:r>
            <a:r>
              <a:rPr lang="en-US" altLang="zh-CN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in water and ate it with a smile.</a:t>
            </a:r>
            <a:endParaRPr lang="zh-CN" altLang="zh-CN" sz="3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3638" y="1167623"/>
            <a:ext cx="113151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There are more than 15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tons of plastic waste in India every day. But only 9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tons are processed. In China, 3 billion plastic bags are used every day. Maybe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could be a solution(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解决方法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the world problem of plastic pollution.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304" y="1512157"/>
            <a:ext cx="105641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主旨大意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本文介绍了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Ashwath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Hedge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通过实验发明了一种人们和动物可以食用的包装袋，这种包装袋对环境不再有危害，易溶解，在水中溶解得更快。它虽然比普通塑料包装袋价格贵一点，但是其优点很多。这种包装袋可能是解决世界上塑料污染的有效办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496" y="2647855"/>
            <a:ext cx="113032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it is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残忍的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kill the animals.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宿迁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people in China couldn't 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买得起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cars twenty years ago.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in the sun is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有害的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your eyes.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70233" y="2801799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cruel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979286" y="3552631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494788" y="4854967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harmful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414" y="978826"/>
            <a:ext cx="1131515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)1.According to Paragraph 2, we can know the following EXCEPT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can break down easily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is made from natural materials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can be eaten by humans and animals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is a little harmful to the environment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7377" y="1209823"/>
            <a:ext cx="439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414" y="978826"/>
            <a:ext cx="1131515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)2.The main idea of the third paragraph is “________”.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Hedge thinks of the new bag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Hedge makes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sets up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company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long it takes Hedge to make the bag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11106" y="1167619"/>
            <a:ext cx="439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695" y="4550779"/>
            <a:ext cx="105641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通读第三段可知，该段主要介绍的是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Ashwath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Hedge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四年来是如何通过实验研究了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12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种天然物质，制作出这种环保包装袋的。故选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B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414" y="978826"/>
            <a:ext cx="1131515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)3.The underlined sentence in Paragraph 4 shows that 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________.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safe and can break down quickly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useful although it is more expensive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looks and feels like a common plastic bag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used more widely than a common bag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81445" y="1209822"/>
            <a:ext cx="439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414" y="978826"/>
            <a:ext cx="1131515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breaks down fastest in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 air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 water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boiling water 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air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82971" y="1167620"/>
            <a:ext cx="439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205" y="978535"/>
            <a:ext cx="11744960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)5.From the last paragraph, we can infer(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推断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India's plastic waste is processed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 has the most plastic waste in the  world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produces more plastic waste than India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EnviGreen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bag may help solve the problem of plastic pollution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7377" y="1223890"/>
            <a:ext cx="439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304" y="4783677"/>
            <a:ext cx="10564120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由最后一段最后一句可知，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the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EnviGreen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bag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也许可以帮助人们解决塑料污染问题。故选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8552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5077" y="1156429"/>
            <a:ext cx="100865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南充根据短文内容及首字母提示补全短文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6066" y="2037247"/>
            <a:ext cx="113151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 Our Environment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There is no doubt that global warming has become one of the biggest problems we face today. So it's important for us to protect our environment.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097" y="957617"/>
            <a:ext cx="1153356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As middle school students, what can we do? First of all, try to take bicycles and public transportation to school instead of cars 1.b________ it will make less CO2 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二氧化碳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It can not only be good for our health, but also make it possible for us to get closer 2.t____ nature. Then, it's necessary to 3.p________ up rubbish and put it into dustbins(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垃圾桶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Planting more trees can also help a lot. However, we should never forget to turn off the lights when we leave the classroom.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4028" y="2534872"/>
            <a:ext cx="13223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ecause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876306" y="3192635"/>
            <a:ext cx="1086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67583" y="3923620"/>
            <a:ext cx="1086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ick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1097" y="957617"/>
            <a:ext cx="115335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4.B________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 reuse water and paper to live a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low­carbon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life?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 think it's everyone's duty to help our earth. And even the simplest activities can make a real 5.d________ to our environment. So don't put it off! Let's do what we can to protect our home. I believe we will make our world more and more beautiful.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0558" y="1168695"/>
            <a:ext cx="1086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esides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648109" y="3209048"/>
            <a:ext cx="1420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ifference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461" y="2057259"/>
            <a:ext cx="108039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has made some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法律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protect the wild animals.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70 million sharks are traded in this ________(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行业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every year.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21536" y="222407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201029" y="3589352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1887" y="105170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31511" y="949913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从方框中选出合适的短语，并用其适当形式填空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170" y="2599931"/>
            <a:ext cx="1080399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remember to ________________ the computer when you don't use it. It is a way to save energy.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learned twelve units ___________.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97507" y="2765080"/>
            <a:ext cx="1510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off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669558" y="4179956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far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10"/>
          <p:cNvGraphicFramePr>
            <a:graphicFrameLocks noGrp="1"/>
          </p:cNvGraphicFramePr>
          <p:nvPr/>
        </p:nvGraphicFramePr>
        <p:xfrm>
          <a:off x="1040838" y="1740801"/>
          <a:ext cx="10213316" cy="685800"/>
        </p:xfrm>
        <a:graphic>
          <a:graphicData uri="http://schemas.openxmlformats.org/drawingml/2006/table">
            <a:tbl>
              <a:tblPr/>
              <a:tblGrid>
                <a:gridCol w="10213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pay for, turn off, be harmful to, cut off, so far, take part in </a:t>
                      </a:r>
                      <a:endParaRPr lang="zh-CN" altLang="zh-CN" sz="3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461" y="2057259"/>
            <a:ext cx="108039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did you ___________ your books  yesterday?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______________ an environmental project?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had his finger _________ in an accident at work.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Junk food ________________ humans' health.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64601" y="2210003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for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994788" y="2871900"/>
            <a:ext cx="1895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taken part 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31594" y="3587008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off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40751" y="4304460"/>
            <a:ext cx="1954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harmful to 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2577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416425" y="3700576"/>
            <a:ext cx="731844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53917" y="2198381"/>
            <a:ext cx="11248878" cy="3600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．他们在山顶发现了一座古老的庙宇。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found an old temple ________ ________ ________ ________ the mountain.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．她不能再忍受这里的噪声了。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can ________ ________ stand the noise here.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468122" y="3093477"/>
            <a:ext cx="5856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               the                top                 of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2542819" y="5087115"/>
            <a:ext cx="29630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              longer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25" y="1457060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6" grpId="0" autoUpdateAnimBg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5919" y="1035568"/>
            <a:ext cx="10803997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．吸烟对你的健康没有好处。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Smoking is not ________ ________ your health.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．该采取行动了，但我们还没有做好准备。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time to ________ ________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we haven't got ready.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．不仅他，而且我们也喜欢这首歌。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 he ________ ________ we are fond of the song.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33416" y="1879053"/>
            <a:ext cx="2520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            for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71043" y="3249581"/>
            <a:ext cx="2630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         action</a:t>
            </a:r>
            <a:r>
              <a:rPr lang="zh-CN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12429" y="4649238"/>
            <a:ext cx="2074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          only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12940" y="4632825"/>
            <a:ext cx="2066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           also</a:t>
            </a:r>
            <a:endParaRPr lang="zh-CN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9589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4792" y="1855029"/>
            <a:ext cx="10564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+mn-ea"/>
              </a:rPr>
              <a:t>Ⅰ.</a:t>
            </a:r>
            <a:r>
              <a:rPr lang="zh-CN" altLang="en-US" sz="3000" b="1" dirty="0" smtClean="0">
                <a:latin typeface="+mn-ea"/>
              </a:rPr>
              <a:t>单项选择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249" y="2394894"/>
            <a:ext cx="1120547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afraid we can not ________to take a taxi. Let's go by underground instead.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refuse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afford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forget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74527" y="261010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1174115" y="110491"/>
            <a:ext cx="3310522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课时分层训练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3480" y="907277"/>
            <a:ext cx="1056483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广东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said that the number of forest parks in Guangdong ________ to more than 1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 so far.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     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increased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increase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)3.2018·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picture. The top five TV plays ________ in it.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           B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listed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list    D</a:t>
            </a:r>
            <a:r>
              <a:rPr lang="zh-CN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listed </a:t>
            </a:r>
            <a:endParaRPr lang="zh-CN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4989" y="109436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8914" y="3924886"/>
            <a:ext cx="500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</Words>
  <Application>Microsoft Office PowerPoint</Application>
  <PresentationFormat>宽屏</PresentationFormat>
  <Paragraphs>167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9E3999F4DA0B47AE9C156F8182DD5CA2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