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4" r:id="rId2"/>
  </p:sldMasterIdLst>
  <p:notesMasterIdLst>
    <p:notesMasterId r:id="rId29"/>
  </p:notesMasterIdLst>
  <p:handoutMasterIdLst>
    <p:handoutMasterId r:id="rId30"/>
  </p:handoutMasterIdLst>
  <p:sldIdLst>
    <p:sldId id="3509" r:id="rId3"/>
    <p:sldId id="3522" r:id="rId4"/>
    <p:sldId id="3510" r:id="rId5"/>
    <p:sldId id="3518" r:id="rId6"/>
    <p:sldId id="3470" r:id="rId7"/>
    <p:sldId id="3479" r:id="rId8"/>
    <p:sldId id="3497" r:id="rId9"/>
    <p:sldId id="3482" r:id="rId10"/>
    <p:sldId id="3519" r:id="rId11"/>
    <p:sldId id="3500" r:id="rId12"/>
    <p:sldId id="3485" r:id="rId13"/>
    <p:sldId id="3488" r:id="rId14"/>
    <p:sldId id="3480" r:id="rId15"/>
    <p:sldId id="3496" r:id="rId16"/>
    <p:sldId id="3520" r:id="rId17"/>
    <p:sldId id="3481" r:id="rId18"/>
    <p:sldId id="3498" r:id="rId19"/>
    <p:sldId id="3483" r:id="rId20"/>
    <p:sldId id="3499" r:id="rId21"/>
    <p:sldId id="3484" r:id="rId22"/>
    <p:sldId id="3521" r:id="rId23"/>
    <p:sldId id="3501" r:id="rId24"/>
    <p:sldId id="3486" r:id="rId25"/>
    <p:sldId id="3502" r:id="rId26"/>
    <p:sldId id="3503" r:id="rId27"/>
    <p:sldId id="3517" r:id="rId28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A6521"/>
    <a:srgbClr val="DA240F"/>
    <a:srgbClr val="F9AA1A"/>
    <a:srgbClr val="D1D2D6"/>
    <a:srgbClr val="C00000"/>
    <a:srgbClr val="0085D7"/>
    <a:srgbClr val="F2F2F2"/>
    <a:srgbClr val="1D6DC2"/>
    <a:srgbClr val="08B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6340" autoAdjust="0"/>
  </p:normalViewPr>
  <p:slideViewPr>
    <p:cSldViewPr>
      <p:cViewPr varScale="1">
        <p:scale>
          <a:sx n="62" d="100"/>
          <a:sy n="62" d="100"/>
        </p:scale>
        <p:origin x="96" y="234"/>
      </p:cViewPr>
      <p:guideLst>
        <p:guide orient="horz" pos="328"/>
        <p:guide pos="4050"/>
        <p:guide orient="horz" pos="4183"/>
        <p:guide pos="7588"/>
        <p:guide pos="135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26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41672" y="1640160"/>
            <a:ext cx="5519261" cy="485973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5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697688" y="1640160"/>
            <a:ext cx="5513063" cy="485973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5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794516" y="964353"/>
            <a:ext cx="1101094" cy="5303943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955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64406" y="964353"/>
            <a:ext cx="9670641" cy="5303943"/>
          </a:xfrm>
        </p:spPr>
        <p:txBody>
          <a:bodyPr vert="eaVert" lIns="46800" tIns="46800" rIns="46800" bIns="46800"/>
          <a:lstStyle>
            <a:lvl1pPr marL="241300" indent="-241300">
              <a:spcAft>
                <a:spcPts val="1000"/>
              </a:spcAft>
              <a:defRPr spc="300"/>
            </a:lvl1pPr>
            <a:lvl2pPr marL="723265" indent="-241300">
              <a:defRPr spc="300"/>
            </a:lvl2pPr>
            <a:lvl3pPr marL="1205230" indent="-241300">
              <a:defRPr spc="300"/>
            </a:lvl3pPr>
            <a:lvl4pPr marL="1687830" indent="-241300">
              <a:defRPr spc="300"/>
            </a:lvl4pPr>
            <a:lvl5pPr marL="2169795" indent="-2413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41672" y="816283"/>
            <a:ext cx="11572875" cy="578232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64359" y="2619700"/>
            <a:ext cx="10335094" cy="1074457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33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264359" y="3754903"/>
            <a:ext cx="10335094" cy="49736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53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8C92ADDF-ABC6-4EEC-846D-A1AE2D41067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-4113" y="0"/>
            <a:ext cx="12862508" cy="723265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995785" cy="72326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1"/>
          </p:nvPr>
        </p:nvSpPr>
        <p:spPr>
          <a:xfrm>
            <a:off x="2120801" y="0"/>
            <a:ext cx="1995785" cy="72326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5"/>
          <p:cNvSpPr>
            <a:spLocks noGrp="1"/>
          </p:cNvSpPr>
          <p:nvPr>
            <p:ph type="pic" sz="quarter" idx="12"/>
          </p:nvPr>
        </p:nvSpPr>
        <p:spPr>
          <a:xfrm>
            <a:off x="4241601" y="0"/>
            <a:ext cx="1995785" cy="242762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5"/>
          <p:cNvSpPr>
            <a:spLocks noGrp="1"/>
          </p:cNvSpPr>
          <p:nvPr>
            <p:ph type="pic" sz="quarter" idx="13"/>
          </p:nvPr>
        </p:nvSpPr>
        <p:spPr>
          <a:xfrm>
            <a:off x="6362402" y="0"/>
            <a:ext cx="1995785" cy="242762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图片占位符 5"/>
          <p:cNvSpPr>
            <a:spLocks noGrp="1"/>
          </p:cNvSpPr>
          <p:nvPr>
            <p:ph type="pic" sz="quarter" idx="15"/>
          </p:nvPr>
        </p:nvSpPr>
        <p:spPr>
          <a:xfrm>
            <a:off x="4241601" y="4805026"/>
            <a:ext cx="1995785" cy="242762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4" name="图片占位符 5"/>
          <p:cNvSpPr>
            <a:spLocks noGrp="1"/>
          </p:cNvSpPr>
          <p:nvPr>
            <p:ph type="pic" sz="quarter" idx="16"/>
          </p:nvPr>
        </p:nvSpPr>
        <p:spPr>
          <a:xfrm>
            <a:off x="6362402" y="4805026"/>
            <a:ext cx="1995785" cy="2427626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41672" y="1571820"/>
            <a:ext cx="11569078" cy="501919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099672" y="4058637"/>
            <a:ext cx="8193656" cy="80869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64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2099672" y="4867327"/>
            <a:ext cx="8193656" cy="914997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196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2pPr>
            <a:lvl3pPr marL="96456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3pPr>
            <a:lvl4pPr marL="144653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4pPr>
            <a:lvl5pPr marL="19284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5pPr>
            <a:lvl6pPr marL="24110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6pPr>
            <a:lvl7pPr marL="289306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7pPr>
            <a:lvl8pPr marL="33750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8pPr>
            <a:lvl9pPr marL="38576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41672" y="1583210"/>
            <a:ext cx="5459906" cy="500780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762234" y="1583210"/>
            <a:ext cx="5459906" cy="5007803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41672" y="1507277"/>
            <a:ext cx="5634563" cy="402447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1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672" y="1955283"/>
            <a:ext cx="5634563" cy="463573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576768" y="1499398"/>
            <a:ext cx="5634563" cy="40244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1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576768" y="1955283"/>
            <a:ext cx="5634563" cy="463573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41672" y="641637"/>
            <a:ext cx="11569078" cy="74414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41672" y="1571820"/>
            <a:ext cx="11569078" cy="5019193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45469" y="6659353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341094" y="6659353"/>
            <a:ext cx="4176563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9363094" y="6659353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txStyles>
    <p:titleStyle>
      <a:lvl1pPr algn="l" defTabSz="964565" rtl="0" eaLnBrk="1" fontAlgn="auto" latinLnBrk="0" hangingPunct="1">
        <a:lnSpc>
          <a:spcPct val="100000"/>
        </a:lnSpc>
        <a:spcBef>
          <a:spcPct val="0"/>
        </a:spcBef>
        <a:buNone/>
        <a:defRPr sz="3795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41300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9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723265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97355" algn="l"/>
          <a:tab pos="1697355" algn="l"/>
          <a:tab pos="1697355" algn="l"/>
          <a:tab pos="1697355" algn="l"/>
        </a:tabLst>
        <a:defRPr sz="16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205230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87830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169795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76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0" Type="http://schemas.openxmlformats.org/officeDocument/2006/relationships/tags" Target="../tags/tag71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PA_文本框 23"/>
          <p:cNvSpPr txBox="1"/>
          <p:nvPr>
            <p:custDataLst>
              <p:tags r:id="rId2"/>
            </p:custDataLst>
          </p:nvPr>
        </p:nvSpPr>
        <p:spPr>
          <a:xfrm>
            <a:off x="668735" y="663997"/>
            <a:ext cx="5264266" cy="179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640" dirty="0">
                <a:solidFill>
                  <a:schemeClr val="accent2"/>
                </a:solidFill>
                <a:latin typeface="+mj-lt"/>
                <a:ea typeface="+mj-ea"/>
                <a:cs typeface="Lato Black" panose="020F0502020204030203" pitchFamily="34" charset="0"/>
              </a:rPr>
              <a:t>20XX</a:t>
            </a:r>
          </a:p>
          <a:p>
            <a:pPr>
              <a:spcBef>
                <a:spcPts val="1265"/>
              </a:spcBef>
            </a:pPr>
            <a:r>
              <a:rPr lang="zh-CN" altLang="en-US" sz="5400" dirty="0" smtClean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蛋糕小清新</a:t>
            </a:r>
            <a:r>
              <a:rPr lang="en-US" altLang="zh-CN" sz="5400" dirty="0" smtClean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PPT</a:t>
            </a:r>
          </a:p>
        </p:txBody>
      </p:sp>
      <p:cxnSp>
        <p:nvCxnSpPr>
          <p:cNvPr id="51" name="PA_直接连接符 27"/>
          <p:cNvCxnSpPr/>
          <p:nvPr>
            <p:custDataLst>
              <p:tags r:id="rId3"/>
            </p:custDataLst>
          </p:nvPr>
        </p:nvCxnSpPr>
        <p:spPr>
          <a:xfrm>
            <a:off x="795021" y="3166821"/>
            <a:ext cx="143693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02474 -2.22222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 bwMode="auto">
          <a:xfrm>
            <a:off x="310980" y="198"/>
            <a:ext cx="2991117" cy="4555873"/>
          </a:xfrm>
          <a:custGeom>
            <a:avLst/>
            <a:gdLst>
              <a:gd name="T0" fmla="*/ 0 w 1340"/>
              <a:gd name="T1" fmla="*/ 0 h 2041"/>
              <a:gd name="T2" fmla="*/ 1340 w 1340"/>
              <a:gd name="T3" fmla="*/ 0 h 2041"/>
              <a:gd name="T4" fmla="*/ 1340 w 1340"/>
              <a:gd name="T5" fmla="*/ 2041 h 2041"/>
              <a:gd name="T6" fmla="*/ 0 w 1340"/>
              <a:gd name="T7" fmla="*/ 1599 h 2041"/>
              <a:gd name="T8" fmla="*/ 0 w 1340"/>
              <a:gd name="T9" fmla="*/ 0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0" h="2041">
                <a:moveTo>
                  <a:pt x="0" y="0"/>
                </a:moveTo>
                <a:lnTo>
                  <a:pt x="1340" y="0"/>
                </a:lnTo>
                <a:lnTo>
                  <a:pt x="1340" y="2041"/>
                </a:lnTo>
                <a:lnTo>
                  <a:pt x="0" y="159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3" name="Freeform 7"/>
          <p:cNvSpPr/>
          <p:nvPr/>
        </p:nvSpPr>
        <p:spPr bwMode="auto">
          <a:xfrm>
            <a:off x="3360134" y="198"/>
            <a:ext cx="2988886" cy="5567050"/>
          </a:xfrm>
          <a:custGeom>
            <a:avLst/>
            <a:gdLst>
              <a:gd name="T0" fmla="*/ 0 w 1339"/>
              <a:gd name="T1" fmla="*/ 0 h 2494"/>
              <a:gd name="T2" fmla="*/ 1339 w 1339"/>
              <a:gd name="T3" fmla="*/ 0 h 2494"/>
              <a:gd name="T4" fmla="*/ 1339 w 1339"/>
              <a:gd name="T5" fmla="*/ 2494 h 2494"/>
              <a:gd name="T6" fmla="*/ 0 w 1339"/>
              <a:gd name="T7" fmla="*/ 2050 h 2494"/>
              <a:gd name="T8" fmla="*/ 0 w 1339"/>
              <a:gd name="T9" fmla="*/ 0 h 2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9" h="2494">
                <a:moveTo>
                  <a:pt x="0" y="0"/>
                </a:moveTo>
                <a:lnTo>
                  <a:pt x="1339" y="0"/>
                </a:lnTo>
                <a:lnTo>
                  <a:pt x="1339" y="2494"/>
                </a:lnTo>
                <a:lnTo>
                  <a:pt x="0" y="20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4" name="Freeform 8"/>
          <p:cNvSpPr/>
          <p:nvPr/>
        </p:nvSpPr>
        <p:spPr bwMode="auto">
          <a:xfrm>
            <a:off x="6407055" y="198"/>
            <a:ext cx="2991117" cy="5567050"/>
          </a:xfrm>
          <a:custGeom>
            <a:avLst/>
            <a:gdLst>
              <a:gd name="T0" fmla="*/ 0 w 1340"/>
              <a:gd name="T1" fmla="*/ 0 h 2494"/>
              <a:gd name="T2" fmla="*/ 1340 w 1340"/>
              <a:gd name="T3" fmla="*/ 0 h 2494"/>
              <a:gd name="T4" fmla="*/ 1340 w 1340"/>
              <a:gd name="T5" fmla="*/ 2050 h 2494"/>
              <a:gd name="T6" fmla="*/ 0 w 1340"/>
              <a:gd name="T7" fmla="*/ 2494 h 2494"/>
              <a:gd name="T8" fmla="*/ 0 w 1340"/>
              <a:gd name="T9" fmla="*/ 0 h 2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0" h="2494">
                <a:moveTo>
                  <a:pt x="0" y="0"/>
                </a:moveTo>
                <a:lnTo>
                  <a:pt x="1340" y="0"/>
                </a:lnTo>
                <a:lnTo>
                  <a:pt x="1340" y="2050"/>
                </a:lnTo>
                <a:lnTo>
                  <a:pt x="0" y="249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5" name="Freeform 9"/>
          <p:cNvSpPr/>
          <p:nvPr/>
        </p:nvSpPr>
        <p:spPr bwMode="auto">
          <a:xfrm>
            <a:off x="9456209" y="198"/>
            <a:ext cx="2988886" cy="4555873"/>
          </a:xfrm>
          <a:custGeom>
            <a:avLst/>
            <a:gdLst>
              <a:gd name="T0" fmla="*/ 0 w 1339"/>
              <a:gd name="T1" fmla="*/ 0 h 2041"/>
              <a:gd name="T2" fmla="*/ 1339 w 1339"/>
              <a:gd name="T3" fmla="*/ 0 h 2041"/>
              <a:gd name="T4" fmla="*/ 1339 w 1339"/>
              <a:gd name="T5" fmla="*/ 1599 h 2041"/>
              <a:gd name="T6" fmla="*/ 0 w 1339"/>
              <a:gd name="T7" fmla="*/ 2041 h 2041"/>
              <a:gd name="T8" fmla="*/ 0 w 1339"/>
              <a:gd name="T9" fmla="*/ 0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9" h="2041">
                <a:moveTo>
                  <a:pt x="0" y="0"/>
                </a:moveTo>
                <a:lnTo>
                  <a:pt x="1339" y="0"/>
                </a:lnTo>
                <a:lnTo>
                  <a:pt x="1339" y="1599"/>
                </a:lnTo>
                <a:lnTo>
                  <a:pt x="0" y="204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9" name="TextBox 152"/>
          <p:cNvSpPr txBox="1"/>
          <p:nvPr/>
        </p:nvSpPr>
        <p:spPr>
          <a:xfrm>
            <a:off x="310980" y="5231221"/>
            <a:ext cx="3769239" cy="76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375" dirty="0">
                <a:solidFill>
                  <a:schemeClr val="bg1"/>
                </a:solidFill>
                <a:latin typeface="Impact" panose="020B0806030902050204" pitchFamily="34" charset="0"/>
                <a:ea typeface="Microsoft YaHei UI" panose="020B0503020204020204" pitchFamily="34" charset="-122"/>
                <a:cs typeface="+mn-ea"/>
                <a:sym typeface="Arial" panose="020B0604020202020204" pitchFamily="34" charset="0"/>
              </a:rPr>
              <a:t>The delicious food</a:t>
            </a:r>
            <a:endParaRPr lang="id-ID" sz="3375" dirty="0">
              <a:solidFill>
                <a:schemeClr val="bg1"/>
              </a:solidFill>
              <a:latin typeface="Impact" panose="020B0806030902050204" pitchFamily="34" charset="0"/>
              <a:ea typeface="Microsoft YaHei U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153"/>
          <p:cNvSpPr txBox="1"/>
          <p:nvPr/>
        </p:nvSpPr>
        <p:spPr>
          <a:xfrm>
            <a:off x="310980" y="6036204"/>
            <a:ext cx="6038040" cy="93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单击选中图片，单击形状填充，选择您想要的颜色或者图片，插入您想要的图片即可（备注，建议使用图片前先将图片裁剪成如图差不多的长方形，图片不会变形）</a:t>
            </a:r>
            <a:endParaRPr lang="en-US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980" y="4107963"/>
            <a:ext cx="1254277" cy="1296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145705" y="3414978"/>
            <a:ext cx="2542050" cy="2462836"/>
            <a:chOff x="4542691" y="2778125"/>
            <a:chExt cx="3201868" cy="3102093"/>
          </a:xfrm>
          <a:solidFill>
            <a:schemeClr val="accent4"/>
          </a:solidFill>
        </p:grpSpPr>
        <p:sp>
          <p:nvSpPr>
            <p:cNvPr id="16" name="Freeform 5"/>
            <p:cNvSpPr/>
            <p:nvPr/>
          </p:nvSpPr>
          <p:spPr bwMode="auto">
            <a:xfrm>
              <a:off x="4542691" y="3966354"/>
              <a:ext cx="3201868" cy="1913864"/>
            </a:xfrm>
            <a:custGeom>
              <a:avLst/>
              <a:gdLst>
                <a:gd name="T0" fmla="*/ 595 w 595"/>
                <a:gd name="T1" fmla="*/ 5 h 355"/>
                <a:gd name="T2" fmla="*/ 590 w 595"/>
                <a:gd name="T3" fmla="*/ 42 h 355"/>
                <a:gd name="T4" fmla="*/ 571 w 595"/>
                <a:gd name="T5" fmla="*/ 87 h 355"/>
                <a:gd name="T6" fmla="*/ 464 w 595"/>
                <a:gd name="T7" fmla="*/ 184 h 355"/>
                <a:gd name="T8" fmla="*/ 406 w 595"/>
                <a:gd name="T9" fmla="*/ 206 h 355"/>
                <a:gd name="T10" fmla="*/ 359 w 595"/>
                <a:gd name="T11" fmla="*/ 217 h 355"/>
                <a:gd name="T12" fmla="*/ 313 w 595"/>
                <a:gd name="T13" fmla="*/ 221 h 355"/>
                <a:gd name="T14" fmla="*/ 298 w 595"/>
                <a:gd name="T15" fmla="*/ 221 h 355"/>
                <a:gd name="T16" fmla="*/ 266 w 595"/>
                <a:gd name="T17" fmla="*/ 220 h 355"/>
                <a:gd name="T18" fmla="*/ 212 w 595"/>
                <a:gd name="T19" fmla="*/ 212 h 355"/>
                <a:gd name="T20" fmla="*/ 0 w 595"/>
                <a:gd name="T21" fmla="*/ 0 h 355"/>
                <a:gd name="T22" fmla="*/ 0 w 595"/>
                <a:gd name="T23" fmla="*/ 134 h 355"/>
                <a:gd name="T24" fmla="*/ 212 w 595"/>
                <a:gd name="T25" fmla="*/ 346 h 355"/>
                <a:gd name="T26" fmla="*/ 266 w 595"/>
                <a:gd name="T27" fmla="*/ 354 h 355"/>
                <a:gd name="T28" fmla="*/ 298 w 595"/>
                <a:gd name="T29" fmla="*/ 355 h 355"/>
                <a:gd name="T30" fmla="*/ 313 w 595"/>
                <a:gd name="T31" fmla="*/ 355 h 355"/>
                <a:gd name="T32" fmla="*/ 359 w 595"/>
                <a:gd name="T33" fmla="*/ 350 h 355"/>
                <a:gd name="T34" fmla="*/ 406 w 595"/>
                <a:gd name="T35" fmla="*/ 340 h 355"/>
                <a:gd name="T36" fmla="*/ 464 w 595"/>
                <a:gd name="T37" fmla="*/ 318 h 355"/>
                <a:gd name="T38" fmla="*/ 571 w 595"/>
                <a:gd name="T39" fmla="*/ 221 h 355"/>
                <a:gd name="T40" fmla="*/ 590 w 595"/>
                <a:gd name="T41" fmla="*/ 176 h 355"/>
                <a:gd name="T42" fmla="*/ 595 w 595"/>
                <a:gd name="T43" fmla="*/ 139 h 355"/>
                <a:gd name="T44" fmla="*/ 595 w 595"/>
                <a:gd name="T45" fmla="*/ 134 h 355"/>
                <a:gd name="T46" fmla="*/ 595 w 595"/>
                <a:gd name="T47" fmla="*/ 0 h 355"/>
                <a:gd name="T48" fmla="*/ 595 w 595"/>
                <a:gd name="T49" fmla="*/ 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355">
                  <a:moveTo>
                    <a:pt x="595" y="5"/>
                  </a:moveTo>
                  <a:cubicBezTo>
                    <a:pt x="595" y="18"/>
                    <a:pt x="593" y="30"/>
                    <a:pt x="590" y="42"/>
                  </a:cubicBezTo>
                  <a:cubicBezTo>
                    <a:pt x="586" y="58"/>
                    <a:pt x="579" y="73"/>
                    <a:pt x="571" y="87"/>
                  </a:cubicBezTo>
                  <a:cubicBezTo>
                    <a:pt x="548" y="127"/>
                    <a:pt x="511" y="160"/>
                    <a:pt x="464" y="184"/>
                  </a:cubicBezTo>
                  <a:cubicBezTo>
                    <a:pt x="446" y="193"/>
                    <a:pt x="427" y="200"/>
                    <a:pt x="406" y="206"/>
                  </a:cubicBezTo>
                  <a:cubicBezTo>
                    <a:pt x="391" y="211"/>
                    <a:pt x="375" y="214"/>
                    <a:pt x="359" y="217"/>
                  </a:cubicBezTo>
                  <a:cubicBezTo>
                    <a:pt x="344" y="219"/>
                    <a:pt x="329" y="220"/>
                    <a:pt x="313" y="221"/>
                  </a:cubicBezTo>
                  <a:cubicBezTo>
                    <a:pt x="308" y="221"/>
                    <a:pt x="303" y="221"/>
                    <a:pt x="298" y="221"/>
                  </a:cubicBezTo>
                  <a:cubicBezTo>
                    <a:pt x="287" y="221"/>
                    <a:pt x="276" y="221"/>
                    <a:pt x="266" y="220"/>
                  </a:cubicBezTo>
                  <a:cubicBezTo>
                    <a:pt x="247" y="219"/>
                    <a:pt x="229" y="216"/>
                    <a:pt x="212" y="212"/>
                  </a:cubicBezTo>
                  <a:cubicBezTo>
                    <a:pt x="90" y="185"/>
                    <a:pt x="0" y="100"/>
                    <a:pt x="0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234"/>
                    <a:pt x="90" y="319"/>
                    <a:pt x="212" y="346"/>
                  </a:cubicBezTo>
                  <a:cubicBezTo>
                    <a:pt x="229" y="350"/>
                    <a:pt x="247" y="352"/>
                    <a:pt x="266" y="354"/>
                  </a:cubicBezTo>
                  <a:cubicBezTo>
                    <a:pt x="276" y="355"/>
                    <a:pt x="287" y="355"/>
                    <a:pt x="298" y="355"/>
                  </a:cubicBezTo>
                  <a:cubicBezTo>
                    <a:pt x="303" y="355"/>
                    <a:pt x="308" y="355"/>
                    <a:pt x="313" y="355"/>
                  </a:cubicBezTo>
                  <a:cubicBezTo>
                    <a:pt x="329" y="354"/>
                    <a:pt x="344" y="353"/>
                    <a:pt x="359" y="350"/>
                  </a:cubicBezTo>
                  <a:cubicBezTo>
                    <a:pt x="375" y="348"/>
                    <a:pt x="391" y="344"/>
                    <a:pt x="406" y="340"/>
                  </a:cubicBezTo>
                  <a:cubicBezTo>
                    <a:pt x="427" y="334"/>
                    <a:pt x="446" y="327"/>
                    <a:pt x="464" y="318"/>
                  </a:cubicBezTo>
                  <a:cubicBezTo>
                    <a:pt x="511" y="294"/>
                    <a:pt x="548" y="261"/>
                    <a:pt x="571" y="221"/>
                  </a:cubicBezTo>
                  <a:cubicBezTo>
                    <a:pt x="579" y="207"/>
                    <a:pt x="586" y="192"/>
                    <a:pt x="590" y="176"/>
                  </a:cubicBezTo>
                  <a:cubicBezTo>
                    <a:pt x="593" y="164"/>
                    <a:pt x="595" y="152"/>
                    <a:pt x="595" y="139"/>
                  </a:cubicBezTo>
                  <a:cubicBezTo>
                    <a:pt x="595" y="137"/>
                    <a:pt x="595" y="136"/>
                    <a:pt x="595" y="134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5" y="2"/>
                    <a:pt x="595" y="4"/>
                    <a:pt x="595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4542691" y="2778125"/>
              <a:ext cx="3201868" cy="237872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74662" y="3002825"/>
            <a:ext cx="2084134" cy="2019190"/>
            <a:chOff x="4797623" y="2354982"/>
            <a:chExt cx="2625095" cy="2543293"/>
          </a:xfrm>
          <a:solidFill>
            <a:schemeClr val="accent3"/>
          </a:solidFill>
        </p:grpSpPr>
        <p:sp>
          <p:nvSpPr>
            <p:cNvPr id="19" name="Freeform 5"/>
            <p:cNvSpPr/>
            <p:nvPr/>
          </p:nvSpPr>
          <p:spPr bwMode="auto">
            <a:xfrm>
              <a:off x="4797623" y="3329167"/>
              <a:ext cx="2625095" cy="1569108"/>
            </a:xfrm>
            <a:custGeom>
              <a:avLst/>
              <a:gdLst>
                <a:gd name="T0" fmla="*/ 595 w 595"/>
                <a:gd name="T1" fmla="*/ 5 h 355"/>
                <a:gd name="T2" fmla="*/ 590 w 595"/>
                <a:gd name="T3" fmla="*/ 42 h 355"/>
                <a:gd name="T4" fmla="*/ 571 w 595"/>
                <a:gd name="T5" fmla="*/ 87 h 355"/>
                <a:gd name="T6" fmla="*/ 464 w 595"/>
                <a:gd name="T7" fmla="*/ 184 h 355"/>
                <a:gd name="T8" fmla="*/ 406 w 595"/>
                <a:gd name="T9" fmla="*/ 206 h 355"/>
                <a:gd name="T10" fmla="*/ 359 w 595"/>
                <a:gd name="T11" fmla="*/ 217 h 355"/>
                <a:gd name="T12" fmla="*/ 313 w 595"/>
                <a:gd name="T13" fmla="*/ 221 h 355"/>
                <a:gd name="T14" fmla="*/ 298 w 595"/>
                <a:gd name="T15" fmla="*/ 221 h 355"/>
                <a:gd name="T16" fmla="*/ 266 w 595"/>
                <a:gd name="T17" fmla="*/ 220 h 355"/>
                <a:gd name="T18" fmla="*/ 212 w 595"/>
                <a:gd name="T19" fmla="*/ 212 h 355"/>
                <a:gd name="T20" fmla="*/ 0 w 595"/>
                <a:gd name="T21" fmla="*/ 0 h 355"/>
                <a:gd name="T22" fmla="*/ 0 w 595"/>
                <a:gd name="T23" fmla="*/ 134 h 355"/>
                <a:gd name="T24" fmla="*/ 212 w 595"/>
                <a:gd name="T25" fmla="*/ 346 h 355"/>
                <a:gd name="T26" fmla="*/ 266 w 595"/>
                <a:gd name="T27" fmla="*/ 354 h 355"/>
                <a:gd name="T28" fmla="*/ 298 w 595"/>
                <a:gd name="T29" fmla="*/ 355 h 355"/>
                <a:gd name="T30" fmla="*/ 313 w 595"/>
                <a:gd name="T31" fmla="*/ 355 h 355"/>
                <a:gd name="T32" fmla="*/ 359 w 595"/>
                <a:gd name="T33" fmla="*/ 350 h 355"/>
                <a:gd name="T34" fmla="*/ 406 w 595"/>
                <a:gd name="T35" fmla="*/ 340 h 355"/>
                <a:gd name="T36" fmla="*/ 464 w 595"/>
                <a:gd name="T37" fmla="*/ 318 h 355"/>
                <a:gd name="T38" fmla="*/ 571 w 595"/>
                <a:gd name="T39" fmla="*/ 221 h 355"/>
                <a:gd name="T40" fmla="*/ 590 w 595"/>
                <a:gd name="T41" fmla="*/ 176 h 355"/>
                <a:gd name="T42" fmla="*/ 595 w 595"/>
                <a:gd name="T43" fmla="*/ 139 h 355"/>
                <a:gd name="T44" fmla="*/ 595 w 595"/>
                <a:gd name="T45" fmla="*/ 134 h 355"/>
                <a:gd name="T46" fmla="*/ 595 w 595"/>
                <a:gd name="T47" fmla="*/ 0 h 355"/>
                <a:gd name="T48" fmla="*/ 595 w 595"/>
                <a:gd name="T49" fmla="*/ 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355">
                  <a:moveTo>
                    <a:pt x="595" y="5"/>
                  </a:moveTo>
                  <a:cubicBezTo>
                    <a:pt x="595" y="18"/>
                    <a:pt x="593" y="30"/>
                    <a:pt x="590" y="42"/>
                  </a:cubicBezTo>
                  <a:cubicBezTo>
                    <a:pt x="586" y="58"/>
                    <a:pt x="579" y="73"/>
                    <a:pt x="571" y="87"/>
                  </a:cubicBezTo>
                  <a:cubicBezTo>
                    <a:pt x="548" y="127"/>
                    <a:pt x="511" y="160"/>
                    <a:pt x="464" y="184"/>
                  </a:cubicBezTo>
                  <a:cubicBezTo>
                    <a:pt x="446" y="193"/>
                    <a:pt x="427" y="200"/>
                    <a:pt x="406" y="206"/>
                  </a:cubicBezTo>
                  <a:cubicBezTo>
                    <a:pt x="391" y="211"/>
                    <a:pt x="375" y="214"/>
                    <a:pt x="359" y="217"/>
                  </a:cubicBezTo>
                  <a:cubicBezTo>
                    <a:pt x="344" y="219"/>
                    <a:pt x="329" y="220"/>
                    <a:pt x="313" y="221"/>
                  </a:cubicBezTo>
                  <a:cubicBezTo>
                    <a:pt x="308" y="221"/>
                    <a:pt x="303" y="221"/>
                    <a:pt x="298" y="221"/>
                  </a:cubicBezTo>
                  <a:cubicBezTo>
                    <a:pt x="287" y="221"/>
                    <a:pt x="276" y="221"/>
                    <a:pt x="266" y="220"/>
                  </a:cubicBezTo>
                  <a:cubicBezTo>
                    <a:pt x="247" y="219"/>
                    <a:pt x="229" y="216"/>
                    <a:pt x="212" y="212"/>
                  </a:cubicBezTo>
                  <a:cubicBezTo>
                    <a:pt x="90" y="185"/>
                    <a:pt x="0" y="100"/>
                    <a:pt x="0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234"/>
                    <a:pt x="90" y="319"/>
                    <a:pt x="212" y="346"/>
                  </a:cubicBezTo>
                  <a:cubicBezTo>
                    <a:pt x="229" y="350"/>
                    <a:pt x="247" y="352"/>
                    <a:pt x="266" y="354"/>
                  </a:cubicBezTo>
                  <a:cubicBezTo>
                    <a:pt x="276" y="355"/>
                    <a:pt x="287" y="355"/>
                    <a:pt x="298" y="355"/>
                  </a:cubicBezTo>
                  <a:cubicBezTo>
                    <a:pt x="303" y="355"/>
                    <a:pt x="308" y="355"/>
                    <a:pt x="313" y="355"/>
                  </a:cubicBezTo>
                  <a:cubicBezTo>
                    <a:pt x="329" y="354"/>
                    <a:pt x="344" y="353"/>
                    <a:pt x="359" y="350"/>
                  </a:cubicBezTo>
                  <a:cubicBezTo>
                    <a:pt x="375" y="348"/>
                    <a:pt x="391" y="344"/>
                    <a:pt x="406" y="340"/>
                  </a:cubicBezTo>
                  <a:cubicBezTo>
                    <a:pt x="427" y="334"/>
                    <a:pt x="446" y="327"/>
                    <a:pt x="464" y="318"/>
                  </a:cubicBezTo>
                  <a:cubicBezTo>
                    <a:pt x="511" y="294"/>
                    <a:pt x="548" y="261"/>
                    <a:pt x="571" y="221"/>
                  </a:cubicBezTo>
                  <a:cubicBezTo>
                    <a:pt x="579" y="207"/>
                    <a:pt x="586" y="192"/>
                    <a:pt x="590" y="176"/>
                  </a:cubicBezTo>
                  <a:cubicBezTo>
                    <a:pt x="593" y="164"/>
                    <a:pt x="595" y="152"/>
                    <a:pt x="595" y="139"/>
                  </a:cubicBezTo>
                  <a:cubicBezTo>
                    <a:pt x="595" y="137"/>
                    <a:pt x="595" y="136"/>
                    <a:pt x="595" y="134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5" y="2"/>
                    <a:pt x="595" y="4"/>
                    <a:pt x="595" y="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4797623" y="2354982"/>
              <a:ext cx="2625095" cy="195023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36193" y="2614687"/>
            <a:ext cx="1761075" cy="1706197"/>
            <a:chOff x="5001079" y="1906972"/>
            <a:chExt cx="2218182" cy="2149060"/>
          </a:xfrm>
          <a:solidFill>
            <a:schemeClr val="accent2"/>
          </a:solidFill>
        </p:grpSpPr>
        <p:sp>
          <p:nvSpPr>
            <p:cNvPr id="22" name="Freeform 5"/>
            <p:cNvSpPr/>
            <p:nvPr/>
          </p:nvSpPr>
          <p:spPr bwMode="auto">
            <a:xfrm>
              <a:off x="5001079" y="2730150"/>
              <a:ext cx="2218182" cy="1325882"/>
            </a:xfrm>
            <a:custGeom>
              <a:avLst/>
              <a:gdLst>
                <a:gd name="T0" fmla="*/ 595 w 595"/>
                <a:gd name="T1" fmla="*/ 5 h 355"/>
                <a:gd name="T2" fmla="*/ 590 w 595"/>
                <a:gd name="T3" fmla="*/ 42 h 355"/>
                <a:gd name="T4" fmla="*/ 571 w 595"/>
                <a:gd name="T5" fmla="*/ 87 h 355"/>
                <a:gd name="T6" fmla="*/ 464 w 595"/>
                <a:gd name="T7" fmla="*/ 184 h 355"/>
                <a:gd name="T8" fmla="*/ 406 w 595"/>
                <a:gd name="T9" fmla="*/ 206 h 355"/>
                <a:gd name="T10" fmla="*/ 359 w 595"/>
                <a:gd name="T11" fmla="*/ 217 h 355"/>
                <a:gd name="T12" fmla="*/ 313 w 595"/>
                <a:gd name="T13" fmla="*/ 221 h 355"/>
                <a:gd name="T14" fmla="*/ 298 w 595"/>
                <a:gd name="T15" fmla="*/ 221 h 355"/>
                <a:gd name="T16" fmla="*/ 266 w 595"/>
                <a:gd name="T17" fmla="*/ 220 h 355"/>
                <a:gd name="T18" fmla="*/ 212 w 595"/>
                <a:gd name="T19" fmla="*/ 212 h 355"/>
                <a:gd name="T20" fmla="*/ 0 w 595"/>
                <a:gd name="T21" fmla="*/ 0 h 355"/>
                <a:gd name="T22" fmla="*/ 0 w 595"/>
                <a:gd name="T23" fmla="*/ 134 h 355"/>
                <a:gd name="T24" fmla="*/ 212 w 595"/>
                <a:gd name="T25" fmla="*/ 346 h 355"/>
                <a:gd name="T26" fmla="*/ 266 w 595"/>
                <a:gd name="T27" fmla="*/ 354 h 355"/>
                <a:gd name="T28" fmla="*/ 298 w 595"/>
                <a:gd name="T29" fmla="*/ 355 h 355"/>
                <a:gd name="T30" fmla="*/ 313 w 595"/>
                <a:gd name="T31" fmla="*/ 355 h 355"/>
                <a:gd name="T32" fmla="*/ 359 w 595"/>
                <a:gd name="T33" fmla="*/ 350 h 355"/>
                <a:gd name="T34" fmla="*/ 406 w 595"/>
                <a:gd name="T35" fmla="*/ 340 h 355"/>
                <a:gd name="T36" fmla="*/ 464 w 595"/>
                <a:gd name="T37" fmla="*/ 318 h 355"/>
                <a:gd name="T38" fmla="*/ 571 w 595"/>
                <a:gd name="T39" fmla="*/ 221 h 355"/>
                <a:gd name="T40" fmla="*/ 590 w 595"/>
                <a:gd name="T41" fmla="*/ 176 h 355"/>
                <a:gd name="T42" fmla="*/ 595 w 595"/>
                <a:gd name="T43" fmla="*/ 139 h 355"/>
                <a:gd name="T44" fmla="*/ 595 w 595"/>
                <a:gd name="T45" fmla="*/ 134 h 355"/>
                <a:gd name="T46" fmla="*/ 595 w 595"/>
                <a:gd name="T47" fmla="*/ 0 h 355"/>
                <a:gd name="T48" fmla="*/ 595 w 595"/>
                <a:gd name="T49" fmla="*/ 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355">
                  <a:moveTo>
                    <a:pt x="595" y="5"/>
                  </a:moveTo>
                  <a:cubicBezTo>
                    <a:pt x="595" y="18"/>
                    <a:pt x="593" y="30"/>
                    <a:pt x="590" y="42"/>
                  </a:cubicBezTo>
                  <a:cubicBezTo>
                    <a:pt x="586" y="58"/>
                    <a:pt x="579" y="73"/>
                    <a:pt x="571" y="87"/>
                  </a:cubicBezTo>
                  <a:cubicBezTo>
                    <a:pt x="548" y="127"/>
                    <a:pt x="511" y="160"/>
                    <a:pt x="464" y="184"/>
                  </a:cubicBezTo>
                  <a:cubicBezTo>
                    <a:pt x="446" y="193"/>
                    <a:pt x="427" y="200"/>
                    <a:pt x="406" y="206"/>
                  </a:cubicBezTo>
                  <a:cubicBezTo>
                    <a:pt x="391" y="211"/>
                    <a:pt x="375" y="214"/>
                    <a:pt x="359" y="217"/>
                  </a:cubicBezTo>
                  <a:cubicBezTo>
                    <a:pt x="344" y="219"/>
                    <a:pt x="329" y="220"/>
                    <a:pt x="313" y="221"/>
                  </a:cubicBezTo>
                  <a:cubicBezTo>
                    <a:pt x="308" y="221"/>
                    <a:pt x="303" y="221"/>
                    <a:pt x="298" y="221"/>
                  </a:cubicBezTo>
                  <a:cubicBezTo>
                    <a:pt x="287" y="221"/>
                    <a:pt x="276" y="221"/>
                    <a:pt x="266" y="220"/>
                  </a:cubicBezTo>
                  <a:cubicBezTo>
                    <a:pt x="247" y="219"/>
                    <a:pt x="229" y="216"/>
                    <a:pt x="212" y="212"/>
                  </a:cubicBezTo>
                  <a:cubicBezTo>
                    <a:pt x="90" y="185"/>
                    <a:pt x="0" y="100"/>
                    <a:pt x="0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234"/>
                    <a:pt x="90" y="319"/>
                    <a:pt x="212" y="346"/>
                  </a:cubicBezTo>
                  <a:cubicBezTo>
                    <a:pt x="229" y="350"/>
                    <a:pt x="247" y="352"/>
                    <a:pt x="266" y="354"/>
                  </a:cubicBezTo>
                  <a:cubicBezTo>
                    <a:pt x="276" y="355"/>
                    <a:pt x="287" y="355"/>
                    <a:pt x="298" y="355"/>
                  </a:cubicBezTo>
                  <a:cubicBezTo>
                    <a:pt x="303" y="355"/>
                    <a:pt x="308" y="355"/>
                    <a:pt x="313" y="355"/>
                  </a:cubicBezTo>
                  <a:cubicBezTo>
                    <a:pt x="329" y="354"/>
                    <a:pt x="344" y="353"/>
                    <a:pt x="359" y="350"/>
                  </a:cubicBezTo>
                  <a:cubicBezTo>
                    <a:pt x="375" y="348"/>
                    <a:pt x="391" y="344"/>
                    <a:pt x="406" y="340"/>
                  </a:cubicBezTo>
                  <a:cubicBezTo>
                    <a:pt x="427" y="334"/>
                    <a:pt x="446" y="327"/>
                    <a:pt x="464" y="318"/>
                  </a:cubicBezTo>
                  <a:cubicBezTo>
                    <a:pt x="511" y="294"/>
                    <a:pt x="548" y="261"/>
                    <a:pt x="571" y="221"/>
                  </a:cubicBezTo>
                  <a:cubicBezTo>
                    <a:pt x="579" y="207"/>
                    <a:pt x="586" y="192"/>
                    <a:pt x="590" y="176"/>
                  </a:cubicBezTo>
                  <a:cubicBezTo>
                    <a:pt x="593" y="164"/>
                    <a:pt x="595" y="152"/>
                    <a:pt x="595" y="139"/>
                  </a:cubicBezTo>
                  <a:cubicBezTo>
                    <a:pt x="595" y="137"/>
                    <a:pt x="595" y="136"/>
                    <a:pt x="595" y="134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5" y="2"/>
                    <a:pt x="595" y="4"/>
                    <a:pt x="595" y="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5001079" y="1906972"/>
              <a:ext cx="2218182" cy="164792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89099" y="2254271"/>
            <a:ext cx="1455262" cy="1409914"/>
            <a:chOff x="5200934" y="1585382"/>
            <a:chExt cx="1832992" cy="1775873"/>
          </a:xfrm>
          <a:solidFill>
            <a:schemeClr val="accent1"/>
          </a:solidFill>
        </p:grpSpPr>
        <p:sp>
          <p:nvSpPr>
            <p:cNvPr id="25" name="Freeform 5"/>
            <p:cNvSpPr/>
            <p:nvPr/>
          </p:nvSpPr>
          <p:spPr bwMode="auto">
            <a:xfrm>
              <a:off x="5200934" y="2265614"/>
              <a:ext cx="1832992" cy="1095641"/>
            </a:xfrm>
            <a:custGeom>
              <a:avLst/>
              <a:gdLst>
                <a:gd name="T0" fmla="*/ 595 w 595"/>
                <a:gd name="T1" fmla="*/ 5 h 355"/>
                <a:gd name="T2" fmla="*/ 590 w 595"/>
                <a:gd name="T3" fmla="*/ 42 h 355"/>
                <a:gd name="T4" fmla="*/ 571 w 595"/>
                <a:gd name="T5" fmla="*/ 87 h 355"/>
                <a:gd name="T6" fmla="*/ 464 w 595"/>
                <a:gd name="T7" fmla="*/ 184 h 355"/>
                <a:gd name="T8" fmla="*/ 406 w 595"/>
                <a:gd name="T9" fmla="*/ 206 h 355"/>
                <a:gd name="T10" fmla="*/ 359 w 595"/>
                <a:gd name="T11" fmla="*/ 217 h 355"/>
                <a:gd name="T12" fmla="*/ 313 w 595"/>
                <a:gd name="T13" fmla="*/ 221 h 355"/>
                <a:gd name="T14" fmla="*/ 298 w 595"/>
                <a:gd name="T15" fmla="*/ 221 h 355"/>
                <a:gd name="T16" fmla="*/ 266 w 595"/>
                <a:gd name="T17" fmla="*/ 220 h 355"/>
                <a:gd name="T18" fmla="*/ 212 w 595"/>
                <a:gd name="T19" fmla="*/ 212 h 355"/>
                <a:gd name="T20" fmla="*/ 0 w 595"/>
                <a:gd name="T21" fmla="*/ 0 h 355"/>
                <a:gd name="T22" fmla="*/ 0 w 595"/>
                <a:gd name="T23" fmla="*/ 134 h 355"/>
                <a:gd name="T24" fmla="*/ 212 w 595"/>
                <a:gd name="T25" fmla="*/ 346 h 355"/>
                <a:gd name="T26" fmla="*/ 266 w 595"/>
                <a:gd name="T27" fmla="*/ 354 h 355"/>
                <a:gd name="T28" fmla="*/ 298 w 595"/>
                <a:gd name="T29" fmla="*/ 355 h 355"/>
                <a:gd name="T30" fmla="*/ 313 w 595"/>
                <a:gd name="T31" fmla="*/ 355 h 355"/>
                <a:gd name="T32" fmla="*/ 359 w 595"/>
                <a:gd name="T33" fmla="*/ 350 h 355"/>
                <a:gd name="T34" fmla="*/ 406 w 595"/>
                <a:gd name="T35" fmla="*/ 340 h 355"/>
                <a:gd name="T36" fmla="*/ 464 w 595"/>
                <a:gd name="T37" fmla="*/ 318 h 355"/>
                <a:gd name="T38" fmla="*/ 571 w 595"/>
                <a:gd name="T39" fmla="*/ 221 h 355"/>
                <a:gd name="T40" fmla="*/ 590 w 595"/>
                <a:gd name="T41" fmla="*/ 176 h 355"/>
                <a:gd name="T42" fmla="*/ 595 w 595"/>
                <a:gd name="T43" fmla="*/ 139 h 355"/>
                <a:gd name="T44" fmla="*/ 595 w 595"/>
                <a:gd name="T45" fmla="*/ 134 h 355"/>
                <a:gd name="T46" fmla="*/ 595 w 595"/>
                <a:gd name="T47" fmla="*/ 0 h 355"/>
                <a:gd name="T48" fmla="*/ 595 w 595"/>
                <a:gd name="T49" fmla="*/ 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355">
                  <a:moveTo>
                    <a:pt x="595" y="5"/>
                  </a:moveTo>
                  <a:cubicBezTo>
                    <a:pt x="595" y="18"/>
                    <a:pt x="593" y="30"/>
                    <a:pt x="590" y="42"/>
                  </a:cubicBezTo>
                  <a:cubicBezTo>
                    <a:pt x="586" y="58"/>
                    <a:pt x="579" y="73"/>
                    <a:pt x="571" y="87"/>
                  </a:cubicBezTo>
                  <a:cubicBezTo>
                    <a:pt x="548" y="127"/>
                    <a:pt x="511" y="160"/>
                    <a:pt x="464" y="184"/>
                  </a:cubicBezTo>
                  <a:cubicBezTo>
                    <a:pt x="446" y="193"/>
                    <a:pt x="427" y="200"/>
                    <a:pt x="406" y="206"/>
                  </a:cubicBezTo>
                  <a:cubicBezTo>
                    <a:pt x="391" y="211"/>
                    <a:pt x="375" y="214"/>
                    <a:pt x="359" y="217"/>
                  </a:cubicBezTo>
                  <a:cubicBezTo>
                    <a:pt x="344" y="219"/>
                    <a:pt x="329" y="220"/>
                    <a:pt x="313" y="221"/>
                  </a:cubicBezTo>
                  <a:cubicBezTo>
                    <a:pt x="308" y="221"/>
                    <a:pt x="303" y="221"/>
                    <a:pt x="298" y="221"/>
                  </a:cubicBezTo>
                  <a:cubicBezTo>
                    <a:pt x="287" y="221"/>
                    <a:pt x="276" y="221"/>
                    <a:pt x="266" y="220"/>
                  </a:cubicBezTo>
                  <a:cubicBezTo>
                    <a:pt x="247" y="219"/>
                    <a:pt x="229" y="216"/>
                    <a:pt x="212" y="212"/>
                  </a:cubicBezTo>
                  <a:cubicBezTo>
                    <a:pt x="90" y="185"/>
                    <a:pt x="0" y="100"/>
                    <a:pt x="0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234"/>
                    <a:pt x="90" y="319"/>
                    <a:pt x="212" y="346"/>
                  </a:cubicBezTo>
                  <a:cubicBezTo>
                    <a:pt x="229" y="350"/>
                    <a:pt x="247" y="352"/>
                    <a:pt x="266" y="354"/>
                  </a:cubicBezTo>
                  <a:cubicBezTo>
                    <a:pt x="276" y="355"/>
                    <a:pt x="287" y="355"/>
                    <a:pt x="298" y="355"/>
                  </a:cubicBezTo>
                  <a:cubicBezTo>
                    <a:pt x="303" y="355"/>
                    <a:pt x="308" y="355"/>
                    <a:pt x="313" y="355"/>
                  </a:cubicBezTo>
                  <a:cubicBezTo>
                    <a:pt x="329" y="354"/>
                    <a:pt x="344" y="353"/>
                    <a:pt x="359" y="350"/>
                  </a:cubicBezTo>
                  <a:cubicBezTo>
                    <a:pt x="375" y="348"/>
                    <a:pt x="391" y="344"/>
                    <a:pt x="406" y="340"/>
                  </a:cubicBezTo>
                  <a:cubicBezTo>
                    <a:pt x="427" y="334"/>
                    <a:pt x="446" y="327"/>
                    <a:pt x="464" y="318"/>
                  </a:cubicBezTo>
                  <a:cubicBezTo>
                    <a:pt x="511" y="294"/>
                    <a:pt x="548" y="261"/>
                    <a:pt x="571" y="221"/>
                  </a:cubicBezTo>
                  <a:cubicBezTo>
                    <a:pt x="579" y="207"/>
                    <a:pt x="586" y="192"/>
                    <a:pt x="590" y="176"/>
                  </a:cubicBezTo>
                  <a:cubicBezTo>
                    <a:pt x="593" y="164"/>
                    <a:pt x="595" y="152"/>
                    <a:pt x="595" y="139"/>
                  </a:cubicBezTo>
                  <a:cubicBezTo>
                    <a:pt x="595" y="137"/>
                    <a:pt x="595" y="136"/>
                    <a:pt x="595" y="134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5" y="2"/>
                    <a:pt x="595" y="4"/>
                    <a:pt x="595" y="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5200934" y="1585382"/>
              <a:ext cx="1832992" cy="136176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4529500" y="2779102"/>
            <a:ext cx="870430" cy="1522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29500" y="4069464"/>
            <a:ext cx="870430" cy="1522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7"/>
          <p:cNvSpPr txBox="1"/>
          <p:nvPr/>
        </p:nvSpPr>
        <p:spPr>
          <a:xfrm>
            <a:off x="2093818" y="22920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301729" y="2646552"/>
            <a:ext cx="2160683" cy="6824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ounded Rectangle 11"/>
          <p:cNvSpPr>
            <a:spLocks noChangeAspect="1"/>
          </p:cNvSpPr>
          <p:nvPr/>
        </p:nvSpPr>
        <p:spPr>
          <a:xfrm>
            <a:off x="3564824" y="242505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3637145" y="252131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9339733" y="2864944"/>
            <a:ext cx="1472537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9339733" y="3219451"/>
            <a:ext cx="2135057" cy="6824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23"/>
          <p:cNvSpPr>
            <a:spLocks noChangeAspect="1"/>
          </p:cNvSpPr>
          <p:nvPr/>
        </p:nvSpPr>
        <p:spPr>
          <a:xfrm>
            <a:off x="8438401" y="2947565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8510722" y="3043834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7" name="Text Placeholder 7"/>
          <p:cNvSpPr txBox="1"/>
          <p:nvPr/>
        </p:nvSpPr>
        <p:spPr>
          <a:xfrm>
            <a:off x="2093818" y="3574534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/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1301729" y="3929041"/>
            <a:ext cx="2160683" cy="6824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ounded Rectangle 27"/>
          <p:cNvSpPr>
            <a:spLocks noChangeAspect="1"/>
          </p:cNvSpPr>
          <p:nvPr/>
        </p:nvSpPr>
        <p:spPr>
          <a:xfrm>
            <a:off x="3564824" y="3707539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 Placeholder 7"/>
          <p:cNvSpPr txBox="1"/>
          <p:nvPr/>
        </p:nvSpPr>
        <p:spPr>
          <a:xfrm>
            <a:off x="3637145" y="3803808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1" name="Text Placeholder 7"/>
          <p:cNvSpPr txBox="1"/>
          <p:nvPr/>
        </p:nvSpPr>
        <p:spPr>
          <a:xfrm>
            <a:off x="9334249" y="4068020"/>
            <a:ext cx="1472537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9334249" y="4422527"/>
            <a:ext cx="2135057" cy="6824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Rounded Rectangle 16"/>
          <p:cNvSpPr>
            <a:spLocks noChangeAspect="1"/>
          </p:cNvSpPr>
          <p:nvPr/>
        </p:nvSpPr>
        <p:spPr>
          <a:xfrm>
            <a:off x="8438401" y="4201026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 Placeholder 7"/>
          <p:cNvSpPr txBox="1"/>
          <p:nvPr/>
        </p:nvSpPr>
        <p:spPr>
          <a:xfrm>
            <a:off x="8510722" y="4297295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cxnSp>
        <p:nvCxnSpPr>
          <p:cNvPr id="45" name="Straight Connector 26"/>
          <p:cNvCxnSpPr/>
          <p:nvPr/>
        </p:nvCxnSpPr>
        <p:spPr>
          <a:xfrm>
            <a:off x="7461386" y="3258073"/>
            <a:ext cx="870430" cy="1522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27"/>
          <p:cNvCxnSpPr/>
          <p:nvPr/>
        </p:nvCxnSpPr>
        <p:spPr>
          <a:xfrm>
            <a:off x="7461386" y="4548435"/>
            <a:ext cx="870430" cy="1522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49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"/>
          <p:cNvSpPr/>
          <p:nvPr/>
        </p:nvSpPr>
        <p:spPr bwMode="auto">
          <a:xfrm>
            <a:off x="957263" y="3834385"/>
            <a:ext cx="5158270" cy="713244"/>
          </a:xfrm>
          <a:prstGeom prst="roundRect">
            <a:avLst>
              <a:gd name="adj" fmla="val 4936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74320">
              <a:lnSpc>
                <a:spcPct val="120000"/>
              </a:lnSpc>
              <a:defRPr/>
            </a:pPr>
            <a:endParaRPr lang="es-ES" sz="1600">
              <a:latin typeface="Arial" panose="020B0604020202020204" pitchFamily="34" charset="0"/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74" name="AutoShape 2"/>
          <p:cNvSpPr/>
          <p:nvPr/>
        </p:nvSpPr>
        <p:spPr bwMode="auto">
          <a:xfrm>
            <a:off x="6703437" y="3834385"/>
            <a:ext cx="5342513" cy="713244"/>
          </a:xfrm>
          <a:prstGeom prst="roundRect">
            <a:avLst>
              <a:gd name="adj" fmla="val 49361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74320">
              <a:lnSpc>
                <a:spcPct val="120000"/>
              </a:lnSpc>
              <a:defRPr/>
            </a:pPr>
            <a:endParaRPr lang="es-ES" sz="1600">
              <a:latin typeface="Arial" panose="020B0604020202020204" pitchFamily="34" charset="0"/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76" name="AutoShape 4"/>
          <p:cNvSpPr/>
          <p:nvPr/>
        </p:nvSpPr>
        <p:spPr bwMode="auto">
          <a:xfrm>
            <a:off x="2990501" y="4075678"/>
            <a:ext cx="1646740" cy="2306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0"/>
          <a:lstStyle/>
          <a:p>
            <a:pPr algn="ctr" defTabSz="304165">
              <a:lnSpc>
                <a:spcPct val="120000"/>
              </a:lnSpc>
              <a:spcBef>
                <a:spcPts val="800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79" name="AutoShape 7"/>
          <p:cNvSpPr/>
          <p:nvPr/>
        </p:nvSpPr>
        <p:spPr bwMode="auto">
          <a:xfrm>
            <a:off x="8638775" y="4075678"/>
            <a:ext cx="1646740" cy="2306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0"/>
          <a:lstStyle/>
          <a:p>
            <a:pPr algn="ctr" defTabSz="304165">
              <a:lnSpc>
                <a:spcPct val="120000"/>
              </a:lnSpc>
              <a:spcBef>
                <a:spcPts val="800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81" name="AutoShape 12"/>
          <p:cNvSpPr/>
          <p:nvPr/>
        </p:nvSpPr>
        <p:spPr bwMode="auto">
          <a:xfrm>
            <a:off x="5367970" y="3145761"/>
            <a:ext cx="1045245" cy="1048229"/>
          </a:xfrm>
          <a:custGeom>
            <a:avLst/>
            <a:gdLst>
              <a:gd name="T0" fmla="+- 0 10816 32"/>
              <a:gd name="T1" fmla="*/ T0 w 21568"/>
              <a:gd name="T2" fmla="*/ 10800 h 21600"/>
              <a:gd name="T3" fmla="+- 0 10816 32"/>
              <a:gd name="T4" fmla="*/ T3 w 21568"/>
              <a:gd name="T5" fmla="*/ 10800 h 21600"/>
              <a:gd name="T6" fmla="+- 0 10816 32"/>
              <a:gd name="T7" fmla="*/ T6 w 21568"/>
              <a:gd name="T8" fmla="*/ 10800 h 21600"/>
              <a:gd name="T9" fmla="+- 0 10816 32"/>
              <a:gd name="T10" fmla="*/ T9 w 2156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68" h="21600">
                <a:moveTo>
                  <a:pt x="21409" y="0"/>
                </a:moveTo>
                <a:cubicBezTo>
                  <a:pt x="18161" y="0"/>
                  <a:pt x="14923" y="755"/>
                  <a:pt x="11945" y="2220"/>
                </a:cubicBezTo>
                <a:cubicBezTo>
                  <a:pt x="11786" y="2334"/>
                  <a:pt x="11610" y="2421"/>
                  <a:pt x="11419" y="2466"/>
                </a:cubicBezTo>
                <a:cubicBezTo>
                  <a:pt x="9667" y="3389"/>
                  <a:pt x="8018" y="4575"/>
                  <a:pt x="6525" y="6016"/>
                </a:cubicBezTo>
                <a:cubicBezTo>
                  <a:pt x="6393" y="6245"/>
                  <a:pt x="6208" y="6432"/>
                  <a:pt x="5979" y="6565"/>
                </a:cubicBezTo>
                <a:cubicBezTo>
                  <a:pt x="4514" y="8085"/>
                  <a:pt x="3317" y="9765"/>
                  <a:pt x="2390" y="11552"/>
                </a:cubicBezTo>
                <a:cubicBezTo>
                  <a:pt x="2351" y="11676"/>
                  <a:pt x="2294" y="11792"/>
                  <a:pt x="2225" y="11902"/>
                </a:cubicBezTo>
                <a:cubicBezTo>
                  <a:pt x="714" y="14948"/>
                  <a:pt x="-32" y="18275"/>
                  <a:pt x="0" y="21599"/>
                </a:cubicBezTo>
                <a:cubicBezTo>
                  <a:pt x="12266" y="21599"/>
                  <a:pt x="17378" y="21599"/>
                  <a:pt x="17378" y="21599"/>
                </a:cubicBezTo>
                <a:cubicBezTo>
                  <a:pt x="17378" y="19273"/>
                  <a:pt x="19240" y="17410"/>
                  <a:pt x="21568" y="17410"/>
                </a:cubicBezTo>
                <a:cubicBezTo>
                  <a:pt x="21568" y="5"/>
                  <a:pt x="21568" y="442"/>
                  <a:pt x="21568" y="6"/>
                </a:cubicBezTo>
                <a:cubicBezTo>
                  <a:pt x="21515" y="6"/>
                  <a:pt x="21462" y="0"/>
                  <a:pt x="214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" name="AutoShape 13"/>
          <p:cNvSpPr/>
          <p:nvPr/>
        </p:nvSpPr>
        <p:spPr bwMode="auto">
          <a:xfrm>
            <a:off x="5365731" y="4193989"/>
            <a:ext cx="1045245" cy="1027340"/>
          </a:xfrm>
          <a:custGeom>
            <a:avLst/>
            <a:gdLst>
              <a:gd name="T0" fmla="*/ 10800 w 21600"/>
              <a:gd name="T1" fmla="*/ 10779 h 21559"/>
              <a:gd name="T2" fmla="*/ 10800 w 21600"/>
              <a:gd name="T3" fmla="*/ 10779 h 21559"/>
              <a:gd name="T4" fmla="*/ 10800 w 21600"/>
              <a:gd name="T5" fmla="*/ 10779 h 21559"/>
              <a:gd name="T6" fmla="*/ 10800 w 21600"/>
              <a:gd name="T7" fmla="*/ 10779 h 2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59">
                <a:moveTo>
                  <a:pt x="0" y="0"/>
                </a:moveTo>
                <a:cubicBezTo>
                  <a:pt x="53" y="5502"/>
                  <a:pt x="2137" y="10988"/>
                  <a:pt x="6271" y="15186"/>
                </a:cubicBezTo>
                <a:cubicBezTo>
                  <a:pt x="10500" y="19481"/>
                  <a:pt x="16056" y="21599"/>
                  <a:pt x="21600" y="21558"/>
                </a:cubicBezTo>
                <a:cubicBezTo>
                  <a:pt x="21600" y="9859"/>
                  <a:pt x="21600" y="4260"/>
                  <a:pt x="21600" y="4260"/>
                </a:cubicBezTo>
                <a:cubicBezTo>
                  <a:pt x="19268" y="4260"/>
                  <a:pt x="17404" y="2333"/>
                  <a:pt x="17404" y="0"/>
                </a:cubicBezTo>
                <a:cubicBezTo>
                  <a:pt x="0" y="0"/>
                  <a:pt x="444" y="0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3" name="AutoShape 14"/>
          <p:cNvSpPr/>
          <p:nvPr/>
        </p:nvSpPr>
        <p:spPr bwMode="auto">
          <a:xfrm>
            <a:off x="6413215" y="3145761"/>
            <a:ext cx="1029578" cy="1048229"/>
          </a:xfrm>
          <a:custGeom>
            <a:avLst/>
            <a:gdLst>
              <a:gd name="T0" fmla="*/ 10773 w 21546"/>
              <a:gd name="T1" fmla="*/ 10800 h 21600"/>
              <a:gd name="T2" fmla="*/ 10773 w 21546"/>
              <a:gd name="T3" fmla="*/ 10800 h 21600"/>
              <a:gd name="T4" fmla="*/ 10773 w 21546"/>
              <a:gd name="T5" fmla="*/ 10800 h 21600"/>
              <a:gd name="T6" fmla="*/ 10773 w 21546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46" h="21600">
                <a:moveTo>
                  <a:pt x="0" y="0"/>
                </a:moveTo>
                <a:cubicBezTo>
                  <a:pt x="0" y="12337"/>
                  <a:pt x="0" y="17409"/>
                  <a:pt x="0" y="17409"/>
                </a:cubicBezTo>
                <a:cubicBezTo>
                  <a:pt x="2328" y="17409"/>
                  <a:pt x="4253" y="19272"/>
                  <a:pt x="4253" y="21599"/>
                </a:cubicBezTo>
                <a:cubicBezTo>
                  <a:pt x="21545" y="21599"/>
                  <a:pt x="21007" y="21599"/>
                  <a:pt x="21544" y="21599"/>
                </a:cubicBezTo>
                <a:cubicBezTo>
                  <a:pt x="21600" y="16054"/>
                  <a:pt x="19487" y="10491"/>
                  <a:pt x="15193" y="6260"/>
                </a:cubicBezTo>
                <a:cubicBezTo>
                  <a:pt x="10994" y="2124"/>
                  <a:pt x="5503" y="39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4" name="AutoShape 15"/>
          <p:cNvSpPr/>
          <p:nvPr/>
        </p:nvSpPr>
        <p:spPr bwMode="auto">
          <a:xfrm>
            <a:off x="6410978" y="4193989"/>
            <a:ext cx="1030323" cy="10273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64" y="0"/>
                </a:moveTo>
                <a:cubicBezTo>
                  <a:pt x="4264" y="2337"/>
                  <a:pt x="2334" y="4268"/>
                  <a:pt x="0" y="4268"/>
                </a:cubicBezTo>
                <a:cubicBezTo>
                  <a:pt x="0" y="21599"/>
                  <a:pt x="0" y="21053"/>
                  <a:pt x="0" y="21600"/>
                </a:cubicBezTo>
                <a:cubicBezTo>
                  <a:pt x="5517" y="21559"/>
                  <a:pt x="11022" y="19436"/>
                  <a:pt x="15232" y="15216"/>
                </a:cubicBezTo>
                <a:cubicBezTo>
                  <a:pt x="19427" y="11009"/>
                  <a:pt x="21545" y="5512"/>
                  <a:pt x="21599" y="0"/>
                </a:cubicBezTo>
                <a:cubicBezTo>
                  <a:pt x="9836" y="0"/>
                  <a:pt x="4264" y="0"/>
                  <a:pt x="426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5" name="AutoShape 16"/>
          <p:cNvSpPr/>
          <p:nvPr/>
        </p:nvSpPr>
        <p:spPr bwMode="auto">
          <a:xfrm>
            <a:off x="6412471" y="2840618"/>
            <a:ext cx="1514523" cy="154660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6131"/>
                </a:moveTo>
                <a:cubicBezTo>
                  <a:pt x="0" y="0"/>
                  <a:pt x="0" y="0"/>
                  <a:pt x="0" y="0"/>
                </a:cubicBezTo>
                <a:cubicBezTo>
                  <a:pt x="10685" y="0"/>
                  <a:pt x="19302" y="8437"/>
                  <a:pt x="19359" y="18900"/>
                </a:cubicBezTo>
                <a:cubicBezTo>
                  <a:pt x="21599" y="18900"/>
                  <a:pt x="21599" y="18900"/>
                  <a:pt x="21599" y="18900"/>
                </a:cubicBezTo>
                <a:cubicBezTo>
                  <a:pt x="16372" y="21599"/>
                  <a:pt x="16372" y="21599"/>
                  <a:pt x="16372" y="21599"/>
                </a:cubicBezTo>
                <a:cubicBezTo>
                  <a:pt x="11144" y="18900"/>
                  <a:pt x="11144" y="18900"/>
                  <a:pt x="11144" y="18900"/>
                </a:cubicBezTo>
                <a:cubicBezTo>
                  <a:pt x="13327" y="18900"/>
                  <a:pt x="13327" y="18900"/>
                  <a:pt x="13327" y="18900"/>
                </a:cubicBezTo>
                <a:cubicBezTo>
                  <a:pt x="13212" y="11812"/>
                  <a:pt x="7353" y="6131"/>
                  <a:pt x="114" y="6131"/>
                </a:cubicBezTo>
                <a:cubicBezTo>
                  <a:pt x="57" y="6131"/>
                  <a:pt x="57" y="6131"/>
                  <a:pt x="0" y="61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AutoShape 17"/>
          <p:cNvSpPr/>
          <p:nvPr/>
        </p:nvSpPr>
        <p:spPr bwMode="auto">
          <a:xfrm>
            <a:off x="5056859" y="2675738"/>
            <a:ext cx="1549588" cy="152272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907" y="2342"/>
                </a:moveTo>
                <a:cubicBezTo>
                  <a:pt x="8471" y="2342"/>
                  <a:pt x="0" y="10971"/>
                  <a:pt x="0" y="21600"/>
                </a:cubicBezTo>
                <a:cubicBezTo>
                  <a:pt x="5890" y="21600"/>
                  <a:pt x="5890" y="21600"/>
                  <a:pt x="5890" y="21600"/>
                </a:cubicBezTo>
                <a:cubicBezTo>
                  <a:pt x="5947" y="14400"/>
                  <a:pt x="11725" y="8571"/>
                  <a:pt x="18794" y="8571"/>
                </a:cubicBezTo>
                <a:cubicBezTo>
                  <a:pt x="18794" y="8571"/>
                  <a:pt x="18850" y="8571"/>
                  <a:pt x="18907" y="8571"/>
                </a:cubicBezTo>
                <a:cubicBezTo>
                  <a:pt x="18907" y="10400"/>
                  <a:pt x="18907" y="10400"/>
                  <a:pt x="18907" y="10400"/>
                </a:cubicBezTo>
                <a:cubicBezTo>
                  <a:pt x="21600" y="5200"/>
                  <a:pt x="21600" y="5200"/>
                  <a:pt x="21600" y="5200"/>
                </a:cubicBezTo>
                <a:cubicBezTo>
                  <a:pt x="18907" y="0"/>
                  <a:pt x="18907" y="0"/>
                  <a:pt x="18907" y="0"/>
                </a:cubicBezTo>
                <a:lnTo>
                  <a:pt x="18907" y="23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AutoShape 18"/>
          <p:cNvSpPr/>
          <p:nvPr/>
        </p:nvSpPr>
        <p:spPr bwMode="auto">
          <a:xfrm>
            <a:off x="4895708" y="4008217"/>
            <a:ext cx="1516761" cy="15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763"/>
                </a:moveTo>
                <a:cubicBezTo>
                  <a:pt x="2291" y="2763"/>
                  <a:pt x="2291" y="2763"/>
                  <a:pt x="2291" y="2763"/>
                </a:cubicBezTo>
                <a:cubicBezTo>
                  <a:pt x="2349" y="13196"/>
                  <a:pt x="11000" y="21599"/>
                  <a:pt x="21600" y="21599"/>
                </a:cubicBezTo>
                <a:cubicBezTo>
                  <a:pt x="21600" y="15509"/>
                  <a:pt x="21600" y="15509"/>
                  <a:pt x="21600" y="15509"/>
                </a:cubicBezTo>
                <a:cubicBezTo>
                  <a:pt x="21542" y="15509"/>
                  <a:pt x="21542" y="15509"/>
                  <a:pt x="21485" y="15509"/>
                </a:cubicBezTo>
                <a:cubicBezTo>
                  <a:pt x="14266" y="15509"/>
                  <a:pt x="8422" y="9813"/>
                  <a:pt x="8307" y="2763"/>
                </a:cubicBezTo>
                <a:cubicBezTo>
                  <a:pt x="10427" y="2763"/>
                  <a:pt x="10427" y="2763"/>
                  <a:pt x="10427" y="2763"/>
                </a:cubicBezTo>
                <a:cubicBezTo>
                  <a:pt x="5213" y="0"/>
                  <a:pt x="5213" y="0"/>
                  <a:pt x="5213" y="0"/>
                </a:cubicBezTo>
                <a:lnTo>
                  <a:pt x="0" y="27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8" name="AutoShape 19"/>
          <p:cNvSpPr/>
          <p:nvPr/>
        </p:nvSpPr>
        <p:spPr bwMode="auto">
          <a:xfrm>
            <a:off x="6219237" y="4270090"/>
            <a:ext cx="1546605" cy="14257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699" y="19403"/>
                </a:moveTo>
                <a:cubicBezTo>
                  <a:pt x="12768" y="19403"/>
                  <a:pt x="21037" y="10861"/>
                  <a:pt x="21600" y="122"/>
                </a:cubicBezTo>
                <a:cubicBezTo>
                  <a:pt x="18731" y="1769"/>
                  <a:pt x="18731" y="1769"/>
                  <a:pt x="18731" y="1769"/>
                </a:cubicBezTo>
                <a:cubicBezTo>
                  <a:pt x="15693" y="0"/>
                  <a:pt x="15693" y="0"/>
                  <a:pt x="15693" y="0"/>
                </a:cubicBezTo>
                <a:cubicBezTo>
                  <a:pt x="15075" y="7199"/>
                  <a:pt x="9562" y="12813"/>
                  <a:pt x="2812" y="12813"/>
                </a:cubicBezTo>
                <a:cubicBezTo>
                  <a:pt x="2756" y="12813"/>
                  <a:pt x="2756" y="12813"/>
                  <a:pt x="2699" y="12813"/>
                </a:cubicBezTo>
                <a:cubicBezTo>
                  <a:pt x="2699" y="10494"/>
                  <a:pt x="2699" y="10494"/>
                  <a:pt x="2699" y="10494"/>
                </a:cubicBezTo>
                <a:cubicBezTo>
                  <a:pt x="0" y="16047"/>
                  <a:pt x="0" y="16047"/>
                  <a:pt x="0" y="16047"/>
                </a:cubicBezTo>
                <a:cubicBezTo>
                  <a:pt x="2699" y="21600"/>
                  <a:pt x="2699" y="21600"/>
                  <a:pt x="2699" y="21600"/>
                </a:cubicBezTo>
                <a:lnTo>
                  <a:pt x="2699" y="194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Text Placeholder 7"/>
          <p:cNvSpPr txBox="1"/>
          <p:nvPr/>
        </p:nvSpPr>
        <p:spPr>
          <a:xfrm>
            <a:off x="2324920" y="2487726"/>
            <a:ext cx="1550528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2"/>
          <p:cNvSpPr txBox="1"/>
          <p:nvPr/>
        </p:nvSpPr>
        <p:spPr>
          <a:xfrm>
            <a:off x="1628700" y="2894259"/>
            <a:ext cx="2246747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ounded Rectangle 11"/>
          <p:cNvSpPr>
            <a:spLocks noChangeAspect="1"/>
          </p:cNvSpPr>
          <p:nvPr/>
        </p:nvSpPr>
        <p:spPr>
          <a:xfrm>
            <a:off x="4054350" y="2438100"/>
            <a:ext cx="676750" cy="67740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4108613" y="2523905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8" name="Text Placeholder 7"/>
          <p:cNvSpPr txBox="1"/>
          <p:nvPr/>
        </p:nvSpPr>
        <p:spPr>
          <a:xfrm>
            <a:off x="9113963" y="2487726"/>
            <a:ext cx="1640780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9113963" y="2894259"/>
            <a:ext cx="2211029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Rounded Rectangle 23"/>
          <p:cNvSpPr>
            <a:spLocks noChangeAspect="1"/>
          </p:cNvSpPr>
          <p:nvPr/>
        </p:nvSpPr>
        <p:spPr>
          <a:xfrm>
            <a:off x="8310596" y="2438100"/>
            <a:ext cx="676750" cy="677408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8364860" y="2523905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Text Placeholder 7"/>
          <p:cNvSpPr txBox="1"/>
          <p:nvPr/>
        </p:nvSpPr>
        <p:spPr>
          <a:xfrm>
            <a:off x="2324920" y="5118546"/>
            <a:ext cx="1550528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1628700" y="5525080"/>
            <a:ext cx="2246747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ounded Rectangle 27"/>
          <p:cNvSpPr>
            <a:spLocks noChangeAspect="1"/>
          </p:cNvSpPr>
          <p:nvPr/>
        </p:nvSpPr>
        <p:spPr>
          <a:xfrm>
            <a:off x="4008474" y="5068920"/>
            <a:ext cx="676750" cy="677408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4062737" y="5154726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6" name="Text Placeholder 7"/>
          <p:cNvSpPr txBox="1"/>
          <p:nvPr/>
        </p:nvSpPr>
        <p:spPr>
          <a:xfrm>
            <a:off x="9109075" y="5118546"/>
            <a:ext cx="1640780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9109075" y="5525080"/>
            <a:ext cx="2211029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ounded Rectangle 16"/>
          <p:cNvSpPr>
            <a:spLocks noChangeAspect="1"/>
          </p:cNvSpPr>
          <p:nvPr/>
        </p:nvSpPr>
        <p:spPr>
          <a:xfrm>
            <a:off x="8310596" y="5068920"/>
            <a:ext cx="676750" cy="677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8364860" y="5154726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2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6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 autoUpdateAnimBg="0"/>
      <p:bldP spid="74" grpId="0" animBg="1" autoUpdateAnimBg="0"/>
      <p:bldP spid="76" grpId="0" autoUpdateAnimBg="0"/>
      <p:bldP spid="79" grpId="0" autoUpdateAnimBg="0"/>
      <p:bldP spid="85" grpId="0" animBg="1"/>
      <p:bldP spid="86" grpId="0" animBg="1"/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710386" y="2562285"/>
            <a:ext cx="4537939" cy="2923503"/>
            <a:chOff x="6598556" y="1837747"/>
            <a:chExt cx="4954757" cy="3192032"/>
          </a:xfrm>
        </p:grpSpPr>
        <p:sp>
          <p:nvSpPr>
            <p:cNvPr id="21" name="Rounded Rectangle 20"/>
            <p:cNvSpPr/>
            <p:nvPr/>
          </p:nvSpPr>
          <p:spPr>
            <a:xfrm>
              <a:off x="65985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4769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4400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3184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0281454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1159817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710383" y="4276661"/>
            <a:ext cx="360580" cy="121550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  <a:alpha val="7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2272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12964" y="3843965"/>
            <a:ext cx="360580" cy="164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4853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96780" y="4723315"/>
            <a:ext cx="360580" cy="768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8669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99361" y="4409261"/>
            <a:ext cx="360580" cy="108290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1251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083177" y="3292626"/>
            <a:ext cx="360580" cy="219953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95067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885759" y="3892818"/>
            <a:ext cx="360580" cy="159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97648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20199" y="3409697"/>
            <a:ext cx="2725951" cy="16250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id-ID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20198" y="3063857"/>
            <a:ext cx="188004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247442" y="2678313"/>
            <a:ext cx="5493" cy="300391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0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43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3" y="-10715"/>
            <a:ext cx="6429022" cy="724336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52"/>
          <p:cNvSpPr txBox="1"/>
          <p:nvPr/>
        </p:nvSpPr>
        <p:spPr>
          <a:xfrm>
            <a:off x="9831602" y="4183363"/>
            <a:ext cx="1923646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97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修改图片方法</a:t>
            </a:r>
            <a:endParaRPr lang="id-ID" sz="197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6" y="17792"/>
            <a:ext cx="3541183" cy="354118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239429" y="2887276"/>
            <a:ext cx="2119440" cy="111458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403866" y="2887276"/>
            <a:ext cx="2119440" cy="111458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: 圆角 3"/>
          <p:cNvSpPr/>
          <p:nvPr/>
        </p:nvSpPr>
        <p:spPr>
          <a:xfrm>
            <a:off x="1454536" y="894070"/>
            <a:ext cx="9949678" cy="5444511"/>
          </a:xfrm>
          <a:prstGeom prst="roundRect">
            <a:avLst>
              <a:gd name="adj" fmla="val 3629"/>
            </a:avLst>
          </a:prstGeom>
          <a:solidFill>
            <a:schemeClr val="accent1">
              <a:alpha val="60000"/>
            </a:schemeClr>
          </a:solidFill>
          <a:ln>
            <a:solidFill>
              <a:schemeClr val="accent1"/>
            </a:solidFill>
          </a:ln>
          <a:effectLst>
            <a:outerShdw blurRad="254000" dist="38100" dir="54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矩形: 圆角 4"/>
          <p:cNvSpPr/>
          <p:nvPr/>
        </p:nvSpPr>
        <p:spPr>
          <a:xfrm>
            <a:off x="1684144" y="1064643"/>
            <a:ext cx="9490462" cy="5103361"/>
          </a:xfrm>
          <a:prstGeom prst="roundRect">
            <a:avLst>
              <a:gd name="adj" fmla="val 2495"/>
            </a:avLst>
          </a:prstGeom>
          <a:noFill/>
          <a:ln w="12700">
            <a:solidFill>
              <a:schemeClr val="accent2"/>
            </a:solidFill>
          </a:ln>
          <a:effectLst>
            <a:outerShdw blurRad="63500" sx="102000" sy="102000" algn="ctr" rotWithShape="0">
              <a:schemeClr val="bg1">
                <a:lumMod val="75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4847918" y="2088391"/>
            <a:ext cx="3136127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64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03</a:t>
            </a:r>
            <a:endParaRPr lang="zh-CN" altLang="en-US" sz="464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9" name="原创设计师QQ：598969553           _4"/>
          <p:cNvSpPr/>
          <p:nvPr/>
        </p:nvSpPr>
        <p:spPr>
          <a:xfrm>
            <a:off x="4704615" y="3677299"/>
            <a:ext cx="3422732" cy="676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3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（对工作的一种认识）</a:t>
            </a:r>
          </a:p>
        </p:txBody>
      </p:sp>
      <p:sp>
        <p:nvSpPr>
          <p:cNvPr id="50" name="原创设计师QQ：598969553           _5"/>
          <p:cNvSpPr txBox="1"/>
          <p:nvPr/>
        </p:nvSpPr>
        <p:spPr>
          <a:xfrm>
            <a:off x="5025217" y="2892670"/>
            <a:ext cx="2781531" cy="871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3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"/>
          <p:cNvGrpSpPr/>
          <p:nvPr/>
        </p:nvGrpSpPr>
        <p:grpSpPr bwMode="auto">
          <a:xfrm>
            <a:off x="4868381" y="2301954"/>
            <a:ext cx="3092556" cy="3089647"/>
            <a:chOff x="0" y="0"/>
            <a:chExt cx="6753151" cy="6746917"/>
          </a:xfrm>
          <a:effectLst/>
        </p:grpSpPr>
        <p:sp>
          <p:nvSpPr>
            <p:cNvPr id="33794" name="AutoShape 2"/>
            <p:cNvSpPr/>
            <p:nvPr/>
          </p:nvSpPr>
          <p:spPr bwMode="auto">
            <a:xfrm>
              <a:off x="0" y="0"/>
              <a:ext cx="6753151" cy="6746917"/>
            </a:xfrm>
            <a:custGeom>
              <a:avLst/>
              <a:gdLst>
                <a:gd name="T0" fmla="*/ 3376405 w 19777"/>
                <a:gd name="T1" fmla="*/ 3680572 h 19739"/>
                <a:gd name="T2" fmla="*/ 3376405 w 19777"/>
                <a:gd name="T3" fmla="*/ 3680572 h 19739"/>
                <a:gd name="T4" fmla="*/ 3376405 w 19777"/>
                <a:gd name="T5" fmla="*/ 3680572 h 19739"/>
                <a:gd name="T6" fmla="*/ 3376405 w 19777"/>
                <a:gd name="T7" fmla="*/ 3680572 h 197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77" h="19739">
                  <a:moveTo>
                    <a:pt x="17933" y="-1"/>
                  </a:moveTo>
                  <a:lnTo>
                    <a:pt x="15856" y="2079"/>
                  </a:lnTo>
                  <a:cubicBezTo>
                    <a:pt x="11992" y="-899"/>
                    <a:pt x="6427" y="-621"/>
                    <a:pt x="2885" y="2921"/>
                  </a:cubicBezTo>
                  <a:cubicBezTo>
                    <a:pt x="-962" y="6768"/>
                    <a:pt x="-962" y="13006"/>
                    <a:pt x="2885" y="16853"/>
                  </a:cubicBezTo>
                  <a:cubicBezTo>
                    <a:pt x="6733" y="20700"/>
                    <a:pt x="12971" y="20701"/>
                    <a:pt x="16819" y="16853"/>
                  </a:cubicBezTo>
                  <a:cubicBezTo>
                    <a:pt x="20348" y="13324"/>
                    <a:pt x="20637" y="7786"/>
                    <a:pt x="17693" y="3924"/>
                  </a:cubicBezTo>
                  <a:lnTo>
                    <a:pt x="19777" y="1836"/>
                  </a:lnTo>
                  <a:lnTo>
                    <a:pt x="19694" y="76"/>
                  </a:lnTo>
                  <a:lnTo>
                    <a:pt x="17933" y="-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5" name="AutoShape 3"/>
            <p:cNvSpPr/>
            <p:nvPr/>
          </p:nvSpPr>
          <p:spPr bwMode="auto">
            <a:xfrm>
              <a:off x="244472" y="255591"/>
              <a:ext cx="6251505" cy="6251614"/>
            </a:xfrm>
            <a:custGeom>
              <a:avLst/>
              <a:gdLst>
                <a:gd name="T0" fmla="*/ 3125594 w 19679"/>
                <a:gd name="T1" fmla="*/ 3430938 h 19679"/>
                <a:gd name="T2" fmla="*/ 3125594 w 19679"/>
                <a:gd name="T3" fmla="*/ 3430938 h 19679"/>
                <a:gd name="T4" fmla="*/ 3125594 w 19679"/>
                <a:gd name="T5" fmla="*/ 3430938 h 19679"/>
                <a:gd name="T6" fmla="*/ 3125594 w 19679"/>
                <a:gd name="T7" fmla="*/ 343093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6" name="Line 4"/>
            <p:cNvSpPr>
              <a:spLocks noChangeShapeType="1"/>
            </p:cNvSpPr>
            <p:nvPr/>
          </p:nvSpPr>
          <p:spPr bwMode="auto">
            <a:xfrm flipH="1">
              <a:off x="5526027" y="346077"/>
              <a:ext cx="871527" cy="871543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797" name="Group 5"/>
          <p:cNvGrpSpPr/>
          <p:nvPr/>
        </p:nvGrpSpPr>
        <p:grpSpPr bwMode="auto">
          <a:xfrm>
            <a:off x="5106829" y="2546945"/>
            <a:ext cx="3483669" cy="2606208"/>
            <a:chOff x="-1" y="0"/>
            <a:chExt cx="7608239" cy="5691704"/>
          </a:xfrm>
          <a:effectLst/>
        </p:grpSpPr>
        <p:sp>
          <p:nvSpPr>
            <p:cNvPr id="33798" name="AutoShape 6"/>
            <p:cNvSpPr/>
            <p:nvPr/>
          </p:nvSpPr>
          <p:spPr bwMode="auto">
            <a:xfrm>
              <a:off x="-1" y="0"/>
              <a:ext cx="7608239" cy="5691704"/>
            </a:xfrm>
            <a:custGeom>
              <a:avLst/>
              <a:gdLst>
                <a:gd name="T0" fmla="*/ 3804119 w 20840"/>
                <a:gd name="T1" fmla="*/ 2845714 h 20595"/>
                <a:gd name="T2" fmla="*/ 3804119 w 20840"/>
                <a:gd name="T3" fmla="*/ 2845714 h 20595"/>
                <a:gd name="T4" fmla="*/ 3804119 w 20840"/>
                <a:gd name="T5" fmla="*/ 2845714 h 20595"/>
                <a:gd name="T6" fmla="*/ 3804119 w 20840"/>
                <a:gd name="T7" fmla="*/ 2845714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40" h="20595">
                  <a:moveTo>
                    <a:pt x="7788" y="0"/>
                  </a:moveTo>
                  <a:cubicBezTo>
                    <a:pt x="5795" y="0"/>
                    <a:pt x="3802" y="1004"/>
                    <a:pt x="2281" y="3015"/>
                  </a:cubicBezTo>
                  <a:cubicBezTo>
                    <a:pt x="-760" y="7037"/>
                    <a:pt x="-760" y="13557"/>
                    <a:pt x="2281" y="17578"/>
                  </a:cubicBezTo>
                  <a:cubicBezTo>
                    <a:pt x="5322" y="21600"/>
                    <a:pt x="10254" y="21599"/>
                    <a:pt x="13295" y="17578"/>
                  </a:cubicBezTo>
                  <a:cubicBezTo>
                    <a:pt x="14526" y="15951"/>
                    <a:pt x="15257" y="13915"/>
                    <a:pt x="15492" y="11801"/>
                  </a:cubicBezTo>
                  <a:lnTo>
                    <a:pt x="19726" y="11801"/>
                  </a:lnTo>
                  <a:lnTo>
                    <a:pt x="20839" y="10192"/>
                  </a:lnTo>
                  <a:lnTo>
                    <a:pt x="19726" y="8584"/>
                  </a:lnTo>
                  <a:lnTo>
                    <a:pt x="15466" y="8584"/>
                  </a:lnTo>
                  <a:cubicBezTo>
                    <a:pt x="15207" y="6545"/>
                    <a:pt x="14485" y="4589"/>
                    <a:pt x="13295" y="3015"/>
                  </a:cubicBezTo>
                  <a:cubicBezTo>
                    <a:pt x="11774" y="1004"/>
                    <a:pt x="9781" y="0"/>
                    <a:pt x="7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9" name="AutoShape 7"/>
            <p:cNvSpPr/>
            <p:nvPr/>
          </p:nvSpPr>
          <p:spPr bwMode="auto">
            <a:xfrm>
              <a:off x="201637" y="222270"/>
              <a:ext cx="5258449" cy="5258278"/>
            </a:xfrm>
            <a:custGeom>
              <a:avLst/>
              <a:gdLst>
                <a:gd name="T0" fmla="*/ 2629091 w 19679"/>
                <a:gd name="T1" fmla="*/ 2885787 h 19679"/>
                <a:gd name="T2" fmla="*/ 2629091 w 19679"/>
                <a:gd name="T3" fmla="*/ 2885787 h 19679"/>
                <a:gd name="T4" fmla="*/ 2629091 w 19679"/>
                <a:gd name="T5" fmla="*/ 2885787 h 19679"/>
                <a:gd name="T6" fmla="*/ 2629091 w 19679"/>
                <a:gd name="T7" fmla="*/ 288578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 flipH="1" flipV="1">
              <a:off x="5418806" y="2806955"/>
              <a:ext cx="1595634" cy="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1" name="Group 9"/>
          <p:cNvGrpSpPr/>
          <p:nvPr/>
        </p:nvGrpSpPr>
        <p:grpSpPr bwMode="auto">
          <a:xfrm>
            <a:off x="5316926" y="2757040"/>
            <a:ext cx="2638923" cy="2750151"/>
            <a:chOff x="0" y="0"/>
            <a:chExt cx="5763342" cy="6005116"/>
          </a:xfrm>
          <a:effectLst/>
        </p:grpSpPr>
        <p:sp>
          <p:nvSpPr>
            <p:cNvPr id="33802" name="AutoShape 10"/>
            <p:cNvSpPr/>
            <p:nvPr/>
          </p:nvSpPr>
          <p:spPr bwMode="auto">
            <a:xfrm>
              <a:off x="0" y="0"/>
              <a:ext cx="5763342" cy="6005116"/>
            </a:xfrm>
            <a:custGeom>
              <a:avLst/>
              <a:gdLst>
                <a:gd name="T0" fmla="*/ 2881532 w 20761"/>
                <a:gd name="T1" fmla="*/ 3002558 h 21600"/>
                <a:gd name="T2" fmla="*/ 2881532 w 20761"/>
                <a:gd name="T3" fmla="*/ 3002558 h 21600"/>
                <a:gd name="T4" fmla="*/ 2881532 w 20761"/>
                <a:gd name="T5" fmla="*/ 3002558 h 21600"/>
                <a:gd name="T6" fmla="*/ 2881532 w 20761"/>
                <a:gd name="T7" fmla="*/ 300255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61" h="21600">
                  <a:moveTo>
                    <a:pt x="8590" y="0"/>
                  </a:moveTo>
                  <a:cubicBezTo>
                    <a:pt x="6391" y="0"/>
                    <a:pt x="4192" y="837"/>
                    <a:pt x="2515" y="2513"/>
                  </a:cubicBezTo>
                  <a:cubicBezTo>
                    <a:pt x="-839" y="5866"/>
                    <a:pt x="-839" y="11302"/>
                    <a:pt x="2515" y="14655"/>
                  </a:cubicBezTo>
                  <a:cubicBezTo>
                    <a:pt x="5245" y="17383"/>
                    <a:pt x="9356" y="17890"/>
                    <a:pt x="12600" y="16178"/>
                  </a:cubicBezTo>
                  <a:lnTo>
                    <a:pt x="18602" y="21600"/>
                  </a:lnTo>
                  <a:lnTo>
                    <a:pt x="20761" y="21395"/>
                  </a:lnTo>
                  <a:lnTo>
                    <a:pt x="20750" y="19230"/>
                  </a:lnTo>
                  <a:lnTo>
                    <a:pt x="15123" y="14145"/>
                  </a:lnTo>
                  <a:cubicBezTo>
                    <a:pt x="18003" y="10772"/>
                    <a:pt x="17854" y="5703"/>
                    <a:pt x="14663" y="2513"/>
                  </a:cubicBezTo>
                  <a:cubicBezTo>
                    <a:pt x="12986" y="837"/>
                    <a:pt x="10788" y="0"/>
                    <a:pt x="8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3" name="AutoShape 11"/>
            <p:cNvSpPr/>
            <p:nvPr/>
          </p:nvSpPr>
          <p:spPr bwMode="auto">
            <a:xfrm>
              <a:off x="180998" y="225410"/>
              <a:ext cx="4382045" cy="4382798"/>
            </a:xfrm>
            <a:custGeom>
              <a:avLst/>
              <a:gdLst>
                <a:gd name="T0" fmla="*/ 2190911 w 19679"/>
                <a:gd name="T1" fmla="*/ 2405316 h 19679"/>
                <a:gd name="T2" fmla="*/ 2190911 w 19679"/>
                <a:gd name="T3" fmla="*/ 2405316 h 19679"/>
                <a:gd name="T4" fmla="*/ 2190911 w 19679"/>
                <a:gd name="T5" fmla="*/ 2405316 h 19679"/>
                <a:gd name="T6" fmla="*/ 2190911 w 19679"/>
                <a:gd name="T7" fmla="*/ 240531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 flipH="1" flipV="1">
              <a:off x="3735852" y="4101829"/>
              <a:ext cx="1579760" cy="1406432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5" name="Group 13"/>
          <p:cNvGrpSpPr/>
          <p:nvPr/>
        </p:nvGrpSpPr>
        <p:grpSpPr bwMode="auto">
          <a:xfrm>
            <a:off x="4883648" y="2967136"/>
            <a:ext cx="2454998" cy="2538600"/>
            <a:chOff x="0" y="0"/>
            <a:chExt cx="5362063" cy="5542360"/>
          </a:xfrm>
          <a:effectLst/>
        </p:grpSpPr>
        <p:sp>
          <p:nvSpPr>
            <p:cNvPr id="33806" name="AutoShape 14"/>
            <p:cNvSpPr/>
            <p:nvPr/>
          </p:nvSpPr>
          <p:spPr bwMode="auto">
            <a:xfrm>
              <a:off x="0" y="0"/>
              <a:ext cx="5362063" cy="5542360"/>
            </a:xfrm>
            <a:custGeom>
              <a:avLst/>
              <a:gdLst>
                <a:gd name="T0" fmla="*/ 2680903 w 20853"/>
                <a:gd name="T1" fmla="*/ 2771180 h 21600"/>
                <a:gd name="T2" fmla="*/ 2680903 w 20853"/>
                <a:gd name="T3" fmla="*/ 2771180 h 21600"/>
                <a:gd name="T4" fmla="*/ 2680903 w 20853"/>
                <a:gd name="T5" fmla="*/ 2771180 h 21600"/>
                <a:gd name="T6" fmla="*/ 2680903 w 20853"/>
                <a:gd name="T7" fmla="*/ 277118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53" h="21600">
                  <a:moveTo>
                    <a:pt x="13197" y="0"/>
                  </a:moveTo>
                  <a:cubicBezTo>
                    <a:pt x="11238" y="0"/>
                    <a:pt x="9279" y="749"/>
                    <a:pt x="7784" y="2248"/>
                  </a:cubicBezTo>
                  <a:cubicBezTo>
                    <a:pt x="5095" y="4946"/>
                    <a:pt x="4835" y="9149"/>
                    <a:pt x="6985" y="12149"/>
                  </a:cubicBezTo>
                  <a:lnTo>
                    <a:pt x="0" y="19149"/>
                  </a:lnTo>
                  <a:lnTo>
                    <a:pt x="104" y="21493"/>
                  </a:lnTo>
                  <a:lnTo>
                    <a:pt x="2444" y="21600"/>
                  </a:lnTo>
                  <a:lnTo>
                    <a:pt x="9583" y="14446"/>
                  </a:lnTo>
                  <a:cubicBezTo>
                    <a:pt x="12480" y="16005"/>
                    <a:pt x="16165" y="15560"/>
                    <a:pt x="18610" y="13108"/>
                  </a:cubicBezTo>
                  <a:cubicBezTo>
                    <a:pt x="21599" y="10109"/>
                    <a:pt x="21599" y="5247"/>
                    <a:pt x="18610" y="2248"/>
                  </a:cubicBezTo>
                  <a:cubicBezTo>
                    <a:pt x="17115" y="749"/>
                    <a:pt x="15156" y="0"/>
                    <a:pt x="13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7" name="AutoShape 15"/>
            <p:cNvSpPr/>
            <p:nvPr/>
          </p:nvSpPr>
          <p:spPr bwMode="auto">
            <a:xfrm>
              <a:off x="1611636" y="193632"/>
              <a:ext cx="3536074" cy="3536191"/>
            </a:xfrm>
            <a:custGeom>
              <a:avLst/>
              <a:gdLst>
                <a:gd name="T0" fmla="*/ 1767947 w 19679"/>
                <a:gd name="T1" fmla="*/ 1940691 h 19679"/>
                <a:gd name="T2" fmla="*/ 1767947 w 19679"/>
                <a:gd name="T3" fmla="*/ 1940691 h 19679"/>
                <a:gd name="T4" fmla="*/ 1767947 w 19679"/>
                <a:gd name="T5" fmla="*/ 1940691 h 19679"/>
                <a:gd name="T6" fmla="*/ 1767947 w 19679"/>
                <a:gd name="T7" fmla="*/ 194069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 flipV="1">
              <a:off x="369961" y="3271135"/>
              <a:ext cx="1906971" cy="1906179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09" name="Group 17"/>
          <p:cNvGrpSpPr/>
          <p:nvPr/>
        </p:nvGrpSpPr>
        <p:grpSpPr bwMode="auto">
          <a:xfrm>
            <a:off x="4242456" y="3182322"/>
            <a:ext cx="2881733" cy="1374711"/>
            <a:chOff x="0" y="-1"/>
            <a:chExt cx="6292395" cy="3002312"/>
          </a:xfrm>
        </p:grpSpPr>
        <p:sp>
          <p:nvSpPr>
            <p:cNvPr id="33810" name="AutoShape 18"/>
            <p:cNvSpPr/>
            <p:nvPr/>
          </p:nvSpPr>
          <p:spPr bwMode="auto">
            <a:xfrm>
              <a:off x="0" y="-1"/>
              <a:ext cx="6292395" cy="3002312"/>
            </a:xfrm>
            <a:custGeom>
              <a:avLst/>
              <a:gdLst>
                <a:gd name="T0" fmla="*/ 3146048 w 21109"/>
                <a:gd name="T1" fmla="*/ 1501083 h 20595"/>
                <a:gd name="T2" fmla="*/ 3146048 w 21109"/>
                <a:gd name="T3" fmla="*/ 1501083 h 20595"/>
                <a:gd name="T4" fmla="*/ 3146048 w 21109"/>
                <a:gd name="T5" fmla="*/ 1501083 h 20595"/>
                <a:gd name="T6" fmla="*/ 3146048 w 21109"/>
                <a:gd name="T7" fmla="*/ 1501083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09" h="20595">
                  <a:moveTo>
                    <a:pt x="16077" y="0"/>
                  </a:moveTo>
                  <a:cubicBezTo>
                    <a:pt x="14790" y="0"/>
                    <a:pt x="13502" y="1005"/>
                    <a:pt x="12520" y="3016"/>
                  </a:cubicBezTo>
                  <a:cubicBezTo>
                    <a:pt x="11895" y="4295"/>
                    <a:pt x="11470" y="5826"/>
                    <a:pt x="11243" y="7451"/>
                  </a:cubicBezTo>
                  <a:lnTo>
                    <a:pt x="1363" y="7451"/>
                  </a:lnTo>
                  <a:lnTo>
                    <a:pt x="0" y="10500"/>
                  </a:lnTo>
                  <a:lnTo>
                    <a:pt x="1363" y="13549"/>
                  </a:lnTo>
                  <a:lnTo>
                    <a:pt x="11308" y="13549"/>
                  </a:lnTo>
                  <a:cubicBezTo>
                    <a:pt x="11547" y="15021"/>
                    <a:pt x="11947" y="16407"/>
                    <a:pt x="12520" y="17578"/>
                  </a:cubicBezTo>
                  <a:cubicBezTo>
                    <a:pt x="14485" y="21599"/>
                    <a:pt x="17670" y="21599"/>
                    <a:pt x="19635" y="17578"/>
                  </a:cubicBezTo>
                  <a:cubicBezTo>
                    <a:pt x="21599" y="13557"/>
                    <a:pt x="21600" y="7037"/>
                    <a:pt x="19635" y="3016"/>
                  </a:cubicBezTo>
                  <a:cubicBezTo>
                    <a:pt x="18652" y="1005"/>
                    <a:pt x="17365" y="0"/>
                    <a:pt x="160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1" name="AutoShape 19"/>
            <p:cNvSpPr/>
            <p:nvPr/>
          </p:nvSpPr>
          <p:spPr bwMode="auto">
            <a:xfrm>
              <a:off x="3562093" y="263555"/>
              <a:ext cx="2481082" cy="2481551"/>
            </a:xfrm>
            <a:custGeom>
              <a:avLst/>
              <a:gdLst>
                <a:gd name="T0" fmla="*/ 1240478 w 19679"/>
                <a:gd name="T1" fmla="*/ 1361896 h 19679"/>
                <a:gd name="T2" fmla="*/ 1240478 w 19679"/>
                <a:gd name="T3" fmla="*/ 1361896 h 19679"/>
                <a:gd name="T4" fmla="*/ 1240478 w 19679"/>
                <a:gd name="T5" fmla="*/ 1361896 h 19679"/>
                <a:gd name="T6" fmla="*/ 1240478 w 19679"/>
                <a:gd name="T7" fmla="*/ 136189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>
              <a:off x="541298" y="1522588"/>
              <a:ext cx="3131912" cy="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813" name="Group 21"/>
          <p:cNvGrpSpPr/>
          <p:nvPr/>
        </p:nvGrpSpPr>
        <p:grpSpPr bwMode="auto">
          <a:xfrm>
            <a:off x="4882922" y="2298318"/>
            <a:ext cx="2030444" cy="2047164"/>
            <a:chOff x="0" y="0"/>
            <a:chExt cx="4433297" cy="4470884"/>
          </a:xfrm>
          <a:effectLst/>
        </p:grpSpPr>
        <p:sp>
          <p:nvSpPr>
            <p:cNvPr id="33814" name="AutoShape 22"/>
            <p:cNvSpPr/>
            <p:nvPr/>
          </p:nvSpPr>
          <p:spPr bwMode="auto">
            <a:xfrm>
              <a:off x="0" y="0"/>
              <a:ext cx="4433297" cy="4470884"/>
            </a:xfrm>
            <a:custGeom>
              <a:avLst/>
              <a:gdLst>
                <a:gd name="T0" fmla="*/ 2216544 w 21117"/>
                <a:gd name="T1" fmla="*/ 2235336 h 21121"/>
                <a:gd name="T2" fmla="*/ 2216544 w 21117"/>
                <a:gd name="T3" fmla="*/ 2235336 h 21121"/>
                <a:gd name="T4" fmla="*/ 2216544 w 21117"/>
                <a:gd name="T5" fmla="*/ 2235336 h 21121"/>
                <a:gd name="T6" fmla="*/ 2216544 w 21117"/>
                <a:gd name="T7" fmla="*/ 2235336 h 21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17" h="21121">
                  <a:moveTo>
                    <a:pt x="2994" y="0"/>
                  </a:moveTo>
                  <a:lnTo>
                    <a:pt x="128" y="127"/>
                  </a:lnTo>
                  <a:lnTo>
                    <a:pt x="0" y="2969"/>
                  </a:lnTo>
                  <a:lnTo>
                    <a:pt x="11559" y="14434"/>
                  </a:lnTo>
                  <a:cubicBezTo>
                    <a:pt x="10874" y="16192"/>
                    <a:pt x="11241" y="18263"/>
                    <a:pt x="12671" y="19682"/>
                  </a:cubicBezTo>
                  <a:cubicBezTo>
                    <a:pt x="14603" y="21600"/>
                    <a:pt x="17735" y="21599"/>
                    <a:pt x="19667" y="19682"/>
                  </a:cubicBezTo>
                  <a:cubicBezTo>
                    <a:pt x="21600" y="17764"/>
                    <a:pt x="21599" y="14653"/>
                    <a:pt x="19667" y="12735"/>
                  </a:cubicBezTo>
                  <a:cubicBezTo>
                    <a:pt x="18305" y="11383"/>
                    <a:pt x="16347" y="10989"/>
                    <a:pt x="14633" y="11543"/>
                  </a:cubicBezTo>
                  <a:lnTo>
                    <a:pt x="29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5" name="AutoShape 23"/>
            <p:cNvSpPr/>
            <p:nvPr/>
          </p:nvSpPr>
          <p:spPr bwMode="auto">
            <a:xfrm>
              <a:off x="2771406" y="2835582"/>
              <a:ext cx="1196815" cy="1197105"/>
            </a:xfrm>
            <a:custGeom>
              <a:avLst/>
              <a:gdLst>
                <a:gd name="T0" fmla="*/ 598377 w 19679"/>
                <a:gd name="T1" fmla="*/ 656981 h 19679"/>
                <a:gd name="T2" fmla="*/ 598377 w 19679"/>
                <a:gd name="T3" fmla="*/ 656981 h 19679"/>
                <a:gd name="T4" fmla="*/ 598377 w 19679"/>
                <a:gd name="T5" fmla="*/ 656981 h 19679"/>
                <a:gd name="T6" fmla="*/ 598377 w 19679"/>
                <a:gd name="T7" fmla="*/ 65698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5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 flipH="1" flipV="1">
              <a:off x="430156" y="446134"/>
              <a:ext cx="2963466" cy="2962597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209550">
                <a:defRPr/>
              </a:pPr>
              <a:endParaRPr lang="es-ES" sz="55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821" name="AutoShape 29"/>
          <p:cNvSpPr/>
          <p:nvPr/>
        </p:nvSpPr>
        <p:spPr bwMode="auto">
          <a:xfrm>
            <a:off x="8451646" y="2555667"/>
            <a:ext cx="1433650" cy="4383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2" name="AutoShape 30"/>
          <p:cNvSpPr/>
          <p:nvPr/>
        </p:nvSpPr>
        <p:spPr bwMode="auto">
          <a:xfrm>
            <a:off x="8445830" y="2296137"/>
            <a:ext cx="1189329" cy="234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3" name="AutoShape 31"/>
          <p:cNvSpPr/>
          <p:nvPr/>
        </p:nvSpPr>
        <p:spPr bwMode="auto">
          <a:xfrm>
            <a:off x="8197204" y="2332486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24" name="AutoShape 32"/>
          <p:cNvSpPr/>
          <p:nvPr/>
        </p:nvSpPr>
        <p:spPr bwMode="auto">
          <a:xfrm>
            <a:off x="8945989" y="3963093"/>
            <a:ext cx="1433059" cy="4383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5" name="AutoShape 33"/>
          <p:cNvSpPr/>
          <p:nvPr/>
        </p:nvSpPr>
        <p:spPr bwMode="auto">
          <a:xfrm>
            <a:off x="8939445" y="3703562"/>
            <a:ext cx="1189330" cy="234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6" name="AutoShape 34"/>
          <p:cNvSpPr/>
          <p:nvPr/>
        </p:nvSpPr>
        <p:spPr bwMode="auto">
          <a:xfrm>
            <a:off x="8690820" y="3739912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27" name="AutoShape 35"/>
          <p:cNvSpPr/>
          <p:nvPr/>
        </p:nvSpPr>
        <p:spPr bwMode="auto">
          <a:xfrm>
            <a:off x="8300435" y="5402506"/>
            <a:ext cx="1433650" cy="4383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8" name="AutoShape 36"/>
          <p:cNvSpPr/>
          <p:nvPr/>
        </p:nvSpPr>
        <p:spPr bwMode="auto">
          <a:xfrm>
            <a:off x="8293892" y="5142974"/>
            <a:ext cx="1190107" cy="234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9" name="AutoShape 37"/>
          <p:cNvSpPr/>
          <p:nvPr/>
        </p:nvSpPr>
        <p:spPr bwMode="auto">
          <a:xfrm>
            <a:off x="8045267" y="5179324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83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0" name="AutoShape 38"/>
          <p:cNvSpPr/>
          <p:nvPr/>
        </p:nvSpPr>
        <p:spPr bwMode="auto">
          <a:xfrm>
            <a:off x="2944180" y="5459209"/>
            <a:ext cx="1483655" cy="3816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1" name="AutoShape 39"/>
          <p:cNvSpPr/>
          <p:nvPr/>
        </p:nvSpPr>
        <p:spPr bwMode="auto">
          <a:xfrm>
            <a:off x="3191247" y="5198953"/>
            <a:ext cx="1230045" cy="2035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2" name="AutoShape 40"/>
          <p:cNvSpPr/>
          <p:nvPr/>
        </p:nvSpPr>
        <p:spPr bwMode="auto">
          <a:xfrm>
            <a:off x="4505621" y="5236028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3" name="AutoShape 41"/>
          <p:cNvSpPr/>
          <p:nvPr/>
        </p:nvSpPr>
        <p:spPr bwMode="auto">
          <a:xfrm>
            <a:off x="2389498" y="4012527"/>
            <a:ext cx="1483655" cy="3816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4" name="AutoShape 42"/>
          <p:cNvSpPr/>
          <p:nvPr/>
        </p:nvSpPr>
        <p:spPr bwMode="auto">
          <a:xfrm>
            <a:off x="2636565" y="3752270"/>
            <a:ext cx="1230044" cy="2035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5" name="AutoShape 43"/>
          <p:cNvSpPr/>
          <p:nvPr/>
        </p:nvSpPr>
        <p:spPr bwMode="auto">
          <a:xfrm>
            <a:off x="3927675" y="3789346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6" name="AutoShape 44"/>
          <p:cNvSpPr/>
          <p:nvPr/>
        </p:nvSpPr>
        <p:spPr bwMode="auto">
          <a:xfrm>
            <a:off x="2948541" y="2561483"/>
            <a:ext cx="1483655" cy="3816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695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7" name="AutoShape 45"/>
          <p:cNvSpPr/>
          <p:nvPr/>
        </p:nvSpPr>
        <p:spPr bwMode="auto">
          <a:xfrm>
            <a:off x="3197523" y="2301953"/>
            <a:ext cx="1236126" cy="2035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21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2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8" name="AutoShape 46"/>
          <p:cNvSpPr/>
          <p:nvPr/>
        </p:nvSpPr>
        <p:spPr bwMode="auto">
          <a:xfrm>
            <a:off x="4509983" y="2338302"/>
            <a:ext cx="197737" cy="19773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67335">
              <a:lnSpc>
                <a:spcPct val="120000"/>
              </a:lnSpc>
              <a:defRPr/>
            </a:pPr>
            <a:endParaRPr lang="es-ES" sz="121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46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1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8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9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2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7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3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9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4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6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1" grpId="0" autoUpdateAnimBg="0"/>
      <p:bldP spid="33822" grpId="0" autoUpdateAnimBg="0"/>
      <p:bldP spid="33824" grpId="0" autoUpdateAnimBg="0"/>
      <p:bldP spid="33825" grpId="0" autoUpdateAnimBg="0"/>
      <p:bldP spid="33827" grpId="0" autoUpdateAnimBg="0"/>
      <p:bldP spid="33828" grpId="0" autoUpdateAnimBg="0"/>
      <p:bldP spid="33830" grpId="0" autoUpdateAnimBg="0"/>
      <p:bldP spid="33831" grpId="0" autoUpdateAnimBg="0"/>
      <p:bldP spid="33833" grpId="0" autoUpdateAnimBg="0"/>
      <p:bldP spid="33834" grpId="0" autoUpdateAnimBg="0"/>
      <p:bldP spid="33836" grpId="0" autoUpdateAnimBg="0"/>
      <p:bldP spid="3383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53" y="0"/>
            <a:ext cx="1285804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53" y="4588390"/>
            <a:ext cx="12858044" cy="2025135"/>
          </a:xfrm>
          <a:prstGeom prst="rect">
            <a:avLst/>
          </a:prstGeom>
          <a:solidFill>
            <a:srgbClr val="E5A03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52"/>
          <p:cNvSpPr txBox="1"/>
          <p:nvPr/>
        </p:nvSpPr>
        <p:spPr>
          <a:xfrm>
            <a:off x="6429376" y="4700531"/>
            <a:ext cx="3807254" cy="76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375" dirty="0">
                <a:solidFill>
                  <a:schemeClr val="bg1"/>
                </a:solidFill>
                <a:latin typeface="Impact" panose="020B0806030902050204" pitchFamily="34" charset="0"/>
                <a:ea typeface="Microsoft YaHei UI" panose="020B0503020204020204" pitchFamily="34" charset="-122"/>
                <a:cs typeface="+mn-ea"/>
                <a:sym typeface="Arial" panose="020B0604020202020204" pitchFamily="34" charset="0"/>
              </a:rPr>
              <a:t>The delicious food</a:t>
            </a:r>
            <a:endParaRPr lang="id-ID" sz="3375" dirty="0">
              <a:solidFill>
                <a:schemeClr val="bg1"/>
              </a:solidFill>
              <a:latin typeface="Impact" panose="020B0806030902050204" pitchFamily="34" charset="0"/>
              <a:ea typeface="Microsoft YaHei U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53"/>
          <p:cNvSpPr txBox="1"/>
          <p:nvPr/>
        </p:nvSpPr>
        <p:spPr>
          <a:xfrm>
            <a:off x="6429376" y="5505514"/>
            <a:ext cx="5265351" cy="93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单击选中图片，单击形状填充，选择您想要的颜色或者图片，插入您想要的图片即可（备注，建议使用图片前先将图片裁剪成如图差不多的长方形，图片不会变形）</a:t>
            </a:r>
            <a:endParaRPr lang="en-US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Elbow Connector 38"/>
          <p:cNvCxnSpPr/>
          <p:nvPr/>
        </p:nvCxnSpPr>
        <p:spPr>
          <a:xfrm flipV="1">
            <a:off x="2828093" y="2510598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2897877" y="3034515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flipV="1">
            <a:off x="2886243" y="3686247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flipV="1">
            <a:off x="2886243" y="4294662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5223890" y="2250686"/>
            <a:ext cx="2419061" cy="46520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223890" y="2831313"/>
            <a:ext cx="2419061" cy="46520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5223890" y="3411941"/>
            <a:ext cx="2419061" cy="4652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223890" y="3992570"/>
            <a:ext cx="2419061" cy="4652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7" name="Elbow Connector 186"/>
          <p:cNvCxnSpPr/>
          <p:nvPr/>
        </p:nvCxnSpPr>
        <p:spPr>
          <a:xfrm flipH="1" flipV="1">
            <a:off x="7667226" y="2486327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/>
          <p:cNvCxnSpPr/>
          <p:nvPr/>
        </p:nvCxnSpPr>
        <p:spPr>
          <a:xfrm flipH="1" flipV="1">
            <a:off x="7667228" y="3046651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Elbow Connector 188"/>
          <p:cNvCxnSpPr/>
          <p:nvPr/>
        </p:nvCxnSpPr>
        <p:spPr>
          <a:xfrm flipH="1" flipV="1">
            <a:off x="7667225" y="3661977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/>
          <p:cNvCxnSpPr/>
          <p:nvPr/>
        </p:nvCxnSpPr>
        <p:spPr>
          <a:xfrm flipH="1" flipV="1">
            <a:off x="7667226" y="4270391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/>
          <p:cNvGrpSpPr/>
          <p:nvPr/>
        </p:nvGrpSpPr>
        <p:grpSpPr>
          <a:xfrm>
            <a:off x="1665081" y="3218005"/>
            <a:ext cx="2046898" cy="2724342"/>
            <a:chOff x="670063" y="2245526"/>
            <a:chExt cx="1676400" cy="2231224"/>
          </a:xfrm>
        </p:grpSpPr>
        <p:sp>
          <p:nvSpPr>
            <p:cNvPr id="179" name="Rounded Rectangle 178"/>
            <p:cNvSpPr/>
            <p:nvPr/>
          </p:nvSpPr>
          <p:spPr>
            <a:xfrm>
              <a:off x="67006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Footer Text"/>
            <p:cNvSpPr txBox="1"/>
            <p:nvPr/>
          </p:nvSpPr>
          <p:spPr>
            <a:xfrm>
              <a:off x="839184" y="2458893"/>
              <a:ext cx="1338159" cy="13197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9184195" y="3218005"/>
            <a:ext cx="2046898" cy="2724342"/>
            <a:chOff x="6828183" y="2245526"/>
            <a:chExt cx="1676400" cy="2231224"/>
          </a:xfrm>
        </p:grpSpPr>
        <p:sp>
          <p:nvSpPr>
            <p:cNvPr id="191" name="Rounded Rectangle 190"/>
            <p:cNvSpPr/>
            <p:nvPr/>
          </p:nvSpPr>
          <p:spPr>
            <a:xfrm>
              <a:off x="682818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3" name="Footer Text"/>
            <p:cNvSpPr txBox="1"/>
            <p:nvPr/>
          </p:nvSpPr>
          <p:spPr>
            <a:xfrm>
              <a:off x="6982162" y="2503211"/>
              <a:ext cx="1368443" cy="13309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22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3" y="0"/>
            <a:ext cx="1285804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6468" y="133093"/>
            <a:ext cx="4132943" cy="129608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58998" y="2887276"/>
            <a:ext cx="4131275" cy="3402227"/>
          </a:xfrm>
          <a:prstGeom prst="rect">
            <a:avLst/>
          </a:prstGeom>
          <a:solidFill>
            <a:srgbClr val="E5A03B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52"/>
          <p:cNvSpPr txBox="1"/>
          <p:nvPr/>
        </p:nvSpPr>
        <p:spPr>
          <a:xfrm>
            <a:off x="1083019" y="3584310"/>
            <a:ext cx="3634926" cy="76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375" dirty="0">
                <a:solidFill>
                  <a:schemeClr val="bg1"/>
                </a:solidFill>
                <a:latin typeface="Impact" panose="020B0806030902050204" pitchFamily="34" charset="0"/>
                <a:ea typeface="Microsoft YaHei UI" panose="020B0503020204020204" pitchFamily="34" charset="-122"/>
                <a:cs typeface="+mn-ea"/>
                <a:sym typeface="Arial" panose="020B0604020202020204" pitchFamily="34" charset="0"/>
              </a:rPr>
              <a:t>The delicious food</a:t>
            </a:r>
            <a:endParaRPr lang="id-ID" sz="3375" dirty="0">
              <a:solidFill>
                <a:schemeClr val="bg1"/>
              </a:solidFill>
              <a:latin typeface="Impact" panose="020B0806030902050204" pitchFamily="34" charset="0"/>
              <a:ea typeface="Microsoft YaHei U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153"/>
          <p:cNvSpPr txBox="1"/>
          <p:nvPr/>
        </p:nvSpPr>
        <p:spPr>
          <a:xfrm>
            <a:off x="1083019" y="4242076"/>
            <a:ext cx="3483232" cy="121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单击选中图片，单击形状填充，选择您想要的颜色或者图片，插入您想要的图片即可（备注，建议使用图片前先将图片裁剪成如图差不多的长方形，图片不会变形）</a:t>
            </a:r>
            <a:endParaRPr lang="en-US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710224" y="-2102826"/>
            <a:ext cx="11438302" cy="11438302"/>
            <a:chOff x="5274" y="1265"/>
            <a:chExt cx="8609" cy="8609"/>
          </a:xfrm>
        </p:grpSpPr>
        <p:sp>
          <p:nvSpPr>
            <p:cNvPr id="11" name="椭圆 10"/>
            <p:cNvSpPr/>
            <p:nvPr/>
          </p:nvSpPr>
          <p:spPr>
            <a:xfrm>
              <a:off x="5274" y="1265"/>
              <a:ext cx="8609" cy="8609"/>
            </a:xfrm>
            <a:prstGeom prst="ellipse">
              <a:avLst/>
            </a:prstGeom>
            <a:solidFill>
              <a:schemeClr val="tx1">
                <a:alpha val="69804"/>
              </a:schemeClr>
            </a:solidFill>
            <a:ln w="12700">
              <a:solidFill>
                <a:srgbClr val="419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480" y="1489"/>
              <a:ext cx="8210" cy="8210"/>
            </a:xfrm>
            <a:prstGeom prst="ellipse">
              <a:avLst/>
            </a:prstGeom>
            <a:noFill/>
            <a:ln w="9525">
              <a:solidFill>
                <a:srgbClr val="A67346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MH_Entry_1"/>
          <p:cNvSpPr/>
          <p:nvPr>
            <p:custDataLst>
              <p:tags r:id="rId1"/>
            </p:custDataLst>
          </p:nvPr>
        </p:nvSpPr>
        <p:spPr>
          <a:xfrm>
            <a:off x="6178896" y="2336762"/>
            <a:ext cx="4007440" cy="527954"/>
          </a:xfrm>
          <a:custGeom>
            <a:avLst/>
            <a:gdLst>
              <a:gd name="connsiteX0" fmla="*/ 3322894 w 3376894"/>
              <a:gd name="connsiteY0" fmla="*/ 336884 h 444884"/>
              <a:gd name="connsiteX1" fmla="*/ 3376894 w 3376894"/>
              <a:gd name="connsiteY1" fmla="*/ 390884 h 444884"/>
              <a:gd name="connsiteX2" fmla="*/ 3322894 w 3376894"/>
              <a:gd name="connsiteY2" fmla="*/ 444884 h 444884"/>
              <a:gd name="connsiteX3" fmla="*/ 3284711 w 3376894"/>
              <a:gd name="connsiteY3" fmla="*/ 429068 h 444884"/>
              <a:gd name="connsiteX4" fmla="*/ 3277511 w 3376894"/>
              <a:gd name="connsiteY4" fmla="*/ 411686 h 444884"/>
              <a:gd name="connsiteX5" fmla="*/ 423171 w 3376894"/>
              <a:gd name="connsiteY5" fmla="*/ 411686 h 444884"/>
              <a:gd name="connsiteX6" fmla="*/ 423171 w 3376894"/>
              <a:gd name="connsiteY6" fmla="*/ 382886 h 444884"/>
              <a:gd name="connsiteX7" fmla="*/ 3272207 w 3376894"/>
              <a:gd name="connsiteY7" fmla="*/ 382886 h 444884"/>
              <a:gd name="connsiteX8" fmla="*/ 3284711 w 3376894"/>
              <a:gd name="connsiteY8" fmla="*/ 352700 h 444884"/>
              <a:gd name="connsiteX9" fmla="*/ 3322894 w 3376894"/>
              <a:gd name="connsiteY9" fmla="*/ 336884 h 444884"/>
              <a:gd name="connsiteX10" fmla="*/ 220963 w 3376894"/>
              <a:gd name="connsiteY10" fmla="*/ 0 h 444884"/>
              <a:gd name="connsiteX11" fmla="*/ 441926 w 3376894"/>
              <a:gd name="connsiteY11" fmla="*/ 220963 h 444884"/>
              <a:gd name="connsiteX12" fmla="*/ 220963 w 3376894"/>
              <a:gd name="connsiteY12" fmla="*/ 441926 h 444884"/>
              <a:gd name="connsiteX13" fmla="*/ 0 w 3376894"/>
              <a:gd name="connsiteY13" fmla="*/ 220963 h 444884"/>
              <a:gd name="connsiteX14" fmla="*/ 220963 w 3376894"/>
              <a:gd name="connsiteY14" fmla="*/ 0 h 44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6894" h="444884">
                <a:moveTo>
                  <a:pt x="3322894" y="336884"/>
                </a:moveTo>
                <a:cubicBezTo>
                  <a:pt x="3352717" y="336884"/>
                  <a:pt x="3376894" y="361061"/>
                  <a:pt x="3376894" y="390884"/>
                </a:cubicBezTo>
                <a:cubicBezTo>
                  <a:pt x="3376894" y="420707"/>
                  <a:pt x="3352717" y="444884"/>
                  <a:pt x="3322894" y="444884"/>
                </a:cubicBezTo>
                <a:cubicBezTo>
                  <a:pt x="3307983" y="444884"/>
                  <a:pt x="3294483" y="438840"/>
                  <a:pt x="3284711" y="429068"/>
                </a:cubicBezTo>
                <a:lnTo>
                  <a:pt x="3277511" y="411686"/>
                </a:lnTo>
                <a:lnTo>
                  <a:pt x="423171" y="411686"/>
                </a:lnTo>
                <a:lnTo>
                  <a:pt x="423171" y="382886"/>
                </a:lnTo>
                <a:lnTo>
                  <a:pt x="3272207" y="382886"/>
                </a:lnTo>
                <a:lnTo>
                  <a:pt x="3284711" y="352700"/>
                </a:lnTo>
                <a:cubicBezTo>
                  <a:pt x="3294483" y="342928"/>
                  <a:pt x="3307983" y="336884"/>
                  <a:pt x="3322894" y="336884"/>
                </a:cubicBezTo>
                <a:close/>
                <a:moveTo>
                  <a:pt x="220963" y="0"/>
                </a:moveTo>
                <a:cubicBezTo>
                  <a:pt x="342997" y="0"/>
                  <a:pt x="441926" y="98929"/>
                  <a:pt x="441926" y="220963"/>
                </a:cubicBezTo>
                <a:cubicBezTo>
                  <a:pt x="441926" y="342997"/>
                  <a:pt x="342997" y="441926"/>
                  <a:pt x="220963" y="441926"/>
                </a:cubicBezTo>
                <a:cubicBezTo>
                  <a:pt x="98929" y="441926"/>
                  <a:pt x="0" y="342997"/>
                  <a:pt x="0" y="220963"/>
                </a:cubicBezTo>
                <a:cubicBezTo>
                  <a:pt x="0" y="98929"/>
                  <a:pt x="98929" y="0"/>
                  <a:pt x="220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75933" rtlCol="0" anchor="ctr">
            <a:normAutofit/>
          </a:bodyPr>
          <a:lstStyle/>
          <a:p>
            <a:pPr lvl="0" algn="ctr"/>
            <a:r>
              <a:rPr lang="zh-CN" altLang="en-US" sz="211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14" name="MH_Entry_2"/>
          <p:cNvSpPr/>
          <p:nvPr>
            <p:custDataLst>
              <p:tags r:id="rId2"/>
            </p:custDataLst>
          </p:nvPr>
        </p:nvSpPr>
        <p:spPr>
          <a:xfrm flipH="1">
            <a:off x="2716784" y="3228656"/>
            <a:ext cx="4007440" cy="527954"/>
          </a:xfrm>
          <a:custGeom>
            <a:avLst/>
            <a:gdLst>
              <a:gd name="connsiteX0" fmla="*/ 3322894 w 3376894"/>
              <a:gd name="connsiteY0" fmla="*/ 336884 h 444884"/>
              <a:gd name="connsiteX1" fmla="*/ 3376894 w 3376894"/>
              <a:gd name="connsiteY1" fmla="*/ 390884 h 444884"/>
              <a:gd name="connsiteX2" fmla="*/ 3322894 w 3376894"/>
              <a:gd name="connsiteY2" fmla="*/ 444884 h 444884"/>
              <a:gd name="connsiteX3" fmla="*/ 3284711 w 3376894"/>
              <a:gd name="connsiteY3" fmla="*/ 429068 h 444884"/>
              <a:gd name="connsiteX4" fmla="*/ 3277511 w 3376894"/>
              <a:gd name="connsiteY4" fmla="*/ 411686 h 444884"/>
              <a:gd name="connsiteX5" fmla="*/ 423171 w 3376894"/>
              <a:gd name="connsiteY5" fmla="*/ 411686 h 444884"/>
              <a:gd name="connsiteX6" fmla="*/ 423171 w 3376894"/>
              <a:gd name="connsiteY6" fmla="*/ 382886 h 444884"/>
              <a:gd name="connsiteX7" fmla="*/ 3272207 w 3376894"/>
              <a:gd name="connsiteY7" fmla="*/ 382886 h 444884"/>
              <a:gd name="connsiteX8" fmla="*/ 3284711 w 3376894"/>
              <a:gd name="connsiteY8" fmla="*/ 352700 h 444884"/>
              <a:gd name="connsiteX9" fmla="*/ 3322894 w 3376894"/>
              <a:gd name="connsiteY9" fmla="*/ 336884 h 444884"/>
              <a:gd name="connsiteX10" fmla="*/ 220963 w 3376894"/>
              <a:gd name="connsiteY10" fmla="*/ 0 h 444884"/>
              <a:gd name="connsiteX11" fmla="*/ 441926 w 3376894"/>
              <a:gd name="connsiteY11" fmla="*/ 220963 h 444884"/>
              <a:gd name="connsiteX12" fmla="*/ 220963 w 3376894"/>
              <a:gd name="connsiteY12" fmla="*/ 441926 h 444884"/>
              <a:gd name="connsiteX13" fmla="*/ 0 w 3376894"/>
              <a:gd name="connsiteY13" fmla="*/ 220963 h 444884"/>
              <a:gd name="connsiteX14" fmla="*/ 220963 w 3376894"/>
              <a:gd name="connsiteY14" fmla="*/ 0 h 44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6894" h="444884">
                <a:moveTo>
                  <a:pt x="3322894" y="336884"/>
                </a:moveTo>
                <a:cubicBezTo>
                  <a:pt x="3352717" y="336884"/>
                  <a:pt x="3376894" y="361061"/>
                  <a:pt x="3376894" y="390884"/>
                </a:cubicBezTo>
                <a:cubicBezTo>
                  <a:pt x="3376894" y="420707"/>
                  <a:pt x="3352717" y="444884"/>
                  <a:pt x="3322894" y="444884"/>
                </a:cubicBezTo>
                <a:cubicBezTo>
                  <a:pt x="3307983" y="444884"/>
                  <a:pt x="3294483" y="438840"/>
                  <a:pt x="3284711" y="429068"/>
                </a:cubicBezTo>
                <a:lnTo>
                  <a:pt x="3277511" y="411686"/>
                </a:lnTo>
                <a:lnTo>
                  <a:pt x="423171" y="411686"/>
                </a:lnTo>
                <a:lnTo>
                  <a:pt x="423171" y="382886"/>
                </a:lnTo>
                <a:lnTo>
                  <a:pt x="3272207" y="382886"/>
                </a:lnTo>
                <a:lnTo>
                  <a:pt x="3284711" y="352700"/>
                </a:lnTo>
                <a:cubicBezTo>
                  <a:pt x="3294483" y="342928"/>
                  <a:pt x="3307983" y="336884"/>
                  <a:pt x="3322894" y="336884"/>
                </a:cubicBezTo>
                <a:close/>
                <a:moveTo>
                  <a:pt x="220963" y="0"/>
                </a:moveTo>
                <a:cubicBezTo>
                  <a:pt x="342997" y="0"/>
                  <a:pt x="441926" y="98929"/>
                  <a:pt x="441926" y="220963"/>
                </a:cubicBezTo>
                <a:cubicBezTo>
                  <a:pt x="441926" y="342997"/>
                  <a:pt x="342997" y="441926"/>
                  <a:pt x="220963" y="441926"/>
                </a:cubicBezTo>
                <a:cubicBezTo>
                  <a:pt x="98929" y="441926"/>
                  <a:pt x="0" y="342997"/>
                  <a:pt x="0" y="220963"/>
                </a:cubicBezTo>
                <a:cubicBezTo>
                  <a:pt x="0" y="98929"/>
                  <a:pt x="98929" y="0"/>
                  <a:pt x="2209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113900" bIns="75933" rtlCol="0" anchor="ctr">
            <a:normAutofit/>
          </a:bodyPr>
          <a:lstStyle/>
          <a:p>
            <a:pPr lvl="0" algn="ctr"/>
            <a:r>
              <a:rPr lang="zh-CN" altLang="en-US" sz="211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15" name="MH_Entry_3"/>
          <p:cNvSpPr/>
          <p:nvPr>
            <p:custDataLst>
              <p:tags r:id="rId3"/>
            </p:custDataLst>
          </p:nvPr>
        </p:nvSpPr>
        <p:spPr>
          <a:xfrm>
            <a:off x="6178896" y="4120550"/>
            <a:ext cx="4007440" cy="527954"/>
          </a:xfrm>
          <a:custGeom>
            <a:avLst/>
            <a:gdLst>
              <a:gd name="connsiteX0" fmla="*/ 3322894 w 3376894"/>
              <a:gd name="connsiteY0" fmla="*/ 336884 h 444884"/>
              <a:gd name="connsiteX1" fmla="*/ 3376894 w 3376894"/>
              <a:gd name="connsiteY1" fmla="*/ 390884 h 444884"/>
              <a:gd name="connsiteX2" fmla="*/ 3322894 w 3376894"/>
              <a:gd name="connsiteY2" fmla="*/ 444884 h 444884"/>
              <a:gd name="connsiteX3" fmla="*/ 3284711 w 3376894"/>
              <a:gd name="connsiteY3" fmla="*/ 429068 h 444884"/>
              <a:gd name="connsiteX4" fmla="*/ 3277511 w 3376894"/>
              <a:gd name="connsiteY4" fmla="*/ 411686 h 444884"/>
              <a:gd name="connsiteX5" fmla="*/ 423171 w 3376894"/>
              <a:gd name="connsiteY5" fmla="*/ 411686 h 444884"/>
              <a:gd name="connsiteX6" fmla="*/ 423171 w 3376894"/>
              <a:gd name="connsiteY6" fmla="*/ 382886 h 444884"/>
              <a:gd name="connsiteX7" fmla="*/ 3272207 w 3376894"/>
              <a:gd name="connsiteY7" fmla="*/ 382886 h 444884"/>
              <a:gd name="connsiteX8" fmla="*/ 3284711 w 3376894"/>
              <a:gd name="connsiteY8" fmla="*/ 352700 h 444884"/>
              <a:gd name="connsiteX9" fmla="*/ 3322894 w 3376894"/>
              <a:gd name="connsiteY9" fmla="*/ 336884 h 444884"/>
              <a:gd name="connsiteX10" fmla="*/ 220963 w 3376894"/>
              <a:gd name="connsiteY10" fmla="*/ 0 h 444884"/>
              <a:gd name="connsiteX11" fmla="*/ 441926 w 3376894"/>
              <a:gd name="connsiteY11" fmla="*/ 220963 h 444884"/>
              <a:gd name="connsiteX12" fmla="*/ 220963 w 3376894"/>
              <a:gd name="connsiteY12" fmla="*/ 441926 h 444884"/>
              <a:gd name="connsiteX13" fmla="*/ 0 w 3376894"/>
              <a:gd name="connsiteY13" fmla="*/ 220963 h 444884"/>
              <a:gd name="connsiteX14" fmla="*/ 220963 w 3376894"/>
              <a:gd name="connsiteY14" fmla="*/ 0 h 44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6894" h="444884">
                <a:moveTo>
                  <a:pt x="3322894" y="336884"/>
                </a:moveTo>
                <a:cubicBezTo>
                  <a:pt x="3352717" y="336884"/>
                  <a:pt x="3376894" y="361061"/>
                  <a:pt x="3376894" y="390884"/>
                </a:cubicBezTo>
                <a:cubicBezTo>
                  <a:pt x="3376894" y="420707"/>
                  <a:pt x="3352717" y="444884"/>
                  <a:pt x="3322894" y="444884"/>
                </a:cubicBezTo>
                <a:cubicBezTo>
                  <a:pt x="3307983" y="444884"/>
                  <a:pt x="3294483" y="438840"/>
                  <a:pt x="3284711" y="429068"/>
                </a:cubicBezTo>
                <a:lnTo>
                  <a:pt x="3277511" y="411686"/>
                </a:lnTo>
                <a:lnTo>
                  <a:pt x="423171" y="411686"/>
                </a:lnTo>
                <a:lnTo>
                  <a:pt x="423171" y="382886"/>
                </a:lnTo>
                <a:lnTo>
                  <a:pt x="3272207" y="382886"/>
                </a:lnTo>
                <a:lnTo>
                  <a:pt x="3284711" y="352700"/>
                </a:lnTo>
                <a:cubicBezTo>
                  <a:pt x="3294483" y="342928"/>
                  <a:pt x="3307983" y="336884"/>
                  <a:pt x="3322894" y="336884"/>
                </a:cubicBezTo>
                <a:close/>
                <a:moveTo>
                  <a:pt x="220963" y="0"/>
                </a:moveTo>
                <a:cubicBezTo>
                  <a:pt x="342997" y="0"/>
                  <a:pt x="441926" y="98929"/>
                  <a:pt x="441926" y="220963"/>
                </a:cubicBezTo>
                <a:cubicBezTo>
                  <a:pt x="441926" y="342997"/>
                  <a:pt x="342997" y="441926"/>
                  <a:pt x="220963" y="441926"/>
                </a:cubicBezTo>
                <a:cubicBezTo>
                  <a:pt x="98929" y="441926"/>
                  <a:pt x="0" y="342997"/>
                  <a:pt x="0" y="220963"/>
                </a:cubicBezTo>
                <a:cubicBezTo>
                  <a:pt x="0" y="98929"/>
                  <a:pt x="98929" y="0"/>
                  <a:pt x="220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75933" rtlCol="0" anchor="ctr">
            <a:normAutofit/>
          </a:bodyPr>
          <a:lstStyle/>
          <a:p>
            <a:pPr lvl="0" algn="ctr"/>
            <a:r>
              <a:rPr lang="zh-CN" altLang="en-US" sz="211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16" name="MH_Entry_4"/>
          <p:cNvSpPr/>
          <p:nvPr>
            <p:custDataLst>
              <p:tags r:id="rId4"/>
            </p:custDataLst>
          </p:nvPr>
        </p:nvSpPr>
        <p:spPr>
          <a:xfrm flipH="1">
            <a:off x="2716784" y="5012444"/>
            <a:ext cx="4007440" cy="527954"/>
          </a:xfrm>
          <a:custGeom>
            <a:avLst/>
            <a:gdLst>
              <a:gd name="connsiteX0" fmla="*/ 3322894 w 3376894"/>
              <a:gd name="connsiteY0" fmla="*/ 336884 h 444884"/>
              <a:gd name="connsiteX1" fmla="*/ 3376894 w 3376894"/>
              <a:gd name="connsiteY1" fmla="*/ 390884 h 444884"/>
              <a:gd name="connsiteX2" fmla="*/ 3322894 w 3376894"/>
              <a:gd name="connsiteY2" fmla="*/ 444884 h 444884"/>
              <a:gd name="connsiteX3" fmla="*/ 3284711 w 3376894"/>
              <a:gd name="connsiteY3" fmla="*/ 429068 h 444884"/>
              <a:gd name="connsiteX4" fmla="*/ 3277511 w 3376894"/>
              <a:gd name="connsiteY4" fmla="*/ 411686 h 444884"/>
              <a:gd name="connsiteX5" fmla="*/ 423171 w 3376894"/>
              <a:gd name="connsiteY5" fmla="*/ 411686 h 444884"/>
              <a:gd name="connsiteX6" fmla="*/ 423171 w 3376894"/>
              <a:gd name="connsiteY6" fmla="*/ 382886 h 444884"/>
              <a:gd name="connsiteX7" fmla="*/ 3272207 w 3376894"/>
              <a:gd name="connsiteY7" fmla="*/ 382886 h 444884"/>
              <a:gd name="connsiteX8" fmla="*/ 3284711 w 3376894"/>
              <a:gd name="connsiteY8" fmla="*/ 352700 h 444884"/>
              <a:gd name="connsiteX9" fmla="*/ 3322894 w 3376894"/>
              <a:gd name="connsiteY9" fmla="*/ 336884 h 444884"/>
              <a:gd name="connsiteX10" fmla="*/ 220963 w 3376894"/>
              <a:gd name="connsiteY10" fmla="*/ 0 h 444884"/>
              <a:gd name="connsiteX11" fmla="*/ 441926 w 3376894"/>
              <a:gd name="connsiteY11" fmla="*/ 220963 h 444884"/>
              <a:gd name="connsiteX12" fmla="*/ 220963 w 3376894"/>
              <a:gd name="connsiteY12" fmla="*/ 441926 h 444884"/>
              <a:gd name="connsiteX13" fmla="*/ 0 w 3376894"/>
              <a:gd name="connsiteY13" fmla="*/ 220963 h 444884"/>
              <a:gd name="connsiteX14" fmla="*/ 220963 w 3376894"/>
              <a:gd name="connsiteY14" fmla="*/ 0 h 44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6894" h="444884">
                <a:moveTo>
                  <a:pt x="3322894" y="336884"/>
                </a:moveTo>
                <a:cubicBezTo>
                  <a:pt x="3352717" y="336884"/>
                  <a:pt x="3376894" y="361061"/>
                  <a:pt x="3376894" y="390884"/>
                </a:cubicBezTo>
                <a:cubicBezTo>
                  <a:pt x="3376894" y="420707"/>
                  <a:pt x="3352717" y="444884"/>
                  <a:pt x="3322894" y="444884"/>
                </a:cubicBezTo>
                <a:cubicBezTo>
                  <a:pt x="3307983" y="444884"/>
                  <a:pt x="3294483" y="438840"/>
                  <a:pt x="3284711" y="429068"/>
                </a:cubicBezTo>
                <a:lnTo>
                  <a:pt x="3277511" y="411686"/>
                </a:lnTo>
                <a:lnTo>
                  <a:pt x="423171" y="411686"/>
                </a:lnTo>
                <a:lnTo>
                  <a:pt x="423171" y="382886"/>
                </a:lnTo>
                <a:lnTo>
                  <a:pt x="3272207" y="382886"/>
                </a:lnTo>
                <a:lnTo>
                  <a:pt x="3284711" y="352700"/>
                </a:lnTo>
                <a:cubicBezTo>
                  <a:pt x="3294483" y="342928"/>
                  <a:pt x="3307983" y="336884"/>
                  <a:pt x="3322894" y="336884"/>
                </a:cubicBezTo>
                <a:close/>
                <a:moveTo>
                  <a:pt x="220963" y="0"/>
                </a:moveTo>
                <a:cubicBezTo>
                  <a:pt x="342997" y="0"/>
                  <a:pt x="441926" y="98929"/>
                  <a:pt x="441926" y="220963"/>
                </a:cubicBezTo>
                <a:cubicBezTo>
                  <a:pt x="441926" y="342997"/>
                  <a:pt x="342997" y="441926"/>
                  <a:pt x="220963" y="441926"/>
                </a:cubicBezTo>
                <a:cubicBezTo>
                  <a:pt x="98929" y="441926"/>
                  <a:pt x="0" y="342997"/>
                  <a:pt x="0" y="220963"/>
                </a:cubicBezTo>
                <a:cubicBezTo>
                  <a:pt x="0" y="98929"/>
                  <a:pt x="98929" y="0"/>
                  <a:pt x="2209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113900" bIns="75933" rtlCol="0" anchor="ctr">
            <a:normAutofit/>
          </a:bodyPr>
          <a:lstStyle/>
          <a:p>
            <a:pPr lvl="0" algn="ctr"/>
            <a:r>
              <a:rPr lang="zh-CN" altLang="en-US" sz="211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17" name="MH_Number_1"/>
          <p:cNvSpPr txBox="1"/>
          <p:nvPr>
            <p:custDataLst>
              <p:tags r:id="rId5"/>
            </p:custDataLst>
          </p:nvPr>
        </p:nvSpPr>
        <p:spPr>
          <a:xfrm>
            <a:off x="6165440" y="2353986"/>
            <a:ext cx="545329" cy="4805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2"/>
          <p:cNvSpPr txBox="1"/>
          <p:nvPr>
            <p:custDataLst>
              <p:tags r:id="rId6"/>
            </p:custDataLst>
          </p:nvPr>
        </p:nvSpPr>
        <p:spPr>
          <a:xfrm>
            <a:off x="6165440" y="3246709"/>
            <a:ext cx="545329" cy="4805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Number_3"/>
          <p:cNvSpPr txBox="1"/>
          <p:nvPr>
            <p:custDataLst>
              <p:tags r:id="rId7"/>
            </p:custDataLst>
          </p:nvPr>
        </p:nvSpPr>
        <p:spPr>
          <a:xfrm>
            <a:off x="6165440" y="4139432"/>
            <a:ext cx="545329" cy="4805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4"/>
          <p:cNvSpPr txBox="1"/>
          <p:nvPr>
            <p:custDataLst>
              <p:tags r:id="rId8"/>
            </p:custDataLst>
          </p:nvPr>
        </p:nvSpPr>
        <p:spPr>
          <a:xfrm>
            <a:off x="6165440" y="5032155"/>
            <a:ext cx="545329" cy="4805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Others_1"/>
          <p:cNvSpPr/>
          <p:nvPr>
            <p:custDataLst>
              <p:tags r:id="rId9"/>
            </p:custDataLst>
          </p:nvPr>
        </p:nvSpPr>
        <p:spPr>
          <a:xfrm>
            <a:off x="129746" y="395366"/>
            <a:ext cx="611278" cy="1157052"/>
          </a:xfrm>
          <a:custGeom>
            <a:avLst/>
            <a:gdLst>
              <a:gd name="connsiteX0" fmla="*/ 1 w 776515"/>
              <a:gd name="connsiteY0" fmla="*/ 0 h 1553028"/>
              <a:gd name="connsiteX1" fmla="*/ 776515 w 776515"/>
              <a:gd name="connsiteY1" fmla="*/ 776514 h 1553028"/>
              <a:gd name="connsiteX2" fmla="*/ 1 w 776515"/>
              <a:gd name="connsiteY2" fmla="*/ 1553028 h 1553028"/>
              <a:gd name="connsiteX3" fmla="*/ 0 w 776515"/>
              <a:gd name="connsiteY3" fmla="*/ 1553028 h 1553028"/>
              <a:gd name="connsiteX4" fmla="*/ 0 w 776515"/>
              <a:gd name="connsiteY4" fmla="*/ 0 h 155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515" h="1553028">
                <a:moveTo>
                  <a:pt x="1" y="0"/>
                </a:moveTo>
                <a:cubicBezTo>
                  <a:pt x="428858" y="0"/>
                  <a:pt x="776515" y="347657"/>
                  <a:pt x="776515" y="776514"/>
                </a:cubicBezTo>
                <a:cubicBezTo>
                  <a:pt x="776515" y="1205371"/>
                  <a:pt x="428858" y="1553028"/>
                  <a:pt x="1" y="1553028"/>
                </a:cubicBezTo>
                <a:lnTo>
                  <a:pt x="0" y="15530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Others_2"/>
          <p:cNvSpPr txBox="1"/>
          <p:nvPr>
            <p:custDataLst>
              <p:tags r:id="rId10"/>
            </p:custDataLst>
          </p:nvPr>
        </p:nvSpPr>
        <p:spPr>
          <a:xfrm>
            <a:off x="1793266" y="395367"/>
            <a:ext cx="1847036" cy="1158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zh-CN" altLang="en-US" sz="506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en-US" altLang="zh-CN" sz="506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845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Others_3"/>
          <p:cNvSpPr/>
          <p:nvPr>
            <p:custDataLst>
              <p:tags r:id="rId11"/>
            </p:custDataLst>
          </p:nvPr>
        </p:nvSpPr>
        <p:spPr>
          <a:xfrm>
            <a:off x="352" y="395366"/>
            <a:ext cx="90071" cy="1157052"/>
          </a:xfrm>
          <a:custGeom>
            <a:avLst/>
            <a:gdLst>
              <a:gd name="connsiteX0" fmla="*/ 0 w 63524"/>
              <a:gd name="connsiteY0" fmla="*/ 0 h 816033"/>
              <a:gd name="connsiteX1" fmla="*/ 1 w 63524"/>
              <a:gd name="connsiteY1" fmla="*/ 0 h 816033"/>
              <a:gd name="connsiteX2" fmla="*/ 63524 w 63524"/>
              <a:gd name="connsiteY2" fmla="*/ 6061 h 816033"/>
              <a:gd name="connsiteX3" fmla="*/ 63524 w 63524"/>
              <a:gd name="connsiteY3" fmla="*/ 809972 h 816033"/>
              <a:gd name="connsiteX4" fmla="*/ 1 w 63524"/>
              <a:gd name="connsiteY4" fmla="*/ 816033 h 816033"/>
              <a:gd name="connsiteX5" fmla="*/ 0 w 63524"/>
              <a:gd name="connsiteY5" fmla="*/ 816033 h 8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24" h="816033">
                <a:moveTo>
                  <a:pt x="0" y="0"/>
                </a:moveTo>
                <a:lnTo>
                  <a:pt x="1" y="0"/>
                </a:lnTo>
                <a:lnTo>
                  <a:pt x="63524" y="6061"/>
                </a:lnTo>
                <a:lnTo>
                  <a:pt x="63524" y="809972"/>
                </a:lnTo>
                <a:lnTo>
                  <a:pt x="1" y="816033"/>
                </a:lnTo>
                <a:lnTo>
                  <a:pt x="0" y="8160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584212" y="4731685"/>
            <a:ext cx="1110118" cy="111011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968761" y="4230437"/>
            <a:ext cx="1110118" cy="11101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508376" y="3807419"/>
            <a:ext cx="1110118" cy="111011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75507" y="2943576"/>
            <a:ext cx="1110118" cy="11101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63757" y="2021989"/>
            <a:ext cx="1110118" cy="11101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841411" y="2414638"/>
            <a:ext cx="1110118" cy="111011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290358" y="3166049"/>
            <a:ext cx="791332" cy="68218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6" name="Hexagon 45"/>
          <p:cNvSpPr/>
          <p:nvPr/>
        </p:nvSpPr>
        <p:spPr>
          <a:xfrm>
            <a:off x="6784561" y="3166049"/>
            <a:ext cx="791332" cy="682183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Hexagon 46"/>
          <p:cNvSpPr/>
          <p:nvPr/>
        </p:nvSpPr>
        <p:spPr>
          <a:xfrm>
            <a:off x="6043921" y="2772365"/>
            <a:ext cx="791332" cy="68218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8" name="Hexagon 47"/>
          <p:cNvSpPr/>
          <p:nvPr/>
        </p:nvSpPr>
        <p:spPr>
          <a:xfrm>
            <a:off x="5290358" y="3992363"/>
            <a:ext cx="791332" cy="682183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0" name="Hexagon 49"/>
          <p:cNvSpPr/>
          <p:nvPr/>
        </p:nvSpPr>
        <p:spPr>
          <a:xfrm>
            <a:off x="6756534" y="3967601"/>
            <a:ext cx="791332" cy="682183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2" name="Hexagon 51"/>
          <p:cNvSpPr/>
          <p:nvPr/>
        </p:nvSpPr>
        <p:spPr>
          <a:xfrm>
            <a:off x="6043921" y="4416316"/>
            <a:ext cx="791332" cy="682183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5225260" y="2681256"/>
            <a:ext cx="321686" cy="46996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69"/>
          <p:cNvSpPr/>
          <p:nvPr/>
        </p:nvSpPr>
        <p:spPr bwMode="auto">
          <a:xfrm>
            <a:off x="6629338" y="2334149"/>
            <a:ext cx="196692" cy="369464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686293" y="3341870"/>
            <a:ext cx="309645" cy="29279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7378801" y="4719468"/>
            <a:ext cx="290038" cy="2571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5985710" y="5158790"/>
            <a:ext cx="286388" cy="42957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4819775" y="4158954"/>
            <a:ext cx="405485" cy="408468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892871" y="3993548"/>
            <a:ext cx="2418755" cy="731755"/>
            <a:chOff x="844734" y="1912933"/>
            <a:chExt cx="2287091" cy="672299"/>
          </a:xfrm>
        </p:grpSpPr>
        <p:sp>
          <p:nvSpPr>
            <p:cNvPr id="71" name="Footer Text"/>
            <p:cNvSpPr txBox="1"/>
            <p:nvPr/>
          </p:nvSpPr>
          <p:spPr>
            <a:xfrm>
              <a:off x="844734" y="2190533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2932004" y="5010336"/>
            <a:ext cx="2418755" cy="849463"/>
            <a:chOff x="844734" y="1912933"/>
            <a:chExt cx="2287091" cy="780443"/>
          </a:xfrm>
        </p:grpSpPr>
        <p:sp>
          <p:nvSpPr>
            <p:cNvPr id="74" name="Footer Text"/>
            <p:cNvSpPr txBox="1"/>
            <p:nvPr/>
          </p:nvSpPr>
          <p:spPr>
            <a:xfrm>
              <a:off x="844734" y="2150459"/>
              <a:ext cx="2287091" cy="54291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97736" y="2070324"/>
            <a:ext cx="2437956" cy="727167"/>
            <a:chOff x="844734" y="1912933"/>
            <a:chExt cx="2287091" cy="668084"/>
          </a:xfrm>
        </p:grpSpPr>
        <p:sp>
          <p:nvSpPr>
            <p:cNvPr id="81" name="Footer Text"/>
            <p:cNvSpPr txBox="1"/>
            <p:nvPr/>
          </p:nvSpPr>
          <p:spPr>
            <a:xfrm>
              <a:off x="844734" y="2186318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8772766" y="3065592"/>
            <a:ext cx="2437956" cy="725939"/>
            <a:chOff x="844734" y="1912933"/>
            <a:chExt cx="2287091" cy="666956"/>
          </a:xfrm>
        </p:grpSpPr>
        <p:sp>
          <p:nvSpPr>
            <p:cNvPr id="86" name="Footer Text"/>
            <p:cNvSpPr txBox="1"/>
            <p:nvPr/>
          </p:nvSpPr>
          <p:spPr>
            <a:xfrm>
              <a:off x="844734" y="2185190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235445" y="2584644"/>
            <a:ext cx="2418755" cy="708575"/>
            <a:chOff x="844734" y="1912933"/>
            <a:chExt cx="2287091" cy="651003"/>
          </a:xfrm>
        </p:grpSpPr>
        <p:sp>
          <p:nvSpPr>
            <p:cNvPr id="89" name="Footer Text"/>
            <p:cNvSpPr txBox="1"/>
            <p:nvPr/>
          </p:nvSpPr>
          <p:spPr>
            <a:xfrm>
              <a:off x="844734" y="2169237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8495595" y="4428515"/>
            <a:ext cx="2437956" cy="675637"/>
            <a:chOff x="844734" y="1912933"/>
            <a:chExt cx="2287091" cy="620741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138975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40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9" grpId="0" animBg="1"/>
      <p:bldP spid="55" grpId="0" animBg="1"/>
      <p:bldP spid="54" grpId="0" animBg="1"/>
      <p:bldP spid="45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: 圆角 3"/>
          <p:cNvSpPr/>
          <p:nvPr/>
        </p:nvSpPr>
        <p:spPr>
          <a:xfrm>
            <a:off x="1454536" y="894070"/>
            <a:ext cx="9949678" cy="5444511"/>
          </a:xfrm>
          <a:prstGeom prst="roundRect">
            <a:avLst>
              <a:gd name="adj" fmla="val 3629"/>
            </a:avLst>
          </a:prstGeom>
          <a:solidFill>
            <a:schemeClr val="accent1">
              <a:alpha val="60000"/>
            </a:schemeClr>
          </a:solidFill>
          <a:ln>
            <a:solidFill>
              <a:schemeClr val="accent1"/>
            </a:solidFill>
          </a:ln>
          <a:effectLst>
            <a:outerShdw blurRad="254000" dist="38100" dir="54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矩形: 圆角 4"/>
          <p:cNvSpPr/>
          <p:nvPr/>
        </p:nvSpPr>
        <p:spPr>
          <a:xfrm>
            <a:off x="1684144" y="1064643"/>
            <a:ext cx="9490462" cy="5103361"/>
          </a:xfrm>
          <a:prstGeom prst="roundRect">
            <a:avLst>
              <a:gd name="adj" fmla="val 2495"/>
            </a:avLst>
          </a:prstGeom>
          <a:noFill/>
          <a:ln w="12700">
            <a:solidFill>
              <a:schemeClr val="accent2"/>
            </a:solidFill>
          </a:ln>
          <a:effectLst>
            <a:outerShdw blurRad="63500" sx="102000" sy="102000" algn="ctr" rotWithShape="0">
              <a:schemeClr val="bg1">
                <a:lumMod val="75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4847918" y="2088391"/>
            <a:ext cx="3136127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64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04</a:t>
            </a:r>
            <a:endParaRPr lang="zh-CN" altLang="en-US" sz="464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9" name="原创设计师QQ：598969553           _4"/>
          <p:cNvSpPr/>
          <p:nvPr/>
        </p:nvSpPr>
        <p:spPr>
          <a:xfrm>
            <a:off x="4704615" y="3677299"/>
            <a:ext cx="3422732" cy="676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3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（对工作的一种认识）</a:t>
            </a:r>
          </a:p>
        </p:txBody>
      </p:sp>
      <p:sp>
        <p:nvSpPr>
          <p:cNvPr id="50" name="原创设计师QQ：598969553           _5"/>
          <p:cNvSpPr txBox="1"/>
          <p:nvPr/>
        </p:nvSpPr>
        <p:spPr>
          <a:xfrm>
            <a:off x="5025217" y="2892670"/>
            <a:ext cx="2781531" cy="871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3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  <p:bldP spid="49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3" y="0"/>
            <a:ext cx="1285804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81570" y="0"/>
            <a:ext cx="2673178" cy="7232650"/>
          </a:xfrm>
          <a:prstGeom prst="rect">
            <a:avLst/>
          </a:prstGeom>
          <a:solidFill>
            <a:srgbClr val="E5A03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52"/>
          <p:cNvSpPr txBox="1"/>
          <p:nvPr/>
        </p:nvSpPr>
        <p:spPr>
          <a:xfrm>
            <a:off x="630363" y="2320239"/>
            <a:ext cx="2673178" cy="1442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375" dirty="0">
                <a:solidFill>
                  <a:schemeClr val="bg1"/>
                </a:solidFill>
                <a:latin typeface="Impact" panose="020B0806030902050204" pitchFamily="34" charset="0"/>
                <a:ea typeface="Microsoft YaHei UI" panose="020B0503020204020204" pitchFamily="34" charset="-122"/>
                <a:cs typeface="+mn-ea"/>
                <a:sym typeface="Arial" panose="020B0604020202020204" pitchFamily="34" charset="0"/>
              </a:rPr>
              <a:t>The delicious food</a:t>
            </a:r>
            <a:endParaRPr lang="id-ID" sz="3375" dirty="0">
              <a:solidFill>
                <a:schemeClr val="bg1"/>
              </a:solidFill>
              <a:latin typeface="Impact" panose="020B0806030902050204" pitchFamily="34" charset="0"/>
              <a:ea typeface="Microsoft YaHei U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153"/>
          <p:cNvSpPr txBox="1"/>
          <p:nvPr/>
        </p:nvSpPr>
        <p:spPr>
          <a:xfrm>
            <a:off x="630363" y="3800370"/>
            <a:ext cx="2558797" cy="1779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单击选中图片，单击形状填充，选择您想要的颜色或者图片，插入您想要的图片即可（备注，建议使用图片前先将图片裁剪成如图差不多的长方形，图片不会变形）</a:t>
            </a:r>
            <a:endParaRPr lang="en-US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4186" y="5722466"/>
            <a:ext cx="3506742" cy="1296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/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9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-9504" y="-5534"/>
            <a:ext cx="12867900" cy="723818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solidFill>
              <a:srgbClr val="E1E8E8"/>
            </a:solidFill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" name="Freeform 7"/>
          <p:cNvSpPr/>
          <p:nvPr/>
        </p:nvSpPr>
        <p:spPr bwMode="auto">
          <a:xfrm>
            <a:off x="353" y="0"/>
            <a:ext cx="12858044" cy="7232650"/>
          </a:xfrm>
          <a:custGeom>
            <a:avLst/>
            <a:gdLst>
              <a:gd name="T0" fmla="*/ 0 w 5734"/>
              <a:gd name="T1" fmla="*/ 0 h 3224"/>
              <a:gd name="T2" fmla="*/ 1958 w 5734"/>
              <a:gd name="T3" fmla="*/ 0 h 3224"/>
              <a:gd name="T4" fmla="*/ 5734 w 5734"/>
              <a:gd name="T5" fmla="*/ 3224 h 3224"/>
              <a:gd name="T6" fmla="*/ 1182 w 5734"/>
              <a:gd name="T7" fmla="*/ 3224 h 3224"/>
              <a:gd name="T8" fmla="*/ 0 w 5734"/>
              <a:gd name="T9" fmla="*/ 2214 h 3224"/>
              <a:gd name="T10" fmla="*/ 0 w 5734"/>
              <a:gd name="T1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34" h="3224">
                <a:moveTo>
                  <a:pt x="0" y="0"/>
                </a:moveTo>
                <a:lnTo>
                  <a:pt x="1958" y="0"/>
                </a:lnTo>
                <a:lnTo>
                  <a:pt x="5734" y="3224"/>
                </a:lnTo>
                <a:lnTo>
                  <a:pt x="1182" y="3224"/>
                </a:lnTo>
                <a:lnTo>
                  <a:pt x="0" y="2214"/>
                </a:lnTo>
                <a:lnTo>
                  <a:pt x="0" y="0"/>
                </a:lnTo>
                <a:close/>
              </a:path>
            </a:pathLst>
          </a:custGeom>
          <a:solidFill>
            <a:srgbClr val="E5A03B">
              <a:alpha val="60000"/>
            </a:srgbClr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7527" y="376110"/>
            <a:ext cx="3911429" cy="1489467"/>
          </a:xfrm>
          <a:prstGeom prst="rect">
            <a:avLst/>
          </a:prstGeom>
        </p:spPr>
      </p:pic>
      <p:sp>
        <p:nvSpPr>
          <p:cNvPr id="5" name="TextBox 152"/>
          <p:cNvSpPr txBox="1"/>
          <p:nvPr/>
        </p:nvSpPr>
        <p:spPr>
          <a:xfrm>
            <a:off x="1245029" y="2376835"/>
            <a:ext cx="3634926" cy="76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375" dirty="0">
                <a:solidFill>
                  <a:schemeClr val="bg1"/>
                </a:solidFill>
                <a:latin typeface="Impact" panose="020B0806030902050204" pitchFamily="34" charset="0"/>
                <a:ea typeface="Microsoft YaHei UI" panose="020B0503020204020204" pitchFamily="34" charset="-122"/>
                <a:cs typeface="+mn-ea"/>
                <a:sym typeface="Arial" panose="020B0604020202020204" pitchFamily="34" charset="0"/>
              </a:rPr>
              <a:t>The delicious food</a:t>
            </a:r>
            <a:endParaRPr lang="id-ID" sz="3375" dirty="0">
              <a:solidFill>
                <a:schemeClr val="bg1"/>
              </a:solidFill>
              <a:latin typeface="Impact" panose="020B0806030902050204" pitchFamily="34" charset="0"/>
              <a:ea typeface="Microsoft YaHei U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153"/>
          <p:cNvSpPr txBox="1"/>
          <p:nvPr/>
        </p:nvSpPr>
        <p:spPr>
          <a:xfrm>
            <a:off x="1245030" y="3034601"/>
            <a:ext cx="3483232" cy="2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单击选中图片，单击形状填充，选择您想要的颜色或者图片，插入您想要的图片即可（备注，建议使用图片前先将图片裁剪成如图差不多的长方形，图片不会变形）</a:t>
            </a:r>
            <a:endParaRPr lang="en-US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单击选中图片，单击形状填充，选择您想要的颜色或者图片，插入您想要的图片即可（备注，建议使用图片前先将图片裁剪成如图差不多的长方形，图片不会变形）</a:t>
            </a:r>
            <a:endParaRPr lang="en-US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 bwMode="auto">
          <a:xfrm>
            <a:off x="352" y="-1"/>
            <a:ext cx="12858044" cy="7232650"/>
          </a:xfrm>
          <a:custGeom>
            <a:avLst/>
            <a:gdLst>
              <a:gd name="connsiteX0" fmla="*/ 6153941 w 9144000"/>
              <a:gd name="connsiteY0" fmla="*/ 1758107 h 5143500"/>
              <a:gd name="connsiteX1" fmla="*/ 9140811 w 9144000"/>
              <a:gd name="connsiteY1" fmla="*/ 5143500 h 5143500"/>
              <a:gd name="connsiteX2" fmla="*/ 70167 w 9144000"/>
              <a:gd name="connsiteY2" fmla="*/ 5143500 h 5143500"/>
              <a:gd name="connsiteX3" fmla="*/ 9144000 w 9144000"/>
              <a:gd name="connsiteY3" fmla="*/ 74983 h 5143500"/>
              <a:gd name="connsiteX4" fmla="*/ 9144000 w 9144000"/>
              <a:gd name="connsiteY4" fmla="*/ 5012680 h 5143500"/>
              <a:gd name="connsiteX5" fmla="*/ 6235270 w 9144000"/>
              <a:gd name="connsiteY5" fmla="*/ 1711842 h 5143500"/>
              <a:gd name="connsiteX6" fmla="*/ 0 w 9144000"/>
              <a:gd name="connsiteY6" fmla="*/ 0 h 5143500"/>
              <a:gd name="connsiteX7" fmla="*/ 4602300 w 9144000"/>
              <a:gd name="connsiteY7" fmla="*/ 0 h 5143500"/>
              <a:gd name="connsiteX8" fmla="*/ 4629410 w 9144000"/>
              <a:gd name="connsiteY8" fmla="*/ 27122 h 5143500"/>
              <a:gd name="connsiteX9" fmla="*/ 6093343 w 9144000"/>
              <a:gd name="connsiteY9" fmla="*/ 1689506 h 5143500"/>
              <a:gd name="connsiteX10" fmla="*/ 0 w 9144000"/>
              <a:gd name="connsiteY10" fmla="*/ 5079685 h 5143500"/>
              <a:gd name="connsiteX11" fmla="*/ 4725092 w 9144000"/>
              <a:gd name="connsiteY11" fmla="*/ 0 h 5143500"/>
              <a:gd name="connsiteX12" fmla="*/ 9096161 w 9144000"/>
              <a:gd name="connsiteY12" fmla="*/ 0 h 5143500"/>
              <a:gd name="connsiteX13" fmla="*/ 6173079 w 9144000"/>
              <a:gd name="connsiteY13" fmla="*/ 1644836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5143500">
                <a:moveTo>
                  <a:pt x="6153941" y="1758107"/>
                </a:moveTo>
                <a:lnTo>
                  <a:pt x="9140811" y="5143500"/>
                </a:lnTo>
                <a:lnTo>
                  <a:pt x="70167" y="5143500"/>
                </a:lnTo>
                <a:close/>
                <a:moveTo>
                  <a:pt x="9144000" y="74983"/>
                </a:moveTo>
                <a:lnTo>
                  <a:pt x="9144000" y="5012680"/>
                </a:lnTo>
                <a:lnTo>
                  <a:pt x="6235270" y="1711842"/>
                </a:lnTo>
                <a:close/>
                <a:moveTo>
                  <a:pt x="0" y="0"/>
                </a:moveTo>
                <a:lnTo>
                  <a:pt x="4602300" y="0"/>
                </a:lnTo>
                <a:lnTo>
                  <a:pt x="4629410" y="27122"/>
                </a:lnTo>
                <a:lnTo>
                  <a:pt x="6093343" y="1689506"/>
                </a:lnTo>
                <a:lnTo>
                  <a:pt x="0" y="5079685"/>
                </a:lnTo>
                <a:close/>
                <a:moveTo>
                  <a:pt x="4725092" y="0"/>
                </a:moveTo>
                <a:lnTo>
                  <a:pt x="9096161" y="0"/>
                </a:lnTo>
                <a:lnTo>
                  <a:pt x="6173079" y="1644836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>
            <a:noAutofit/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9" y="-48861"/>
            <a:ext cx="2223983" cy="2887276"/>
          </a:xfrm>
          <a:prstGeom prst="rect">
            <a:avLst/>
          </a:prstGeom>
        </p:spPr>
      </p:pic>
      <p:sp>
        <p:nvSpPr>
          <p:cNvPr id="6" name="TextBox 152"/>
          <p:cNvSpPr txBox="1"/>
          <p:nvPr/>
        </p:nvSpPr>
        <p:spPr>
          <a:xfrm>
            <a:off x="2855423" y="5479450"/>
            <a:ext cx="3127447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id-ID" sz="2810" dirty="0">
                <a:solidFill>
                  <a:schemeClr val="bg1"/>
                </a:solidFill>
                <a:latin typeface="Franklin Gothic Book" panose="020B05030201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YOUR TITLE</a:t>
            </a:r>
          </a:p>
        </p:txBody>
      </p:sp>
      <p:sp>
        <p:nvSpPr>
          <p:cNvPr id="7" name="TextBox 153"/>
          <p:cNvSpPr txBox="1"/>
          <p:nvPr/>
        </p:nvSpPr>
        <p:spPr>
          <a:xfrm>
            <a:off x="2855424" y="6058445"/>
            <a:ext cx="3507456" cy="102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5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15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PA_文本框 23"/>
          <p:cNvSpPr txBox="1"/>
          <p:nvPr>
            <p:custDataLst>
              <p:tags r:id="rId2"/>
            </p:custDataLst>
          </p:nvPr>
        </p:nvSpPr>
        <p:spPr>
          <a:xfrm>
            <a:off x="668735" y="663997"/>
            <a:ext cx="5264266" cy="1518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640" dirty="0" smtClean="0">
                <a:solidFill>
                  <a:schemeClr val="accent2"/>
                </a:solidFill>
                <a:latin typeface="+mj-lt"/>
                <a:ea typeface="+mj-ea"/>
                <a:cs typeface="Lato Black" panose="020F0502020204030203" pitchFamily="34" charset="0"/>
              </a:rPr>
              <a:t>20XX</a:t>
            </a:r>
          </a:p>
          <a:p>
            <a:r>
              <a:rPr lang="zh-CN" altLang="en-US" sz="4640" dirty="0" smtClean="0">
                <a:solidFill>
                  <a:schemeClr val="accent2"/>
                </a:solidFill>
                <a:latin typeface="+mj-lt"/>
                <a:ea typeface="+mj-ea"/>
              </a:rPr>
              <a:t>感谢聆听 批评指导</a:t>
            </a:r>
            <a:endParaRPr lang="en-US" altLang="zh-CN" sz="5400" dirty="0" smtClean="0">
              <a:solidFill>
                <a:schemeClr val="accent2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cxnSp>
        <p:nvCxnSpPr>
          <p:cNvPr id="51" name="PA_直接连接符 27"/>
          <p:cNvCxnSpPr/>
          <p:nvPr>
            <p:custDataLst>
              <p:tags r:id="rId3"/>
            </p:custDataLst>
          </p:nvPr>
        </p:nvCxnSpPr>
        <p:spPr>
          <a:xfrm>
            <a:off x="795021" y="3166821"/>
            <a:ext cx="143693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90167E-7 L -0.02469 7.90167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: 圆角 3"/>
          <p:cNvSpPr/>
          <p:nvPr/>
        </p:nvSpPr>
        <p:spPr>
          <a:xfrm>
            <a:off x="1454536" y="894070"/>
            <a:ext cx="9949678" cy="5444511"/>
          </a:xfrm>
          <a:prstGeom prst="roundRect">
            <a:avLst>
              <a:gd name="adj" fmla="val 3629"/>
            </a:avLst>
          </a:prstGeom>
          <a:solidFill>
            <a:schemeClr val="accent1">
              <a:alpha val="60000"/>
            </a:schemeClr>
          </a:solidFill>
          <a:ln>
            <a:solidFill>
              <a:schemeClr val="accent1"/>
            </a:solidFill>
          </a:ln>
          <a:effectLst>
            <a:outerShdw blurRad="254000" dist="38100" dir="54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矩形: 圆角 4"/>
          <p:cNvSpPr/>
          <p:nvPr/>
        </p:nvSpPr>
        <p:spPr>
          <a:xfrm>
            <a:off x="1684144" y="1064643"/>
            <a:ext cx="9490462" cy="5103361"/>
          </a:xfrm>
          <a:prstGeom prst="roundRect">
            <a:avLst>
              <a:gd name="adj" fmla="val 2495"/>
            </a:avLst>
          </a:prstGeom>
          <a:noFill/>
          <a:ln w="12700">
            <a:solidFill>
              <a:schemeClr val="accent2"/>
            </a:solidFill>
          </a:ln>
          <a:effectLst>
            <a:outerShdw blurRad="63500" sx="102000" sy="102000" algn="ctr" rotWithShape="0">
              <a:schemeClr val="bg1">
                <a:lumMod val="75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4847918" y="2088391"/>
            <a:ext cx="3136127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64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</a:t>
            </a:r>
            <a:endParaRPr lang="zh-CN" altLang="en-US" sz="464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9" name="原创设计师QQ：598969553           _4"/>
          <p:cNvSpPr/>
          <p:nvPr/>
        </p:nvSpPr>
        <p:spPr>
          <a:xfrm>
            <a:off x="4704615" y="3677299"/>
            <a:ext cx="3422732" cy="676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3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（对工作的一种认识）</a:t>
            </a:r>
          </a:p>
        </p:txBody>
      </p:sp>
      <p:sp>
        <p:nvSpPr>
          <p:cNvPr id="50" name="原创设计师QQ：598969553           _5"/>
          <p:cNvSpPr txBox="1"/>
          <p:nvPr/>
        </p:nvSpPr>
        <p:spPr>
          <a:xfrm>
            <a:off x="5025217" y="2892670"/>
            <a:ext cx="2781531" cy="871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3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3" y="0"/>
            <a:ext cx="12858044" cy="72326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5994277" y="1481625"/>
            <a:ext cx="5750762" cy="4798996"/>
            <a:chOff x="5683440" y="1404876"/>
            <a:chExt cx="5452874" cy="455040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83440" y="1404878"/>
              <a:ext cx="5452874" cy="4550407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254000" sx="101000" sy="101000" algn="ctr" rotWithShape="0">
                <a:prstClr val="black">
                  <a:alpha val="35000"/>
                </a:prstClr>
              </a:outerShdw>
            </a:effectLst>
          </p:spPr>
        </p:pic>
        <p:sp>
          <p:nvSpPr>
            <p:cNvPr id="38" name="矩形 37"/>
            <p:cNvSpPr/>
            <p:nvPr/>
          </p:nvSpPr>
          <p:spPr>
            <a:xfrm>
              <a:off x="5683440" y="1404876"/>
              <a:ext cx="5452874" cy="4550408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7612617" y="2289515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</a:t>
            </a:r>
            <a:endParaRPr lang="zh-CN" altLang="en-US" sz="20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12617" y="2791507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</a:t>
            </a:r>
            <a:endParaRPr lang="zh-CN" altLang="en-US" sz="20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136441" y="1272319"/>
            <a:ext cx="3289370" cy="4716084"/>
            <a:chOff x="1077239" y="1206413"/>
            <a:chExt cx="3118981" cy="4471792"/>
          </a:xfrm>
        </p:grpSpPr>
        <p:sp>
          <p:nvSpPr>
            <p:cNvPr id="7" name="矩形 6"/>
            <p:cNvSpPr/>
            <p:nvPr/>
          </p:nvSpPr>
          <p:spPr>
            <a:xfrm>
              <a:off x="1077239" y="1206413"/>
              <a:ext cx="3118981" cy="4471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004795" y="1348113"/>
              <a:ext cx="1245157" cy="39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1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BEFORE</a:t>
              </a:r>
              <a:endParaRPr lang="zh-CN" altLang="en-US" sz="211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947090" y="2088326"/>
              <a:ext cx="1379279" cy="641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9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知道</a:t>
              </a:r>
              <a:endParaRPr lang="en-US" altLang="zh-CN" sz="1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9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awareness</a:t>
              </a:r>
              <a:endParaRPr lang="zh-CN" altLang="en-US" sz="1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169003" y="3367740"/>
              <a:ext cx="935449" cy="641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9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坚强</a:t>
              </a:r>
              <a:endParaRPr lang="en-US" altLang="zh-CN" sz="19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9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strong</a:t>
              </a:r>
              <a:endParaRPr lang="zh-CN" altLang="en-US" sz="1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157788" y="4647153"/>
              <a:ext cx="957884" cy="641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9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忠实</a:t>
              </a:r>
              <a:endParaRPr lang="en-US" altLang="zh-CN" sz="1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9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loyalty</a:t>
              </a:r>
              <a:endParaRPr lang="zh-CN" altLang="en-US" sz="1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822538" y="2948610"/>
              <a:ext cx="1628382" cy="205177"/>
              <a:chOff x="175365" y="1508654"/>
              <a:chExt cx="1628382" cy="205177"/>
            </a:xfrm>
          </p:grpSpPr>
          <p:sp>
            <p:nvSpPr>
              <p:cNvPr id="29" name="等腰三角形 28"/>
              <p:cNvSpPr/>
              <p:nvPr/>
            </p:nvSpPr>
            <p:spPr>
              <a:xfrm rot="10800000">
                <a:off x="826718" y="1508654"/>
                <a:ext cx="325677" cy="20517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175365" y="1611243"/>
                <a:ext cx="56367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240077" y="1611243"/>
                <a:ext cx="56367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1"/>
            <p:cNvGrpSpPr/>
            <p:nvPr/>
          </p:nvGrpSpPr>
          <p:grpSpPr>
            <a:xfrm>
              <a:off x="1822538" y="4228024"/>
              <a:ext cx="1628382" cy="205177"/>
              <a:chOff x="175365" y="1508654"/>
              <a:chExt cx="1628382" cy="205177"/>
            </a:xfrm>
          </p:grpSpPr>
          <p:sp>
            <p:nvSpPr>
              <p:cNvPr id="33" name="等腰三角形 32"/>
              <p:cNvSpPr/>
              <p:nvPr/>
            </p:nvSpPr>
            <p:spPr>
              <a:xfrm rot="10800000">
                <a:off x="826718" y="1508654"/>
                <a:ext cx="325677" cy="20517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175365" y="1611243"/>
                <a:ext cx="56367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240077" y="1611243"/>
                <a:ext cx="56367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组合 36"/>
          <p:cNvGrpSpPr/>
          <p:nvPr/>
        </p:nvGrpSpPr>
        <p:grpSpPr>
          <a:xfrm>
            <a:off x="3480883" y="734824"/>
            <a:ext cx="4039153" cy="5791075"/>
            <a:chOff x="3300239" y="696760"/>
            <a:chExt cx="3829926" cy="5491098"/>
          </a:xfrm>
        </p:grpSpPr>
        <p:sp>
          <p:nvSpPr>
            <p:cNvPr id="8" name="矩形 7"/>
            <p:cNvSpPr/>
            <p:nvPr/>
          </p:nvSpPr>
          <p:spPr>
            <a:xfrm>
              <a:off x="3300239" y="696760"/>
              <a:ext cx="3829926" cy="5491098"/>
            </a:xfrm>
            <a:prstGeom prst="rect">
              <a:avLst/>
            </a:prstGeom>
            <a:solidFill>
              <a:schemeClr val="accent3">
                <a:alpha val="94902"/>
              </a:schemeClr>
            </a:solidFill>
            <a:ln>
              <a:noFill/>
            </a:ln>
            <a:effectLst>
              <a:outerShdw blurRad="190500" sx="101000" sy="101000" algn="c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905234" y="886448"/>
              <a:ext cx="2619939" cy="51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955" b="1" spc="316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DIRECTORY</a:t>
              </a:r>
              <a:endParaRPr lang="zh-CN" altLang="en-US" sz="2955" b="1" spc="316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106234" y="1609048"/>
              <a:ext cx="2217937" cy="787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</a:t>
              </a:r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内容</a:t>
              </a:r>
              <a:endPara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1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106235" y="2686255"/>
              <a:ext cx="2217937" cy="787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1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106234" y="3763463"/>
              <a:ext cx="2217937" cy="787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1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401011" y="2406614"/>
              <a:ext cx="1628382" cy="205177"/>
              <a:chOff x="175365" y="1007021"/>
              <a:chExt cx="1628382" cy="205177"/>
            </a:xfrm>
          </p:grpSpPr>
          <p:sp>
            <p:nvSpPr>
              <p:cNvPr id="18" name="等腰三角形 17"/>
              <p:cNvSpPr/>
              <p:nvPr/>
            </p:nvSpPr>
            <p:spPr>
              <a:xfrm rot="10800000">
                <a:off x="826718" y="1007021"/>
                <a:ext cx="325677" cy="205177"/>
              </a:xfrm>
              <a:prstGeom prst="triangle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175365" y="1109612"/>
                <a:ext cx="56367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DotDot"/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1240077" y="1109611"/>
                <a:ext cx="56367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DotDot"/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4364885" y="3490622"/>
              <a:ext cx="1664508" cy="1337137"/>
              <a:chOff x="139239" y="548746"/>
              <a:chExt cx="1664508" cy="1337137"/>
            </a:xfrm>
          </p:grpSpPr>
          <p:sp>
            <p:nvSpPr>
              <p:cNvPr id="22" name="等腰三角形 21"/>
              <p:cNvSpPr/>
              <p:nvPr/>
            </p:nvSpPr>
            <p:spPr>
              <a:xfrm rot="10800000">
                <a:off x="826718" y="548746"/>
                <a:ext cx="325677" cy="205177"/>
              </a:xfrm>
              <a:prstGeom prst="triangle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175365" y="651335"/>
                <a:ext cx="56367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DotDot"/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240077" y="651335"/>
                <a:ext cx="56367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DotDot"/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等腰三角形 40"/>
              <p:cNvSpPr/>
              <p:nvPr/>
            </p:nvSpPr>
            <p:spPr>
              <a:xfrm rot="10800000">
                <a:off x="790591" y="1680706"/>
                <a:ext cx="325677" cy="205177"/>
              </a:xfrm>
              <a:prstGeom prst="triangle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139239" y="1783296"/>
                <a:ext cx="56367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DotDot"/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203950" y="1783296"/>
                <a:ext cx="56367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DotDot"/>
              </a:ln>
              <a:effectLst>
                <a:outerShdw blurRad="254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文本框 43"/>
            <p:cNvSpPr txBox="1"/>
            <p:nvPr/>
          </p:nvSpPr>
          <p:spPr>
            <a:xfrm>
              <a:off x="4106234" y="4931551"/>
              <a:ext cx="2217937" cy="787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1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373505" y="295104"/>
            <a:ext cx="4050270" cy="364524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162495" y="295104"/>
            <a:ext cx="4050270" cy="364524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62495" y="4088228"/>
            <a:ext cx="4050270" cy="284931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52"/>
          <p:cNvSpPr txBox="1"/>
          <p:nvPr/>
        </p:nvSpPr>
        <p:spPr>
          <a:xfrm>
            <a:off x="1929911" y="3292303"/>
            <a:ext cx="1759969" cy="36452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935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DELICIOUS FOOD ON THE TABLE</a:t>
            </a:r>
            <a:endParaRPr lang="id-ID" sz="393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152"/>
          <p:cNvSpPr txBox="1"/>
          <p:nvPr/>
        </p:nvSpPr>
        <p:spPr>
          <a:xfrm>
            <a:off x="3398765" y="2644471"/>
            <a:ext cx="972317" cy="9639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935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food</a:t>
            </a:r>
            <a:endParaRPr lang="id-ID" sz="393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8392" y="4472019"/>
            <a:ext cx="4239830" cy="1377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/>
          <p:nvPr/>
        </p:nvCxnSpPr>
        <p:spPr>
          <a:xfrm>
            <a:off x="6411087" y="1541333"/>
            <a:ext cx="0" cy="495460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08677" y="1878528"/>
            <a:ext cx="980210" cy="204820"/>
            <a:chOff x="5964215" y="1531583"/>
            <a:chExt cx="1070244" cy="223633"/>
          </a:xfrm>
        </p:grpSpPr>
        <p:sp>
          <p:nvSpPr>
            <p:cNvPr id="5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12"/>
            <p:cNvCxnSpPr>
              <a:stCxn id="5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08676" y="4863192"/>
            <a:ext cx="981941" cy="204820"/>
            <a:chOff x="5964215" y="4790393"/>
            <a:chExt cx="1072134" cy="223633"/>
          </a:xfrm>
        </p:grpSpPr>
        <p:sp>
          <p:nvSpPr>
            <p:cNvPr id="7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8676" y="3253894"/>
            <a:ext cx="981941" cy="204820"/>
            <a:chOff x="5964215" y="3033279"/>
            <a:chExt cx="1072134" cy="223633"/>
          </a:xfrm>
        </p:grpSpPr>
        <p:sp>
          <p:nvSpPr>
            <p:cNvPr id="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387993" y="1817792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7992" y="3192811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7992" y="4812879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364657" y="2138535"/>
            <a:ext cx="2561167" cy="831542"/>
            <a:chOff x="-158386" y="2124222"/>
            <a:chExt cx="4463257" cy="907922"/>
          </a:xfrm>
        </p:grpSpPr>
        <p:sp>
          <p:nvSpPr>
            <p:cNvPr id="33" name="TextBox 32"/>
            <p:cNvSpPr txBox="1"/>
            <p:nvPr/>
          </p:nvSpPr>
          <p:spPr>
            <a:xfrm>
              <a:off x="1792958" y="2124222"/>
              <a:ext cx="2511913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58386" y="2447422"/>
              <a:ext cx="4451858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64657" y="5210834"/>
            <a:ext cx="2562925" cy="831542"/>
            <a:chOff x="-159167" y="2124222"/>
            <a:chExt cx="4466319" cy="907922"/>
          </a:xfrm>
        </p:grpSpPr>
        <p:sp>
          <p:nvSpPr>
            <p:cNvPr id="37" name="TextBox 36"/>
            <p:cNvSpPr txBox="1"/>
            <p:nvPr/>
          </p:nvSpPr>
          <p:spPr>
            <a:xfrm>
              <a:off x="1795240" y="2124222"/>
              <a:ext cx="2511912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159167" y="2447422"/>
              <a:ext cx="4452636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93769" y="3636455"/>
            <a:ext cx="2725120" cy="831540"/>
            <a:chOff x="257395" y="2124222"/>
            <a:chExt cx="4036076" cy="907921"/>
          </a:xfrm>
        </p:grpSpPr>
        <p:sp>
          <p:nvSpPr>
            <p:cNvPr id="40" name="TextBox 39"/>
            <p:cNvSpPr txBox="1"/>
            <p:nvPr/>
          </p:nvSpPr>
          <p:spPr>
            <a:xfrm>
              <a:off x="257395" y="2124222"/>
              <a:ext cx="2134835" cy="383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6738" y="2447421"/>
              <a:ext cx="4016733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5423" y="2317574"/>
            <a:ext cx="3913520" cy="614460"/>
            <a:chOff x="5349226" y="2010956"/>
            <a:chExt cx="4272984" cy="670899"/>
          </a:xfrm>
        </p:grpSpPr>
        <p:sp>
          <p:nvSpPr>
            <p:cNvPr id="1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86016" y="216257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99806" y="3815499"/>
            <a:ext cx="3913520" cy="614460"/>
            <a:chOff x="2569789" y="3646467"/>
            <a:chExt cx="4272984" cy="670899"/>
          </a:xfrm>
        </p:grpSpPr>
        <p:sp>
          <p:nvSpPr>
            <p:cNvPr id="1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06579" y="3795078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5423" y="5389872"/>
            <a:ext cx="3913520" cy="614460"/>
            <a:chOff x="5349226" y="5365450"/>
            <a:chExt cx="4272984" cy="670899"/>
          </a:xfrm>
        </p:grpSpPr>
        <p:sp>
          <p:nvSpPr>
            <p:cNvPr id="19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91099" y="551623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47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3" y="0"/>
            <a:ext cx="1285804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34975" y="457115"/>
            <a:ext cx="5670378" cy="6318421"/>
          </a:xfrm>
          <a:prstGeom prst="rect">
            <a:avLst/>
          </a:prstGeom>
          <a:solidFill>
            <a:srgbClr val="E5A03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77991" y="3616326"/>
            <a:ext cx="5184346" cy="29972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52"/>
          <p:cNvSpPr txBox="1"/>
          <p:nvPr/>
        </p:nvSpPr>
        <p:spPr>
          <a:xfrm>
            <a:off x="596985" y="878165"/>
            <a:ext cx="3807254" cy="76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375" dirty="0">
                <a:solidFill>
                  <a:schemeClr val="bg1"/>
                </a:solidFill>
                <a:latin typeface="Impact" panose="020B0806030902050204" pitchFamily="34" charset="0"/>
                <a:ea typeface="Microsoft YaHei UI" panose="020B0503020204020204" pitchFamily="34" charset="-122"/>
                <a:cs typeface="+mn-ea"/>
                <a:sym typeface="Arial" panose="020B0604020202020204" pitchFamily="34" charset="0"/>
              </a:rPr>
              <a:t>The delicious food</a:t>
            </a:r>
            <a:endParaRPr lang="id-ID" sz="3375" dirty="0">
              <a:solidFill>
                <a:schemeClr val="bg1"/>
              </a:solidFill>
              <a:latin typeface="Impact" panose="020B0806030902050204" pitchFamily="34" charset="0"/>
              <a:ea typeface="Microsoft YaHei U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153"/>
          <p:cNvSpPr txBox="1"/>
          <p:nvPr/>
        </p:nvSpPr>
        <p:spPr>
          <a:xfrm>
            <a:off x="596986" y="1509213"/>
            <a:ext cx="5265351" cy="1779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单击选中图片，单击形状填充，选择您想要的颜色或者图片，插入您想要的图片即可（备注，建议使用图片前先将图片裁剪成如图差不多的长方形，图片不会变形）</a:t>
            </a:r>
            <a:endParaRPr lang="en-US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单击选中图片，单击形状填充，选择您想要的颜色或者图片，插入您想要的图片即可（备注，建议使用图片前先将图片裁剪成如图差不多的长方形，图片不会变形）</a:t>
            </a:r>
            <a:endParaRPr lang="id-ID" altLang="zh-CN" sz="14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3959267"/>
            <a:ext cx="12858750" cy="2604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82802" y="2087558"/>
            <a:ext cx="1209531" cy="2132187"/>
            <a:chOff x="647700" y="1123950"/>
            <a:chExt cx="990600" cy="1746250"/>
          </a:xfrm>
        </p:grpSpPr>
        <p:sp>
          <p:nvSpPr>
            <p:cNvPr id="25" name="Rectangle 24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1"/>
                </a:gs>
                <a:gs pos="50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ound Same Side Corner Rectangle 26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2261926" y="2273642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0" name="Freeform 89"/>
          <p:cNvSpPr>
            <a:spLocks noEditPoints="1"/>
          </p:cNvSpPr>
          <p:nvPr/>
        </p:nvSpPr>
        <p:spPr bwMode="auto">
          <a:xfrm>
            <a:off x="2333646" y="3167222"/>
            <a:ext cx="507848" cy="50784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5" y="55"/>
              </a:cxn>
              <a:cxn ang="0">
                <a:pos x="23" y="67"/>
              </a:cxn>
              <a:cxn ang="0">
                <a:pos x="22" y="68"/>
              </a:cxn>
              <a:cxn ang="0">
                <a:pos x="21" y="68"/>
              </a:cxn>
              <a:cxn ang="0">
                <a:pos x="19" y="65"/>
              </a:cxn>
              <a:cxn ang="0">
                <a:pos x="19" y="48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7" y="0"/>
              </a:cxn>
              <a:cxn ang="0">
                <a:pos x="68" y="3"/>
              </a:cxn>
              <a:cxn ang="0">
                <a:pos x="62" y="7"/>
              </a:cxn>
              <a:cxn ang="0">
                <a:pos x="8" y="38"/>
              </a:cxn>
              <a:cxn ang="0">
                <a:pos x="20" y="43"/>
              </a:cxn>
              <a:cxn ang="0">
                <a:pos x="53" y="19"/>
              </a:cxn>
              <a:cxn ang="0">
                <a:pos x="35" y="49"/>
              </a:cxn>
              <a:cxn ang="0">
                <a:pos x="54" y="57"/>
              </a:cxn>
              <a:cxn ang="0">
                <a:pos x="62" y="7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5" y="55"/>
                  <a:pt x="35" y="55"/>
                  <a:pt x="35" y="55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2" y="68"/>
                  <a:pt x="22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0" y="67"/>
                  <a:pt x="19" y="66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  <a:moveTo>
                  <a:pt x="62" y="7"/>
                </a:moveTo>
                <a:cubicBezTo>
                  <a:pt x="8" y="38"/>
                  <a:pt x="8" y="38"/>
                  <a:pt x="8" y="38"/>
                </a:cubicBezTo>
                <a:cubicBezTo>
                  <a:pt x="20" y="43"/>
                  <a:pt x="20" y="43"/>
                  <a:pt x="20" y="43"/>
                </a:cubicBezTo>
                <a:cubicBezTo>
                  <a:pt x="53" y="19"/>
                  <a:pt x="53" y="19"/>
                  <a:pt x="53" y="19"/>
                </a:cubicBezTo>
                <a:cubicBezTo>
                  <a:pt x="35" y="49"/>
                  <a:pt x="35" y="49"/>
                  <a:pt x="35" y="49"/>
                </a:cubicBezTo>
                <a:cubicBezTo>
                  <a:pt x="54" y="57"/>
                  <a:pt x="54" y="57"/>
                  <a:pt x="54" y="57"/>
                </a:cubicBezTo>
                <a:lnTo>
                  <a:pt x="62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"/>
          <p:cNvSpPr txBox="1"/>
          <p:nvPr/>
        </p:nvSpPr>
        <p:spPr>
          <a:xfrm>
            <a:off x="1777491" y="4567316"/>
            <a:ext cx="1577515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517974" y="3963881"/>
            <a:ext cx="1209531" cy="2132187"/>
            <a:chOff x="2165350" y="2786822"/>
            <a:chExt cx="990600" cy="1746250"/>
          </a:xfrm>
        </p:grpSpPr>
        <p:sp>
          <p:nvSpPr>
            <p:cNvPr id="34" name="Rectangle 33"/>
            <p:cNvSpPr/>
            <p:nvPr/>
          </p:nvSpPr>
          <p:spPr>
            <a:xfrm flipV="1">
              <a:off x="2165350" y="2786822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2"/>
                </a:gs>
                <a:gs pos="50000">
                  <a:schemeClr val="accent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Round Same Side Corner Rectangle 34"/>
            <p:cNvSpPr/>
            <p:nvPr/>
          </p:nvSpPr>
          <p:spPr>
            <a:xfrm flipV="1">
              <a:off x="2257425" y="2996372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Oval 35"/>
          <p:cNvSpPr/>
          <p:nvPr/>
        </p:nvSpPr>
        <p:spPr>
          <a:xfrm>
            <a:off x="3797098" y="5284855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8" name="Text Placeholder 3"/>
          <p:cNvSpPr txBox="1"/>
          <p:nvPr/>
        </p:nvSpPr>
        <p:spPr>
          <a:xfrm>
            <a:off x="3364930" y="2528267"/>
            <a:ext cx="149724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053148" y="2087558"/>
            <a:ext cx="1209531" cy="2132187"/>
            <a:chOff x="647700" y="1123950"/>
            <a:chExt cx="990600" cy="1746250"/>
          </a:xfrm>
        </p:grpSpPr>
        <p:sp>
          <p:nvSpPr>
            <p:cNvPr id="40" name="Rectangle 39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3"/>
                </a:gs>
                <a:gs pos="5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ound Same Side Corner Rectangle 40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5332273" y="2273642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4" name="Text Placeholder 3"/>
          <p:cNvSpPr txBox="1"/>
          <p:nvPr/>
        </p:nvSpPr>
        <p:spPr>
          <a:xfrm>
            <a:off x="4868232" y="4567316"/>
            <a:ext cx="1577515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6588320" y="3963881"/>
            <a:ext cx="1209531" cy="2132187"/>
            <a:chOff x="4676775" y="2786822"/>
            <a:chExt cx="990600" cy="1746250"/>
          </a:xfrm>
        </p:grpSpPr>
        <p:sp>
          <p:nvSpPr>
            <p:cNvPr id="46" name="Rectangle 45"/>
            <p:cNvSpPr/>
            <p:nvPr/>
          </p:nvSpPr>
          <p:spPr>
            <a:xfrm flipV="1">
              <a:off x="4676775" y="2786822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4"/>
                </a:gs>
                <a:gs pos="5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Round Same Side Corner Rectangle 46"/>
            <p:cNvSpPr/>
            <p:nvPr/>
          </p:nvSpPr>
          <p:spPr>
            <a:xfrm flipV="1">
              <a:off x="4768850" y="2996372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6867446" y="5284855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9" name="Text Placeholder 3"/>
          <p:cNvSpPr txBox="1"/>
          <p:nvPr/>
        </p:nvSpPr>
        <p:spPr>
          <a:xfrm>
            <a:off x="6431401" y="2528267"/>
            <a:ext cx="149724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123495" y="2087558"/>
            <a:ext cx="1209531" cy="2132187"/>
            <a:chOff x="647700" y="1123950"/>
            <a:chExt cx="990600" cy="1746250"/>
          </a:xfrm>
        </p:grpSpPr>
        <p:sp>
          <p:nvSpPr>
            <p:cNvPr id="51" name="Rectangle 50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5"/>
                </a:gs>
                <a:gs pos="5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Round Same Side Corner Rectangle 51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Oval 52"/>
          <p:cNvSpPr/>
          <p:nvPr/>
        </p:nvSpPr>
        <p:spPr>
          <a:xfrm>
            <a:off x="8402619" y="2273642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55" name="Text Placeholder 3"/>
          <p:cNvSpPr txBox="1"/>
          <p:nvPr/>
        </p:nvSpPr>
        <p:spPr>
          <a:xfrm>
            <a:off x="7945322" y="4567316"/>
            <a:ext cx="1577515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9658668" y="3963881"/>
            <a:ext cx="1209531" cy="2132187"/>
            <a:chOff x="7216775" y="2786822"/>
            <a:chExt cx="990600" cy="1746250"/>
          </a:xfrm>
        </p:grpSpPr>
        <p:sp>
          <p:nvSpPr>
            <p:cNvPr id="56" name="Rectangle 55"/>
            <p:cNvSpPr/>
            <p:nvPr/>
          </p:nvSpPr>
          <p:spPr>
            <a:xfrm flipV="1">
              <a:off x="7216775" y="2786822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6"/>
                </a:gs>
                <a:gs pos="50000">
                  <a:schemeClr val="accent6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Round Same Side Corner Rectangle 56"/>
            <p:cNvSpPr/>
            <p:nvPr/>
          </p:nvSpPr>
          <p:spPr>
            <a:xfrm flipV="1">
              <a:off x="7308850" y="2996372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8" name="Oval 57"/>
          <p:cNvSpPr/>
          <p:nvPr/>
        </p:nvSpPr>
        <p:spPr>
          <a:xfrm>
            <a:off x="9937791" y="5284855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9" name="Text Placeholder 3"/>
          <p:cNvSpPr txBox="1"/>
          <p:nvPr/>
        </p:nvSpPr>
        <p:spPr>
          <a:xfrm>
            <a:off x="9520628" y="2528267"/>
            <a:ext cx="149724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Freeform 184"/>
          <p:cNvSpPr>
            <a:spLocks noEditPoints="1"/>
          </p:cNvSpPr>
          <p:nvPr/>
        </p:nvSpPr>
        <p:spPr bwMode="auto">
          <a:xfrm>
            <a:off x="3846655" y="4490547"/>
            <a:ext cx="538189" cy="428355"/>
          </a:xfrm>
          <a:custGeom>
            <a:avLst/>
            <a:gdLst/>
            <a:ahLst/>
            <a:cxnLst>
              <a:cxn ang="0">
                <a:pos x="68" y="48"/>
              </a:cxn>
              <a:cxn ang="0">
                <a:pos x="62" y="54"/>
              </a:cxn>
              <a:cxn ang="0">
                <a:pos x="7" y="54"/>
              </a:cxn>
              <a:cxn ang="0">
                <a:pos x="0" y="48"/>
              </a:cxn>
              <a:cxn ang="0">
                <a:pos x="0" y="6"/>
              </a:cxn>
              <a:cxn ang="0">
                <a:pos x="7" y="0"/>
              </a:cxn>
              <a:cxn ang="0">
                <a:pos x="62" y="0"/>
              </a:cxn>
              <a:cxn ang="0">
                <a:pos x="68" y="6"/>
              </a:cxn>
              <a:cxn ang="0">
                <a:pos x="68" y="48"/>
              </a:cxn>
              <a:cxn ang="0">
                <a:pos x="62" y="5"/>
              </a:cxn>
              <a:cxn ang="0">
                <a:pos x="7" y="5"/>
              </a:cxn>
              <a:cxn ang="0">
                <a:pos x="5" y="6"/>
              </a:cxn>
              <a:cxn ang="0">
                <a:pos x="11" y="17"/>
              </a:cxn>
              <a:cxn ang="0">
                <a:pos x="26" y="29"/>
              </a:cxn>
              <a:cxn ang="0">
                <a:pos x="34" y="34"/>
              </a:cxn>
              <a:cxn ang="0">
                <a:pos x="34" y="34"/>
              </a:cxn>
              <a:cxn ang="0">
                <a:pos x="34" y="34"/>
              </a:cxn>
              <a:cxn ang="0">
                <a:pos x="43" y="29"/>
              </a:cxn>
              <a:cxn ang="0">
                <a:pos x="58" y="17"/>
              </a:cxn>
              <a:cxn ang="0">
                <a:pos x="64" y="8"/>
              </a:cxn>
              <a:cxn ang="0">
                <a:pos x="62" y="5"/>
              </a:cxn>
              <a:cxn ang="0">
                <a:pos x="64" y="19"/>
              </a:cxn>
              <a:cxn ang="0">
                <a:pos x="61" y="21"/>
              </a:cxn>
              <a:cxn ang="0">
                <a:pos x="45" y="34"/>
              </a:cxn>
              <a:cxn ang="0">
                <a:pos x="34" y="39"/>
              </a:cxn>
              <a:cxn ang="0">
                <a:pos x="34" y="39"/>
              </a:cxn>
              <a:cxn ang="0">
                <a:pos x="34" y="39"/>
              </a:cxn>
              <a:cxn ang="0">
                <a:pos x="24" y="34"/>
              </a:cxn>
              <a:cxn ang="0">
                <a:pos x="8" y="21"/>
              </a:cxn>
              <a:cxn ang="0">
                <a:pos x="5" y="19"/>
              </a:cxn>
              <a:cxn ang="0">
                <a:pos x="5" y="48"/>
              </a:cxn>
              <a:cxn ang="0">
                <a:pos x="7" y="49"/>
              </a:cxn>
              <a:cxn ang="0">
                <a:pos x="62" y="49"/>
              </a:cxn>
              <a:cxn ang="0">
                <a:pos x="64" y="48"/>
              </a:cxn>
              <a:cxn ang="0">
                <a:pos x="64" y="19"/>
              </a:cxn>
            </a:cxnLst>
            <a:rect l="0" t="0" r="r" b="b"/>
            <a:pathLst>
              <a:path w="68" h="54">
                <a:moveTo>
                  <a:pt x="68" y="48"/>
                </a:moveTo>
                <a:cubicBezTo>
                  <a:pt x="68" y="51"/>
                  <a:pt x="66" y="54"/>
                  <a:pt x="62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3" y="54"/>
                  <a:pt x="0" y="51"/>
                  <a:pt x="0" y="4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7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6" y="0"/>
                  <a:pt x="68" y="3"/>
                  <a:pt x="68" y="6"/>
                </a:cubicBezTo>
                <a:lnTo>
                  <a:pt x="68" y="48"/>
                </a:lnTo>
                <a:close/>
                <a:moveTo>
                  <a:pt x="62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5" y="11"/>
                  <a:pt x="7" y="15"/>
                  <a:pt x="11" y="17"/>
                </a:cubicBezTo>
                <a:cubicBezTo>
                  <a:pt x="16" y="21"/>
                  <a:pt x="21" y="25"/>
                  <a:pt x="26" y="29"/>
                </a:cubicBezTo>
                <a:cubicBezTo>
                  <a:pt x="28" y="31"/>
                  <a:pt x="32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4"/>
                  <a:pt x="41" y="31"/>
                  <a:pt x="43" y="29"/>
                </a:cubicBezTo>
                <a:cubicBezTo>
                  <a:pt x="48" y="25"/>
                  <a:pt x="53" y="21"/>
                  <a:pt x="58" y="17"/>
                </a:cubicBezTo>
                <a:cubicBezTo>
                  <a:pt x="60" y="15"/>
                  <a:pt x="64" y="11"/>
                  <a:pt x="64" y="8"/>
                </a:cubicBezTo>
                <a:cubicBezTo>
                  <a:pt x="64" y="7"/>
                  <a:pt x="64" y="5"/>
                  <a:pt x="62" y="5"/>
                </a:cubicBezTo>
                <a:close/>
                <a:moveTo>
                  <a:pt x="64" y="19"/>
                </a:moveTo>
                <a:cubicBezTo>
                  <a:pt x="63" y="20"/>
                  <a:pt x="62" y="20"/>
                  <a:pt x="61" y="21"/>
                </a:cubicBezTo>
                <a:cubicBezTo>
                  <a:pt x="56" y="25"/>
                  <a:pt x="50" y="30"/>
                  <a:pt x="45" y="34"/>
                </a:cubicBezTo>
                <a:cubicBezTo>
                  <a:pt x="42" y="36"/>
                  <a:pt x="38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0" y="39"/>
                  <a:pt x="27" y="36"/>
                  <a:pt x="24" y="34"/>
                </a:cubicBezTo>
                <a:cubicBezTo>
                  <a:pt x="19" y="30"/>
                  <a:pt x="13" y="25"/>
                  <a:pt x="8" y="21"/>
                </a:cubicBezTo>
                <a:cubicBezTo>
                  <a:pt x="7" y="20"/>
                  <a:pt x="6" y="20"/>
                  <a:pt x="5" y="1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6" y="49"/>
                  <a:pt x="7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3" y="49"/>
                  <a:pt x="64" y="48"/>
                  <a:pt x="64" y="48"/>
                </a:cubicBezTo>
                <a:lnTo>
                  <a:pt x="64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Freeform 226"/>
          <p:cNvSpPr>
            <a:spLocks noEditPoints="1"/>
          </p:cNvSpPr>
          <p:nvPr/>
        </p:nvSpPr>
        <p:spPr bwMode="auto">
          <a:xfrm>
            <a:off x="5367162" y="3356404"/>
            <a:ext cx="597013" cy="400127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Freeform 229"/>
          <p:cNvSpPr>
            <a:spLocks noEditPoints="1"/>
          </p:cNvSpPr>
          <p:nvPr/>
        </p:nvSpPr>
        <p:spPr bwMode="auto">
          <a:xfrm>
            <a:off x="6958163" y="4503940"/>
            <a:ext cx="466754" cy="469929"/>
          </a:xfrm>
          <a:custGeom>
            <a:avLst/>
            <a:gdLst/>
            <a:ahLst/>
            <a:cxnLst>
              <a:cxn ang="0">
                <a:pos x="68" y="64"/>
              </a:cxn>
              <a:cxn ang="0">
                <a:pos x="65" y="68"/>
              </a:cxn>
              <a:cxn ang="0">
                <a:pos x="28" y="68"/>
              </a:cxn>
              <a:cxn ang="0">
                <a:pos x="25" y="64"/>
              </a:cxn>
              <a:cxn ang="0">
                <a:pos x="25" y="58"/>
              </a:cxn>
              <a:cxn ang="0">
                <a:pos x="4" y="58"/>
              </a:cxn>
              <a:cxn ang="0">
                <a:pos x="0" y="54"/>
              </a:cxn>
              <a:cxn ang="0">
                <a:pos x="0" y="3"/>
              </a:cxn>
              <a:cxn ang="0">
                <a:pos x="4" y="0"/>
              </a:cxn>
              <a:cxn ang="0">
                <a:pos x="45" y="0"/>
              </a:cxn>
              <a:cxn ang="0">
                <a:pos x="49" y="3"/>
              </a:cxn>
              <a:cxn ang="0">
                <a:pos x="49" y="16"/>
              </a:cxn>
              <a:cxn ang="0">
                <a:pos x="50" y="17"/>
              </a:cxn>
              <a:cxn ang="0">
                <a:pos x="66" y="32"/>
              </a:cxn>
              <a:cxn ang="0">
                <a:pos x="68" y="39"/>
              </a:cxn>
              <a:cxn ang="0">
                <a:pos x="68" y="64"/>
              </a:cxn>
              <a:cxn ang="0">
                <a:pos x="39" y="6"/>
              </a:cxn>
              <a:cxn ang="0">
                <a:pos x="38" y="5"/>
              </a:cxn>
              <a:cxn ang="0">
                <a:pos x="11" y="5"/>
              </a:cxn>
              <a:cxn ang="0">
                <a:pos x="10" y="6"/>
              </a:cxn>
              <a:cxn ang="0">
                <a:pos x="10" y="8"/>
              </a:cxn>
              <a:cxn ang="0">
                <a:pos x="11" y="9"/>
              </a:cxn>
              <a:cxn ang="0">
                <a:pos x="38" y="9"/>
              </a:cxn>
              <a:cxn ang="0">
                <a:pos x="39" y="8"/>
              </a:cxn>
              <a:cxn ang="0">
                <a:pos x="39" y="6"/>
              </a:cxn>
              <a:cxn ang="0">
                <a:pos x="64" y="63"/>
              </a:cxn>
              <a:cxn ang="0">
                <a:pos x="64" y="39"/>
              </a:cxn>
              <a:cxn ang="0">
                <a:pos x="48" y="39"/>
              </a:cxn>
              <a:cxn ang="0">
                <a:pos x="44" y="35"/>
              </a:cxn>
              <a:cxn ang="0">
                <a:pos x="44" y="19"/>
              </a:cxn>
              <a:cxn ang="0">
                <a:pos x="30" y="19"/>
              </a:cxn>
              <a:cxn ang="0">
                <a:pos x="30" y="63"/>
              </a:cxn>
              <a:cxn ang="0">
                <a:pos x="64" y="63"/>
              </a:cxn>
              <a:cxn ang="0">
                <a:pos x="60" y="34"/>
              </a:cxn>
              <a:cxn ang="0">
                <a:pos x="49" y="22"/>
              </a:cxn>
              <a:cxn ang="0">
                <a:pos x="49" y="34"/>
              </a:cxn>
              <a:cxn ang="0">
                <a:pos x="60" y="34"/>
              </a:cxn>
            </a:cxnLst>
            <a:rect l="0" t="0" r="r" b="b"/>
            <a:pathLst>
              <a:path w="68" h="68">
                <a:moveTo>
                  <a:pt x="68" y="64"/>
                </a:moveTo>
                <a:cubicBezTo>
                  <a:pt x="68" y="66"/>
                  <a:pt x="67" y="68"/>
                  <a:pt x="65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6" y="68"/>
                  <a:pt x="25" y="66"/>
                  <a:pt x="25" y="64"/>
                </a:cubicBezTo>
                <a:cubicBezTo>
                  <a:pt x="25" y="58"/>
                  <a:pt x="25" y="58"/>
                  <a:pt x="25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2" y="58"/>
                  <a:pt x="0" y="56"/>
                  <a:pt x="0" y="5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16"/>
                  <a:pt x="49" y="16"/>
                  <a:pt x="49" y="16"/>
                </a:cubicBezTo>
                <a:cubicBezTo>
                  <a:pt x="50" y="16"/>
                  <a:pt x="50" y="16"/>
                  <a:pt x="50" y="17"/>
                </a:cubicBezTo>
                <a:cubicBezTo>
                  <a:pt x="66" y="32"/>
                  <a:pt x="66" y="32"/>
                  <a:pt x="66" y="32"/>
                </a:cubicBezTo>
                <a:cubicBezTo>
                  <a:pt x="67" y="34"/>
                  <a:pt x="68" y="37"/>
                  <a:pt x="68" y="39"/>
                </a:cubicBezTo>
                <a:lnTo>
                  <a:pt x="68" y="64"/>
                </a:lnTo>
                <a:close/>
                <a:moveTo>
                  <a:pt x="39" y="6"/>
                </a:moveTo>
                <a:cubicBezTo>
                  <a:pt x="39" y="5"/>
                  <a:pt x="39" y="5"/>
                  <a:pt x="38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0" y="5"/>
                  <a:pt x="10" y="6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1" y="9"/>
                  <a:pt x="1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9" y="9"/>
                  <a:pt x="39" y="9"/>
                  <a:pt x="39" y="8"/>
                </a:cubicBezTo>
                <a:lnTo>
                  <a:pt x="39" y="6"/>
                </a:lnTo>
                <a:close/>
                <a:moveTo>
                  <a:pt x="64" y="63"/>
                </a:moveTo>
                <a:cubicBezTo>
                  <a:pt x="64" y="39"/>
                  <a:pt x="64" y="39"/>
                  <a:pt x="64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6" y="39"/>
                  <a:pt x="44" y="37"/>
                  <a:pt x="44" y="35"/>
                </a:cubicBezTo>
                <a:cubicBezTo>
                  <a:pt x="44" y="19"/>
                  <a:pt x="44" y="19"/>
                  <a:pt x="44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63"/>
                  <a:pt x="30" y="63"/>
                  <a:pt x="30" y="63"/>
                </a:cubicBezTo>
                <a:lnTo>
                  <a:pt x="64" y="63"/>
                </a:lnTo>
                <a:close/>
                <a:moveTo>
                  <a:pt x="60" y="34"/>
                </a:moveTo>
                <a:cubicBezTo>
                  <a:pt x="49" y="22"/>
                  <a:pt x="49" y="22"/>
                  <a:pt x="49" y="22"/>
                </a:cubicBezTo>
                <a:cubicBezTo>
                  <a:pt x="49" y="34"/>
                  <a:pt x="49" y="34"/>
                  <a:pt x="49" y="34"/>
                </a:cubicBezTo>
                <a:lnTo>
                  <a:pt x="60" y="3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Freeform 217"/>
          <p:cNvSpPr>
            <a:spLocks noEditPoints="1"/>
          </p:cNvSpPr>
          <p:nvPr/>
        </p:nvSpPr>
        <p:spPr bwMode="auto">
          <a:xfrm>
            <a:off x="8483646" y="3356404"/>
            <a:ext cx="495053" cy="371290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Freeform 66"/>
          <p:cNvSpPr>
            <a:spLocks noEditPoints="1"/>
          </p:cNvSpPr>
          <p:nvPr/>
        </p:nvSpPr>
        <p:spPr bwMode="auto">
          <a:xfrm>
            <a:off x="10012228" y="4490546"/>
            <a:ext cx="504357" cy="391203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54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0" grpId="0" animBg="1"/>
      <p:bldP spid="32" grpId="0"/>
      <p:bldP spid="36" grpId="0" animBg="1"/>
      <p:bldP spid="38" grpId="0"/>
      <p:bldP spid="42" grpId="0" animBg="1"/>
      <p:bldP spid="44" grpId="0"/>
      <p:bldP spid="48" grpId="0" animBg="1"/>
      <p:bldP spid="49" grpId="0"/>
      <p:bldP spid="53" grpId="0" animBg="1"/>
      <p:bldP spid="55" grpId="0"/>
      <p:bldP spid="58" grpId="0" animBg="1"/>
      <p:bldP spid="59" grpId="0"/>
      <p:bldP spid="63" grpId="0" animBg="1"/>
      <p:bldP spid="75" grpId="0" animBg="1"/>
      <p:bldP spid="79" grpId="0" animBg="1"/>
      <p:bldP spid="81" grpId="0" animBg="1"/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: 圆角 3"/>
          <p:cNvSpPr/>
          <p:nvPr/>
        </p:nvSpPr>
        <p:spPr>
          <a:xfrm>
            <a:off x="1454536" y="894070"/>
            <a:ext cx="9949678" cy="5444511"/>
          </a:xfrm>
          <a:prstGeom prst="roundRect">
            <a:avLst>
              <a:gd name="adj" fmla="val 3629"/>
            </a:avLst>
          </a:prstGeom>
          <a:solidFill>
            <a:schemeClr val="accent1">
              <a:alpha val="60000"/>
            </a:schemeClr>
          </a:solidFill>
          <a:ln>
            <a:solidFill>
              <a:schemeClr val="accent1"/>
            </a:solidFill>
          </a:ln>
          <a:effectLst>
            <a:outerShdw blurRad="254000" dist="38100" dir="54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矩形: 圆角 4"/>
          <p:cNvSpPr/>
          <p:nvPr/>
        </p:nvSpPr>
        <p:spPr>
          <a:xfrm>
            <a:off x="1684144" y="1064643"/>
            <a:ext cx="9490462" cy="5103361"/>
          </a:xfrm>
          <a:prstGeom prst="roundRect">
            <a:avLst>
              <a:gd name="adj" fmla="val 2495"/>
            </a:avLst>
          </a:prstGeom>
          <a:noFill/>
          <a:ln w="12700">
            <a:solidFill>
              <a:schemeClr val="accent2"/>
            </a:solidFill>
          </a:ln>
          <a:effectLst>
            <a:outerShdw blurRad="63500" sx="102000" sy="102000" algn="ctr" rotWithShape="0">
              <a:schemeClr val="bg1">
                <a:lumMod val="75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4847918" y="2088391"/>
            <a:ext cx="3136127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64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02</a:t>
            </a:r>
            <a:endParaRPr lang="zh-CN" altLang="en-US" sz="464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9" name="原创设计师QQ：598969553           _4"/>
          <p:cNvSpPr/>
          <p:nvPr/>
        </p:nvSpPr>
        <p:spPr>
          <a:xfrm>
            <a:off x="4704615" y="3677299"/>
            <a:ext cx="3422732" cy="676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3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（对工作的一种认识）</a:t>
            </a:r>
          </a:p>
        </p:txBody>
      </p:sp>
      <p:sp>
        <p:nvSpPr>
          <p:cNvPr id="50" name="原创设计师QQ：598969553           _5"/>
          <p:cNvSpPr txBox="1"/>
          <p:nvPr/>
        </p:nvSpPr>
        <p:spPr>
          <a:xfrm>
            <a:off x="5025217" y="2892670"/>
            <a:ext cx="2781531" cy="871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3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  <p:bldP spid="49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2088696-6A77-46EF-B2F5-0F109FBF4E6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5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ENTRY"/>
  <p:tag name="ID" val="626771"/>
  <p:tag name="MH_ORDER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ENTRY"/>
  <p:tag name="ID" val="626771"/>
  <p:tag name="MH_ORDER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ENTRY"/>
  <p:tag name="ID" val="626771"/>
  <p:tag name="MH_ORDER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ENTRY"/>
  <p:tag name="ID" val="626771"/>
  <p:tag name="MH_ORDER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NUMBER"/>
  <p:tag name="ID" val="626771"/>
  <p:tag name="MH_ORDER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NUMBER"/>
  <p:tag name="ID" val="626771"/>
  <p:tag name="MH_ORDER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NUMBER"/>
  <p:tag name="ID" val="626771"/>
  <p:tag name="MH_ORDER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NUMBER"/>
  <p:tag name="ID" val="626771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OTHERS"/>
  <p:tag name="ID" val="62677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OTHERS"/>
  <p:tag name="ID" val="62677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28"/>
  <p:tag name="MH_LIBRARY" val="CONTENTS"/>
  <p:tag name="MH_TYPE" val="OTHERS"/>
  <p:tag name="ID" val="62677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2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6521"/>
      </a:accent1>
      <a:accent2>
        <a:srgbClr val="FA6521"/>
      </a:accent2>
      <a:accent3>
        <a:srgbClr val="FA6521"/>
      </a:accent3>
      <a:accent4>
        <a:srgbClr val="FA6521"/>
      </a:accent4>
      <a:accent5>
        <a:srgbClr val="FA6521"/>
      </a:accent5>
      <a:accent6>
        <a:srgbClr val="FA6521"/>
      </a:accent6>
      <a:hlink>
        <a:srgbClr val="FA6521"/>
      </a:hlink>
      <a:folHlink>
        <a:srgbClr val="FA6521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1896</Words>
  <Application>Microsoft Office PowerPoint</Application>
  <PresentationFormat>自定义</PresentationFormat>
  <Paragraphs>216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9" baseType="lpstr">
      <vt:lpstr>FontAwesome</vt:lpstr>
      <vt:lpstr>Gill Sans</vt:lpstr>
      <vt:lpstr>Helvetica Light</vt:lpstr>
      <vt:lpstr>Lato</vt:lpstr>
      <vt:lpstr>Lato Black</vt:lpstr>
      <vt:lpstr>Lato Regular</vt:lpstr>
      <vt:lpstr>League Gothic Regular</vt:lpstr>
      <vt:lpstr>Microsoft YaHei UI</vt:lpstr>
      <vt:lpstr>等线</vt:lpstr>
      <vt:lpstr>等线 Light</vt:lpstr>
      <vt:lpstr>方正粗谭黑简体</vt:lpstr>
      <vt:lpstr>华文细黑</vt:lpstr>
      <vt:lpstr>宋体</vt:lpstr>
      <vt:lpstr>微软雅黑</vt:lpstr>
      <vt:lpstr>幼圆</vt:lpstr>
      <vt:lpstr>Agency FB</vt:lpstr>
      <vt:lpstr>Arial</vt:lpstr>
      <vt:lpstr>Calibri</vt:lpstr>
      <vt:lpstr>Franklin Gothic Book</vt:lpstr>
      <vt:lpstr>Impact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2021-07-20T01:18:27Z</dcterms:created>
  <dcterms:modified xsi:type="dcterms:W3CDTF">2023-01-10T06:31:32Z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DECD21BD9ED3417B85D0019242FE1325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