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1" r:id="rId5"/>
    <p:sldId id="262" r:id="rId6"/>
    <p:sldId id="275" r:id="rId7"/>
    <p:sldId id="277" r:id="rId8"/>
    <p:sldId id="278" r:id="rId9"/>
    <p:sldId id="279" r:id="rId10"/>
    <p:sldId id="264" r:id="rId11"/>
    <p:sldId id="265" r:id="rId12"/>
    <p:sldId id="283" r:id="rId13"/>
    <p:sldId id="285" r:id="rId14"/>
    <p:sldId id="284" r:id="rId15"/>
    <p:sldId id="280" r:id="rId16"/>
    <p:sldId id="286" r:id="rId17"/>
    <p:sldId id="287" r:id="rId18"/>
    <p:sldId id="281" r:id="rId19"/>
    <p:sldId id="288" r:id="rId20"/>
    <p:sldId id="289" r:id="rId21"/>
    <p:sldId id="282" r:id="rId22"/>
    <p:sldId id="267" r:id="rId23"/>
    <p:sldId id="266" r:id="rId24"/>
    <p:sldId id="290" r:id="rId25"/>
    <p:sldId id="26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574">
          <p15:clr>
            <a:srgbClr val="A4A3A4"/>
          </p15:clr>
        </p15:guide>
        <p15:guide id="5" pos="3160">
          <p15:clr>
            <a:srgbClr val="A4A3A4"/>
          </p15:clr>
        </p15:guide>
        <p15:guide id="6" pos="1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74B5E0"/>
    <a:srgbClr val="FFD966"/>
    <a:srgbClr val="E74C3C"/>
    <a:srgbClr val="FFD13F"/>
    <a:srgbClr val="FE9202"/>
    <a:srgbClr val="DB3C2B"/>
    <a:srgbClr val="236ABF"/>
    <a:srgbClr val="0BC5A2"/>
    <a:srgbClr val="06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14" y="96"/>
      </p:cViewPr>
      <p:guideLst>
        <p:guide orient="horz" pos="2160"/>
        <p:guide pos="3840"/>
        <p:guide orient="horz" pos="3861"/>
        <p:guide pos="574"/>
        <p:guide pos="3160"/>
        <p:guide pos="12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C932-447D-4CF2-BD51-0430CC4676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D5E2-2313-4574-8B14-688AE80C7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5165" y="258465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</a:rPr>
              <a:t>禁止作商业用途，违者必究！！！！！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-69775" y="-253916"/>
            <a:ext cx="2473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 smtClean="0">
                <a:solidFill>
                  <a:srgbClr val="F2F2F2"/>
                </a:solidFill>
              </a:rPr>
              <a:t>禁止作商业用途，违者必究！！！！！</a:t>
            </a:r>
            <a:endParaRPr lang="zh-CN" altLang="en-US" sz="1050"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C11F-2F94-416B-91A1-D323F2AEF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576765" y="3044279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</a:rPr>
              <a:t>禁止作商业用途，违者必究！！！！！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store.net/author/%E5%98%89%E6%96%87%E9%92%B1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store.net/author/%E5%98%89%E6%96%87%E9%92%B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39991" y="4530438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嘉文钱个人简历</a:t>
            </a:r>
            <a:endParaRPr lang="zh-CN" altLang="en-US" sz="60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433888" y="858838"/>
            <a:ext cx="3324225" cy="3321050"/>
            <a:chOff x="4433888" y="858838"/>
            <a:chExt cx="3324225" cy="332105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433888" y="858838"/>
              <a:ext cx="3324225" cy="3321050"/>
            </a:xfrm>
            <a:prstGeom prst="ellipse">
              <a:avLst/>
            </a:prstGeom>
            <a:solidFill>
              <a:srgbClr val="46A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545013" y="969963"/>
              <a:ext cx="3101975" cy="3098800"/>
            </a:xfrm>
            <a:prstGeom prst="ellipse">
              <a:avLst/>
            </a:pr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189538" y="1227138"/>
              <a:ext cx="2457450" cy="2835275"/>
            </a:xfrm>
            <a:custGeom>
              <a:avLst/>
              <a:gdLst>
                <a:gd name="T0" fmla="*/ 5646 w 5655"/>
                <a:gd name="T1" fmla="*/ 2713 h 6529"/>
                <a:gd name="T2" fmla="*/ 3675 w 5655"/>
                <a:gd name="T3" fmla="*/ 742 h 6529"/>
                <a:gd name="T4" fmla="*/ 3030 w 5655"/>
                <a:gd name="T5" fmla="*/ 1387 h 6529"/>
                <a:gd name="T6" fmla="*/ 2067 w 5655"/>
                <a:gd name="T7" fmla="*/ 415 h 6529"/>
                <a:gd name="T8" fmla="*/ 2067 w 5655"/>
                <a:gd name="T9" fmla="*/ 272 h 6529"/>
                <a:gd name="T10" fmla="*/ 1834 w 5655"/>
                <a:gd name="T11" fmla="*/ 39 h 6529"/>
                <a:gd name="T12" fmla="*/ 1756 w 5655"/>
                <a:gd name="T13" fmla="*/ 101 h 6529"/>
                <a:gd name="T14" fmla="*/ 1657 w 5655"/>
                <a:gd name="T15" fmla="*/ 0 h 6529"/>
                <a:gd name="T16" fmla="*/ 1205 w 5655"/>
                <a:gd name="T17" fmla="*/ 262 h 6529"/>
                <a:gd name="T18" fmla="*/ 1156 w 5655"/>
                <a:gd name="T19" fmla="*/ 483 h 6529"/>
                <a:gd name="T20" fmla="*/ 811 w 5655"/>
                <a:gd name="T21" fmla="*/ 815 h 6529"/>
                <a:gd name="T22" fmla="*/ 2206 w 5655"/>
                <a:gd name="T23" fmla="*/ 2211 h 6529"/>
                <a:gd name="T24" fmla="*/ 1764 w 5655"/>
                <a:gd name="T25" fmla="*/ 2653 h 6529"/>
                <a:gd name="T26" fmla="*/ 307 w 5655"/>
                <a:gd name="T27" fmla="*/ 1196 h 6529"/>
                <a:gd name="T28" fmla="*/ 0 w 5655"/>
                <a:gd name="T29" fmla="*/ 1504 h 6529"/>
                <a:gd name="T30" fmla="*/ 1457 w 5655"/>
                <a:gd name="T31" fmla="*/ 2960 h 6529"/>
                <a:gd name="T32" fmla="*/ 957 w 5655"/>
                <a:gd name="T33" fmla="*/ 3460 h 6529"/>
                <a:gd name="T34" fmla="*/ 987 w 5655"/>
                <a:gd name="T35" fmla="*/ 3489 h 6529"/>
                <a:gd name="T36" fmla="*/ 232 w 5655"/>
                <a:gd name="T37" fmla="*/ 4244 h 6529"/>
                <a:gd name="T38" fmla="*/ 1080 w 5655"/>
                <a:gd name="T39" fmla="*/ 5092 h 6529"/>
                <a:gd name="T40" fmla="*/ 1033 w 5655"/>
                <a:gd name="T41" fmla="*/ 5146 h 6529"/>
                <a:gd name="T42" fmla="*/ 2427 w 5655"/>
                <a:gd name="T43" fmla="*/ 6529 h 6529"/>
                <a:gd name="T44" fmla="*/ 5655 w 5655"/>
                <a:gd name="T45" fmla="*/ 2976 h 6529"/>
                <a:gd name="T46" fmla="*/ 5646 w 5655"/>
                <a:gd name="T47" fmla="*/ 2713 h 6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55" h="6529">
                  <a:moveTo>
                    <a:pt x="5646" y="2713"/>
                  </a:moveTo>
                  <a:cubicBezTo>
                    <a:pt x="3675" y="742"/>
                    <a:pt x="3675" y="742"/>
                    <a:pt x="3675" y="742"/>
                  </a:cubicBezTo>
                  <a:cubicBezTo>
                    <a:pt x="3030" y="1387"/>
                    <a:pt x="3030" y="1387"/>
                    <a:pt x="3030" y="1387"/>
                  </a:cubicBezTo>
                  <a:cubicBezTo>
                    <a:pt x="2067" y="415"/>
                    <a:pt x="2067" y="415"/>
                    <a:pt x="2067" y="415"/>
                  </a:cubicBezTo>
                  <a:cubicBezTo>
                    <a:pt x="2067" y="272"/>
                    <a:pt x="2067" y="272"/>
                    <a:pt x="2067" y="272"/>
                  </a:cubicBezTo>
                  <a:cubicBezTo>
                    <a:pt x="1834" y="39"/>
                    <a:pt x="1834" y="39"/>
                    <a:pt x="1834" y="39"/>
                  </a:cubicBezTo>
                  <a:cubicBezTo>
                    <a:pt x="1756" y="101"/>
                    <a:pt x="1756" y="101"/>
                    <a:pt x="1756" y="101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205" y="262"/>
                    <a:pt x="1205" y="262"/>
                    <a:pt x="1205" y="262"/>
                  </a:cubicBezTo>
                  <a:cubicBezTo>
                    <a:pt x="1156" y="483"/>
                    <a:pt x="1156" y="483"/>
                    <a:pt x="1156" y="483"/>
                  </a:cubicBezTo>
                  <a:cubicBezTo>
                    <a:pt x="811" y="815"/>
                    <a:pt x="811" y="815"/>
                    <a:pt x="811" y="815"/>
                  </a:cubicBezTo>
                  <a:cubicBezTo>
                    <a:pt x="2206" y="2211"/>
                    <a:pt x="2206" y="2211"/>
                    <a:pt x="2206" y="2211"/>
                  </a:cubicBezTo>
                  <a:cubicBezTo>
                    <a:pt x="1764" y="2653"/>
                    <a:pt x="1764" y="2653"/>
                    <a:pt x="1764" y="2653"/>
                  </a:cubicBezTo>
                  <a:cubicBezTo>
                    <a:pt x="307" y="1196"/>
                    <a:pt x="307" y="1196"/>
                    <a:pt x="307" y="1196"/>
                  </a:cubicBezTo>
                  <a:cubicBezTo>
                    <a:pt x="0" y="1504"/>
                    <a:pt x="0" y="1504"/>
                    <a:pt x="0" y="1504"/>
                  </a:cubicBezTo>
                  <a:cubicBezTo>
                    <a:pt x="1457" y="2960"/>
                    <a:pt x="1457" y="2960"/>
                    <a:pt x="1457" y="2960"/>
                  </a:cubicBezTo>
                  <a:cubicBezTo>
                    <a:pt x="957" y="3460"/>
                    <a:pt x="957" y="3460"/>
                    <a:pt x="957" y="3460"/>
                  </a:cubicBezTo>
                  <a:cubicBezTo>
                    <a:pt x="987" y="3489"/>
                    <a:pt x="987" y="3489"/>
                    <a:pt x="987" y="3489"/>
                  </a:cubicBezTo>
                  <a:cubicBezTo>
                    <a:pt x="232" y="4244"/>
                    <a:pt x="232" y="4244"/>
                    <a:pt x="232" y="4244"/>
                  </a:cubicBezTo>
                  <a:cubicBezTo>
                    <a:pt x="1080" y="5092"/>
                    <a:pt x="1080" y="5092"/>
                    <a:pt x="1080" y="5092"/>
                  </a:cubicBezTo>
                  <a:cubicBezTo>
                    <a:pt x="1033" y="5146"/>
                    <a:pt x="1033" y="5146"/>
                    <a:pt x="1033" y="5146"/>
                  </a:cubicBezTo>
                  <a:cubicBezTo>
                    <a:pt x="2427" y="6529"/>
                    <a:pt x="2427" y="6529"/>
                    <a:pt x="2427" y="6529"/>
                  </a:cubicBezTo>
                  <a:cubicBezTo>
                    <a:pt x="4236" y="6403"/>
                    <a:pt x="5655" y="4851"/>
                    <a:pt x="5655" y="2976"/>
                  </a:cubicBezTo>
                  <a:cubicBezTo>
                    <a:pt x="5655" y="2888"/>
                    <a:pt x="5652" y="2800"/>
                    <a:pt x="5646" y="2713"/>
                  </a:cubicBezTo>
                  <a:close/>
                </a:path>
              </a:pathLst>
            </a:custGeom>
            <a:solidFill>
              <a:srgbClr val="21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6243638" y="2405063"/>
              <a:ext cx="1514475" cy="1757363"/>
            </a:xfrm>
            <a:custGeom>
              <a:avLst/>
              <a:gdLst>
                <a:gd name="T0" fmla="*/ 3227 w 3484"/>
                <a:gd name="T1" fmla="*/ 263 h 4046"/>
                <a:gd name="T2" fmla="*/ 0 w 3484"/>
                <a:gd name="T3" fmla="*/ 3816 h 4046"/>
                <a:gd name="T4" fmla="*/ 230 w 3484"/>
                <a:gd name="T5" fmla="*/ 4046 h 4046"/>
                <a:gd name="T6" fmla="*/ 3484 w 3484"/>
                <a:gd name="T7" fmla="*/ 266 h 4046"/>
                <a:gd name="T8" fmla="*/ 3218 w 3484"/>
                <a:gd name="T9" fmla="*/ 0 h 4046"/>
                <a:gd name="T10" fmla="*/ 3227 w 3484"/>
                <a:gd name="T11" fmla="*/ 263 h 4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4" h="4046">
                  <a:moveTo>
                    <a:pt x="3227" y="263"/>
                  </a:moveTo>
                  <a:cubicBezTo>
                    <a:pt x="3227" y="2138"/>
                    <a:pt x="1782" y="3675"/>
                    <a:pt x="0" y="3816"/>
                  </a:cubicBezTo>
                  <a:cubicBezTo>
                    <a:pt x="230" y="4046"/>
                    <a:pt x="230" y="4046"/>
                    <a:pt x="230" y="4046"/>
                  </a:cubicBezTo>
                  <a:cubicBezTo>
                    <a:pt x="2041" y="3798"/>
                    <a:pt x="3482" y="2201"/>
                    <a:pt x="3484" y="266"/>
                  </a:cubicBezTo>
                  <a:cubicBezTo>
                    <a:pt x="3218" y="0"/>
                    <a:pt x="3218" y="0"/>
                    <a:pt x="3218" y="0"/>
                  </a:cubicBezTo>
                  <a:cubicBezTo>
                    <a:pt x="3224" y="87"/>
                    <a:pt x="3227" y="175"/>
                    <a:pt x="3227" y="263"/>
                  </a:cubicBezTo>
                  <a:close/>
                </a:path>
              </a:pathLst>
            </a:custGeom>
            <a:solidFill>
              <a:srgbClr val="1C5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194301" y="1887538"/>
              <a:ext cx="1784350" cy="1820863"/>
            </a:xfrm>
            <a:custGeom>
              <a:avLst/>
              <a:gdLst>
                <a:gd name="T0" fmla="*/ 111 w 4107"/>
                <a:gd name="T1" fmla="*/ 1836 h 4195"/>
                <a:gd name="T2" fmla="*/ 3 w 4107"/>
                <a:gd name="T3" fmla="*/ 1998 h 4195"/>
                <a:gd name="T4" fmla="*/ 22 w 4107"/>
                <a:gd name="T5" fmla="*/ 2246 h 4195"/>
                <a:gd name="T6" fmla="*/ 140 w 4107"/>
                <a:gd name="T7" fmla="*/ 2590 h 4195"/>
                <a:gd name="T8" fmla="*/ 252 w 4107"/>
                <a:gd name="T9" fmla="*/ 2753 h 4195"/>
                <a:gd name="T10" fmla="*/ 411 w 4107"/>
                <a:gd name="T11" fmla="*/ 2852 h 4195"/>
                <a:gd name="T12" fmla="*/ 624 w 4107"/>
                <a:gd name="T13" fmla="*/ 2877 h 4195"/>
                <a:gd name="T14" fmla="*/ 788 w 4107"/>
                <a:gd name="T15" fmla="*/ 3275 h 4195"/>
                <a:gd name="T16" fmla="*/ 915 w 4107"/>
                <a:gd name="T17" fmla="*/ 3487 h 4195"/>
                <a:gd name="T18" fmla="*/ 1440 w 4107"/>
                <a:gd name="T19" fmla="*/ 3925 h 4195"/>
                <a:gd name="T20" fmla="*/ 2165 w 4107"/>
                <a:gd name="T21" fmla="*/ 4195 h 4195"/>
                <a:gd name="T22" fmla="*/ 2796 w 4107"/>
                <a:gd name="T23" fmla="*/ 3924 h 4195"/>
                <a:gd name="T24" fmla="*/ 3358 w 4107"/>
                <a:gd name="T25" fmla="*/ 3382 h 4195"/>
                <a:gd name="T26" fmla="*/ 3512 w 4107"/>
                <a:gd name="T27" fmla="*/ 2906 h 4195"/>
                <a:gd name="T28" fmla="*/ 3843 w 4107"/>
                <a:gd name="T29" fmla="*/ 2794 h 4195"/>
                <a:gd name="T30" fmla="*/ 4041 w 4107"/>
                <a:gd name="T31" fmla="*/ 2405 h 4195"/>
                <a:gd name="T32" fmla="*/ 4088 w 4107"/>
                <a:gd name="T33" fmla="*/ 2042 h 4195"/>
                <a:gd name="T34" fmla="*/ 3993 w 4107"/>
                <a:gd name="T35" fmla="*/ 1099 h 4195"/>
                <a:gd name="T36" fmla="*/ 3320 w 4107"/>
                <a:gd name="T37" fmla="*/ 105 h 4195"/>
                <a:gd name="T38" fmla="*/ 1412 w 4107"/>
                <a:gd name="T39" fmla="*/ 0 h 4195"/>
                <a:gd name="T40" fmla="*/ 701 w 4107"/>
                <a:gd name="T41" fmla="*/ 111 h 4195"/>
                <a:gd name="T42" fmla="*/ 220 w 4107"/>
                <a:gd name="T43" fmla="*/ 691 h 4195"/>
                <a:gd name="T44" fmla="*/ 153 w 4107"/>
                <a:gd name="T45" fmla="*/ 1045 h 4195"/>
                <a:gd name="T46" fmla="*/ 111 w 4107"/>
                <a:gd name="T47" fmla="*/ 1836 h 4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07" h="4195">
                  <a:moveTo>
                    <a:pt x="111" y="1836"/>
                  </a:moveTo>
                  <a:cubicBezTo>
                    <a:pt x="29" y="1880"/>
                    <a:pt x="6" y="1924"/>
                    <a:pt x="3" y="1998"/>
                  </a:cubicBezTo>
                  <a:cubicBezTo>
                    <a:pt x="0" y="2071"/>
                    <a:pt x="0" y="2186"/>
                    <a:pt x="22" y="2246"/>
                  </a:cubicBezTo>
                  <a:cubicBezTo>
                    <a:pt x="45" y="2307"/>
                    <a:pt x="124" y="2539"/>
                    <a:pt x="140" y="2590"/>
                  </a:cubicBezTo>
                  <a:cubicBezTo>
                    <a:pt x="156" y="2641"/>
                    <a:pt x="229" y="2740"/>
                    <a:pt x="252" y="2753"/>
                  </a:cubicBezTo>
                  <a:cubicBezTo>
                    <a:pt x="274" y="2766"/>
                    <a:pt x="357" y="2839"/>
                    <a:pt x="411" y="2852"/>
                  </a:cubicBezTo>
                  <a:cubicBezTo>
                    <a:pt x="465" y="2864"/>
                    <a:pt x="577" y="2899"/>
                    <a:pt x="624" y="2877"/>
                  </a:cubicBezTo>
                  <a:cubicBezTo>
                    <a:pt x="662" y="2860"/>
                    <a:pt x="774" y="3247"/>
                    <a:pt x="788" y="3275"/>
                  </a:cubicBezTo>
                  <a:cubicBezTo>
                    <a:pt x="824" y="3348"/>
                    <a:pt x="869" y="3417"/>
                    <a:pt x="915" y="3487"/>
                  </a:cubicBezTo>
                  <a:cubicBezTo>
                    <a:pt x="1056" y="3704"/>
                    <a:pt x="1235" y="3791"/>
                    <a:pt x="1440" y="3925"/>
                  </a:cubicBezTo>
                  <a:cubicBezTo>
                    <a:pt x="1645" y="4059"/>
                    <a:pt x="1913" y="4195"/>
                    <a:pt x="2165" y="4195"/>
                  </a:cubicBezTo>
                  <a:cubicBezTo>
                    <a:pt x="2400" y="4195"/>
                    <a:pt x="2616" y="4062"/>
                    <a:pt x="2796" y="3924"/>
                  </a:cubicBezTo>
                  <a:cubicBezTo>
                    <a:pt x="3020" y="3753"/>
                    <a:pt x="3233" y="3654"/>
                    <a:pt x="3358" y="3382"/>
                  </a:cubicBezTo>
                  <a:cubicBezTo>
                    <a:pt x="3377" y="3340"/>
                    <a:pt x="3504" y="2906"/>
                    <a:pt x="3512" y="2906"/>
                  </a:cubicBezTo>
                  <a:cubicBezTo>
                    <a:pt x="3517" y="2906"/>
                    <a:pt x="3736" y="2911"/>
                    <a:pt x="3843" y="2794"/>
                  </a:cubicBezTo>
                  <a:cubicBezTo>
                    <a:pt x="3951" y="2676"/>
                    <a:pt x="4005" y="2533"/>
                    <a:pt x="4041" y="2405"/>
                  </a:cubicBezTo>
                  <a:cubicBezTo>
                    <a:pt x="4076" y="2278"/>
                    <a:pt x="4107" y="2128"/>
                    <a:pt x="4088" y="2042"/>
                  </a:cubicBezTo>
                  <a:cubicBezTo>
                    <a:pt x="3993" y="1099"/>
                    <a:pt x="3993" y="1099"/>
                    <a:pt x="3993" y="1099"/>
                  </a:cubicBezTo>
                  <a:cubicBezTo>
                    <a:pt x="3320" y="105"/>
                    <a:pt x="3320" y="105"/>
                    <a:pt x="3320" y="105"/>
                  </a:cubicBezTo>
                  <a:cubicBezTo>
                    <a:pt x="1412" y="0"/>
                    <a:pt x="1412" y="0"/>
                    <a:pt x="1412" y="0"/>
                  </a:cubicBezTo>
                  <a:cubicBezTo>
                    <a:pt x="701" y="111"/>
                    <a:pt x="701" y="111"/>
                    <a:pt x="701" y="11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153" y="1045"/>
                    <a:pt x="153" y="1045"/>
                    <a:pt x="153" y="1045"/>
                  </a:cubicBezTo>
                  <a:lnTo>
                    <a:pt x="111" y="1836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5160963" y="1227138"/>
              <a:ext cx="1871663" cy="1870075"/>
            </a:xfrm>
            <a:custGeom>
              <a:avLst/>
              <a:gdLst>
                <a:gd name="T0" fmla="*/ 3615 w 4306"/>
                <a:gd name="T1" fmla="*/ 636 h 4307"/>
                <a:gd name="T2" fmla="*/ 1850 w 4306"/>
                <a:gd name="T3" fmla="*/ 93 h 4307"/>
                <a:gd name="T4" fmla="*/ 1614 w 4306"/>
                <a:gd name="T5" fmla="*/ 173 h 4307"/>
                <a:gd name="T6" fmla="*/ 1581 w 4306"/>
                <a:gd name="T7" fmla="*/ 189 h 4307"/>
                <a:gd name="T8" fmla="*/ 1722 w 4306"/>
                <a:gd name="T9" fmla="*/ 0 h 4307"/>
                <a:gd name="T10" fmla="*/ 467 w 4306"/>
                <a:gd name="T11" fmla="*/ 1064 h 4307"/>
                <a:gd name="T12" fmla="*/ 466 w 4306"/>
                <a:gd name="T13" fmla="*/ 1065 h 4307"/>
                <a:gd name="T14" fmla="*/ 60 w 4306"/>
                <a:gd name="T15" fmla="*/ 1509 h 4307"/>
                <a:gd name="T16" fmla="*/ 34 w 4306"/>
                <a:gd name="T17" fmla="*/ 2390 h 4307"/>
                <a:gd name="T18" fmla="*/ 422 w 4306"/>
                <a:gd name="T19" fmla="*/ 3380 h 4307"/>
                <a:gd name="T20" fmla="*/ 732 w 4306"/>
                <a:gd name="T21" fmla="*/ 4307 h 4307"/>
                <a:gd name="T22" fmla="*/ 698 w 4306"/>
                <a:gd name="T23" fmla="*/ 3944 h 4307"/>
                <a:gd name="T24" fmla="*/ 650 w 4306"/>
                <a:gd name="T25" fmla="*/ 3680 h 4307"/>
                <a:gd name="T26" fmla="*/ 656 w 4306"/>
                <a:gd name="T27" fmla="*/ 3646 h 4307"/>
                <a:gd name="T28" fmla="*/ 609 w 4306"/>
                <a:gd name="T29" fmla="*/ 3248 h 4307"/>
                <a:gd name="T30" fmla="*/ 637 w 4306"/>
                <a:gd name="T31" fmla="*/ 2977 h 4307"/>
                <a:gd name="T32" fmla="*/ 799 w 4306"/>
                <a:gd name="T33" fmla="*/ 2132 h 4307"/>
                <a:gd name="T34" fmla="*/ 882 w 4306"/>
                <a:gd name="T35" fmla="*/ 1885 h 4307"/>
                <a:gd name="T36" fmla="*/ 1158 w 4306"/>
                <a:gd name="T37" fmla="*/ 2185 h 4307"/>
                <a:gd name="T38" fmla="*/ 1057 w 4306"/>
                <a:gd name="T39" fmla="*/ 1635 h 4307"/>
                <a:gd name="T40" fmla="*/ 1186 w 4306"/>
                <a:gd name="T41" fmla="*/ 1626 h 4307"/>
                <a:gd name="T42" fmla="*/ 1408 w 4306"/>
                <a:gd name="T43" fmla="*/ 1508 h 4307"/>
                <a:gd name="T44" fmla="*/ 2014 w 4306"/>
                <a:gd name="T45" fmla="*/ 2145 h 4307"/>
                <a:gd name="T46" fmla="*/ 1979 w 4306"/>
                <a:gd name="T47" fmla="*/ 1977 h 4307"/>
                <a:gd name="T48" fmla="*/ 2689 w 4306"/>
                <a:gd name="T49" fmla="*/ 2274 h 4307"/>
                <a:gd name="T50" fmla="*/ 3763 w 4306"/>
                <a:gd name="T51" fmla="*/ 2731 h 4307"/>
                <a:gd name="T52" fmla="*/ 3769 w 4306"/>
                <a:gd name="T53" fmla="*/ 3047 h 4307"/>
                <a:gd name="T54" fmla="*/ 3725 w 4306"/>
                <a:gd name="T55" fmla="*/ 3277 h 4307"/>
                <a:gd name="T56" fmla="*/ 3697 w 4306"/>
                <a:gd name="T57" fmla="*/ 3873 h 4307"/>
                <a:gd name="T58" fmla="*/ 3723 w 4306"/>
                <a:gd name="T59" fmla="*/ 4030 h 4307"/>
                <a:gd name="T60" fmla="*/ 3725 w 4306"/>
                <a:gd name="T61" fmla="*/ 4023 h 4307"/>
                <a:gd name="T62" fmla="*/ 3781 w 4306"/>
                <a:gd name="T63" fmla="*/ 3955 h 4307"/>
                <a:gd name="T64" fmla="*/ 3875 w 4306"/>
                <a:gd name="T65" fmla="*/ 3731 h 4307"/>
                <a:gd name="T66" fmla="*/ 3892 w 4306"/>
                <a:gd name="T67" fmla="*/ 3426 h 4307"/>
                <a:gd name="T68" fmla="*/ 3906 w 4306"/>
                <a:gd name="T69" fmla="*/ 3332 h 4307"/>
                <a:gd name="T70" fmla="*/ 4164 w 4306"/>
                <a:gd name="T71" fmla="*/ 3432 h 4307"/>
                <a:gd name="T72" fmla="*/ 4201 w 4306"/>
                <a:gd name="T73" fmla="*/ 3372 h 4307"/>
                <a:gd name="T74" fmla="*/ 4265 w 4306"/>
                <a:gd name="T75" fmla="*/ 2567 h 4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6" h="4307">
                  <a:moveTo>
                    <a:pt x="4266" y="1927"/>
                  </a:moveTo>
                  <a:cubicBezTo>
                    <a:pt x="4226" y="1669"/>
                    <a:pt x="4131" y="1019"/>
                    <a:pt x="3615" y="636"/>
                  </a:cubicBezTo>
                  <a:cubicBezTo>
                    <a:pt x="3098" y="254"/>
                    <a:pt x="2788" y="101"/>
                    <a:pt x="2233" y="63"/>
                  </a:cubicBezTo>
                  <a:cubicBezTo>
                    <a:pt x="2212" y="61"/>
                    <a:pt x="2047" y="49"/>
                    <a:pt x="1850" y="93"/>
                  </a:cubicBezTo>
                  <a:cubicBezTo>
                    <a:pt x="1899" y="39"/>
                    <a:pt x="1899" y="39"/>
                    <a:pt x="1899" y="39"/>
                  </a:cubicBezTo>
                  <a:cubicBezTo>
                    <a:pt x="1614" y="173"/>
                    <a:pt x="1614" y="173"/>
                    <a:pt x="1614" y="173"/>
                  </a:cubicBezTo>
                  <a:cubicBezTo>
                    <a:pt x="1614" y="173"/>
                    <a:pt x="1614" y="173"/>
                    <a:pt x="1614" y="173"/>
                  </a:cubicBezTo>
                  <a:cubicBezTo>
                    <a:pt x="1603" y="178"/>
                    <a:pt x="1592" y="183"/>
                    <a:pt x="1581" y="189"/>
                  </a:cubicBezTo>
                  <a:cubicBezTo>
                    <a:pt x="1383" y="293"/>
                    <a:pt x="1305" y="344"/>
                    <a:pt x="1274" y="369"/>
                  </a:cubicBezTo>
                  <a:cubicBezTo>
                    <a:pt x="1329" y="309"/>
                    <a:pt x="1494" y="140"/>
                    <a:pt x="1722" y="0"/>
                  </a:cubicBezTo>
                  <a:cubicBezTo>
                    <a:pt x="1239" y="134"/>
                    <a:pt x="785" y="598"/>
                    <a:pt x="713" y="956"/>
                  </a:cubicBezTo>
                  <a:cubicBezTo>
                    <a:pt x="622" y="980"/>
                    <a:pt x="540" y="1016"/>
                    <a:pt x="467" y="1064"/>
                  </a:cubicBezTo>
                  <a:cubicBezTo>
                    <a:pt x="467" y="1064"/>
                    <a:pt x="467" y="1064"/>
                    <a:pt x="467" y="1064"/>
                  </a:cubicBezTo>
                  <a:cubicBezTo>
                    <a:pt x="467" y="1064"/>
                    <a:pt x="466" y="1065"/>
                    <a:pt x="466" y="1065"/>
                  </a:cubicBezTo>
                  <a:cubicBezTo>
                    <a:pt x="416" y="1098"/>
                    <a:pt x="370" y="1136"/>
                    <a:pt x="328" y="1180"/>
                  </a:cubicBezTo>
                  <a:cubicBezTo>
                    <a:pt x="217" y="1279"/>
                    <a:pt x="77" y="1418"/>
                    <a:pt x="60" y="1509"/>
                  </a:cubicBezTo>
                  <a:cubicBezTo>
                    <a:pt x="96" y="1482"/>
                    <a:pt x="129" y="1456"/>
                    <a:pt x="159" y="1432"/>
                  </a:cubicBezTo>
                  <a:cubicBezTo>
                    <a:pt x="42" y="1682"/>
                    <a:pt x="0" y="2011"/>
                    <a:pt x="34" y="2390"/>
                  </a:cubicBezTo>
                  <a:cubicBezTo>
                    <a:pt x="101" y="3136"/>
                    <a:pt x="154" y="3380"/>
                    <a:pt x="154" y="3380"/>
                  </a:cubicBezTo>
                  <a:cubicBezTo>
                    <a:pt x="154" y="3380"/>
                    <a:pt x="383" y="3303"/>
                    <a:pt x="422" y="3380"/>
                  </a:cubicBezTo>
                  <a:cubicBezTo>
                    <a:pt x="460" y="3456"/>
                    <a:pt x="527" y="3547"/>
                    <a:pt x="546" y="3753"/>
                  </a:cubicBezTo>
                  <a:cubicBezTo>
                    <a:pt x="732" y="4307"/>
                    <a:pt x="732" y="4307"/>
                    <a:pt x="732" y="4307"/>
                  </a:cubicBezTo>
                  <a:cubicBezTo>
                    <a:pt x="676" y="3877"/>
                    <a:pt x="676" y="3877"/>
                    <a:pt x="676" y="3877"/>
                  </a:cubicBezTo>
                  <a:cubicBezTo>
                    <a:pt x="689" y="3918"/>
                    <a:pt x="698" y="3944"/>
                    <a:pt x="698" y="3944"/>
                  </a:cubicBezTo>
                  <a:cubicBezTo>
                    <a:pt x="698" y="3944"/>
                    <a:pt x="680" y="3877"/>
                    <a:pt x="665" y="3796"/>
                  </a:cubicBezTo>
                  <a:cubicBezTo>
                    <a:pt x="650" y="3680"/>
                    <a:pt x="650" y="3680"/>
                    <a:pt x="650" y="3680"/>
                  </a:cubicBezTo>
                  <a:cubicBezTo>
                    <a:pt x="647" y="3650"/>
                    <a:pt x="643" y="3618"/>
                    <a:pt x="640" y="3587"/>
                  </a:cubicBezTo>
                  <a:cubicBezTo>
                    <a:pt x="649" y="3623"/>
                    <a:pt x="656" y="3646"/>
                    <a:pt x="656" y="3646"/>
                  </a:cubicBezTo>
                  <a:cubicBezTo>
                    <a:pt x="656" y="3646"/>
                    <a:pt x="626" y="3515"/>
                    <a:pt x="620" y="3397"/>
                  </a:cubicBezTo>
                  <a:cubicBezTo>
                    <a:pt x="618" y="3350"/>
                    <a:pt x="614" y="3296"/>
                    <a:pt x="609" y="3248"/>
                  </a:cubicBezTo>
                  <a:cubicBezTo>
                    <a:pt x="626" y="3133"/>
                    <a:pt x="640" y="2976"/>
                    <a:pt x="640" y="2976"/>
                  </a:cubicBezTo>
                  <a:cubicBezTo>
                    <a:pt x="640" y="2976"/>
                    <a:pt x="639" y="2976"/>
                    <a:pt x="637" y="2977"/>
                  </a:cubicBezTo>
                  <a:cubicBezTo>
                    <a:pt x="713" y="2601"/>
                    <a:pt x="713" y="2601"/>
                    <a:pt x="713" y="2601"/>
                  </a:cubicBezTo>
                  <a:cubicBezTo>
                    <a:pt x="799" y="2132"/>
                    <a:pt x="799" y="2132"/>
                    <a:pt x="799" y="2132"/>
                  </a:cubicBezTo>
                  <a:cubicBezTo>
                    <a:pt x="947" y="2242"/>
                    <a:pt x="947" y="2242"/>
                    <a:pt x="947" y="2242"/>
                  </a:cubicBezTo>
                  <a:cubicBezTo>
                    <a:pt x="882" y="1885"/>
                    <a:pt x="882" y="1885"/>
                    <a:pt x="882" y="1885"/>
                  </a:cubicBezTo>
                  <a:cubicBezTo>
                    <a:pt x="882" y="1885"/>
                    <a:pt x="956" y="1966"/>
                    <a:pt x="1000" y="2013"/>
                  </a:cubicBezTo>
                  <a:cubicBezTo>
                    <a:pt x="1044" y="2061"/>
                    <a:pt x="1158" y="2185"/>
                    <a:pt x="1158" y="2185"/>
                  </a:cubicBezTo>
                  <a:cubicBezTo>
                    <a:pt x="1158" y="2185"/>
                    <a:pt x="1092" y="1997"/>
                    <a:pt x="1061" y="1892"/>
                  </a:cubicBezTo>
                  <a:cubicBezTo>
                    <a:pt x="1029" y="1787"/>
                    <a:pt x="1057" y="1635"/>
                    <a:pt x="1057" y="1635"/>
                  </a:cubicBezTo>
                  <a:cubicBezTo>
                    <a:pt x="1210" y="1941"/>
                    <a:pt x="1210" y="1941"/>
                    <a:pt x="1210" y="1941"/>
                  </a:cubicBezTo>
                  <a:cubicBezTo>
                    <a:pt x="1186" y="1626"/>
                    <a:pt x="1186" y="1626"/>
                    <a:pt x="1186" y="1626"/>
                  </a:cubicBezTo>
                  <a:cubicBezTo>
                    <a:pt x="1186" y="1626"/>
                    <a:pt x="1540" y="2003"/>
                    <a:pt x="1655" y="2104"/>
                  </a:cubicBezTo>
                  <a:cubicBezTo>
                    <a:pt x="1593" y="1895"/>
                    <a:pt x="1444" y="1669"/>
                    <a:pt x="1408" y="1508"/>
                  </a:cubicBezTo>
                  <a:cubicBezTo>
                    <a:pt x="1480" y="1604"/>
                    <a:pt x="1556" y="1685"/>
                    <a:pt x="1623" y="1739"/>
                  </a:cubicBezTo>
                  <a:cubicBezTo>
                    <a:pt x="1747" y="1882"/>
                    <a:pt x="1950" y="2106"/>
                    <a:pt x="2014" y="2145"/>
                  </a:cubicBezTo>
                  <a:cubicBezTo>
                    <a:pt x="1978" y="2072"/>
                    <a:pt x="1947" y="2005"/>
                    <a:pt x="1922" y="1944"/>
                  </a:cubicBezTo>
                  <a:cubicBezTo>
                    <a:pt x="1941" y="1955"/>
                    <a:pt x="1960" y="1966"/>
                    <a:pt x="1979" y="1977"/>
                  </a:cubicBezTo>
                  <a:cubicBezTo>
                    <a:pt x="2064" y="2028"/>
                    <a:pt x="2154" y="2073"/>
                    <a:pt x="2241" y="2121"/>
                  </a:cubicBezTo>
                  <a:cubicBezTo>
                    <a:pt x="2380" y="2198"/>
                    <a:pt x="2537" y="2235"/>
                    <a:pt x="2689" y="2274"/>
                  </a:cubicBezTo>
                  <a:cubicBezTo>
                    <a:pt x="2936" y="2338"/>
                    <a:pt x="3169" y="2376"/>
                    <a:pt x="3403" y="2483"/>
                  </a:cubicBezTo>
                  <a:cubicBezTo>
                    <a:pt x="3520" y="2536"/>
                    <a:pt x="3736" y="2596"/>
                    <a:pt x="3763" y="2731"/>
                  </a:cubicBezTo>
                  <a:cubicBezTo>
                    <a:pt x="3776" y="2797"/>
                    <a:pt x="3764" y="2886"/>
                    <a:pt x="3766" y="2955"/>
                  </a:cubicBezTo>
                  <a:cubicBezTo>
                    <a:pt x="3767" y="2986"/>
                    <a:pt x="3768" y="3017"/>
                    <a:pt x="3769" y="3047"/>
                  </a:cubicBezTo>
                  <a:cubicBezTo>
                    <a:pt x="3769" y="3052"/>
                    <a:pt x="3769" y="3052"/>
                    <a:pt x="3769" y="3052"/>
                  </a:cubicBezTo>
                  <a:cubicBezTo>
                    <a:pt x="3769" y="3052"/>
                    <a:pt x="3714" y="3175"/>
                    <a:pt x="3725" y="3277"/>
                  </a:cubicBezTo>
                  <a:cubicBezTo>
                    <a:pt x="3737" y="3393"/>
                    <a:pt x="3726" y="3537"/>
                    <a:pt x="3723" y="3619"/>
                  </a:cubicBezTo>
                  <a:cubicBezTo>
                    <a:pt x="3719" y="3774"/>
                    <a:pt x="3697" y="3873"/>
                    <a:pt x="3697" y="3873"/>
                  </a:cubicBezTo>
                  <a:cubicBezTo>
                    <a:pt x="3632" y="4228"/>
                    <a:pt x="3632" y="4228"/>
                    <a:pt x="3632" y="4228"/>
                  </a:cubicBezTo>
                  <a:cubicBezTo>
                    <a:pt x="3723" y="4030"/>
                    <a:pt x="3723" y="4030"/>
                    <a:pt x="3723" y="4030"/>
                  </a:cubicBezTo>
                  <a:cubicBezTo>
                    <a:pt x="3715" y="4063"/>
                    <a:pt x="3715" y="4063"/>
                    <a:pt x="3715" y="4063"/>
                  </a:cubicBezTo>
                  <a:cubicBezTo>
                    <a:pt x="3725" y="4023"/>
                    <a:pt x="3725" y="4023"/>
                    <a:pt x="3725" y="4023"/>
                  </a:cubicBezTo>
                  <a:cubicBezTo>
                    <a:pt x="3763" y="3941"/>
                    <a:pt x="3763" y="3941"/>
                    <a:pt x="3763" y="3941"/>
                  </a:cubicBezTo>
                  <a:cubicBezTo>
                    <a:pt x="3781" y="3955"/>
                    <a:pt x="3781" y="3955"/>
                    <a:pt x="3781" y="3955"/>
                  </a:cubicBezTo>
                  <a:cubicBezTo>
                    <a:pt x="3819" y="3896"/>
                    <a:pt x="3819" y="3896"/>
                    <a:pt x="3819" y="3896"/>
                  </a:cubicBezTo>
                  <a:cubicBezTo>
                    <a:pt x="3875" y="3731"/>
                    <a:pt x="3875" y="3731"/>
                    <a:pt x="3875" y="3731"/>
                  </a:cubicBezTo>
                  <a:cubicBezTo>
                    <a:pt x="3892" y="3550"/>
                    <a:pt x="3892" y="3550"/>
                    <a:pt x="3892" y="3550"/>
                  </a:cubicBezTo>
                  <a:cubicBezTo>
                    <a:pt x="3892" y="3550"/>
                    <a:pt x="3891" y="3432"/>
                    <a:pt x="3892" y="3426"/>
                  </a:cubicBezTo>
                  <a:cubicBezTo>
                    <a:pt x="3893" y="3421"/>
                    <a:pt x="3895" y="3374"/>
                    <a:pt x="3895" y="3374"/>
                  </a:cubicBezTo>
                  <a:cubicBezTo>
                    <a:pt x="3906" y="3332"/>
                    <a:pt x="3906" y="3332"/>
                    <a:pt x="3906" y="3332"/>
                  </a:cubicBezTo>
                  <a:cubicBezTo>
                    <a:pt x="4045" y="3323"/>
                    <a:pt x="4045" y="3323"/>
                    <a:pt x="4045" y="3323"/>
                  </a:cubicBezTo>
                  <a:cubicBezTo>
                    <a:pt x="4164" y="3432"/>
                    <a:pt x="4164" y="3432"/>
                    <a:pt x="4164" y="3432"/>
                  </a:cubicBezTo>
                  <a:cubicBezTo>
                    <a:pt x="4164" y="3305"/>
                    <a:pt x="4164" y="3305"/>
                    <a:pt x="4164" y="3305"/>
                  </a:cubicBezTo>
                  <a:cubicBezTo>
                    <a:pt x="4178" y="3336"/>
                    <a:pt x="4190" y="3359"/>
                    <a:pt x="4201" y="3372"/>
                  </a:cubicBezTo>
                  <a:cubicBezTo>
                    <a:pt x="4203" y="3257"/>
                    <a:pt x="4223" y="3145"/>
                    <a:pt x="4244" y="3171"/>
                  </a:cubicBezTo>
                  <a:cubicBezTo>
                    <a:pt x="4246" y="3083"/>
                    <a:pt x="4274" y="2591"/>
                    <a:pt x="4265" y="2567"/>
                  </a:cubicBezTo>
                  <a:cubicBezTo>
                    <a:pt x="4255" y="2543"/>
                    <a:pt x="4306" y="2185"/>
                    <a:pt x="4266" y="1927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326063" y="2454276"/>
              <a:ext cx="107950" cy="227013"/>
            </a:xfrm>
            <a:custGeom>
              <a:avLst/>
              <a:gdLst>
                <a:gd name="T0" fmla="*/ 248 w 248"/>
                <a:gd name="T1" fmla="*/ 0 h 522"/>
                <a:gd name="T2" fmla="*/ 172 w 248"/>
                <a:gd name="T3" fmla="*/ 84 h 522"/>
                <a:gd name="T4" fmla="*/ 29 w 248"/>
                <a:gd name="T5" fmla="*/ 316 h 522"/>
                <a:gd name="T6" fmla="*/ 10 w 248"/>
                <a:gd name="T7" fmla="*/ 522 h 522"/>
                <a:gd name="T8" fmla="*/ 45 w 248"/>
                <a:gd name="T9" fmla="*/ 522 h 522"/>
                <a:gd name="T10" fmla="*/ 88 w 248"/>
                <a:gd name="T11" fmla="*/ 359 h 522"/>
                <a:gd name="T12" fmla="*/ 229 w 248"/>
                <a:gd name="T13" fmla="*/ 235 h 522"/>
                <a:gd name="T14" fmla="*/ 248 w 248"/>
                <a:gd name="T15" fmla="*/ 223 h 522"/>
                <a:gd name="T16" fmla="*/ 248 w 248"/>
                <a:gd name="T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522">
                  <a:moveTo>
                    <a:pt x="248" y="0"/>
                  </a:moveTo>
                  <a:cubicBezTo>
                    <a:pt x="248" y="0"/>
                    <a:pt x="223" y="20"/>
                    <a:pt x="172" y="84"/>
                  </a:cubicBezTo>
                  <a:cubicBezTo>
                    <a:pt x="121" y="149"/>
                    <a:pt x="43" y="257"/>
                    <a:pt x="29" y="316"/>
                  </a:cubicBezTo>
                  <a:cubicBezTo>
                    <a:pt x="0" y="436"/>
                    <a:pt x="10" y="522"/>
                    <a:pt x="10" y="522"/>
                  </a:cubicBezTo>
                  <a:cubicBezTo>
                    <a:pt x="45" y="522"/>
                    <a:pt x="45" y="522"/>
                    <a:pt x="45" y="522"/>
                  </a:cubicBezTo>
                  <a:cubicBezTo>
                    <a:pt x="45" y="522"/>
                    <a:pt x="53" y="412"/>
                    <a:pt x="88" y="359"/>
                  </a:cubicBezTo>
                  <a:cubicBezTo>
                    <a:pt x="124" y="307"/>
                    <a:pt x="229" y="235"/>
                    <a:pt x="229" y="235"/>
                  </a:cubicBezTo>
                  <a:cubicBezTo>
                    <a:pt x="248" y="223"/>
                    <a:pt x="248" y="223"/>
                    <a:pt x="248" y="223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2C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796088" y="2466976"/>
              <a:ext cx="98425" cy="228600"/>
            </a:xfrm>
            <a:custGeom>
              <a:avLst/>
              <a:gdLst>
                <a:gd name="T0" fmla="*/ 23 w 226"/>
                <a:gd name="T1" fmla="*/ 0 h 525"/>
                <a:gd name="T2" fmla="*/ 113 w 226"/>
                <a:gd name="T3" fmla="*/ 114 h 525"/>
                <a:gd name="T4" fmla="*/ 209 w 226"/>
                <a:gd name="T5" fmla="*/ 338 h 525"/>
                <a:gd name="T6" fmla="*/ 224 w 226"/>
                <a:gd name="T7" fmla="*/ 443 h 525"/>
                <a:gd name="T8" fmla="*/ 141 w 226"/>
                <a:gd name="T9" fmla="*/ 525 h 525"/>
                <a:gd name="T10" fmla="*/ 131 w 226"/>
                <a:gd name="T11" fmla="*/ 377 h 525"/>
                <a:gd name="T12" fmla="*/ 18 w 226"/>
                <a:gd name="T13" fmla="*/ 236 h 525"/>
                <a:gd name="T14" fmla="*/ 0 w 226"/>
                <a:gd name="T15" fmla="*/ 223 h 525"/>
                <a:gd name="T16" fmla="*/ 23 w 226"/>
                <a:gd name="T17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525">
                  <a:moveTo>
                    <a:pt x="23" y="0"/>
                  </a:moveTo>
                  <a:cubicBezTo>
                    <a:pt x="23" y="0"/>
                    <a:pt x="68" y="45"/>
                    <a:pt x="113" y="114"/>
                  </a:cubicBezTo>
                  <a:cubicBezTo>
                    <a:pt x="157" y="183"/>
                    <a:pt x="201" y="277"/>
                    <a:pt x="209" y="338"/>
                  </a:cubicBezTo>
                  <a:cubicBezTo>
                    <a:pt x="226" y="459"/>
                    <a:pt x="224" y="443"/>
                    <a:pt x="224" y="443"/>
                  </a:cubicBezTo>
                  <a:cubicBezTo>
                    <a:pt x="141" y="525"/>
                    <a:pt x="141" y="525"/>
                    <a:pt x="141" y="525"/>
                  </a:cubicBezTo>
                  <a:cubicBezTo>
                    <a:pt x="141" y="525"/>
                    <a:pt x="162" y="433"/>
                    <a:pt x="131" y="377"/>
                  </a:cubicBezTo>
                  <a:cubicBezTo>
                    <a:pt x="101" y="321"/>
                    <a:pt x="18" y="236"/>
                    <a:pt x="18" y="236"/>
                  </a:cubicBezTo>
                  <a:cubicBezTo>
                    <a:pt x="0" y="223"/>
                    <a:pt x="0" y="223"/>
                    <a:pt x="0" y="2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2C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421313" y="2416176"/>
              <a:ext cx="1408113" cy="506413"/>
            </a:xfrm>
            <a:custGeom>
              <a:avLst/>
              <a:gdLst>
                <a:gd name="T0" fmla="*/ 3198 w 3240"/>
                <a:gd name="T1" fmla="*/ 148 h 1167"/>
                <a:gd name="T2" fmla="*/ 3102 w 3240"/>
                <a:gd name="T3" fmla="*/ 130 h 1167"/>
                <a:gd name="T4" fmla="*/ 2385 w 3240"/>
                <a:gd name="T5" fmla="*/ 43 h 1167"/>
                <a:gd name="T6" fmla="*/ 1763 w 3240"/>
                <a:gd name="T7" fmla="*/ 177 h 1167"/>
                <a:gd name="T8" fmla="*/ 1629 w 3240"/>
                <a:gd name="T9" fmla="*/ 199 h 1167"/>
                <a:gd name="T10" fmla="*/ 1497 w 3240"/>
                <a:gd name="T11" fmla="*/ 183 h 1167"/>
                <a:gd name="T12" fmla="*/ 702 w 3240"/>
                <a:gd name="T13" fmla="*/ 10 h 1167"/>
                <a:gd name="T14" fmla="*/ 148 w 3240"/>
                <a:gd name="T15" fmla="*/ 77 h 1167"/>
                <a:gd name="T16" fmla="*/ 38 w 3240"/>
                <a:gd name="T17" fmla="*/ 77 h 1167"/>
                <a:gd name="T18" fmla="*/ 14 w 3240"/>
                <a:gd name="T19" fmla="*/ 316 h 1167"/>
                <a:gd name="T20" fmla="*/ 47 w 3240"/>
                <a:gd name="T21" fmla="*/ 306 h 1167"/>
                <a:gd name="T22" fmla="*/ 86 w 3240"/>
                <a:gd name="T23" fmla="*/ 502 h 1167"/>
                <a:gd name="T24" fmla="*/ 195 w 3240"/>
                <a:gd name="T25" fmla="*/ 923 h 1167"/>
                <a:gd name="T26" fmla="*/ 1013 w 3240"/>
                <a:gd name="T27" fmla="*/ 1038 h 1167"/>
                <a:gd name="T28" fmla="*/ 1390 w 3240"/>
                <a:gd name="T29" fmla="*/ 799 h 1167"/>
                <a:gd name="T30" fmla="*/ 1515 w 3240"/>
                <a:gd name="T31" fmla="*/ 435 h 1167"/>
                <a:gd name="T32" fmla="*/ 1629 w 3240"/>
                <a:gd name="T33" fmla="*/ 325 h 1167"/>
                <a:gd name="T34" fmla="*/ 1763 w 3240"/>
                <a:gd name="T35" fmla="*/ 636 h 1167"/>
                <a:gd name="T36" fmla="*/ 1892 w 3240"/>
                <a:gd name="T37" fmla="*/ 928 h 1167"/>
                <a:gd name="T38" fmla="*/ 2389 w 3240"/>
                <a:gd name="T39" fmla="*/ 1100 h 1167"/>
                <a:gd name="T40" fmla="*/ 3063 w 3240"/>
                <a:gd name="T41" fmla="*/ 942 h 1167"/>
                <a:gd name="T42" fmla="*/ 3164 w 3240"/>
                <a:gd name="T43" fmla="*/ 440 h 1167"/>
                <a:gd name="T44" fmla="*/ 3231 w 3240"/>
                <a:gd name="T45" fmla="*/ 325 h 1167"/>
                <a:gd name="T46" fmla="*/ 3198 w 3240"/>
                <a:gd name="T47" fmla="*/ 148 h 1167"/>
                <a:gd name="T48" fmla="*/ 1398 w 3240"/>
                <a:gd name="T49" fmla="*/ 510 h 1167"/>
                <a:gd name="T50" fmla="*/ 1190 w 3240"/>
                <a:gd name="T51" fmla="*/ 907 h 1167"/>
                <a:gd name="T52" fmla="*/ 587 w 3240"/>
                <a:gd name="T53" fmla="*/ 991 h 1167"/>
                <a:gd name="T54" fmla="*/ 173 w 3240"/>
                <a:gd name="T55" fmla="*/ 778 h 1167"/>
                <a:gd name="T56" fmla="*/ 137 w 3240"/>
                <a:gd name="T57" fmla="*/ 499 h 1167"/>
                <a:gd name="T58" fmla="*/ 225 w 3240"/>
                <a:gd name="T59" fmla="*/ 187 h 1167"/>
                <a:gd name="T60" fmla="*/ 795 w 3240"/>
                <a:gd name="T61" fmla="*/ 85 h 1167"/>
                <a:gd name="T62" fmla="*/ 1341 w 3240"/>
                <a:gd name="T63" fmla="*/ 211 h 1167"/>
                <a:gd name="T64" fmla="*/ 1398 w 3240"/>
                <a:gd name="T65" fmla="*/ 510 h 1167"/>
                <a:gd name="T66" fmla="*/ 3017 w 3240"/>
                <a:gd name="T67" fmla="*/ 874 h 1167"/>
                <a:gd name="T68" fmla="*/ 2546 w 3240"/>
                <a:gd name="T69" fmla="*/ 1050 h 1167"/>
                <a:gd name="T70" fmla="*/ 2072 w 3240"/>
                <a:gd name="T71" fmla="*/ 961 h 1167"/>
                <a:gd name="T72" fmla="*/ 1816 w 3240"/>
                <a:gd name="T73" fmla="*/ 507 h 1167"/>
                <a:gd name="T74" fmla="*/ 1910 w 3240"/>
                <a:gd name="T75" fmla="*/ 220 h 1167"/>
                <a:gd name="T76" fmla="*/ 2432 w 3240"/>
                <a:gd name="T77" fmla="*/ 118 h 1167"/>
                <a:gd name="T78" fmla="*/ 3009 w 3240"/>
                <a:gd name="T79" fmla="*/ 244 h 1167"/>
                <a:gd name="T80" fmla="*/ 3017 w 3240"/>
                <a:gd name="T81" fmla="*/ 874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1167">
                  <a:moveTo>
                    <a:pt x="3198" y="148"/>
                  </a:moveTo>
                  <a:cubicBezTo>
                    <a:pt x="3179" y="119"/>
                    <a:pt x="3153" y="144"/>
                    <a:pt x="3102" y="130"/>
                  </a:cubicBezTo>
                  <a:cubicBezTo>
                    <a:pt x="2906" y="76"/>
                    <a:pt x="2710" y="43"/>
                    <a:pt x="2385" y="43"/>
                  </a:cubicBezTo>
                  <a:cubicBezTo>
                    <a:pt x="2060" y="43"/>
                    <a:pt x="1835" y="115"/>
                    <a:pt x="1763" y="177"/>
                  </a:cubicBezTo>
                  <a:cubicBezTo>
                    <a:pt x="1732" y="183"/>
                    <a:pt x="1698" y="199"/>
                    <a:pt x="1629" y="199"/>
                  </a:cubicBezTo>
                  <a:cubicBezTo>
                    <a:pt x="1595" y="199"/>
                    <a:pt x="1552" y="188"/>
                    <a:pt x="1497" y="183"/>
                  </a:cubicBezTo>
                  <a:cubicBezTo>
                    <a:pt x="1339" y="73"/>
                    <a:pt x="912" y="20"/>
                    <a:pt x="702" y="10"/>
                  </a:cubicBezTo>
                  <a:cubicBezTo>
                    <a:pt x="492" y="0"/>
                    <a:pt x="148" y="77"/>
                    <a:pt x="14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0" y="115"/>
                    <a:pt x="14" y="316"/>
                    <a:pt x="14" y="316"/>
                  </a:cubicBezTo>
                  <a:cubicBezTo>
                    <a:pt x="47" y="306"/>
                    <a:pt x="47" y="306"/>
                    <a:pt x="47" y="306"/>
                  </a:cubicBezTo>
                  <a:cubicBezTo>
                    <a:pt x="47" y="306"/>
                    <a:pt x="95" y="440"/>
                    <a:pt x="86" y="502"/>
                  </a:cubicBezTo>
                  <a:cubicBezTo>
                    <a:pt x="76" y="564"/>
                    <a:pt x="90" y="799"/>
                    <a:pt x="195" y="923"/>
                  </a:cubicBezTo>
                  <a:cubicBezTo>
                    <a:pt x="322" y="1073"/>
                    <a:pt x="745" y="1066"/>
                    <a:pt x="1013" y="1038"/>
                  </a:cubicBezTo>
                  <a:cubicBezTo>
                    <a:pt x="1281" y="1009"/>
                    <a:pt x="1362" y="846"/>
                    <a:pt x="1390" y="799"/>
                  </a:cubicBezTo>
                  <a:cubicBezTo>
                    <a:pt x="1419" y="751"/>
                    <a:pt x="1515" y="474"/>
                    <a:pt x="1515" y="435"/>
                  </a:cubicBezTo>
                  <a:cubicBezTo>
                    <a:pt x="1515" y="397"/>
                    <a:pt x="1500" y="330"/>
                    <a:pt x="1629" y="325"/>
                  </a:cubicBezTo>
                  <a:cubicBezTo>
                    <a:pt x="1773" y="321"/>
                    <a:pt x="1719" y="481"/>
                    <a:pt x="1763" y="636"/>
                  </a:cubicBezTo>
                  <a:cubicBezTo>
                    <a:pt x="1800" y="764"/>
                    <a:pt x="1864" y="891"/>
                    <a:pt x="1892" y="928"/>
                  </a:cubicBezTo>
                  <a:cubicBezTo>
                    <a:pt x="1955" y="1009"/>
                    <a:pt x="2021" y="1033"/>
                    <a:pt x="2389" y="1100"/>
                  </a:cubicBezTo>
                  <a:cubicBezTo>
                    <a:pt x="2758" y="1167"/>
                    <a:pt x="3016" y="975"/>
                    <a:pt x="3063" y="942"/>
                  </a:cubicBezTo>
                  <a:cubicBezTo>
                    <a:pt x="3111" y="909"/>
                    <a:pt x="3154" y="483"/>
                    <a:pt x="3164" y="440"/>
                  </a:cubicBezTo>
                  <a:cubicBezTo>
                    <a:pt x="3173" y="397"/>
                    <a:pt x="3200" y="446"/>
                    <a:pt x="3231" y="325"/>
                  </a:cubicBezTo>
                  <a:cubicBezTo>
                    <a:pt x="3240" y="290"/>
                    <a:pt x="3221" y="182"/>
                    <a:pt x="3198" y="148"/>
                  </a:cubicBezTo>
                  <a:close/>
                  <a:moveTo>
                    <a:pt x="1398" y="510"/>
                  </a:moveTo>
                  <a:cubicBezTo>
                    <a:pt x="1384" y="598"/>
                    <a:pt x="1338" y="808"/>
                    <a:pt x="1190" y="907"/>
                  </a:cubicBezTo>
                  <a:cubicBezTo>
                    <a:pt x="1042" y="1006"/>
                    <a:pt x="925" y="1023"/>
                    <a:pt x="587" y="991"/>
                  </a:cubicBezTo>
                  <a:cubicBezTo>
                    <a:pt x="250" y="960"/>
                    <a:pt x="192" y="808"/>
                    <a:pt x="173" y="778"/>
                  </a:cubicBezTo>
                  <a:cubicBezTo>
                    <a:pt x="154" y="748"/>
                    <a:pt x="137" y="598"/>
                    <a:pt x="137" y="499"/>
                  </a:cubicBezTo>
                  <a:cubicBezTo>
                    <a:pt x="137" y="400"/>
                    <a:pt x="104" y="318"/>
                    <a:pt x="225" y="187"/>
                  </a:cubicBezTo>
                  <a:cubicBezTo>
                    <a:pt x="286" y="121"/>
                    <a:pt x="493" y="67"/>
                    <a:pt x="795" y="85"/>
                  </a:cubicBezTo>
                  <a:cubicBezTo>
                    <a:pt x="1096" y="102"/>
                    <a:pt x="1207" y="144"/>
                    <a:pt x="1341" y="211"/>
                  </a:cubicBezTo>
                  <a:cubicBezTo>
                    <a:pt x="1475" y="278"/>
                    <a:pt x="1413" y="423"/>
                    <a:pt x="1398" y="510"/>
                  </a:cubicBezTo>
                  <a:close/>
                  <a:moveTo>
                    <a:pt x="3017" y="874"/>
                  </a:moveTo>
                  <a:cubicBezTo>
                    <a:pt x="2969" y="998"/>
                    <a:pt x="2689" y="1046"/>
                    <a:pt x="2546" y="1050"/>
                  </a:cubicBezTo>
                  <a:cubicBezTo>
                    <a:pt x="2402" y="1055"/>
                    <a:pt x="2222" y="1054"/>
                    <a:pt x="2072" y="961"/>
                  </a:cubicBezTo>
                  <a:cubicBezTo>
                    <a:pt x="1923" y="869"/>
                    <a:pt x="1829" y="663"/>
                    <a:pt x="1816" y="507"/>
                  </a:cubicBezTo>
                  <a:cubicBezTo>
                    <a:pt x="1803" y="351"/>
                    <a:pt x="1822" y="297"/>
                    <a:pt x="1910" y="220"/>
                  </a:cubicBezTo>
                  <a:cubicBezTo>
                    <a:pt x="1998" y="144"/>
                    <a:pt x="2200" y="119"/>
                    <a:pt x="2432" y="118"/>
                  </a:cubicBezTo>
                  <a:cubicBezTo>
                    <a:pt x="2546" y="118"/>
                    <a:pt x="2883" y="125"/>
                    <a:pt x="3009" y="244"/>
                  </a:cubicBezTo>
                  <a:cubicBezTo>
                    <a:pt x="3156" y="384"/>
                    <a:pt x="3065" y="749"/>
                    <a:pt x="3017" y="874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5538788" y="2289176"/>
              <a:ext cx="438150" cy="107950"/>
            </a:xfrm>
            <a:custGeom>
              <a:avLst/>
              <a:gdLst>
                <a:gd name="T0" fmla="*/ 0 w 1007"/>
                <a:gd name="T1" fmla="*/ 245 h 249"/>
                <a:gd name="T2" fmla="*/ 492 w 1007"/>
                <a:gd name="T3" fmla="*/ 6 h 249"/>
                <a:gd name="T4" fmla="*/ 937 w 1007"/>
                <a:gd name="T5" fmla="*/ 58 h 249"/>
                <a:gd name="T6" fmla="*/ 994 w 1007"/>
                <a:gd name="T7" fmla="*/ 211 h 249"/>
                <a:gd name="T8" fmla="*/ 894 w 1007"/>
                <a:gd name="T9" fmla="*/ 245 h 249"/>
                <a:gd name="T10" fmla="*/ 497 w 1007"/>
                <a:gd name="T11" fmla="*/ 173 h 249"/>
                <a:gd name="T12" fmla="*/ 0 w 1007"/>
                <a:gd name="T13" fmla="*/ 2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7" h="249">
                  <a:moveTo>
                    <a:pt x="0" y="245"/>
                  </a:moveTo>
                  <a:cubicBezTo>
                    <a:pt x="123" y="39"/>
                    <a:pt x="373" y="0"/>
                    <a:pt x="492" y="6"/>
                  </a:cubicBezTo>
                  <a:cubicBezTo>
                    <a:pt x="612" y="11"/>
                    <a:pt x="845" y="23"/>
                    <a:pt x="937" y="58"/>
                  </a:cubicBezTo>
                  <a:cubicBezTo>
                    <a:pt x="1007" y="85"/>
                    <a:pt x="994" y="211"/>
                    <a:pt x="994" y="211"/>
                  </a:cubicBezTo>
                  <a:cubicBezTo>
                    <a:pt x="994" y="211"/>
                    <a:pt x="967" y="240"/>
                    <a:pt x="894" y="245"/>
                  </a:cubicBezTo>
                  <a:cubicBezTo>
                    <a:pt x="821" y="249"/>
                    <a:pt x="593" y="178"/>
                    <a:pt x="497" y="173"/>
                  </a:cubicBezTo>
                  <a:cubicBezTo>
                    <a:pt x="401" y="168"/>
                    <a:pt x="239" y="168"/>
                    <a:pt x="0" y="245"/>
                  </a:cubicBez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238876" y="2292351"/>
              <a:ext cx="434975" cy="111125"/>
            </a:xfrm>
            <a:custGeom>
              <a:avLst/>
              <a:gdLst>
                <a:gd name="T0" fmla="*/ 1002 w 1002"/>
                <a:gd name="T1" fmla="*/ 255 h 255"/>
                <a:gd name="T2" fmla="*/ 516 w 1002"/>
                <a:gd name="T3" fmla="*/ 3 h 255"/>
                <a:gd name="T4" fmla="*/ 71 w 1002"/>
                <a:gd name="T5" fmla="*/ 43 h 255"/>
                <a:gd name="T6" fmla="*/ 9 w 1002"/>
                <a:gd name="T7" fmla="*/ 194 h 255"/>
                <a:gd name="T8" fmla="*/ 108 w 1002"/>
                <a:gd name="T9" fmla="*/ 230 h 255"/>
                <a:gd name="T10" fmla="*/ 507 w 1002"/>
                <a:gd name="T11" fmla="*/ 170 h 255"/>
                <a:gd name="T12" fmla="*/ 1002 w 1002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2" h="255">
                  <a:moveTo>
                    <a:pt x="1002" y="255"/>
                  </a:moveTo>
                  <a:cubicBezTo>
                    <a:pt x="884" y="46"/>
                    <a:pt x="636" y="0"/>
                    <a:pt x="516" y="3"/>
                  </a:cubicBezTo>
                  <a:cubicBezTo>
                    <a:pt x="397" y="5"/>
                    <a:pt x="163" y="10"/>
                    <a:pt x="71" y="43"/>
                  </a:cubicBezTo>
                  <a:cubicBezTo>
                    <a:pt x="0" y="67"/>
                    <a:pt x="9" y="194"/>
                    <a:pt x="9" y="194"/>
                  </a:cubicBezTo>
                  <a:cubicBezTo>
                    <a:pt x="9" y="194"/>
                    <a:pt x="55" y="230"/>
                    <a:pt x="108" y="230"/>
                  </a:cubicBezTo>
                  <a:cubicBezTo>
                    <a:pt x="162" y="230"/>
                    <a:pt x="507" y="170"/>
                    <a:pt x="507" y="170"/>
                  </a:cubicBezTo>
                  <a:cubicBezTo>
                    <a:pt x="507" y="170"/>
                    <a:pt x="765" y="172"/>
                    <a:pt x="1002" y="255"/>
                  </a:cubicBez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5832476" y="3198813"/>
              <a:ext cx="596900" cy="69850"/>
            </a:xfrm>
            <a:custGeom>
              <a:avLst/>
              <a:gdLst>
                <a:gd name="T0" fmla="*/ 71 w 1372"/>
                <a:gd name="T1" fmla="*/ 103 h 158"/>
                <a:gd name="T2" fmla="*/ 99 w 1372"/>
                <a:gd name="T3" fmla="*/ 105 h 158"/>
                <a:gd name="T4" fmla="*/ 689 w 1372"/>
                <a:gd name="T5" fmla="*/ 62 h 158"/>
                <a:gd name="T6" fmla="*/ 1311 w 1372"/>
                <a:gd name="T7" fmla="*/ 106 h 158"/>
                <a:gd name="T8" fmla="*/ 1332 w 1372"/>
                <a:gd name="T9" fmla="*/ 140 h 158"/>
                <a:gd name="T10" fmla="*/ 1372 w 1372"/>
                <a:gd name="T11" fmla="*/ 69 h 158"/>
                <a:gd name="T12" fmla="*/ 1359 w 1372"/>
                <a:gd name="T13" fmla="*/ 0 h 158"/>
                <a:gd name="T14" fmla="*/ 1331 w 1372"/>
                <a:gd name="T15" fmla="*/ 5 h 158"/>
                <a:gd name="T16" fmla="*/ 1305 w 1372"/>
                <a:gd name="T17" fmla="*/ 43 h 158"/>
                <a:gd name="T18" fmla="*/ 1242 w 1372"/>
                <a:gd name="T19" fmla="*/ 59 h 158"/>
                <a:gd name="T20" fmla="*/ 690 w 1372"/>
                <a:gd name="T21" fmla="*/ 6 h 158"/>
                <a:gd name="T22" fmla="*/ 129 w 1372"/>
                <a:gd name="T23" fmla="*/ 71 h 158"/>
                <a:gd name="T24" fmla="*/ 69 w 1372"/>
                <a:gd name="T25" fmla="*/ 21 h 158"/>
                <a:gd name="T26" fmla="*/ 56 w 1372"/>
                <a:gd name="T27" fmla="*/ 30 h 158"/>
                <a:gd name="T28" fmla="*/ 20 w 1372"/>
                <a:gd name="T29" fmla="*/ 10 h 158"/>
                <a:gd name="T30" fmla="*/ 0 w 1372"/>
                <a:gd name="T31" fmla="*/ 77 h 158"/>
                <a:gd name="T32" fmla="*/ 28 w 1372"/>
                <a:gd name="T33" fmla="*/ 158 h 158"/>
                <a:gd name="T34" fmla="*/ 71 w 1372"/>
                <a:gd name="T35" fmla="*/ 10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2" h="158">
                  <a:moveTo>
                    <a:pt x="71" y="103"/>
                  </a:moveTo>
                  <a:cubicBezTo>
                    <a:pt x="99" y="105"/>
                    <a:pt x="99" y="105"/>
                    <a:pt x="99" y="105"/>
                  </a:cubicBezTo>
                  <a:cubicBezTo>
                    <a:pt x="99" y="105"/>
                    <a:pt x="493" y="58"/>
                    <a:pt x="689" y="62"/>
                  </a:cubicBezTo>
                  <a:cubicBezTo>
                    <a:pt x="885" y="67"/>
                    <a:pt x="1226" y="56"/>
                    <a:pt x="1311" y="106"/>
                  </a:cubicBezTo>
                  <a:cubicBezTo>
                    <a:pt x="1332" y="140"/>
                    <a:pt x="1332" y="140"/>
                    <a:pt x="1332" y="140"/>
                  </a:cubicBezTo>
                  <a:cubicBezTo>
                    <a:pt x="1372" y="69"/>
                    <a:pt x="1372" y="69"/>
                    <a:pt x="1372" y="69"/>
                  </a:cubicBezTo>
                  <a:cubicBezTo>
                    <a:pt x="1359" y="0"/>
                    <a:pt x="1359" y="0"/>
                    <a:pt x="1359" y="0"/>
                  </a:cubicBezTo>
                  <a:cubicBezTo>
                    <a:pt x="1331" y="5"/>
                    <a:pt x="1331" y="5"/>
                    <a:pt x="1331" y="5"/>
                  </a:cubicBezTo>
                  <a:cubicBezTo>
                    <a:pt x="1331" y="5"/>
                    <a:pt x="1317" y="33"/>
                    <a:pt x="1305" y="43"/>
                  </a:cubicBezTo>
                  <a:cubicBezTo>
                    <a:pt x="1294" y="54"/>
                    <a:pt x="1276" y="58"/>
                    <a:pt x="1242" y="59"/>
                  </a:cubicBezTo>
                  <a:cubicBezTo>
                    <a:pt x="1207" y="60"/>
                    <a:pt x="690" y="6"/>
                    <a:pt x="690" y="6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8" y="158"/>
                    <a:pt x="28" y="158"/>
                    <a:pt x="28" y="158"/>
                  </a:cubicBezTo>
                  <a:lnTo>
                    <a:pt x="71" y="10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8190" y="5297200"/>
            <a:ext cx="4096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Kevin Chin’s Resume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4" name="图片 2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11" y="1227138"/>
            <a:ext cx="2053778" cy="25319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47619" y="650984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禁止作商业用途，违者必去律师信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rgbClr val="06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10200" y="-69532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80063" y="2122909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accent1">
                    <a:lumMod val="75000"/>
                  </a:schemeClr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我热爱设计</a:t>
            </a:r>
            <a:endParaRPr lang="zh-CN" altLang="en-US" sz="6000" dirty="0" smtClean="0">
              <a:solidFill>
                <a:schemeClr val="accent1">
                  <a:lumMod val="75000"/>
                </a:schemeClr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2175" y="2958673"/>
            <a:ext cx="104438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 smtClean="0">
                <a:solidFill>
                  <a:schemeClr val="accent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设计给我很多乐趣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62989"/>
            <a:ext cx="12192000" cy="1023257"/>
          </a:xfrm>
          <a:prstGeom prst="rect">
            <a:avLst/>
          </a:prstGeom>
          <a:solidFill>
            <a:srgbClr val="06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86210" y="4982742"/>
            <a:ext cx="619578" cy="619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5230511"/>
            <a:ext cx="228827" cy="1972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951823" y="2198908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海报设计</a:t>
            </a:r>
            <a:endParaRPr lang="zh-CN" altLang="en-US" sz="8000" dirty="0" smtClean="0">
              <a:solidFill>
                <a:schemeClr val="bg1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EA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06938" y="3445403"/>
            <a:ext cx="4333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  图  抒己见的乐趣</a:t>
            </a:r>
          </a:p>
        </p:txBody>
      </p:sp>
      <p:sp>
        <p:nvSpPr>
          <p:cNvPr id="4" name="矩形 3"/>
          <p:cNvSpPr/>
          <p:nvPr/>
        </p:nvSpPr>
        <p:spPr>
          <a:xfrm>
            <a:off x="4765350" y="3388610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 smtClean="0">
                <a:solidFill>
                  <a:schemeClr val="bg1"/>
                </a:solidFill>
                <a:latin typeface="+mn-ea"/>
              </a:rPr>
              <a:t>” ”</a:t>
            </a:r>
            <a:endParaRPr lang="zh-CN" altLang="en-US" sz="3200" spc="300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EA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603A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4864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25590" y="4731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86989" y="5021850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表达想法</a:t>
            </a:r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的设计</a:t>
            </a:r>
            <a:endParaRPr lang="zh-CN" altLang="en-US" sz="28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0" name="梯形 9"/>
          <p:cNvSpPr/>
          <p:nvPr/>
        </p:nvSpPr>
        <p:spPr>
          <a:xfrm rot="16200000">
            <a:off x="740333" y="5096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rot="5400000">
            <a:off x="10114743" y="5096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8692" y="587392"/>
            <a:ext cx="8754615" cy="38895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4991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725590" y="4858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梯形 16"/>
          <p:cNvSpPr/>
          <p:nvPr/>
        </p:nvSpPr>
        <p:spPr>
          <a:xfrm rot="16200000">
            <a:off x="74033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/>
          <p:nvPr/>
        </p:nvSpPr>
        <p:spPr>
          <a:xfrm rot="5400000">
            <a:off x="1011474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72475" y="5137964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活动</a:t>
            </a:r>
            <a:r>
              <a:rPr lang="zh-CN" altLang="en-US" sz="44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项目</a:t>
            </a:r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的设计</a:t>
            </a:r>
            <a:endParaRPr lang="zh-CN" altLang="en-US" sz="28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8692" y="629238"/>
            <a:ext cx="8754615" cy="39993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991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25590" y="4858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16200000">
            <a:off x="74033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5400000">
            <a:off x="1011474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90631" y="5137964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贴近生活</a:t>
            </a:r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的设计</a:t>
            </a:r>
            <a:endParaRPr lang="zh-CN" altLang="en-US" sz="28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06499" y="680770"/>
            <a:ext cx="8779001" cy="40115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236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1086" y="3445403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给我提炼信息、构思</a:t>
            </a:r>
            <a:r>
              <a: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创意</a:t>
            </a:r>
            <a:r>
              <a:rPr lang="zh-CN" altLang="en-US" sz="32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的乐趣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592139" y="2037325"/>
            <a:ext cx="5007722" cy="1631216"/>
            <a:chOff x="3541577" y="2023038"/>
            <a:chExt cx="5007722" cy="1631216"/>
          </a:xfrm>
        </p:grpSpPr>
        <p:sp>
          <p:nvSpPr>
            <p:cNvPr id="2" name="文本框 1"/>
            <p:cNvSpPr txBox="1"/>
            <p:nvPr/>
          </p:nvSpPr>
          <p:spPr>
            <a:xfrm>
              <a:off x="6312789" y="2184620"/>
              <a:ext cx="22365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 smtClean="0">
                  <a:solidFill>
                    <a:schemeClr val="bg1"/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设计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41577" y="2023038"/>
              <a:ext cx="294984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0" dirty="0" smtClean="0">
                  <a:solidFill>
                    <a:schemeClr val="bg1"/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PPT</a:t>
              </a:r>
              <a:endParaRPr lang="zh-CN" altLang="en-US" sz="100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236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05351" y="34799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2013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创行中国创新公益项目</a:t>
            </a:r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大赛</a:t>
            </a:r>
            <a:r>
              <a:rPr lang="en-US" altLang="zh-CN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PPT</a:t>
            </a:r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（节选）</a:t>
            </a:r>
            <a:endParaRPr lang="zh-CN" altLang="en-US" sz="28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30377" y="1858243"/>
            <a:ext cx="9931245" cy="43590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05351" y="34799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2013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创行中国创新公益项目</a:t>
            </a:r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大赛</a:t>
            </a:r>
            <a:r>
              <a:rPr lang="en-US" altLang="zh-CN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PPT</a:t>
            </a:r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（节选）</a:t>
            </a:r>
            <a:endParaRPr lang="zh-CN" altLang="en-US" sz="28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30377" y="1864953"/>
            <a:ext cx="9931245" cy="43590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1293" y="34454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给我与人分享的乐趣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66110" y="2198907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设计教程</a:t>
            </a:r>
          </a:p>
        </p:txBody>
      </p:sp>
      <p:sp>
        <p:nvSpPr>
          <p:cNvPr id="9" name="椭圆 8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1942752" y="3192268"/>
            <a:ext cx="946463" cy="52244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24067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918" y="1386929"/>
            <a:ext cx="2343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扁平化风格设计手册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868" y="71639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 rot="10800000">
            <a:off x="1789879" y="134882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86" y="441884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在新浪微博转发</a:t>
            </a:r>
            <a:endParaRPr lang="zh-CN" altLang="en-US" sz="16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39" y="4807543"/>
            <a:ext cx="391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近</a:t>
            </a:r>
            <a:endParaRPr lang="zh-CN" altLang="en-US" sz="28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9120" y="4647280"/>
            <a:ext cx="159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2000</a:t>
            </a:r>
            <a:r>
              <a:rPr lang="zh-CN" altLang="en-US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次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1686" y="5154112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PPT</a:t>
            </a:r>
            <a:r>
              <a:rPr lang="zh-CN" altLang="en-US" sz="1600" b="1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源文件下载</a:t>
            </a:r>
            <a:endParaRPr lang="zh-CN" altLang="en-US" sz="16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239" y="5515917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达</a:t>
            </a:r>
            <a:endParaRPr lang="zh-CN" altLang="en-US" sz="28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9120" y="5355654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3500</a:t>
            </a:r>
            <a:r>
              <a:rPr lang="zh-CN" altLang="en-US" sz="3200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次</a:t>
            </a:r>
            <a:endParaRPr lang="zh-CN" altLang="en-US" sz="3200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34074" y="731286"/>
            <a:ext cx="9193565" cy="53954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tretch>
            <a:fillRect/>
          </a:stretch>
        </p:blipFill>
        <p:spPr>
          <a:xfrm>
            <a:off x="2637643" y="2004535"/>
            <a:ext cx="2781150" cy="27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646972" y="200453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嘉文钱</a:t>
            </a:r>
            <a:endParaRPr lang="zh-CN" altLang="en-US" sz="44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61486" y="2542914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Kevin</a:t>
            </a:r>
            <a:r>
              <a:rPr lang="en-US" altLang="zh-CN" b="1" dirty="0" smtClean="0">
                <a:solidFill>
                  <a:schemeClr val="bg1"/>
                </a:solidFill>
              </a:rPr>
              <a:t> Chin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40215" y="34241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关于我的三个关键词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2458" y="402953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90</a:t>
            </a:r>
            <a:r>
              <a:rPr lang="zh-CN" altLang="en-US" sz="40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后</a:t>
            </a:r>
            <a:endParaRPr lang="zh-CN" altLang="en-US" sz="4000" dirty="0">
              <a:solidFill>
                <a:schemeClr val="bg1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87616" y="402953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设计</a:t>
            </a:r>
            <a:endParaRPr lang="zh-CN" altLang="en-US" sz="4000" dirty="0">
              <a:solidFill>
                <a:schemeClr val="bg1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72854" y="402953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电商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100290" y="4097824"/>
            <a:ext cx="0" cy="57131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85530" y="4097824"/>
            <a:ext cx="0" cy="57131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640215" y="3732601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Keywords about me</a:t>
            </a:r>
            <a:endParaRPr lang="zh-CN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059450" y="2004535"/>
            <a:ext cx="2132550" cy="2702012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-20787" y="2004535"/>
            <a:ext cx="2132550" cy="2702012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61034" y="2818469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2014</a:t>
            </a:r>
            <a:r>
              <a:rPr lang="zh-CN" altLang="en-US" sz="2000" dirty="0" smtClean="0">
                <a:solidFill>
                  <a:schemeClr val="bg1"/>
                </a:solidFill>
              </a:rPr>
              <a:t>年毕业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36" name="图片 3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413" y="2004535"/>
            <a:ext cx="2095658" cy="25835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 rot="5400000">
            <a:off x="1942752" y="3192268"/>
            <a:ext cx="946463" cy="52244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24067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318" y="1386929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PS AI</a:t>
            </a:r>
          </a:p>
          <a:p>
            <a:r>
              <a:rPr lang="zh-CN" altLang="en-US" sz="28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线描轮廓教程</a:t>
            </a:r>
            <a:endParaRPr lang="zh-CN" altLang="en-US" sz="28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47" y="71639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10800000">
            <a:off x="1781458" y="134882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239" y="469130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在新浪微博转发</a:t>
            </a:r>
            <a:endParaRPr lang="zh-CN" altLang="en-US" sz="16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792" y="508000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达</a:t>
            </a:r>
            <a:endParaRPr lang="zh-CN" altLang="en-US" sz="28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5673" y="4919743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700</a:t>
            </a:r>
            <a:r>
              <a:rPr lang="zh-CN" altLang="en-US" sz="3200" dirty="0" smtClean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次</a:t>
            </a:r>
            <a:endParaRPr lang="zh-CN" altLang="en-US" sz="3200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13888" y="810541"/>
            <a:ext cx="9169179" cy="52369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57007" y="34454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给我捕捉美丽的乐趣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16500" y="2198907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摄影</a:t>
            </a:r>
          </a:p>
        </p:txBody>
      </p:sp>
      <p:sp>
        <p:nvSpPr>
          <p:cNvPr id="8" name="椭圆 7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94971"/>
            <a:ext cx="761200" cy="3876957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3685" y="1493352"/>
            <a:ext cx="11388315" cy="38712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430800" y="1494971"/>
            <a:ext cx="761200" cy="3876957"/>
          </a:xfrm>
          <a:prstGeom prst="rect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90304"/>
            <a:ext cx="11376122" cy="38773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256413" y="-1271847"/>
            <a:ext cx="14704826" cy="74011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862989"/>
            <a:ext cx="12192000" cy="102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696498"/>
            <a:ext cx="12192000" cy="1421024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48605" y="295441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其他作品</a:t>
            </a:r>
            <a:endParaRPr lang="zh-CN" altLang="en-US" sz="44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7355" y="3515737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我自学</a:t>
            </a:r>
            <a:r>
              <a:rPr lang="zh-CN" altLang="en-US" sz="2000" dirty="0" smtClean="0">
                <a:solidFill>
                  <a:schemeClr val="bg1"/>
                </a:solidFill>
              </a:rPr>
              <a:t>设计，没有半途而废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8400" y="149256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这里是</a:t>
            </a:r>
            <a:endParaRPr lang="zh-CN" altLang="en-US" sz="3200" dirty="0">
              <a:solidFill>
                <a:srgbClr val="74B5E0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8399" y="2065485"/>
            <a:ext cx="336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你的</a:t>
            </a:r>
            <a:r>
              <a:rPr lang="zh-CN" altLang="en-US" sz="4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求职宣言</a:t>
            </a:r>
            <a:endParaRPr lang="zh-CN" altLang="en-US" sz="4400" dirty="0">
              <a:solidFill>
                <a:schemeClr val="accent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8398" y="2790897"/>
            <a:ext cx="5929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可以根据情况，使用</a:t>
            </a:r>
            <a:r>
              <a:rPr lang="zh-CN" altLang="en-US" sz="40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不同颜色</a:t>
            </a:r>
            <a:endParaRPr lang="zh-CN" altLang="en-US" sz="4000" dirty="0">
              <a:solidFill>
                <a:schemeClr val="accent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8399" y="344897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以及</a:t>
            </a:r>
            <a:r>
              <a:rPr lang="zh-CN" altLang="en-US" sz="40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不同大小</a:t>
            </a:r>
            <a:r>
              <a:rPr lang="zh-CN" altLang="en-US" sz="3200" dirty="0" smtClean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的字体</a:t>
            </a:r>
            <a:endParaRPr lang="zh-CN" altLang="en-US" sz="3200" dirty="0">
              <a:solidFill>
                <a:srgbClr val="74B5E0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492567"/>
            <a:ext cx="1028700" cy="2575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371975"/>
            <a:ext cx="1028700" cy="10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68398" y="4516467"/>
            <a:ext cx="550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诚意寻找</a:t>
            </a:r>
            <a:r>
              <a:rPr lang="en-US" altLang="zh-CN" sz="2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XX</a:t>
            </a:r>
            <a:r>
              <a:rPr lang="zh-CN" altLang="en-US" sz="2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相关（</a:t>
            </a:r>
            <a:r>
              <a:rPr lang="en-US" altLang="zh-CN" sz="2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XXXX</a:t>
            </a:r>
            <a:r>
              <a:rPr lang="zh-CN" altLang="en-US" sz="2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）的工作！</a:t>
            </a:r>
            <a:endParaRPr lang="zh-CN" altLang="en-US" sz="2400" dirty="0">
              <a:solidFill>
                <a:schemeClr val="accent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8398" y="4938799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工作地</a:t>
            </a:r>
            <a:r>
              <a:rPr lang="zh-CN" altLang="en-US" sz="2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点：</a:t>
            </a:r>
            <a:r>
              <a:rPr lang="en-US" altLang="zh-CN" sz="2400" dirty="0" smtClean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XXX</a:t>
            </a:r>
            <a:endParaRPr lang="zh-CN" altLang="en-US" sz="2400" dirty="0">
              <a:solidFill>
                <a:schemeClr val="accent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6388" y="1492567"/>
            <a:ext cx="3505612" cy="2575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686388" y="4371975"/>
            <a:ext cx="3505612" cy="10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任意多边形 24"/>
          <p:cNvSpPr/>
          <p:nvPr/>
        </p:nvSpPr>
        <p:spPr>
          <a:xfrm>
            <a:off x="8059780" y="972331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8089233" y="1069118"/>
            <a:ext cx="1308691" cy="661035"/>
            <a:chOff x="2823529" y="730422"/>
            <a:chExt cx="4908563" cy="661035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任意多边形 19"/>
          <p:cNvSpPr/>
          <p:nvPr/>
        </p:nvSpPr>
        <p:spPr>
          <a:xfrm rot="10800000">
            <a:off x="2669525" y="972331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823529" y="1069118"/>
            <a:ext cx="1308691" cy="661035"/>
            <a:chOff x="2823529" y="730422"/>
            <a:chExt cx="4908563" cy="661035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1618747" y="2137031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我是</a:t>
            </a:r>
            <a:r>
              <a:rPr lang="zh-CN" altLang="en-US" sz="2800" b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一个</a:t>
            </a:r>
            <a:endParaRPr lang="zh-CN" altLang="en-US" sz="2800" b="1" spc="3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46382" y="206222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2700" y="253844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有激情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98671" y="308212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爱</a:t>
            </a:r>
            <a:r>
              <a:rPr lang="zh-CN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思考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98671" y="363918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勤动手</a:t>
            </a:r>
            <a:endParaRPr lang="zh-CN" alt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grpSp>
        <p:nvGrpSpPr>
          <p:cNvPr id="19" name="Group 10"/>
          <p:cNvGrpSpPr>
            <a:grpSpLocks noChangeAspect="1"/>
          </p:cNvGrpSpPr>
          <p:nvPr/>
        </p:nvGrpSpPr>
        <p:grpSpPr bwMode="auto">
          <a:xfrm>
            <a:off x="8939528" y="3511807"/>
            <a:ext cx="1313180" cy="2623932"/>
            <a:chOff x="2" y="1"/>
            <a:chExt cx="2162" cy="43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07" y="1"/>
              <a:ext cx="1010" cy="1099"/>
            </a:xfrm>
            <a:custGeom>
              <a:avLst/>
              <a:gdLst>
                <a:gd name="T0" fmla="*/ 73 w 1951"/>
                <a:gd name="T1" fmla="*/ 815 h 2123"/>
                <a:gd name="T2" fmla="*/ 0 w 1951"/>
                <a:gd name="T3" fmla="*/ 1138 h 2123"/>
                <a:gd name="T4" fmla="*/ 56 w 1951"/>
                <a:gd name="T5" fmla="*/ 1083 h 2123"/>
                <a:gd name="T6" fmla="*/ 56 w 1951"/>
                <a:gd name="T7" fmla="*/ 1226 h 2123"/>
                <a:gd name="T8" fmla="*/ 40 w 1951"/>
                <a:gd name="T9" fmla="*/ 1353 h 2123"/>
                <a:gd name="T10" fmla="*/ 63 w 1951"/>
                <a:gd name="T11" fmla="*/ 1307 h 2123"/>
                <a:gd name="T12" fmla="*/ 119 w 1951"/>
                <a:gd name="T13" fmla="*/ 1567 h 2123"/>
                <a:gd name="T14" fmla="*/ 159 w 1951"/>
                <a:gd name="T15" fmla="*/ 1509 h 2123"/>
                <a:gd name="T16" fmla="*/ 570 w 1951"/>
                <a:gd name="T17" fmla="*/ 2026 h 2123"/>
                <a:gd name="T18" fmla="*/ 572 w 1951"/>
                <a:gd name="T19" fmla="*/ 2026 h 2123"/>
                <a:gd name="T20" fmla="*/ 969 w 1951"/>
                <a:gd name="T21" fmla="*/ 2123 h 2123"/>
                <a:gd name="T22" fmla="*/ 1546 w 1951"/>
                <a:gd name="T23" fmla="*/ 1893 h 2123"/>
                <a:gd name="T24" fmla="*/ 1790 w 1951"/>
                <a:gd name="T25" fmla="*/ 1443 h 2123"/>
                <a:gd name="T26" fmla="*/ 1830 w 1951"/>
                <a:gd name="T27" fmla="*/ 1480 h 2123"/>
                <a:gd name="T28" fmla="*/ 1830 w 1951"/>
                <a:gd name="T29" fmla="*/ 1426 h 2123"/>
                <a:gd name="T30" fmla="*/ 1846 w 1951"/>
                <a:gd name="T31" fmla="*/ 1454 h 2123"/>
                <a:gd name="T32" fmla="*/ 1864 w 1951"/>
                <a:gd name="T33" fmla="*/ 1368 h 2123"/>
                <a:gd name="T34" fmla="*/ 1874 w 1951"/>
                <a:gd name="T35" fmla="*/ 1138 h 2123"/>
                <a:gd name="T36" fmla="*/ 1908 w 1951"/>
                <a:gd name="T37" fmla="*/ 1152 h 2123"/>
                <a:gd name="T38" fmla="*/ 1881 w 1951"/>
                <a:gd name="T39" fmla="*/ 921 h 2123"/>
                <a:gd name="T40" fmla="*/ 1874 w 1951"/>
                <a:gd name="T41" fmla="*/ 835 h 2123"/>
                <a:gd name="T42" fmla="*/ 1864 w 1951"/>
                <a:gd name="T43" fmla="*/ 775 h 2123"/>
                <a:gd name="T44" fmla="*/ 1951 w 1951"/>
                <a:gd name="T45" fmla="*/ 846 h 2123"/>
                <a:gd name="T46" fmla="*/ 1810 w 1951"/>
                <a:gd name="T47" fmla="*/ 575 h 2123"/>
                <a:gd name="T48" fmla="*/ 1595 w 1951"/>
                <a:gd name="T49" fmla="*/ 281 h 2123"/>
                <a:gd name="T50" fmla="*/ 1003 w 1951"/>
                <a:gd name="T51" fmla="*/ 35 h 2123"/>
                <a:gd name="T52" fmla="*/ 847 w 1951"/>
                <a:gd name="T53" fmla="*/ 44 h 2123"/>
                <a:gd name="T54" fmla="*/ 664 w 1951"/>
                <a:gd name="T55" fmla="*/ 119 h 2123"/>
                <a:gd name="T56" fmla="*/ 752 w 1951"/>
                <a:gd name="T57" fmla="*/ 0 h 2123"/>
                <a:gd name="T58" fmla="*/ 351 w 1951"/>
                <a:gd name="T59" fmla="*/ 419 h 2123"/>
                <a:gd name="T60" fmla="*/ 245 w 1951"/>
                <a:gd name="T61" fmla="*/ 465 h 2123"/>
                <a:gd name="T62" fmla="*/ 245 w 1951"/>
                <a:gd name="T63" fmla="*/ 465 h 2123"/>
                <a:gd name="T64" fmla="*/ 245 w 1951"/>
                <a:gd name="T65" fmla="*/ 465 h 2123"/>
                <a:gd name="T66" fmla="*/ 186 w 1951"/>
                <a:gd name="T67" fmla="*/ 514 h 2123"/>
                <a:gd name="T68" fmla="*/ 71 w 1951"/>
                <a:gd name="T69" fmla="*/ 656 h 2123"/>
                <a:gd name="T70" fmla="*/ 113 w 1951"/>
                <a:gd name="T71" fmla="*/ 622 h 2123"/>
                <a:gd name="T72" fmla="*/ 73 w 1951"/>
                <a:gd name="T73" fmla="*/ 816 h 2123"/>
                <a:gd name="T74" fmla="*/ 73 w 1951"/>
                <a:gd name="T75" fmla="*/ 815 h 2123"/>
                <a:gd name="T76" fmla="*/ 388 w 1951"/>
                <a:gd name="T77" fmla="*/ 1152 h 2123"/>
                <a:gd name="T78" fmla="*/ 564 w 1951"/>
                <a:gd name="T79" fmla="*/ 870 h 2123"/>
                <a:gd name="T80" fmla="*/ 1490 w 1951"/>
                <a:gd name="T81" fmla="*/ 1076 h 2123"/>
                <a:gd name="T82" fmla="*/ 1533 w 1951"/>
                <a:gd name="T83" fmla="*/ 1289 h 2123"/>
                <a:gd name="T84" fmla="*/ 967 w 1951"/>
                <a:gd name="T85" fmla="*/ 1855 h 2123"/>
                <a:gd name="T86" fmla="*/ 377 w 1951"/>
                <a:gd name="T87" fmla="*/ 1301 h 2123"/>
                <a:gd name="T88" fmla="*/ 388 w 1951"/>
                <a:gd name="T89" fmla="*/ 1152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1" h="2123">
                  <a:moveTo>
                    <a:pt x="73" y="815"/>
                  </a:moveTo>
                  <a:cubicBezTo>
                    <a:pt x="0" y="1138"/>
                    <a:pt x="0" y="1138"/>
                    <a:pt x="0" y="1138"/>
                  </a:cubicBezTo>
                  <a:cubicBezTo>
                    <a:pt x="56" y="1083"/>
                    <a:pt x="56" y="1083"/>
                    <a:pt x="56" y="1083"/>
                  </a:cubicBezTo>
                  <a:cubicBezTo>
                    <a:pt x="54" y="1133"/>
                    <a:pt x="54" y="1181"/>
                    <a:pt x="56" y="1226"/>
                  </a:cubicBezTo>
                  <a:cubicBezTo>
                    <a:pt x="40" y="1353"/>
                    <a:pt x="40" y="1353"/>
                    <a:pt x="40" y="1353"/>
                  </a:cubicBezTo>
                  <a:cubicBezTo>
                    <a:pt x="63" y="1307"/>
                    <a:pt x="63" y="1307"/>
                    <a:pt x="63" y="1307"/>
                  </a:cubicBezTo>
                  <a:cubicBezTo>
                    <a:pt x="80" y="1465"/>
                    <a:pt x="119" y="1567"/>
                    <a:pt x="119" y="1567"/>
                  </a:cubicBezTo>
                  <a:cubicBezTo>
                    <a:pt x="119" y="1567"/>
                    <a:pt x="137" y="1538"/>
                    <a:pt x="159" y="1509"/>
                  </a:cubicBezTo>
                  <a:cubicBezTo>
                    <a:pt x="220" y="1732"/>
                    <a:pt x="371" y="1918"/>
                    <a:pt x="570" y="2026"/>
                  </a:cubicBezTo>
                  <a:cubicBezTo>
                    <a:pt x="570" y="2026"/>
                    <a:pt x="571" y="2026"/>
                    <a:pt x="572" y="2026"/>
                  </a:cubicBezTo>
                  <a:cubicBezTo>
                    <a:pt x="687" y="2088"/>
                    <a:pt x="823" y="2123"/>
                    <a:pt x="969" y="2123"/>
                  </a:cubicBezTo>
                  <a:cubicBezTo>
                    <a:pt x="1200" y="2123"/>
                    <a:pt x="1407" y="2034"/>
                    <a:pt x="1546" y="1893"/>
                  </a:cubicBezTo>
                  <a:cubicBezTo>
                    <a:pt x="1670" y="1774"/>
                    <a:pt x="1758" y="1618"/>
                    <a:pt x="1790" y="1443"/>
                  </a:cubicBezTo>
                  <a:cubicBezTo>
                    <a:pt x="1830" y="1480"/>
                    <a:pt x="1830" y="1480"/>
                    <a:pt x="1830" y="1480"/>
                  </a:cubicBezTo>
                  <a:cubicBezTo>
                    <a:pt x="1830" y="1426"/>
                    <a:pt x="1830" y="1426"/>
                    <a:pt x="1830" y="1426"/>
                  </a:cubicBezTo>
                  <a:cubicBezTo>
                    <a:pt x="1836" y="1439"/>
                    <a:pt x="1842" y="1449"/>
                    <a:pt x="1846" y="1454"/>
                  </a:cubicBezTo>
                  <a:cubicBezTo>
                    <a:pt x="1847" y="1405"/>
                    <a:pt x="1856" y="1357"/>
                    <a:pt x="1864" y="1368"/>
                  </a:cubicBezTo>
                  <a:cubicBezTo>
                    <a:pt x="1865" y="1338"/>
                    <a:pt x="1873" y="1199"/>
                    <a:pt x="1874" y="1138"/>
                  </a:cubicBezTo>
                  <a:cubicBezTo>
                    <a:pt x="1908" y="1152"/>
                    <a:pt x="1908" y="1152"/>
                    <a:pt x="1908" y="1152"/>
                  </a:cubicBezTo>
                  <a:cubicBezTo>
                    <a:pt x="1881" y="921"/>
                    <a:pt x="1881" y="921"/>
                    <a:pt x="1881" y="921"/>
                  </a:cubicBezTo>
                  <a:cubicBezTo>
                    <a:pt x="1880" y="891"/>
                    <a:pt x="1878" y="862"/>
                    <a:pt x="1874" y="835"/>
                  </a:cubicBezTo>
                  <a:cubicBezTo>
                    <a:pt x="1872" y="818"/>
                    <a:pt x="1868" y="798"/>
                    <a:pt x="1864" y="775"/>
                  </a:cubicBezTo>
                  <a:cubicBezTo>
                    <a:pt x="1951" y="846"/>
                    <a:pt x="1951" y="846"/>
                    <a:pt x="1951" y="846"/>
                  </a:cubicBezTo>
                  <a:cubicBezTo>
                    <a:pt x="1810" y="575"/>
                    <a:pt x="1810" y="575"/>
                    <a:pt x="1810" y="575"/>
                  </a:cubicBezTo>
                  <a:cubicBezTo>
                    <a:pt x="1770" y="472"/>
                    <a:pt x="1705" y="363"/>
                    <a:pt x="1595" y="281"/>
                  </a:cubicBezTo>
                  <a:cubicBezTo>
                    <a:pt x="1373" y="117"/>
                    <a:pt x="1240" y="52"/>
                    <a:pt x="1003" y="35"/>
                  </a:cubicBezTo>
                  <a:cubicBezTo>
                    <a:pt x="993" y="35"/>
                    <a:pt x="896" y="32"/>
                    <a:pt x="847" y="44"/>
                  </a:cubicBezTo>
                  <a:cubicBezTo>
                    <a:pt x="797" y="56"/>
                    <a:pt x="677" y="109"/>
                    <a:pt x="664" y="119"/>
                  </a:cubicBezTo>
                  <a:cubicBezTo>
                    <a:pt x="677" y="77"/>
                    <a:pt x="707" y="58"/>
                    <a:pt x="752" y="0"/>
                  </a:cubicBezTo>
                  <a:cubicBezTo>
                    <a:pt x="545" y="57"/>
                    <a:pt x="382" y="265"/>
                    <a:pt x="351" y="419"/>
                  </a:cubicBezTo>
                  <a:cubicBezTo>
                    <a:pt x="312" y="429"/>
                    <a:pt x="277" y="444"/>
                    <a:pt x="245" y="465"/>
                  </a:cubicBezTo>
                  <a:cubicBezTo>
                    <a:pt x="245" y="465"/>
                    <a:pt x="245" y="465"/>
                    <a:pt x="245" y="465"/>
                  </a:cubicBezTo>
                  <a:cubicBezTo>
                    <a:pt x="245" y="465"/>
                    <a:pt x="245" y="465"/>
                    <a:pt x="245" y="465"/>
                  </a:cubicBezTo>
                  <a:cubicBezTo>
                    <a:pt x="223" y="479"/>
                    <a:pt x="204" y="496"/>
                    <a:pt x="186" y="514"/>
                  </a:cubicBezTo>
                  <a:cubicBezTo>
                    <a:pt x="138" y="557"/>
                    <a:pt x="78" y="617"/>
                    <a:pt x="71" y="656"/>
                  </a:cubicBezTo>
                  <a:cubicBezTo>
                    <a:pt x="86" y="644"/>
                    <a:pt x="101" y="633"/>
                    <a:pt x="113" y="622"/>
                  </a:cubicBezTo>
                  <a:cubicBezTo>
                    <a:pt x="87" y="678"/>
                    <a:pt x="78" y="743"/>
                    <a:pt x="73" y="816"/>
                  </a:cubicBezTo>
                  <a:lnTo>
                    <a:pt x="73" y="815"/>
                  </a:lnTo>
                  <a:close/>
                  <a:moveTo>
                    <a:pt x="388" y="1152"/>
                  </a:moveTo>
                  <a:cubicBezTo>
                    <a:pt x="468" y="1079"/>
                    <a:pt x="548" y="981"/>
                    <a:pt x="564" y="870"/>
                  </a:cubicBezTo>
                  <a:cubicBezTo>
                    <a:pt x="564" y="870"/>
                    <a:pt x="1188" y="1057"/>
                    <a:pt x="1490" y="1076"/>
                  </a:cubicBezTo>
                  <a:cubicBezTo>
                    <a:pt x="1517" y="1142"/>
                    <a:pt x="1533" y="1214"/>
                    <a:pt x="1533" y="1289"/>
                  </a:cubicBezTo>
                  <a:cubicBezTo>
                    <a:pt x="1533" y="1601"/>
                    <a:pt x="1279" y="1855"/>
                    <a:pt x="967" y="1855"/>
                  </a:cubicBezTo>
                  <a:cubicBezTo>
                    <a:pt x="655" y="1855"/>
                    <a:pt x="377" y="1613"/>
                    <a:pt x="377" y="1301"/>
                  </a:cubicBezTo>
                  <a:cubicBezTo>
                    <a:pt x="377" y="1248"/>
                    <a:pt x="380" y="1200"/>
                    <a:pt x="388" y="1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" y="1151"/>
              <a:ext cx="2162" cy="3170"/>
            </a:xfrm>
            <a:custGeom>
              <a:avLst/>
              <a:gdLst>
                <a:gd name="T0" fmla="*/ 4123 w 4175"/>
                <a:gd name="T1" fmla="*/ 1147 h 6123"/>
                <a:gd name="T2" fmla="*/ 3040 w 4175"/>
                <a:gd name="T3" fmla="*/ 118 h 6123"/>
                <a:gd name="T4" fmla="*/ 2905 w 4175"/>
                <a:gd name="T5" fmla="*/ 42 h 6123"/>
                <a:gd name="T6" fmla="*/ 2731 w 4175"/>
                <a:gd name="T7" fmla="*/ 6 h 6123"/>
                <a:gd name="T8" fmla="*/ 2088 w 4175"/>
                <a:gd name="T9" fmla="*/ 6 h 6123"/>
                <a:gd name="T10" fmla="*/ 2087 w 4175"/>
                <a:gd name="T11" fmla="*/ 6 h 6123"/>
                <a:gd name="T12" fmla="*/ 1444 w 4175"/>
                <a:gd name="T13" fmla="*/ 6 h 6123"/>
                <a:gd name="T14" fmla="*/ 1271 w 4175"/>
                <a:gd name="T15" fmla="*/ 42 h 6123"/>
                <a:gd name="T16" fmla="*/ 1135 w 4175"/>
                <a:gd name="T17" fmla="*/ 118 h 6123"/>
                <a:gd name="T18" fmla="*/ 52 w 4175"/>
                <a:gd name="T19" fmla="*/ 1147 h 6123"/>
                <a:gd name="T20" fmla="*/ 0 w 4175"/>
                <a:gd name="T21" fmla="*/ 1250 h 6123"/>
                <a:gd name="T22" fmla="*/ 48 w 4175"/>
                <a:gd name="T23" fmla="*/ 1353 h 6123"/>
                <a:gd name="T24" fmla="*/ 864 w 4175"/>
                <a:gd name="T25" fmla="*/ 2102 h 6123"/>
                <a:gd name="T26" fmla="*/ 986 w 4175"/>
                <a:gd name="T27" fmla="*/ 2160 h 6123"/>
                <a:gd name="T28" fmla="*/ 1144 w 4175"/>
                <a:gd name="T29" fmla="*/ 2002 h 6123"/>
                <a:gd name="T30" fmla="*/ 1088 w 4175"/>
                <a:gd name="T31" fmla="*/ 1881 h 6123"/>
                <a:gd name="T32" fmla="*/ 597 w 4175"/>
                <a:gd name="T33" fmla="*/ 1368 h 6123"/>
                <a:gd name="T34" fmla="*/ 556 w 4175"/>
                <a:gd name="T35" fmla="*/ 1298 h 6123"/>
                <a:gd name="T36" fmla="*/ 598 w 4175"/>
                <a:gd name="T37" fmla="*/ 1226 h 6123"/>
                <a:gd name="T38" fmla="*/ 1155 w 4175"/>
                <a:gd name="T39" fmla="*/ 708 h 6123"/>
                <a:gd name="T40" fmla="*/ 1233 w 4175"/>
                <a:gd name="T41" fmla="*/ 684 h 6123"/>
                <a:gd name="T42" fmla="*/ 1271 w 4175"/>
                <a:gd name="T43" fmla="*/ 755 h 6123"/>
                <a:gd name="T44" fmla="*/ 1271 w 4175"/>
                <a:gd name="T45" fmla="*/ 5909 h 6123"/>
                <a:gd name="T46" fmla="*/ 1270 w 4175"/>
                <a:gd name="T47" fmla="*/ 5924 h 6123"/>
                <a:gd name="T48" fmla="*/ 1469 w 4175"/>
                <a:gd name="T49" fmla="*/ 6123 h 6123"/>
                <a:gd name="T50" fmla="*/ 1668 w 4175"/>
                <a:gd name="T51" fmla="*/ 5937 h 6123"/>
                <a:gd name="T52" fmla="*/ 1668 w 4175"/>
                <a:gd name="T53" fmla="*/ 5937 h 6123"/>
                <a:gd name="T54" fmla="*/ 2088 w 4175"/>
                <a:gd name="T55" fmla="*/ 2849 h 6123"/>
                <a:gd name="T56" fmla="*/ 2507 w 4175"/>
                <a:gd name="T57" fmla="*/ 5937 h 6123"/>
                <a:gd name="T58" fmla="*/ 2508 w 4175"/>
                <a:gd name="T59" fmla="*/ 5937 h 6123"/>
                <a:gd name="T60" fmla="*/ 2706 w 4175"/>
                <a:gd name="T61" fmla="*/ 6123 h 6123"/>
                <a:gd name="T62" fmla="*/ 2905 w 4175"/>
                <a:gd name="T63" fmla="*/ 5924 h 6123"/>
                <a:gd name="T64" fmla="*/ 2905 w 4175"/>
                <a:gd name="T65" fmla="*/ 5909 h 6123"/>
                <a:gd name="T66" fmla="*/ 2905 w 4175"/>
                <a:gd name="T67" fmla="*/ 755 h 6123"/>
                <a:gd name="T68" fmla="*/ 2942 w 4175"/>
                <a:gd name="T69" fmla="*/ 684 h 6123"/>
                <a:gd name="T70" fmla="*/ 3020 w 4175"/>
                <a:gd name="T71" fmla="*/ 708 h 6123"/>
                <a:gd name="T72" fmla="*/ 3578 w 4175"/>
                <a:gd name="T73" fmla="*/ 1226 h 6123"/>
                <a:gd name="T74" fmla="*/ 3619 w 4175"/>
                <a:gd name="T75" fmla="*/ 1298 h 6123"/>
                <a:gd name="T76" fmla="*/ 3579 w 4175"/>
                <a:gd name="T77" fmla="*/ 1368 h 6123"/>
                <a:gd name="T78" fmla="*/ 3087 w 4175"/>
                <a:gd name="T79" fmla="*/ 1881 h 6123"/>
                <a:gd name="T80" fmla="*/ 3031 w 4175"/>
                <a:gd name="T81" fmla="*/ 2002 h 6123"/>
                <a:gd name="T82" fmla="*/ 3189 w 4175"/>
                <a:gd name="T83" fmla="*/ 2160 h 6123"/>
                <a:gd name="T84" fmla="*/ 3311 w 4175"/>
                <a:gd name="T85" fmla="*/ 2102 h 6123"/>
                <a:gd name="T86" fmla="*/ 4127 w 4175"/>
                <a:gd name="T87" fmla="*/ 1353 h 6123"/>
                <a:gd name="T88" fmla="*/ 4175 w 4175"/>
                <a:gd name="T89" fmla="*/ 1250 h 6123"/>
                <a:gd name="T90" fmla="*/ 4123 w 4175"/>
                <a:gd name="T91" fmla="*/ 1147 h 6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75" h="6123">
                  <a:moveTo>
                    <a:pt x="4123" y="1147"/>
                  </a:moveTo>
                  <a:cubicBezTo>
                    <a:pt x="3040" y="118"/>
                    <a:pt x="3040" y="118"/>
                    <a:pt x="3040" y="118"/>
                  </a:cubicBezTo>
                  <a:cubicBezTo>
                    <a:pt x="3040" y="118"/>
                    <a:pt x="3006" y="83"/>
                    <a:pt x="2905" y="42"/>
                  </a:cubicBezTo>
                  <a:cubicBezTo>
                    <a:pt x="2804" y="0"/>
                    <a:pt x="2731" y="6"/>
                    <a:pt x="2731" y="6"/>
                  </a:cubicBezTo>
                  <a:cubicBezTo>
                    <a:pt x="2088" y="6"/>
                    <a:pt x="2088" y="6"/>
                    <a:pt x="2088" y="6"/>
                  </a:cubicBezTo>
                  <a:cubicBezTo>
                    <a:pt x="2087" y="6"/>
                    <a:pt x="2087" y="6"/>
                    <a:pt x="2087" y="6"/>
                  </a:cubicBezTo>
                  <a:cubicBezTo>
                    <a:pt x="1444" y="6"/>
                    <a:pt x="1444" y="6"/>
                    <a:pt x="1444" y="6"/>
                  </a:cubicBezTo>
                  <a:cubicBezTo>
                    <a:pt x="1444" y="6"/>
                    <a:pt x="1372" y="0"/>
                    <a:pt x="1271" y="42"/>
                  </a:cubicBezTo>
                  <a:cubicBezTo>
                    <a:pt x="1170" y="83"/>
                    <a:pt x="1135" y="118"/>
                    <a:pt x="1135" y="118"/>
                  </a:cubicBezTo>
                  <a:cubicBezTo>
                    <a:pt x="52" y="1147"/>
                    <a:pt x="52" y="1147"/>
                    <a:pt x="52" y="1147"/>
                  </a:cubicBezTo>
                  <a:cubicBezTo>
                    <a:pt x="52" y="1147"/>
                    <a:pt x="0" y="1191"/>
                    <a:pt x="0" y="1250"/>
                  </a:cubicBezTo>
                  <a:cubicBezTo>
                    <a:pt x="0" y="1308"/>
                    <a:pt x="48" y="1353"/>
                    <a:pt x="48" y="1353"/>
                  </a:cubicBezTo>
                  <a:cubicBezTo>
                    <a:pt x="864" y="2102"/>
                    <a:pt x="864" y="2102"/>
                    <a:pt x="864" y="2102"/>
                  </a:cubicBezTo>
                  <a:cubicBezTo>
                    <a:pt x="893" y="2137"/>
                    <a:pt x="937" y="2160"/>
                    <a:pt x="986" y="2160"/>
                  </a:cubicBezTo>
                  <a:cubicBezTo>
                    <a:pt x="1073" y="2160"/>
                    <a:pt x="1144" y="2089"/>
                    <a:pt x="1144" y="2002"/>
                  </a:cubicBezTo>
                  <a:cubicBezTo>
                    <a:pt x="1144" y="1953"/>
                    <a:pt x="1122" y="1910"/>
                    <a:pt x="1088" y="1881"/>
                  </a:cubicBezTo>
                  <a:cubicBezTo>
                    <a:pt x="597" y="1368"/>
                    <a:pt x="597" y="1368"/>
                    <a:pt x="597" y="1368"/>
                  </a:cubicBezTo>
                  <a:cubicBezTo>
                    <a:pt x="597" y="1368"/>
                    <a:pt x="556" y="1336"/>
                    <a:pt x="556" y="1298"/>
                  </a:cubicBezTo>
                  <a:cubicBezTo>
                    <a:pt x="556" y="1263"/>
                    <a:pt x="598" y="1226"/>
                    <a:pt x="598" y="1226"/>
                  </a:cubicBezTo>
                  <a:cubicBezTo>
                    <a:pt x="1155" y="708"/>
                    <a:pt x="1155" y="708"/>
                    <a:pt x="1155" y="708"/>
                  </a:cubicBezTo>
                  <a:cubicBezTo>
                    <a:pt x="1155" y="708"/>
                    <a:pt x="1190" y="667"/>
                    <a:pt x="1233" y="684"/>
                  </a:cubicBezTo>
                  <a:cubicBezTo>
                    <a:pt x="1276" y="700"/>
                    <a:pt x="1271" y="755"/>
                    <a:pt x="1271" y="755"/>
                  </a:cubicBezTo>
                  <a:cubicBezTo>
                    <a:pt x="1271" y="5909"/>
                    <a:pt x="1271" y="5909"/>
                    <a:pt x="1271" y="5909"/>
                  </a:cubicBezTo>
                  <a:cubicBezTo>
                    <a:pt x="1270" y="5914"/>
                    <a:pt x="1270" y="5919"/>
                    <a:pt x="1270" y="5924"/>
                  </a:cubicBezTo>
                  <a:cubicBezTo>
                    <a:pt x="1270" y="6034"/>
                    <a:pt x="1359" y="6123"/>
                    <a:pt x="1469" y="6123"/>
                  </a:cubicBezTo>
                  <a:cubicBezTo>
                    <a:pt x="1575" y="6123"/>
                    <a:pt x="1661" y="6041"/>
                    <a:pt x="1668" y="5937"/>
                  </a:cubicBezTo>
                  <a:cubicBezTo>
                    <a:pt x="1668" y="5937"/>
                    <a:pt x="1668" y="5937"/>
                    <a:pt x="1668" y="5937"/>
                  </a:cubicBezTo>
                  <a:cubicBezTo>
                    <a:pt x="2088" y="2849"/>
                    <a:pt x="2088" y="2849"/>
                    <a:pt x="2088" y="2849"/>
                  </a:cubicBezTo>
                  <a:cubicBezTo>
                    <a:pt x="2507" y="5937"/>
                    <a:pt x="2507" y="5937"/>
                    <a:pt x="2507" y="5937"/>
                  </a:cubicBezTo>
                  <a:cubicBezTo>
                    <a:pt x="2508" y="5937"/>
                    <a:pt x="2508" y="5937"/>
                    <a:pt x="2508" y="5937"/>
                  </a:cubicBezTo>
                  <a:cubicBezTo>
                    <a:pt x="2515" y="6041"/>
                    <a:pt x="2601" y="6123"/>
                    <a:pt x="2706" y="6123"/>
                  </a:cubicBezTo>
                  <a:cubicBezTo>
                    <a:pt x="2816" y="6123"/>
                    <a:pt x="2905" y="6034"/>
                    <a:pt x="2905" y="5924"/>
                  </a:cubicBezTo>
                  <a:cubicBezTo>
                    <a:pt x="2905" y="5919"/>
                    <a:pt x="2905" y="5914"/>
                    <a:pt x="2905" y="5909"/>
                  </a:cubicBezTo>
                  <a:cubicBezTo>
                    <a:pt x="2905" y="755"/>
                    <a:pt x="2905" y="755"/>
                    <a:pt x="2905" y="755"/>
                  </a:cubicBezTo>
                  <a:cubicBezTo>
                    <a:pt x="2905" y="755"/>
                    <a:pt x="2900" y="700"/>
                    <a:pt x="2942" y="684"/>
                  </a:cubicBezTo>
                  <a:cubicBezTo>
                    <a:pt x="2985" y="667"/>
                    <a:pt x="3020" y="708"/>
                    <a:pt x="3020" y="708"/>
                  </a:cubicBezTo>
                  <a:cubicBezTo>
                    <a:pt x="3578" y="1226"/>
                    <a:pt x="3578" y="1226"/>
                    <a:pt x="3578" y="1226"/>
                  </a:cubicBezTo>
                  <a:cubicBezTo>
                    <a:pt x="3578" y="1226"/>
                    <a:pt x="3619" y="1263"/>
                    <a:pt x="3619" y="1298"/>
                  </a:cubicBezTo>
                  <a:cubicBezTo>
                    <a:pt x="3619" y="1336"/>
                    <a:pt x="3579" y="1368"/>
                    <a:pt x="3579" y="1368"/>
                  </a:cubicBezTo>
                  <a:cubicBezTo>
                    <a:pt x="3087" y="1881"/>
                    <a:pt x="3087" y="1881"/>
                    <a:pt x="3087" y="1881"/>
                  </a:cubicBezTo>
                  <a:cubicBezTo>
                    <a:pt x="3053" y="1910"/>
                    <a:pt x="3031" y="1953"/>
                    <a:pt x="3031" y="2002"/>
                  </a:cubicBezTo>
                  <a:cubicBezTo>
                    <a:pt x="3031" y="2089"/>
                    <a:pt x="3102" y="2160"/>
                    <a:pt x="3189" y="2160"/>
                  </a:cubicBezTo>
                  <a:cubicBezTo>
                    <a:pt x="3238" y="2160"/>
                    <a:pt x="3282" y="2137"/>
                    <a:pt x="3311" y="2102"/>
                  </a:cubicBezTo>
                  <a:cubicBezTo>
                    <a:pt x="4127" y="1353"/>
                    <a:pt x="4127" y="1353"/>
                    <a:pt x="4127" y="1353"/>
                  </a:cubicBezTo>
                  <a:cubicBezTo>
                    <a:pt x="4127" y="1353"/>
                    <a:pt x="4175" y="1308"/>
                    <a:pt x="4175" y="1250"/>
                  </a:cubicBezTo>
                  <a:cubicBezTo>
                    <a:pt x="4175" y="1191"/>
                    <a:pt x="4123" y="1147"/>
                    <a:pt x="4123" y="1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3606786" y="667253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5400000">
            <a:off x="8200119" y="1434119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直角三角形 27"/>
          <p:cNvSpPr/>
          <p:nvPr/>
        </p:nvSpPr>
        <p:spPr>
          <a:xfrm rot="16200000" flipH="1">
            <a:off x="3747127" y="1434122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514464" y="4177992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的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57600" y="782561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57600" y="1443596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677588" y="769767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E74C3C"/>
                </a:solidFill>
                <a:latin typeface="Arial Black" panose="020B0A04020102020204" pitchFamily="34" charset="0"/>
                <a:ea typeface="方正超粗黑_GBK" panose="03000509000000000000" pitchFamily="65" charset="-122"/>
              </a:rPr>
              <a:t>90</a:t>
            </a:r>
            <a:endParaRPr lang="zh-CN" altLang="en-US" sz="4000" b="1" dirty="0" smtClean="0">
              <a:solidFill>
                <a:srgbClr val="E74C3C"/>
              </a:solidFill>
              <a:latin typeface="Arial Black" panose="020B0A04020102020204" pitchFamily="34" charset="0"/>
              <a:ea typeface="方正超粗黑_GBK" panose="03000509000000000000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48518" y="8652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74C3C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后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1" y="2115587"/>
            <a:ext cx="5762172" cy="414803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9391764" y="3704042"/>
            <a:ext cx="434107" cy="434107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541871">
            <a:off x="9496621" y="3609496"/>
            <a:ext cx="398195" cy="253132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7565028">
            <a:off x="9297581" y="3631506"/>
            <a:ext cx="398195" cy="165924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417747" y="3874984"/>
            <a:ext cx="387032" cy="116255"/>
            <a:chOff x="10183218" y="4054421"/>
            <a:chExt cx="375417" cy="112766"/>
          </a:xfrm>
        </p:grpSpPr>
        <p:sp>
          <p:nvSpPr>
            <p:cNvPr id="4" name="圆角矩形 3"/>
            <p:cNvSpPr/>
            <p:nvPr/>
          </p:nvSpPr>
          <p:spPr>
            <a:xfrm>
              <a:off x="10400763" y="4054421"/>
              <a:ext cx="157872" cy="112766"/>
            </a:xfrm>
            <a:prstGeom prst="roundRect">
              <a:avLst/>
            </a:prstGeom>
            <a:noFill/>
            <a:ln w="25400" cap="rnd">
              <a:solidFill>
                <a:srgbClr val="FFD9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0183218" y="4054421"/>
              <a:ext cx="157872" cy="112766"/>
            </a:xfrm>
            <a:prstGeom prst="roundRect">
              <a:avLst/>
            </a:prstGeom>
            <a:noFill/>
            <a:ln w="25400" cap="rnd">
              <a:solidFill>
                <a:srgbClr val="FFD9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341090" y="4054421"/>
              <a:ext cx="59673" cy="4571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25722" y="195093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我</a:t>
            </a:r>
            <a:r>
              <a:rPr lang="zh-CN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热爱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23447" y="1770044"/>
            <a:ext cx="683712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兰亭特黑长简体" panose="02010600000000000000" pitchFamily="2" charset="-122"/>
                <a:ea typeface="方正兰亭特黑长简体" panose="02010600000000000000" pitchFamily="2" charset="-122"/>
              </a:rPr>
              <a:t>设计</a:t>
            </a:r>
            <a:endParaRPr lang="zh-CN" altLang="en-US" sz="34400" dirty="0">
              <a:solidFill>
                <a:schemeClr val="accent4">
                  <a:lumMod val="60000"/>
                  <a:lumOff val="40000"/>
                </a:schemeClr>
              </a:solidFill>
              <a:latin typeface="方正兰亭特黑长简体" panose="02010600000000000000" pitchFamily="2" charset="-122"/>
              <a:ea typeface="方正兰亭特黑长简体" panose="02010600000000000000" pitchFamily="2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8059780" y="846547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8089233" y="943334"/>
            <a:ext cx="1308691" cy="661035"/>
            <a:chOff x="2823529" y="730422"/>
            <a:chExt cx="4908563" cy="661035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任意多边形 31"/>
          <p:cNvSpPr/>
          <p:nvPr/>
        </p:nvSpPr>
        <p:spPr>
          <a:xfrm rot="10800000">
            <a:off x="2669525" y="846547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823529" y="943334"/>
            <a:ext cx="1308691" cy="661035"/>
            <a:chOff x="2823529" y="730422"/>
            <a:chExt cx="4908563" cy="66103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3606786" y="541469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5400000">
            <a:off x="8200119" y="1308335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16200000" flipH="1">
            <a:off x="3747127" y="1308338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3657600" y="656777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657600" y="1317812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522766" y="723393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2980B9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 计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525722" y="247477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我关注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941494" y="6023926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>
                <a:solidFill>
                  <a:srgbClr val="FFD966"/>
                </a:solidFill>
              </a:rPr>
              <a:t>虽然</a:t>
            </a:r>
            <a:r>
              <a:rPr lang="zh-CN" altLang="en-US" sz="2000" b="1" spc="600" dirty="0" smtClean="0">
                <a:solidFill>
                  <a:srgbClr val="FFD966"/>
                </a:solidFill>
              </a:rPr>
              <a:t>我</a:t>
            </a:r>
            <a:r>
              <a:rPr lang="zh-CN" altLang="en-US" sz="2000" b="1" spc="600" dirty="0">
                <a:solidFill>
                  <a:srgbClr val="FFD966"/>
                </a:solidFill>
              </a:rPr>
              <a:t>不是美术</a:t>
            </a:r>
            <a:r>
              <a:rPr lang="zh-CN" altLang="en-US" sz="2000" b="1" spc="600" dirty="0" smtClean="0">
                <a:solidFill>
                  <a:srgbClr val="FFD966"/>
                </a:solidFill>
              </a:rPr>
              <a:t>专业</a:t>
            </a:r>
            <a:endParaRPr lang="zh-CN" altLang="en-US" sz="2000" b="1" spc="600" dirty="0">
              <a:solidFill>
                <a:srgbClr val="FFD966"/>
              </a:solidFill>
            </a:endParaRPr>
          </a:p>
        </p:txBody>
      </p: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8619192" y="1993974"/>
            <a:ext cx="642975" cy="642975"/>
            <a:chOff x="5920" y="2160"/>
            <a:chExt cx="798" cy="798"/>
          </a:xfrm>
          <a:solidFill>
            <a:srgbClr val="FFD966"/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5920" y="2160"/>
              <a:ext cx="798" cy="798"/>
            </a:xfrm>
            <a:custGeom>
              <a:avLst/>
              <a:gdLst>
                <a:gd name="T0" fmla="*/ 2048 w 2048"/>
                <a:gd name="T1" fmla="*/ 2048 h 2048"/>
                <a:gd name="T2" fmla="*/ 0 w 2048"/>
                <a:gd name="T3" fmla="*/ 2048 h 2048"/>
                <a:gd name="T4" fmla="*/ 0 w 2048"/>
                <a:gd name="T5" fmla="*/ 0 h 2048"/>
                <a:gd name="T6" fmla="*/ 28 w 2048"/>
                <a:gd name="T7" fmla="*/ 2 h 2048"/>
                <a:gd name="T8" fmla="*/ 2017 w 2048"/>
                <a:gd name="T9" fmla="*/ 2 h 2048"/>
                <a:gd name="T10" fmla="*/ 2046 w 2048"/>
                <a:gd name="T11" fmla="*/ 3 h 2048"/>
                <a:gd name="T12" fmla="*/ 2046 w 2048"/>
                <a:gd name="T13" fmla="*/ 31 h 2048"/>
                <a:gd name="T14" fmla="*/ 2046 w 2048"/>
                <a:gd name="T15" fmla="*/ 2020 h 2048"/>
                <a:gd name="T16" fmla="*/ 2048 w 2048"/>
                <a:gd name="T17" fmla="*/ 2048 h 2048"/>
                <a:gd name="T18" fmla="*/ 1297 w 2048"/>
                <a:gd name="T19" fmla="*/ 1465 h 2048"/>
                <a:gd name="T20" fmla="*/ 1002 w 2048"/>
                <a:gd name="T21" fmla="*/ 590 h 2048"/>
                <a:gd name="T22" fmla="*/ 854 w 2048"/>
                <a:gd name="T23" fmla="*/ 590 h 2048"/>
                <a:gd name="T24" fmla="*/ 559 w 2048"/>
                <a:gd name="T25" fmla="*/ 1464 h 2048"/>
                <a:gd name="T26" fmla="*/ 682 w 2048"/>
                <a:gd name="T27" fmla="*/ 1464 h 2048"/>
                <a:gd name="T28" fmla="*/ 761 w 2048"/>
                <a:gd name="T29" fmla="*/ 1223 h 2048"/>
                <a:gd name="T30" fmla="*/ 1089 w 2048"/>
                <a:gd name="T31" fmla="*/ 1223 h 2048"/>
                <a:gd name="T32" fmla="*/ 1168 w 2048"/>
                <a:gd name="T33" fmla="*/ 1465 h 2048"/>
                <a:gd name="T34" fmla="*/ 1297 w 2048"/>
                <a:gd name="T35" fmla="*/ 1465 h 2048"/>
                <a:gd name="T36" fmla="*/ 1368 w 2048"/>
                <a:gd name="T37" fmla="*/ 1464 h 2048"/>
                <a:gd name="T38" fmla="*/ 1482 w 2048"/>
                <a:gd name="T39" fmla="*/ 1464 h 2048"/>
                <a:gd name="T40" fmla="*/ 1482 w 2048"/>
                <a:gd name="T41" fmla="*/ 806 h 2048"/>
                <a:gd name="T42" fmla="*/ 1368 w 2048"/>
                <a:gd name="T43" fmla="*/ 806 h 2048"/>
                <a:gd name="T44" fmla="*/ 1368 w 2048"/>
                <a:gd name="T45" fmla="*/ 1464 h 2048"/>
                <a:gd name="T46" fmla="*/ 1360 w 2048"/>
                <a:gd name="T47" fmla="*/ 700 h 2048"/>
                <a:gd name="T48" fmla="*/ 1488 w 2048"/>
                <a:gd name="T49" fmla="*/ 700 h 2048"/>
                <a:gd name="T50" fmla="*/ 1488 w 2048"/>
                <a:gd name="T51" fmla="*/ 582 h 2048"/>
                <a:gd name="T52" fmla="*/ 1360 w 2048"/>
                <a:gd name="T53" fmla="*/ 582 h 2048"/>
                <a:gd name="T54" fmla="*/ 1360 w 2048"/>
                <a:gd name="T55" fmla="*/ 70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8" h="2048">
                  <a:moveTo>
                    <a:pt x="2048" y="2048"/>
                  </a:moveTo>
                  <a:cubicBezTo>
                    <a:pt x="1365" y="2048"/>
                    <a:pt x="683" y="2048"/>
                    <a:pt x="0" y="2048"/>
                  </a:cubicBezTo>
                  <a:cubicBezTo>
                    <a:pt x="0" y="1365"/>
                    <a:pt x="0" y="683"/>
                    <a:pt x="0" y="0"/>
                  </a:cubicBezTo>
                  <a:cubicBezTo>
                    <a:pt x="9" y="1"/>
                    <a:pt x="19" y="2"/>
                    <a:pt x="28" y="2"/>
                  </a:cubicBezTo>
                  <a:cubicBezTo>
                    <a:pt x="691" y="2"/>
                    <a:pt x="1354" y="2"/>
                    <a:pt x="2017" y="2"/>
                  </a:cubicBezTo>
                  <a:cubicBezTo>
                    <a:pt x="2026" y="2"/>
                    <a:pt x="2035" y="3"/>
                    <a:pt x="2046" y="3"/>
                  </a:cubicBezTo>
                  <a:cubicBezTo>
                    <a:pt x="2046" y="14"/>
                    <a:pt x="2046" y="22"/>
                    <a:pt x="2046" y="31"/>
                  </a:cubicBezTo>
                  <a:cubicBezTo>
                    <a:pt x="2046" y="694"/>
                    <a:pt x="2046" y="1357"/>
                    <a:pt x="2046" y="2020"/>
                  </a:cubicBezTo>
                  <a:cubicBezTo>
                    <a:pt x="2046" y="2029"/>
                    <a:pt x="2047" y="2039"/>
                    <a:pt x="2048" y="2048"/>
                  </a:cubicBezTo>
                  <a:close/>
                  <a:moveTo>
                    <a:pt x="1297" y="1465"/>
                  </a:moveTo>
                  <a:cubicBezTo>
                    <a:pt x="1198" y="1171"/>
                    <a:pt x="1100" y="880"/>
                    <a:pt x="1002" y="590"/>
                  </a:cubicBezTo>
                  <a:cubicBezTo>
                    <a:pt x="951" y="590"/>
                    <a:pt x="903" y="590"/>
                    <a:pt x="854" y="590"/>
                  </a:cubicBezTo>
                  <a:cubicBezTo>
                    <a:pt x="755" y="882"/>
                    <a:pt x="657" y="1172"/>
                    <a:pt x="559" y="1464"/>
                  </a:cubicBezTo>
                  <a:cubicBezTo>
                    <a:pt x="603" y="1464"/>
                    <a:pt x="642" y="1464"/>
                    <a:pt x="682" y="1464"/>
                  </a:cubicBezTo>
                  <a:cubicBezTo>
                    <a:pt x="709" y="1383"/>
                    <a:pt x="735" y="1303"/>
                    <a:pt x="761" y="1223"/>
                  </a:cubicBezTo>
                  <a:cubicBezTo>
                    <a:pt x="872" y="1223"/>
                    <a:pt x="980" y="1223"/>
                    <a:pt x="1089" y="1223"/>
                  </a:cubicBezTo>
                  <a:cubicBezTo>
                    <a:pt x="1115" y="1304"/>
                    <a:pt x="1142" y="1384"/>
                    <a:pt x="1168" y="1465"/>
                  </a:cubicBezTo>
                  <a:cubicBezTo>
                    <a:pt x="1211" y="1465"/>
                    <a:pt x="1252" y="1465"/>
                    <a:pt x="1297" y="1465"/>
                  </a:cubicBezTo>
                  <a:close/>
                  <a:moveTo>
                    <a:pt x="1368" y="1464"/>
                  </a:moveTo>
                  <a:cubicBezTo>
                    <a:pt x="1407" y="1464"/>
                    <a:pt x="1444" y="1464"/>
                    <a:pt x="1482" y="1464"/>
                  </a:cubicBezTo>
                  <a:cubicBezTo>
                    <a:pt x="1482" y="1244"/>
                    <a:pt x="1482" y="1026"/>
                    <a:pt x="1482" y="806"/>
                  </a:cubicBezTo>
                  <a:cubicBezTo>
                    <a:pt x="1443" y="806"/>
                    <a:pt x="1406" y="806"/>
                    <a:pt x="1368" y="806"/>
                  </a:cubicBezTo>
                  <a:cubicBezTo>
                    <a:pt x="1368" y="1026"/>
                    <a:pt x="1368" y="1244"/>
                    <a:pt x="1368" y="1464"/>
                  </a:cubicBezTo>
                  <a:close/>
                  <a:moveTo>
                    <a:pt x="1360" y="700"/>
                  </a:moveTo>
                  <a:cubicBezTo>
                    <a:pt x="1404" y="700"/>
                    <a:pt x="1446" y="700"/>
                    <a:pt x="1488" y="700"/>
                  </a:cubicBezTo>
                  <a:cubicBezTo>
                    <a:pt x="1488" y="660"/>
                    <a:pt x="1488" y="622"/>
                    <a:pt x="1488" y="582"/>
                  </a:cubicBezTo>
                  <a:cubicBezTo>
                    <a:pt x="1445" y="582"/>
                    <a:pt x="1403" y="582"/>
                    <a:pt x="1360" y="582"/>
                  </a:cubicBezTo>
                  <a:cubicBezTo>
                    <a:pt x="1360" y="623"/>
                    <a:pt x="1360" y="660"/>
                    <a:pt x="1360" y="7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6230" y="2444"/>
              <a:ext cx="101" cy="151"/>
            </a:xfrm>
            <a:custGeom>
              <a:avLst/>
              <a:gdLst>
                <a:gd name="T0" fmla="*/ 132 w 260"/>
                <a:gd name="T1" fmla="*/ 0 h 390"/>
                <a:gd name="T2" fmla="*/ 260 w 260"/>
                <a:gd name="T3" fmla="*/ 390 h 390"/>
                <a:gd name="T4" fmla="*/ 0 w 260"/>
                <a:gd name="T5" fmla="*/ 390 h 390"/>
                <a:gd name="T6" fmla="*/ 128 w 260"/>
                <a:gd name="T7" fmla="*/ 0 h 390"/>
                <a:gd name="T8" fmla="*/ 132 w 260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90">
                  <a:moveTo>
                    <a:pt x="132" y="0"/>
                  </a:moveTo>
                  <a:cubicBezTo>
                    <a:pt x="174" y="129"/>
                    <a:pt x="217" y="258"/>
                    <a:pt x="260" y="390"/>
                  </a:cubicBezTo>
                  <a:cubicBezTo>
                    <a:pt x="173" y="390"/>
                    <a:pt x="88" y="390"/>
                    <a:pt x="0" y="390"/>
                  </a:cubicBezTo>
                  <a:cubicBezTo>
                    <a:pt x="43" y="259"/>
                    <a:pt x="85" y="129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Group 9"/>
          <p:cNvGrpSpPr>
            <a:grpSpLocks noChangeAspect="1"/>
          </p:cNvGrpSpPr>
          <p:nvPr/>
        </p:nvGrpSpPr>
        <p:grpSpPr bwMode="auto">
          <a:xfrm>
            <a:off x="2166040" y="3302519"/>
            <a:ext cx="642975" cy="642170"/>
            <a:chOff x="5920" y="1336"/>
            <a:chExt cx="798" cy="797"/>
          </a:xfrm>
          <a:solidFill>
            <a:srgbClr val="FFD966"/>
          </a:solidFill>
        </p:grpSpPr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5920" y="1336"/>
              <a:ext cx="798" cy="797"/>
            </a:xfrm>
            <a:custGeom>
              <a:avLst/>
              <a:gdLst>
                <a:gd name="T0" fmla="*/ 0 w 2050"/>
                <a:gd name="T1" fmla="*/ 0 h 2046"/>
                <a:gd name="T2" fmla="*/ 2047 w 2050"/>
                <a:gd name="T3" fmla="*/ 2046 h 2046"/>
                <a:gd name="T4" fmla="*/ 600 w 2050"/>
                <a:gd name="T5" fmla="*/ 1127 h 2046"/>
                <a:gd name="T6" fmla="*/ 716 w 2050"/>
                <a:gd name="T7" fmla="*/ 1127 h 2046"/>
                <a:gd name="T8" fmla="*/ 797 w 2050"/>
                <a:gd name="T9" fmla="*/ 1120 h 2046"/>
                <a:gd name="T10" fmla="*/ 960 w 2050"/>
                <a:gd name="T11" fmla="*/ 1033 h 2046"/>
                <a:gd name="T12" fmla="*/ 1032 w 2050"/>
                <a:gd name="T13" fmla="*/ 853 h 2046"/>
                <a:gd name="T14" fmla="*/ 1023 w 2050"/>
                <a:gd name="T15" fmla="*/ 761 h 2046"/>
                <a:gd name="T16" fmla="*/ 967 w 2050"/>
                <a:gd name="T17" fmla="*/ 664 h 2046"/>
                <a:gd name="T18" fmla="*/ 878 w 2050"/>
                <a:gd name="T19" fmla="*/ 604 h 2046"/>
                <a:gd name="T20" fmla="*/ 825 w 2050"/>
                <a:gd name="T21" fmla="*/ 588 h 2046"/>
                <a:gd name="T22" fmla="*/ 766 w 2050"/>
                <a:gd name="T23" fmla="*/ 579 h 2046"/>
                <a:gd name="T24" fmla="*/ 492 w 2050"/>
                <a:gd name="T25" fmla="*/ 575 h 2046"/>
                <a:gd name="T26" fmla="*/ 482 w 2050"/>
                <a:gd name="T27" fmla="*/ 1450 h 2046"/>
                <a:gd name="T28" fmla="*/ 600 w 2050"/>
                <a:gd name="T29" fmla="*/ 1127 h 2046"/>
                <a:gd name="T30" fmla="*/ 1098 w 2050"/>
                <a:gd name="T31" fmla="*/ 1418 h 2046"/>
                <a:gd name="T32" fmla="*/ 1169 w 2050"/>
                <a:gd name="T33" fmla="*/ 1446 h 2046"/>
                <a:gd name="T34" fmla="*/ 1256 w 2050"/>
                <a:gd name="T35" fmla="*/ 1466 h 2046"/>
                <a:gd name="T36" fmla="*/ 1408 w 2050"/>
                <a:gd name="T37" fmla="*/ 1456 h 2046"/>
                <a:gd name="T38" fmla="*/ 1544 w 2050"/>
                <a:gd name="T39" fmla="*/ 1353 h 2046"/>
                <a:gd name="T40" fmla="*/ 1564 w 2050"/>
                <a:gd name="T41" fmla="*/ 1238 h 2046"/>
                <a:gd name="T42" fmla="*/ 1480 w 2050"/>
                <a:gd name="T43" fmla="*/ 1107 h 2046"/>
                <a:gd name="T44" fmla="*/ 1418 w 2050"/>
                <a:gd name="T45" fmla="*/ 1084 h 2046"/>
                <a:gd name="T46" fmla="*/ 1333 w 2050"/>
                <a:gd name="T47" fmla="*/ 1065 h 2046"/>
                <a:gd name="T48" fmla="*/ 1239 w 2050"/>
                <a:gd name="T49" fmla="*/ 1032 h 2046"/>
                <a:gd name="T50" fmla="*/ 1208 w 2050"/>
                <a:gd name="T51" fmla="*/ 955 h 2046"/>
                <a:gd name="T52" fmla="*/ 1252 w 2050"/>
                <a:gd name="T53" fmla="*/ 891 h 2046"/>
                <a:gd name="T54" fmla="*/ 1392 w 2050"/>
                <a:gd name="T55" fmla="*/ 879 h 2046"/>
                <a:gd name="T56" fmla="*/ 1531 w 2050"/>
                <a:gd name="T57" fmla="*/ 942 h 2046"/>
                <a:gd name="T58" fmla="*/ 1543 w 2050"/>
                <a:gd name="T59" fmla="*/ 828 h 2046"/>
                <a:gd name="T60" fmla="*/ 1455 w 2050"/>
                <a:gd name="T61" fmla="*/ 792 h 2046"/>
                <a:gd name="T62" fmla="*/ 1332 w 2050"/>
                <a:gd name="T63" fmla="*/ 779 h 2046"/>
                <a:gd name="T64" fmla="*/ 1210 w 2050"/>
                <a:gd name="T65" fmla="*/ 803 h 2046"/>
                <a:gd name="T66" fmla="*/ 1105 w 2050"/>
                <a:gd name="T67" fmla="*/ 908 h 2046"/>
                <a:gd name="T68" fmla="*/ 1100 w 2050"/>
                <a:gd name="T69" fmla="*/ 1031 h 2046"/>
                <a:gd name="T70" fmla="*/ 1251 w 2050"/>
                <a:gd name="T71" fmla="*/ 1162 h 2046"/>
                <a:gd name="T72" fmla="*/ 1361 w 2050"/>
                <a:gd name="T73" fmla="*/ 1187 h 2046"/>
                <a:gd name="T74" fmla="*/ 1442 w 2050"/>
                <a:gd name="T75" fmla="*/ 1235 h 2046"/>
                <a:gd name="T76" fmla="*/ 1452 w 2050"/>
                <a:gd name="T77" fmla="*/ 1283 h 2046"/>
                <a:gd name="T78" fmla="*/ 1446 w 2050"/>
                <a:gd name="T79" fmla="*/ 1315 h 2046"/>
                <a:gd name="T80" fmla="*/ 1340 w 2050"/>
                <a:gd name="T81" fmla="*/ 1371 h 2046"/>
                <a:gd name="T82" fmla="*/ 1250 w 2050"/>
                <a:gd name="T83" fmla="*/ 1366 h 2046"/>
                <a:gd name="T84" fmla="*/ 1102 w 2050"/>
                <a:gd name="T85" fmla="*/ 1287 h 2046"/>
                <a:gd name="T86" fmla="*/ 1088 w 2050"/>
                <a:gd name="T87" fmla="*/ 1409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0" h="2046">
                  <a:moveTo>
                    <a:pt x="0" y="2046"/>
                  </a:moveTo>
                  <a:cubicBezTo>
                    <a:pt x="0" y="1364"/>
                    <a:pt x="0" y="682"/>
                    <a:pt x="0" y="0"/>
                  </a:cubicBezTo>
                  <a:cubicBezTo>
                    <a:pt x="682" y="0"/>
                    <a:pt x="1364" y="0"/>
                    <a:pt x="2046" y="0"/>
                  </a:cubicBezTo>
                  <a:cubicBezTo>
                    <a:pt x="2049" y="17"/>
                    <a:pt x="2050" y="1982"/>
                    <a:pt x="2047" y="2046"/>
                  </a:cubicBezTo>
                  <a:cubicBezTo>
                    <a:pt x="1365" y="2046"/>
                    <a:pt x="684" y="2046"/>
                    <a:pt x="0" y="2046"/>
                  </a:cubicBezTo>
                  <a:close/>
                  <a:moveTo>
                    <a:pt x="600" y="1127"/>
                  </a:moveTo>
                  <a:cubicBezTo>
                    <a:pt x="605" y="1127"/>
                    <a:pt x="608" y="1127"/>
                    <a:pt x="612" y="1127"/>
                  </a:cubicBezTo>
                  <a:cubicBezTo>
                    <a:pt x="647" y="1127"/>
                    <a:pt x="682" y="1127"/>
                    <a:pt x="716" y="1127"/>
                  </a:cubicBezTo>
                  <a:cubicBezTo>
                    <a:pt x="730" y="1127"/>
                    <a:pt x="745" y="1129"/>
                    <a:pt x="758" y="1126"/>
                  </a:cubicBezTo>
                  <a:cubicBezTo>
                    <a:pt x="771" y="1124"/>
                    <a:pt x="784" y="1122"/>
                    <a:pt x="797" y="1120"/>
                  </a:cubicBezTo>
                  <a:cubicBezTo>
                    <a:pt x="826" y="1115"/>
                    <a:pt x="854" y="1105"/>
                    <a:pt x="880" y="1092"/>
                  </a:cubicBezTo>
                  <a:cubicBezTo>
                    <a:pt x="910" y="1078"/>
                    <a:pt x="936" y="1057"/>
                    <a:pt x="960" y="1033"/>
                  </a:cubicBezTo>
                  <a:cubicBezTo>
                    <a:pt x="984" y="1008"/>
                    <a:pt x="1003" y="979"/>
                    <a:pt x="1014" y="946"/>
                  </a:cubicBezTo>
                  <a:cubicBezTo>
                    <a:pt x="1025" y="916"/>
                    <a:pt x="1034" y="886"/>
                    <a:pt x="1032" y="853"/>
                  </a:cubicBezTo>
                  <a:cubicBezTo>
                    <a:pt x="1031" y="842"/>
                    <a:pt x="1031" y="831"/>
                    <a:pt x="1032" y="819"/>
                  </a:cubicBezTo>
                  <a:cubicBezTo>
                    <a:pt x="1034" y="799"/>
                    <a:pt x="1027" y="780"/>
                    <a:pt x="1023" y="761"/>
                  </a:cubicBezTo>
                  <a:cubicBezTo>
                    <a:pt x="1019" y="742"/>
                    <a:pt x="1010" y="724"/>
                    <a:pt x="1000" y="707"/>
                  </a:cubicBezTo>
                  <a:cubicBezTo>
                    <a:pt x="991" y="691"/>
                    <a:pt x="979" y="678"/>
                    <a:pt x="967" y="664"/>
                  </a:cubicBezTo>
                  <a:cubicBezTo>
                    <a:pt x="960" y="656"/>
                    <a:pt x="951" y="650"/>
                    <a:pt x="942" y="643"/>
                  </a:cubicBezTo>
                  <a:cubicBezTo>
                    <a:pt x="923" y="627"/>
                    <a:pt x="901" y="615"/>
                    <a:pt x="878" y="604"/>
                  </a:cubicBezTo>
                  <a:cubicBezTo>
                    <a:pt x="870" y="600"/>
                    <a:pt x="861" y="598"/>
                    <a:pt x="852" y="595"/>
                  </a:cubicBezTo>
                  <a:cubicBezTo>
                    <a:pt x="843" y="592"/>
                    <a:pt x="834" y="589"/>
                    <a:pt x="825" y="588"/>
                  </a:cubicBezTo>
                  <a:cubicBezTo>
                    <a:pt x="815" y="587"/>
                    <a:pt x="805" y="581"/>
                    <a:pt x="795" y="583"/>
                  </a:cubicBezTo>
                  <a:cubicBezTo>
                    <a:pt x="785" y="585"/>
                    <a:pt x="776" y="579"/>
                    <a:pt x="766" y="579"/>
                  </a:cubicBezTo>
                  <a:cubicBezTo>
                    <a:pt x="713" y="580"/>
                    <a:pt x="660" y="573"/>
                    <a:pt x="606" y="575"/>
                  </a:cubicBezTo>
                  <a:cubicBezTo>
                    <a:pt x="568" y="576"/>
                    <a:pt x="530" y="575"/>
                    <a:pt x="492" y="575"/>
                  </a:cubicBezTo>
                  <a:cubicBezTo>
                    <a:pt x="488" y="575"/>
                    <a:pt x="484" y="574"/>
                    <a:pt x="481" y="576"/>
                  </a:cubicBezTo>
                  <a:cubicBezTo>
                    <a:pt x="478" y="633"/>
                    <a:pt x="479" y="1434"/>
                    <a:pt x="482" y="1450"/>
                  </a:cubicBezTo>
                  <a:cubicBezTo>
                    <a:pt x="521" y="1450"/>
                    <a:pt x="560" y="1450"/>
                    <a:pt x="600" y="1450"/>
                  </a:cubicBezTo>
                  <a:cubicBezTo>
                    <a:pt x="600" y="1342"/>
                    <a:pt x="600" y="1235"/>
                    <a:pt x="600" y="1127"/>
                  </a:cubicBezTo>
                  <a:close/>
                  <a:moveTo>
                    <a:pt x="1088" y="1409"/>
                  </a:moveTo>
                  <a:cubicBezTo>
                    <a:pt x="1092" y="1412"/>
                    <a:pt x="1095" y="1418"/>
                    <a:pt x="1098" y="1418"/>
                  </a:cubicBezTo>
                  <a:cubicBezTo>
                    <a:pt x="1112" y="1419"/>
                    <a:pt x="1121" y="1428"/>
                    <a:pt x="1133" y="1432"/>
                  </a:cubicBezTo>
                  <a:cubicBezTo>
                    <a:pt x="1145" y="1436"/>
                    <a:pt x="1157" y="1441"/>
                    <a:pt x="1169" y="1446"/>
                  </a:cubicBezTo>
                  <a:cubicBezTo>
                    <a:pt x="1183" y="1451"/>
                    <a:pt x="1197" y="1455"/>
                    <a:pt x="1212" y="1459"/>
                  </a:cubicBezTo>
                  <a:cubicBezTo>
                    <a:pt x="1226" y="1462"/>
                    <a:pt x="1242" y="1467"/>
                    <a:pt x="1256" y="1466"/>
                  </a:cubicBezTo>
                  <a:cubicBezTo>
                    <a:pt x="1298" y="1466"/>
                    <a:pt x="1339" y="1471"/>
                    <a:pt x="1381" y="1463"/>
                  </a:cubicBezTo>
                  <a:cubicBezTo>
                    <a:pt x="1390" y="1461"/>
                    <a:pt x="1399" y="1459"/>
                    <a:pt x="1408" y="1456"/>
                  </a:cubicBezTo>
                  <a:cubicBezTo>
                    <a:pt x="1434" y="1450"/>
                    <a:pt x="1458" y="1438"/>
                    <a:pt x="1480" y="1423"/>
                  </a:cubicBezTo>
                  <a:cubicBezTo>
                    <a:pt x="1508" y="1405"/>
                    <a:pt x="1528" y="1382"/>
                    <a:pt x="1544" y="1353"/>
                  </a:cubicBezTo>
                  <a:cubicBezTo>
                    <a:pt x="1559" y="1326"/>
                    <a:pt x="1563" y="1296"/>
                    <a:pt x="1568" y="1267"/>
                  </a:cubicBezTo>
                  <a:cubicBezTo>
                    <a:pt x="1569" y="1257"/>
                    <a:pt x="1568" y="1248"/>
                    <a:pt x="1564" y="1238"/>
                  </a:cubicBezTo>
                  <a:cubicBezTo>
                    <a:pt x="1561" y="1229"/>
                    <a:pt x="1562" y="1219"/>
                    <a:pt x="1560" y="1210"/>
                  </a:cubicBezTo>
                  <a:cubicBezTo>
                    <a:pt x="1551" y="1163"/>
                    <a:pt x="1518" y="1126"/>
                    <a:pt x="1480" y="1107"/>
                  </a:cubicBezTo>
                  <a:cubicBezTo>
                    <a:pt x="1470" y="1102"/>
                    <a:pt x="1459" y="1100"/>
                    <a:pt x="1449" y="1094"/>
                  </a:cubicBezTo>
                  <a:cubicBezTo>
                    <a:pt x="1439" y="1087"/>
                    <a:pt x="1428" y="1087"/>
                    <a:pt x="1418" y="1084"/>
                  </a:cubicBezTo>
                  <a:cubicBezTo>
                    <a:pt x="1406" y="1080"/>
                    <a:pt x="1394" y="1076"/>
                    <a:pt x="1381" y="1075"/>
                  </a:cubicBezTo>
                  <a:cubicBezTo>
                    <a:pt x="1365" y="1074"/>
                    <a:pt x="1349" y="1068"/>
                    <a:pt x="1333" y="1065"/>
                  </a:cubicBezTo>
                  <a:cubicBezTo>
                    <a:pt x="1319" y="1063"/>
                    <a:pt x="1304" y="1059"/>
                    <a:pt x="1290" y="1055"/>
                  </a:cubicBezTo>
                  <a:cubicBezTo>
                    <a:pt x="1271" y="1050"/>
                    <a:pt x="1254" y="1042"/>
                    <a:pt x="1239" y="1032"/>
                  </a:cubicBezTo>
                  <a:cubicBezTo>
                    <a:pt x="1224" y="1021"/>
                    <a:pt x="1211" y="1007"/>
                    <a:pt x="1212" y="985"/>
                  </a:cubicBezTo>
                  <a:cubicBezTo>
                    <a:pt x="1204" y="976"/>
                    <a:pt x="1208" y="965"/>
                    <a:pt x="1208" y="955"/>
                  </a:cubicBezTo>
                  <a:cubicBezTo>
                    <a:pt x="1209" y="945"/>
                    <a:pt x="1212" y="936"/>
                    <a:pt x="1216" y="926"/>
                  </a:cubicBezTo>
                  <a:cubicBezTo>
                    <a:pt x="1223" y="909"/>
                    <a:pt x="1237" y="899"/>
                    <a:pt x="1252" y="891"/>
                  </a:cubicBezTo>
                  <a:cubicBezTo>
                    <a:pt x="1270" y="881"/>
                    <a:pt x="1290" y="874"/>
                    <a:pt x="1311" y="875"/>
                  </a:cubicBezTo>
                  <a:cubicBezTo>
                    <a:pt x="1338" y="876"/>
                    <a:pt x="1365" y="872"/>
                    <a:pt x="1392" y="879"/>
                  </a:cubicBezTo>
                  <a:cubicBezTo>
                    <a:pt x="1413" y="884"/>
                    <a:pt x="1433" y="890"/>
                    <a:pt x="1454" y="898"/>
                  </a:cubicBezTo>
                  <a:cubicBezTo>
                    <a:pt x="1483" y="909"/>
                    <a:pt x="1507" y="925"/>
                    <a:pt x="1531" y="942"/>
                  </a:cubicBezTo>
                  <a:cubicBezTo>
                    <a:pt x="1535" y="942"/>
                    <a:pt x="1539" y="942"/>
                    <a:pt x="1543" y="942"/>
                  </a:cubicBezTo>
                  <a:cubicBezTo>
                    <a:pt x="1543" y="904"/>
                    <a:pt x="1543" y="866"/>
                    <a:pt x="1543" y="828"/>
                  </a:cubicBezTo>
                  <a:cubicBezTo>
                    <a:pt x="1537" y="822"/>
                    <a:pt x="1530" y="814"/>
                    <a:pt x="1519" y="815"/>
                  </a:cubicBezTo>
                  <a:cubicBezTo>
                    <a:pt x="1499" y="803"/>
                    <a:pt x="1476" y="799"/>
                    <a:pt x="1455" y="792"/>
                  </a:cubicBezTo>
                  <a:cubicBezTo>
                    <a:pt x="1432" y="785"/>
                    <a:pt x="1409" y="782"/>
                    <a:pt x="1386" y="779"/>
                  </a:cubicBezTo>
                  <a:cubicBezTo>
                    <a:pt x="1368" y="777"/>
                    <a:pt x="1350" y="778"/>
                    <a:pt x="1332" y="779"/>
                  </a:cubicBezTo>
                  <a:cubicBezTo>
                    <a:pt x="1314" y="780"/>
                    <a:pt x="1296" y="779"/>
                    <a:pt x="1278" y="782"/>
                  </a:cubicBezTo>
                  <a:cubicBezTo>
                    <a:pt x="1254" y="786"/>
                    <a:pt x="1232" y="794"/>
                    <a:pt x="1210" y="803"/>
                  </a:cubicBezTo>
                  <a:cubicBezTo>
                    <a:pt x="1183" y="814"/>
                    <a:pt x="1160" y="831"/>
                    <a:pt x="1141" y="852"/>
                  </a:cubicBezTo>
                  <a:cubicBezTo>
                    <a:pt x="1125" y="868"/>
                    <a:pt x="1113" y="886"/>
                    <a:pt x="1105" y="908"/>
                  </a:cubicBezTo>
                  <a:cubicBezTo>
                    <a:pt x="1099" y="925"/>
                    <a:pt x="1093" y="942"/>
                    <a:pt x="1092" y="960"/>
                  </a:cubicBezTo>
                  <a:cubicBezTo>
                    <a:pt x="1091" y="984"/>
                    <a:pt x="1090" y="1008"/>
                    <a:pt x="1100" y="1031"/>
                  </a:cubicBezTo>
                  <a:cubicBezTo>
                    <a:pt x="1106" y="1075"/>
                    <a:pt x="1142" y="1114"/>
                    <a:pt x="1175" y="1133"/>
                  </a:cubicBezTo>
                  <a:cubicBezTo>
                    <a:pt x="1199" y="1146"/>
                    <a:pt x="1225" y="1156"/>
                    <a:pt x="1251" y="1162"/>
                  </a:cubicBezTo>
                  <a:cubicBezTo>
                    <a:pt x="1269" y="1166"/>
                    <a:pt x="1287" y="1172"/>
                    <a:pt x="1306" y="1175"/>
                  </a:cubicBezTo>
                  <a:cubicBezTo>
                    <a:pt x="1324" y="1178"/>
                    <a:pt x="1343" y="1183"/>
                    <a:pt x="1361" y="1187"/>
                  </a:cubicBezTo>
                  <a:cubicBezTo>
                    <a:pt x="1383" y="1192"/>
                    <a:pt x="1403" y="1201"/>
                    <a:pt x="1422" y="1212"/>
                  </a:cubicBezTo>
                  <a:cubicBezTo>
                    <a:pt x="1431" y="1217"/>
                    <a:pt x="1438" y="1226"/>
                    <a:pt x="1442" y="1235"/>
                  </a:cubicBezTo>
                  <a:cubicBezTo>
                    <a:pt x="1449" y="1250"/>
                    <a:pt x="1447" y="1265"/>
                    <a:pt x="1452" y="1280"/>
                  </a:cubicBezTo>
                  <a:cubicBezTo>
                    <a:pt x="1452" y="1281"/>
                    <a:pt x="1452" y="1283"/>
                    <a:pt x="1452" y="1283"/>
                  </a:cubicBezTo>
                  <a:cubicBezTo>
                    <a:pt x="1446" y="1290"/>
                    <a:pt x="1448" y="1298"/>
                    <a:pt x="1448" y="1306"/>
                  </a:cubicBezTo>
                  <a:cubicBezTo>
                    <a:pt x="1448" y="1309"/>
                    <a:pt x="1447" y="1312"/>
                    <a:pt x="1446" y="1315"/>
                  </a:cubicBezTo>
                  <a:cubicBezTo>
                    <a:pt x="1437" y="1335"/>
                    <a:pt x="1421" y="1350"/>
                    <a:pt x="1402" y="1357"/>
                  </a:cubicBezTo>
                  <a:cubicBezTo>
                    <a:pt x="1383" y="1365"/>
                    <a:pt x="1361" y="1371"/>
                    <a:pt x="1340" y="1371"/>
                  </a:cubicBezTo>
                  <a:cubicBezTo>
                    <a:pt x="1321" y="1370"/>
                    <a:pt x="1302" y="1370"/>
                    <a:pt x="1284" y="1371"/>
                  </a:cubicBezTo>
                  <a:cubicBezTo>
                    <a:pt x="1272" y="1372"/>
                    <a:pt x="1260" y="1368"/>
                    <a:pt x="1250" y="1366"/>
                  </a:cubicBezTo>
                  <a:cubicBezTo>
                    <a:pt x="1228" y="1360"/>
                    <a:pt x="1207" y="1352"/>
                    <a:pt x="1187" y="1343"/>
                  </a:cubicBezTo>
                  <a:cubicBezTo>
                    <a:pt x="1156" y="1328"/>
                    <a:pt x="1125" y="1312"/>
                    <a:pt x="1102" y="1287"/>
                  </a:cubicBezTo>
                  <a:cubicBezTo>
                    <a:pt x="1097" y="1287"/>
                    <a:pt x="1093" y="1287"/>
                    <a:pt x="1088" y="1287"/>
                  </a:cubicBezTo>
                  <a:cubicBezTo>
                    <a:pt x="1088" y="1328"/>
                    <a:pt x="1088" y="1368"/>
                    <a:pt x="1088" y="1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6154" y="1599"/>
              <a:ext cx="120" cy="137"/>
            </a:xfrm>
            <a:custGeom>
              <a:avLst/>
              <a:gdLst>
                <a:gd name="T0" fmla="*/ 0 w 309"/>
                <a:gd name="T1" fmla="*/ 351 h 353"/>
                <a:gd name="T2" fmla="*/ 0 w 309"/>
                <a:gd name="T3" fmla="*/ 3 h 353"/>
                <a:gd name="T4" fmla="*/ 84 w 309"/>
                <a:gd name="T5" fmla="*/ 4 h 353"/>
                <a:gd name="T6" fmla="*/ 152 w 309"/>
                <a:gd name="T7" fmla="*/ 7 h 353"/>
                <a:gd name="T8" fmla="*/ 213 w 309"/>
                <a:gd name="T9" fmla="*/ 21 h 353"/>
                <a:gd name="T10" fmla="*/ 267 w 309"/>
                <a:gd name="T11" fmla="*/ 53 h 353"/>
                <a:gd name="T12" fmla="*/ 300 w 309"/>
                <a:gd name="T13" fmla="*/ 107 h 353"/>
                <a:gd name="T14" fmla="*/ 308 w 309"/>
                <a:gd name="T15" fmla="*/ 158 h 353"/>
                <a:gd name="T16" fmla="*/ 308 w 309"/>
                <a:gd name="T17" fmla="*/ 184 h 353"/>
                <a:gd name="T18" fmla="*/ 283 w 309"/>
                <a:gd name="T19" fmla="*/ 269 h 353"/>
                <a:gd name="T20" fmla="*/ 218 w 309"/>
                <a:gd name="T21" fmla="*/ 327 h 353"/>
                <a:gd name="T22" fmla="*/ 160 w 309"/>
                <a:gd name="T23" fmla="*/ 343 h 353"/>
                <a:gd name="T24" fmla="*/ 84 w 309"/>
                <a:gd name="T25" fmla="*/ 348 h 353"/>
                <a:gd name="T26" fmla="*/ 0 w 309"/>
                <a:gd name="T27" fmla="*/ 35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9" h="353">
                  <a:moveTo>
                    <a:pt x="0" y="351"/>
                  </a:moveTo>
                  <a:cubicBezTo>
                    <a:pt x="0" y="234"/>
                    <a:pt x="0" y="119"/>
                    <a:pt x="0" y="3"/>
                  </a:cubicBezTo>
                  <a:cubicBezTo>
                    <a:pt x="29" y="3"/>
                    <a:pt x="57" y="0"/>
                    <a:pt x="84" y="4"/>
                  </a:cubicBezTo>
                  <a:cubicBezTo>
                    <a:pt x="107" y="7"/>
                    <a:pt x="130" y="4"/>
                    <a:pt x="152" y="7"/>
                  </a:cubicBezTo>
                  <a:cubicBezTo>
                    <a:pt x="173" y="10"/>
                    <a:pt x="193" y="13"/>
                    <a:pt x="213" y="21"/>
                  </a:cubicBezTo>
                  <a:cubicBezTo>
                    <a:pt x="233" y="28"/>
                    <a:pt x="252" y="39"/>
                    <a:pt x="267" y="53"/>
                  </a:cubicBezTo>
                  <a:cubicBezTo>
                    <a:pt x="282" y="67"/>
                    <a:pt x="295" y="86"/>
                    <a:pt x="300" y="107"/>
                  </a:cubicBezTo>
                  <a:cubicBezTo>
                    <a:pt x="304" y="124"/>
                    <a:pt x="309" y="140"/>
                    <a:pt x="308" y="158"/>
                  </a:cubicBezTo>
                  <a:cubicBezTo>
                    <a:pt x="307" y="166"/>
                    <a:pt x="308" y="175"/>
                    <a:pt x="308" y="184"/>
                  </a:cubicBezTo>
                  <a:cubicBezTo>
                    <a:pt x="309" y="215"/>
                    <a:pt x="299" y="244"/>
                    <a:pt x="283" y="269"/>
                  </a:cubicBezTo>
                  <a:cubicBezTo>
                    <a:pt x="267" y="294"/>
                    <a:pt x="247" y="316"/>
                    <a:pt x="218" y="327"/>
                  </a:cubicBezTo>
                  <a:cubicBezTo>
                    <a:pt x="199" y="335"/>
                    <a:pt x="180" y="339"/>
                    <a:pt x="160" y="343"/>
                  </a:cubicBezTo>
                  <a:cubicBezTo>
                    <a:pt x="135" y="349"/>
                    <a:pt x="109" y="343"/>
                    <a:pt x="84" y="348"/>
                  </a:cubicBezTo>
                  <a:cubicBezTo>
                    <a:pt x="56" y="353"/>
                    <a:pt x="29" y="349"/>
                    <a:pt x="0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Group 14"/>
          <p:cNvGrpSpPr>
            <a:grpSpLocks noChangeAspect="1"/>
          </p:cNvGrpSpPr>
          <p:nvPr/>
        </p:nvGrpSpPr>
        <p:grpSpPr bwMode="auto">
          <a:xfrm>
            <a:off x="8626383" y="5398094"/>
            <a:ext cx="642750" cy="643281"/>
            <a:chOff x="0" y="4"/>
            <a:chExt cx="3636" cy="3639"/>
          </a:xfrm>
          <a:solidFill>
            <a:srgbClr val="FFD966"/>
          </a:solidFill>
        </p:grpSpPr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0" y="4"/>
              <a:ext cx="3636" cy="3639"/>
            </a:xfrm>
            <a:custGeom>
              <a:avLst/>
              <a:gdLst>
                <a:gd name="T0" fmla="*/ 0 w 1536"/>
                <a:gd name="T1" fmla="*/ 1537 h 1537"/>
                <a:gd name="T2" fmla="*/ 0 w 1536"/>
                <a:gd name="T3" fmla="*/ 0 h 1537"/>
                <a:gd name="T4" fmla="*/ 1536 w 1536"/>
                <a:gd name="T5" fmla="*/ 0 h 1537"/>
                <a:gd name="T6" fmla="*/ 1536 w 1536"/>
                <a:gd name="T7" fmla="*/ 1537 h 1537"/>
                <a:gd name="T8" fmla="*/ 0 w 1536"/>
                <a:gd name="T9" fmla="*/ 1537 h 1537"/>
                <a:gd name="T10" fmla="*/ 830 w 1536"/>
                <a:gd name="T11" fmla="*/ 1204 h 1537"/>
                <a:gd name="T12" fmla="*/ 830 w 1536"/>
                <a:gd name="T13" fmla="*/ 331 h 1537"/>
                <a:gd name="T14" fmla="*/ 314 w 1536"/>
                <a:gd name="T15" fmla="*/ 424 h 1537"/>
                <a:gd name="T16" fmla="*/ 314 w 1536"/>
                <a:gd name="T17" fmla="*/ 1110 h 1537"/>
                <a:gd name="T18" fmla="*/ 830 w 1536"/>
                <a:gd name="T19" fmla="*/ 1204 h 1537"/>
                <a:gd name="T20" fmla="*/ 858 w 1536"/>
                <a:gd name="T21" fmla="*/ 864 h 1537"/>
                <a:gd name="T22" fmla="*/ 1063 w 1536"/>
                <a:gd name="T23" fmla="*/ 864 h 1537"/>
                <a:gd name="T24" fmla="*/ 1063 w 1536"/>
                <a:gd name="T25" fmla="*/ 903 h 1537"/>
                <a:gd name="T26" fmla="*/ 858 w 1536"/>
                <a:gd name="T27" fmla="*/ 903 h 1537"/>
                <a:gd name="T28" fmla="*/ 858 w 1536"/>
                <a:gd name="T29" fmla="*/ 938 h 1537"/>
                <a:gd name="T30" fmla="*/ 1061 w 1536"/>
                <a:gd name="T31" fmla="*/ 938 h 1537"/>
                <a:gd name="T32" fmla="*/ 1061 w 1536"/>
                <a:gd name="T33" fmla="*/ 978 h 1537"/>
                <a:gd name="T34" fmla="*/ 858 w 1536"/>
                <a:gd name="T35" fmla="*/ 978 h 1537"/>
                <a:gd name="T36" fmla="*/ 858 w 1536"/>
                <a:gd name="T37" fmla="*/ 1032 h 1537"/>
                <a:gd name="T38" fmla="*/ 875 w 1536"/>
                <a:gd name="T39" fmla="*/ 1033 h 1537"/>
                <a:gd name="T40" fmla="*/ 1126 w 1536"/>
                <a:gd name="T41" fmla="*/ 1033 h 1537"/>
                <a:gd name="T42" fmla="*/ 1160 w 1536"/>
                <a:gd name="T43" fmla="*/ 999 h 1537"/>
                <a:gd name="T44" fmla="*/ 1160 w 1536"/>
                <a:gd name="T45" fmla="*/ 596 h 1537"/>
                <a:gd name="T46" fmla="*/ 1124 w 1536"/>
                <a:gd name="T47" fmla="*/ 561 h 1537"/>
                <a:gd name="T48" fmla="*/ 875 w 1536"/>
                <a:gd name="T49" fmla="*/ 561 h 1537"/>
                <a:gd name="T50" fmla="*/ 858 w 1536"/>
                <a:gd name="T51" fmla="*/ 562 h 1537"/>
                <a:gd name="T52" fmla="*/ 858 w 1536"/>
                <a:gd name="T53" fmla="*/ 614 h 1537"/>
                <a:gd name="T54" fmla="*/ 898 w 1536"/>
                <a:gd name="T55" fmla="*/ 604 h 1537"/>
                <a:gd name="T56" fmla="*/ 898 w 1536"/>
                <a:gd name="T57" fmla="*/ 726 h 1537"/>
                <a:gd name="T58" fmla="*/ 1020 w 1536"/>
                <a:gd name="T59" fmla="*/ 726 h 1537"/>
                <a:gd name="T60" fmla="*/ 983 w 1536"/>
                <a:gd name="T61" fmla="*/ 797 h 1537"/>
                <a:gd name="T62" fmla="*/ 858 w 1536"/>
                <a:gd name="T63" fmla="*/ 812 h 1537"/>
                <a:gd name="T64" fmla="*/ 858 w 1536"/>
                <a:gd name="T65" fmla="*/ 864 h 1537"/>
                <a:gd name="T66" fmla="*/ 856 w 1536"/>
                <a:gd name="T67" fmla="*/ 546 h 1537"/>
                <a:gd name="T68" fmla="*/ 1176 w 1536"/>
                <a:gd name="T69" fmla="*/ 546 h 1537"/>
                <a:gd name="T70" fmla="*/ 1176 w 1536"/>
                <a:gd name="T71" fmla="*/ 932 h 1537"/>
                <a:gd name="T72" fmla="*/ 1224 w 1536"/>
                <a:gd name="T73" fmla="*/ 895 h 1537"/>
                <a:gd name="T74" fmla="*/ 1224 w 1536"/>
                <a:gd name="T75" fmla="*/ 606 h 1537"/>
                <a:gd name="T76" fmla="*/ 1223 w 1536"/>
                <a:gd name="T77" fmla="*/ 528 h 1537"/>
                <a:gd name="T78" fmla="*/ 1190 w 1536"/>
                <a:gd name="T79" fmla="*/ 497 h 1537"/>
                <a:gd name="T80" fmla="*/ 871 w 1536"/>
                <a:gd name="T81" fmla="*/ 497 h 1537"/>
                <a:gd name="T82" fmla="*/ 856 w 1536"/>
                <a:gd name="T83" fmla="*/ 498 h 1537"/>
                <a:gd name="T84" fmla="*/ 856 w 1536"/>
                <a:gd name="T85" fmla="*/ 546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6" h="1537">
                  <a:moveTo>
                    <a:pt x="0" y="1537"/>
                  </a:moveTo>
                  <a:cubicBezTo>
                    <a:pt x="0" y="1024"/>
                    <a:pt x="0" y="512"/>
                    <a:pt x="0" y="0"/>
                  </a:cubicBezTo>
                  <a:cubicBezTo>
                    <a:pt x="512" y="0"/>
                    <a:pt x="1024" y="0"/>
                    <a:pt x="1536" y="0"/>
                  </a:cubicBezTo>
                  <a:cubicBezTo>
                    <a:pt x="1536" y="512"/>
                    <a:pt x="1536" y="1024"/>
                    <a:pt x="1536" y="1537"/>
                  </a:cubicBezTo>
                  <a:cubicBezTo>
                    <a:pt x="1024" y="1537"/>
                    <a:pt x="512" y="1537"/>
                    <a:pt x="0" y="1537"/>
                  </a:cubicBezTo>
                  <a:close/>
                  <a:moveTo>
                    <a:pt x="830" y="1204"/>
                  </a:moveTo>
                  <a:cubicBezTo>
                    <a:pt x="830" y="912"/>
                    <a:pt x="830" y="622"/>
                    <a:pt x="830" y="331"/>
                  </a:cubicBezTo>
                  <a:cubicBezTo>
                    <a:pt x="657" y="362"/>
                    <a:pt x="486" y="393"/>
                    <a:pt x="314" y="424"/>
                  </a:cubicBezTo>
                  <a:cubicBezTo>
                    <a:pt x="314" y="654"/>
                    <a:pt x="314" y="881"/>
                    <a:pt x="314" y="1110"/>
                  </a:cubicBezTo>
                  <a:cubicBezTo>
                    <a:pt x="486" y="1141"/>
                    <a:pt x="658" y="1172"/>
                    <a:pt x="830" y="1204"/>
                  </a:cubicBezTo>
                  <a:close/>
                  <a:moveTo>
                    <a:pt x="858" y="864"/>
                  </a:moveTo>
                  <a:cubicBezTo>
                    <a:pt x="927" y="864"/>
                    <a:pt x="995" y="864"/>
                    <a:pt x="1063" y="864"/>
                  </a:cubicBezTo>
                  <a:cubicBezTo>
                    <a:pt x="1063" y="878"/>
                    <a:pt x="1063" y="890"/>
                    <a:pt x="1063" y="903"/>
                  </a:cubicBezTo>
                  <a:cubicBezTo>
                    <a:pt x="995" y="903"/>
                    <a:pt x="927" y="903"/>
                    <a:pt x="858" y="903"/>
                  </a:cubicBezTo>
                  <a:cubicBezTo>
                    <a:pt x="858" y="915"/>
                    <a:pt x="858" y="925"/>
                    <a:pt x="858" y="938"/>
                  </a:cubicBezTo>
                  <a:cubicBezTo>
                    <a:pt x="926" y="938"/>
                    <a:pt x="994" y="938"/>
                    <a:pt x="1061" y="938"/>
                  </a:cubicBezTo>
                  <a:cubicBezTo>
                    <a:pt x="1061" y="952"/>
                    <a:pt x="1061" y="964"/>
                    <a:pt x="1061" y="978"/>
                  </a:cubicBezTo>
                  <a:cubicBezTo>
                    <a:pt x="993" y="978"/>
                    <a:pt x="926" y="978"/>
                    <a:pt x="858" y="978"/>
                  </a:cubicBezTo>
                  <a:cubicBezTo>
                    <a:pt x="858" y="997"/>
                    <a:pt x="858" y="1014"/>
                    <a:pt x="858" y="1032"/>
                  </a:cubicBezTo>
                  <a:cubicBezTo>
                    <a:pt x="864" y="1032"/>
                    <a:pt x="870" y="1033"/>
                    <a:pt x="875" y="1033"/>
                  </a:cubicBezTo>
                  <a:cubicBezTo>
                    <a:pt x="959" y="1033"/>
                    <a:pt x="1042" y="1033"/>
                    <a:pt x="1126" y="1033"/>
                  </a:cubicBezTo>
                  <a:cubicBezTo>
                    <a:pt x="1151" y="1033"/>
                    <a:pt x="1160" y="1024"/>
                    <a:pt x="1160" y="999"/>
                  </a:cubicBezTo>
                  <a:cubicBezTo>
                    <a:pt x="1160" y="864"/>
                    <a:pt x="1160" y="730"/>
                    <a:pt x="1160" y="596"/>
                  </a:cubicBezTo>
                  <a:cubicBezTo>
                    <a:pt x="1160" y="569"/>
                    <a:pt x="1151" y="561"/>
                    <a:pt x="1124" y="561"/>
                  </a:cubicBezTo>
                  <a:cubicBezTo>
                    <a:pt x="1041" y="561"/>
                    <a:pt x="958" y="561"/>
                    <a:pt x="875" y="561"/>
                  </a:cubicBezTo>
                  <a:cubicBezTo>
                    <a:pt x="869" y="561"/>
                    <a:pt x="864" y="561"/>
                    <a:pt x="858" y="562"/>
                  </a:cubicBezTo>
                  <a:cubicBezTo>
                    <a:pt x="858" y="580"/>
                    <a:pt x="858" y="597"/>
                    <a:pt x="858" y="614"/>
                  </a:cubicBezTo>
                  <a:cubicBezTo>
                    <a:pt x="871" y="611"/>
                    <a:pt x="883" y="607"/>
                    <a:pt x="898" y="604"/>
                  </a:cubicBezTo>
                  <a:cubicBezTo>
                    <a:pt x="898" y="646"/>
                    <a:pt x="898" y="685"/>
                    <a:pt x="898" y="726"/>
                  </a:cubicBezTo>
                  <a:cubicBezTo>
                    <a:pt x="939" y="726"/>
                    <a:pt x="979" y="726"/>
                    <a:pt x="1020" y="726"/>
                  </a:cubicBezTo>
                  <a:cubicBezTo>
                    <a:pt x="1017" y="756"/>
                    <a:pt x="1004" y="780"/>
                    <a:pt x="983" y="797"/>
                  </a:cubicBezTo>
                  <a:cubicBezTo>
                    <a:pt x="945" y="828"/>
                    <a:pt x="903" y="832"/>
                    <a:pt x="858" y="812"/>
                  </a:cubicBezTo>
                  <a:cubicBezTo>
                    <a:pt x="858" y="830"/>
                    <a:pt x="858" y="845"/>
                    <a:pt x="858" y="864"/>
                  </a:cubicBezTo>
                  <a:close/>
                  <a:moveTo>
                    <a:pt x="856" y="546"/>
                  </a:moveTo>
                  <a:cubicBezTo>
                    <a:pt x="963" y="546"/>
                    <a:pt x="1069" y="546"/>
                    <a:pt x="1176" y="546"/>
                  </a:cubicBezTo>
                  <a:cubicBezTo>
                    <a:pt x="1176" y="676"/>
                    <a:pt x="1176" y="805"/>
                    <a:pt x="1176" y="932"/>
                  </a:cubicBezTo>
                  <a:cubicBezTo>
                    <a:pt x="1212" y="939"/>
                    <a:pt x="1225" y="930"/>
                    <a:pt x="1224" y="895"/>
                  </a:cubicBezTo>
                  <a:cubicBezTo>
                    <a:pt x="1223" y="799"/>
                    <a:pt x="1224" y="702"/>
                    <a:pt x="1224" y="606"/>
                  </a:cubicBezTo>
                  <a:cubicBezTo>
                    <a:pt x="1224" y="580"/>
                    <a:pt x="1224" y="554"/>
                    <a:pt x="1223" y="528"/>
                  </a:cubicBezTo>
                  <a:cubicBezTo>
                    <a:pt x="1222" y="504"/>
                    <a:pt x="1214" y="497"/>
                    <a:pt x="1190" y="497"/>
                  </a:cubicBezTo>
                  <a:cubicBezTo>
                    <a:pt x="1084" y="497"/>
                    <a:pt x="977" y="497"/>
                    <a:pt x="871" y="497"/>
                  </a:cubicBezTo>
                  <a:cubicBezTo>
                    <a:pt x="866" y="497"/>
                    <a:pt x="861" y="498"/>
                    <a:pt x="856" y="498"/>
                  </a:cubicBezTo>
                  <a:cubicBezTo>
                    <a:pt x="856" y="514"/>
                    <a:pt x="856" y="528"/>
                    <a:pt x="856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207" y="1479"/>
              <a:ext cx="438" cy="634"/>
            </a:xfrm>
            <a:custGeom>
              <a:avLst/>
              <a:gdLst>
                <a:gd name="T0" fmla="*/ 0 w 185"/>
                <a:gd name="T1" fmla="*/ 4 h 268"/>
                <a:gd name="T2" fmla="*/ 113 w 185"/>
                <a:gd name="T3" fmla="*/ 2 h 268"/>
                <a:gd name="T4" fmla="*/ 169 w 185"/>
                <a:gd name="T5" fmla="*/ 55 h 268"/>
                <a:gd name="T6" fmla="*/ 72 w 185"/>
                <a:gd name="T7" fmla="*/ 177 h 268"/>
                <a:gd name="T8" fmla="*/ 47 w 185"/>
                <a:gd name="T9" fmla="*/ 177 h 268"/>
                <a:gd name="T10" fmla="*/ 47 w 185"/>
                <a:gd name="T11" fmla="*/ 268 h 268"/>
                <a:gd name="T12" fmla="*/ 0 w 185"/>
                <a:gd name="T13" fmla="*/ 265 h 268"/>
                <a:gd name="T14" fmla="*/ 0 w 185"/>
                <a:gd name="T15" fmla="*/ 4 h 268"/>
                <a:gd name="T16" fmla="*/ 48 w 185"/>
                <a:gd name="T17" fmla="*/ 131 h 268"/>
                <a:gd name="T18" fmla="*/ 108 w 185"/>
                <a:gd name="T19" fmla="*/ 113 h 268"/>
                <a:gd name="T20" fmla="*/ 105 w 185"/>
                <a:gd name="T21" fmla="*/ 58 h 268"/>
                <a:gd name="T22" fmla="*/ 48 w 185"/>
                <a:gd name="T23" fmla="*/ 49 h 268"/>
                <a:gd name="T24" fmla="*/ 48 w 185"/>
                <a:gd name="T25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268">
                  <a:moveTo>
                    <a:pt x="0" y="4"/>
                  </a:moveTo>
                  <a:cubicBezTo>
                    <a:pt x="39" y="3"/>
                    <a:pt x="76" y="0"/>
                    <a:pt x="113" y="2"/>
                  </a:cubicBezTo>
                  <a:cubicBezTo>
                    <a:pt x="144" y="4"/>
                    <a:pt x="163" y="25"/>
                    <a:pt x="169" y="55"/>
                  </a:cubicBezTo>
                  <a:cubicBezTo>
                    <a:pt x="185" y="133"/>
                    <a:pt x="138" y="180"/>
                    <a:pt x="72" y="177"/>
                  </a:cubicBezTo>
                  <a:cubicBezTo>
                    <a:pt x="64" y="177"/>
                    <a:pt x="57" y="177"/>
                    <a:pt x="47" y="177"/>
                  </a:cubicBezTo>
                  <a:cubicBezTo>
                    <a:pt x="47" y="207"/>
                    <a:pt x="47" y="236"/>
                    <a:pt x="47" y="268"/>
                  </a:cubicBezTo>
                  <a:cubicBezTo>
                    <a:pt x="31" y="267"/>
                    <a:pt x="16" y="266"/>
                    <a:pt x="0" y="265"/>
                  </a:cubicBezTo>
                  <a:cubicBezTo>
                    <a:pt x="0" y="179"/>
                    <a:pt x="0" y="93"/>
                    <a:pt x="0" y="4"/>
                  </a:cubicBezTo>
                  <a:close/>
                  <a:moveTo>
                    <a:pt x="48" y="131"/>
                  </a:moveTo>
                  <a:cubicBezTo>
                    <a:pt x="77" y="136"/>
                    <a:pt x="99" y="129"/>
                    <a:pt x="108" y="113"/>
                  </a:cubicBezTo>
                  <a:cubicBezTo>
                    <a:pt x="117" y="97"/>
                    <a:pt x="115" y="71"/>
                    <a:pt x="105" y="58"/>
                  </a:cubicBezTo>
                  <a:cubicBezTo>
                    <a:pt x="94" y="45"/>
                    <a:pt x="70" y="41"/>
                    <a:pt x="48" y="49"/>
                  </a:cubicBezTo>
                  <a:cubicBezTo>
                    <a:pt x="48" y="76"/>
                    <a:pt x="48" y="103"/>
                    <a:pt x="48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7"/>
            <p:cNvSpPr/>
            <p:nvPr/>
          </p:nvSpPr>
          <p:spPr bwMode="auto">
            <a:xfrm>
              <a:off x="2182" y="1436"/>
              <a:ext cx="237" cy="228"/>
            </a:xfrm>
            <a:custGeom>
              <a:avLst/>
              <a:gdLst>
                <a:gd name="T0" fmla="*/ 0 w 100"/>
                <a:gd name="T1" fmla="*/ 0 h 96"/>
                <a:gd name="T2" fmla="*/ 96 w 100"/>
                <a:gd name="T3" fmla="*/ 96 h 96"/>
                <a:gd name="T4" fmla="*/ 0 w 100"/>
                <a:gd name="T5" fmla="*/ 96 h 96"/>
                <a:gd name="T6" fmla="*/ 0 w 100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96">
                  <a:moveTo>
                    <a:pt x="0" y="0"/>
                  </a:moveTo>
                  <a:cubicBezTo>
                    <a:pt x="49" y="1"/>
                    <a:pt x="100" y="51"/>
                    <a:pt x="96" y="96"/>
                  </a:cubicBezTo>
                  <a:cubicBezTo>
                    <a:pt x="65" y="96"/>
                    <a:pt x="33" y="96"/>
                    <a:pt x="0" y="96"/>
                  </a:cubicBezTo>
                  <a:cubicBezTo>
                    <a:pt x="0" y="63"/>
                    <a:pt x="0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6274049" y="6023926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rgbClr val="FFD966"/>
                </a:solidFill>
              </a:rPr>
              <a:t>但</a:t>
            </a:r>
            <a:r>
              <a:rPr lang="zh-CN" altLang="en-US" sz="2000" b="1" spc="600" dirty="0">
                <a:solidFill>
                  <a:srgbClr val="FFD966"/>
                </a:solidFill>
              </a:rPr>
              <a:t>我有信心做得</a:t>
            </a:r>
            <a:r>
              <a:rPr lang="zh-CN" altLang="en-US" sz="2000" b="1" spc="600" dirty="0" smtClean="0">
                <a:solidFill>
                  <a:srgbClr val="FFD966"/>
                </a:solidFill>
              </a:rPr>
              <a:t>更好</a:t>
            </a:r>
            <a:endParaRPr lang="zh-CN" altLang="en-US" sz="2000" b="1" spc="600" dirty="0"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7038" y="1688841"/>
            <a:ext cx="34932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兰亭特黑长简体" panose="02010600000000000000" pitchFamily="2" charset="-122"/>
                <a:ea typeface="方正兰亭特黑长简体" panose="02010600000000000000" pitchFamily="2" charset="-122"/>
              </a:rPr>
              <a:t>电</a:t>
            </a:r>
            <a:endParaRPr lang="zh-CN" altLang="en-US" sz="34400" dirty="0">
              <a:solidFill>
                <a:schemeClr val="accent4">
                  <a:lumMod val="60000"/>
                  <a:lumOff val="40000"/>
                </a:schemeClr>
              </a:solidFill>
              <a:latin typeface="方正兰亭特黑长简体" panose="02010600000000000000" pitchFamily="2" charset="-122"/>
              <a:ea typeface="方正兰亭特黑长简体" panose="020106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3538" y="507785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子</a:t>
            </a:r>
            <a:endParaRPr lang="zh-CN" alt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1688" y="1688841"/>
            <a:ext cx="34932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兰亭特黑长简体" panose="02010600000000000000" pitchFamily="2" charset="-122"/>
                <a:ea typeface="方正兰亭特黑长简体" panose="02010600000000000000" pitchFamily="2" charset="-122"/>
              </a:rPr>
              <a:t>商</a:t>
            </a:r>
            <a:endParaRPr lang="zh-CN" altLang="en-US" sz="34400" dirty="0">
              <a:solidFill>
                <a:schemeClr val="accent4">
                  <a:lumMod val="60000"/>
                  <a:lumOff val="40000"/>
                </a:schemeClr>
              </a:solidFill>
              <a:latin typeface="方正兰亭特黑长简体" panose="02010600000000000000" pitchFamily="2" charset="-122"/>
              <a:ea typeface="方正兰亭特黑长简体" panose="020106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16055" y="507785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务</a:t>
            </a:r>
            <a:endParaRPr lang="zh-CN" alt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7706" y="1905908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我主修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8059780" y="752418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089233" y="849205"/>
            <a:ext cx="1308691" cy="661035"/>
            <a:chOff x="2823529" y="730422"/>
            <a:chExt cx="4908563" cy="66103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任意多边形 26"/>
          <p:cNvSpPr/>
          <p:nvPr/>
        </p:nvSpPr>
        <p:spPr>
          <a:xfrm rot="10800000">
            <a:off x="2669525" y="752418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823529" y="849205"/>
            <a:ext cx="1308691" cy="661035"/>
            <a:chOff x="2823529" y="730422"/>
            <a:chExt cx="4908563" cy="661035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3606786" y="447340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直角三角形 31"/>
          <p:cNvSpPr/>
          <p:nvPr/>
        </p:nvSpPr>
        <p:spPr>
          <a:xfrm rot="5400000">
            <a:off x="8200119" y="1214206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直角三角形 32"/>
          <p:cNvSpPr/>
          <p:nvPr/>
        </p:nvSpPr>
        <p:spPr>
          <a:xfrm rot="16200000" flipH="1">
            <a:off x="3747127" y="1214209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3657600" y="562648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657600" y="1223683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525170" y="603927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2BBF6A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电 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819900" y="601642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1000" dirty="0" smtClean="0">
                <a:solidFill>
                  <a:srgbClr val="FFD966"/>
                </a:solidFill>
              </a:rPr>
              <a:t>电子商务给我商业的思维</a:t>
            </a:r>
            <a:endParaRPr lang="zh-CN" altLang="en-US" sz="2000" b="1" kern="1000" dirty="0">
              <a:solidFill>
                <a:srgbClr val="FFD966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85344" y="601642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1000" dirty="0">
                <a:solidFill>
                  <a:srgbClr val="FFD966"/>
                </a:solidFill>
              </a:rPr>
              <a:t>让</a:t>
            </a:r>
            <a:r>
              <a:rPr lang="zh-CN" altLang="en-US" sz="2000" b="1" kern="1000" dirty="0" smtClean="0">
                <a:solidFill>
                  <a:srgbClr val="FFD966"/>
                </a:solidFill>
              </a:rPr>
              <a:t>我关注商务发展大趋势</a:t>
            </a:r>
            <a:endParaRPr lang="zh-CN" altLang="en-US" sz="2000" b="1" kern="1000" dirty="0">
              <a:solidFill>
                <a:srgbClr val="FFD966"/>
              </a:solidFill>
            </a:endParaRPr>
          </a:p>
        </p:txBody>
      </p:sp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5903429" y="6010136"/>
            <a:ext cx="414441" cy="415181"/>
            <a:chOff x="0" y="2"/>
            <a:chExt cx="2801" cy="2806"/>
          </a:xfrm>
          <a:solidFill>
            <a:srgbClr val="FFD966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222" y="876"/>
              <a:ext cx="1579" cy="1930"/>
            </a:xfrm>
            <a:custGeom>
              <a:avLst/>
              <a:gdLst>
                <a:gd name="T0" fmla="*/ 5 w 667"/>
                <a:gd name="T1" fmla="*/ 152 h 815"/>
                <a:gd name="T2" fmla="*/ 0 w 667"/>
                <a:gd name="T3" fmla="*/ 79 h 815"/>
                <a:gd name="T4" fmla="*/ 77 w 667"/>
                <a:gd name="T5" fmla="*/ 73 h 815"/>
                <a:gd name="T6" fmla="*/ 77 w 667"/>
                <a:gd name="T7" fmla="*/ 0 h 815"/>
                <a:gd name="T8" fmla="*/ 75 w 667"/>
                <a:gd name="T9" fmla="*/ 2 h 815"/>
                <a:gd name="T10" fmla="*/ 148 w 667"/>
                <a:gd name="T11" fmla="*/ 2 h 815"/>
                <a:gd name="T12" fmla="*/ 148 w 667"/>
                <a:gd name="T13" fmla="*/ 148 h 815"/>
                <a:gd name="T14" fmla="*/ 295 w 667"/>
                <a:gd name="T15" fmla="*/ 148 h 815"/>
                <a:gd name="T16" fmla="*/ 300 w 667"/>
                <a:gd name="T17" fmla="*/ 222 h 815"/>
                <a:gd name="T18" fmla="*/ 371 w 667"/>
                <a:gd name="T19" fmla="*/ 222 h 815"/>
                <a:gd name="T20" fmla="*/ 375 w 667"/>
                <a:gd name="T21" fmla="*/ 153 h 815"/>
                <a:gd name="T22" fmla="*/ 445 w 667"/>
                <a:gd name="T23" fmla="*/ 153 h 815"/>
                <a:gd name="T24" fmla="*/ 448 w 667"/>
                <a:gd name="T25" fmla="*/ 225 h 815"/>
                <a:gd name="T26" fmla="*/ 522 w 667"/>
                <a:gd name="T27" fmla="*/ 225 h 815"/>
                <a:gd name="T28" fmla="*/ 521 w 667"/>
                <a:gd name="T29" fmla="*/ 223 h 815"/>
                <a:gd name="T30" fmla="*/ 522 w 667"/>
                <a:gd name="T31" fmla="*/ 299 h 815"/>
                <a:gd name="T32" fmla="*/ 445 w 667"/>
                <a:gd name="T33" fmla="*/ 299 h 815"/>
                <a:gd name="T34" fmla="*/ 445 w 667"/>
                <a:gd name="T35" fmla="*/ 371 h 815"/>
                <a:gd name="T36" fmla="*/ 376 w 667"/>
                <a:gd name="T37" fmla="*/ 371 h 815"/>
                <a:gd name="T38" fmla="*/ 370 w 667"/>
                <a:gd name="T39" fmla="*/ 301 h 815"/>
                <a:gd name="T40" fmla="*/ 301 w 667"/>
                <a:gd name="T41" fmla="*/ 301 h 815"/>
                <a:gd name="T42" fmla="*/ 301 w 667"/>
                <a:gd name="T43" fmla="*/ 446 h 815"/>
                <a:gd name="T44" fmla="*/ 448 w 667"/>
                <a:gd name="T45" fmla="*/ 446 h 815"/>
                <a:gd name="T46" fmla="*/ 448 w 667"/>
                <a:gd name="T47" fmla="*/ 593 h 815"/>
                <a:gd name="T48" fmla="*/ 519 w 667"/>
                <a:gd name="T49" fmla="*/ 593 h 815"/>
                <a:gd name="T50" fmla="*/ 519 w 667"/>
                <a:gd name="T51" fmla="*/ 447 h 815"/>
                <a:gd name="T52" fmla="*/ 446 w 667"/>
                <a:gd name="T53" fmla="*/ 447 h 815"/>
                <a:gd name="T54" fmla="*/ 444 w 667"/>
                <a:gd name="T55" fmla="*/ 370 h 815"/>
                <a:gd name="T56" fmla="*/ 521 w 667"/>
                <a:gd name="T57" fmla="*/ 370 h 815"/>
                <a:gd name="T58" fmla="*/ 521 w 667"/>
                <a:gd name="T59" fmla="*/ 297 h 815"/>
                <a:gd name="T60" fmla="*/ 596 w 667"/>
                <a:gd name="T61" fmla="*/ 299 h 815"/>
                <a:gd name="T62" fmla="*/ 595 w 667"/>
                <a:gd name="T63" fmla="*/ 297 h 815"/>
                <a:gd name="T64" fmla="*/ 595 w 667"/>
                <a:gd name="T65" fmla="*/ 444 h 815"/>
                <a:gd name="T66" fmla="*/ 667 w 667"/>
                <a:gd name="T67" fmla="*/ 450 h 815"/>
                <a:gd name="T68" fmla="*/ 667 w 667"/>
                <a:gd name="T69" fmla="*/ 518 h 815"/>
                <a:gd name="T70" fmla="*/ 598 w 667"/>
                <a:gd name="T71" fmla="*/ 523 h 815"/>
                <a:gd name="T72" fmla="*/ 598 w 667"/>
                <a:gd name="T73" fmla="*/ 669 h 815"/>
                <a:gd name="T74" fmla="*/ 666 w 667"/>
                <a:gd name="T75" fmla="*/ 672 h 815"/>
                <a:gd name="T76" fmla="*/ 666 w 667"/>
                <a:gd name="T77" fmla="*/ 815 h 815"/>
                <a:gd name="T78" fmla="*/ 460 w 667"/>
                <a:gd name="T79" fmla="*/ 815 h 815"/>
                <a:gd name="T80" fmla="*/ 460 w 667"/>
                <a:gd name="T81" fmla="*/ 747 h 815"/>
                <a:gd name="T82" fmla="*/ 519 w 667"/>
                <a:gd name="T83" fmla="*/ 742 h 815"/>
                <a:gd name="T84" fmla="*/ 519 w 667"/>
                <a:gd name="T85" fmla="*/ 672 h 815"/>
                <a:gd name="T86" fmla="*/ 448 w 667"/>
                <a:gd name="T87" fmla="*/ 672 h 815"/>
                <a:gd name="T88" fmla="*/ 445 w 667"/>
                <a:gd name="T89" fmla="*/ 741 h 815"/>
                <a:gd name="T90" fmla="*/ 375 w 667"/>
                <a:gd name="T91" fmla="*/ 745 h 815"/>
                <a:gd name="T92" fmla="*/ 370 w 667"/>
                <a:gd name="T93" fmla="*/ 815 h 815"/>
                <a:gd name="T94" fmla="*/ 228 w 667"/>
                <a:gd name="T95" fmla="*/ 815 h 815"/>
                <a:gd name="T96" fmla="*/ 228 w 667"/>
                <a:gd name="T97" fmla="*/ 747 h 815"/>
                <a:gd name="T98" fmla="*/ 296 w 667"/>
                <a:gd name="T99" fmla="*/ 743 h 815"/>
                <a:gd name="T100" fmla="*/ 296 w 667"/>
                <a:gd name="T101" fmla="*/ 671 h 815"/>
                <a:gd name="T102" fmla="*/ 227 w 667"/>
                <a:gd name="T103" fmla="*/ 668 h 815"/>
                <a:gd name="T104" fmla="*/ 227 w 667"/>
                <a:gd name="T105" fmla="*/ 297 h 815"/>
                <a:gd name="T106" fmla="*/ 75 w 667"/>
                <a:gd name="T107" fmla="*/ 297 h 815"/>
                <a:gd name="T108" fmla="*/ 77 w 667"/>
                <a:gd name="T109" fmla="*/ 298 h 815"/>
                <a:gd name="T110" fmla="*/ 77 w 667"/>
                <a:gd name="T111" fmla="*/ 151 h 815"/>
                <a:gd name="T112" fmla="*/ 4 w 667"/>
                <a:gd name="T113" fmla="*/ 151 h 815"/>
                <a:gd name="T114" fmla="*/ 5 w 667"/>
                <a:gd name="T115" fmla="*/ 152 h 815"/>
                <a:gd name="T116" fmla="*/ 302 w 667"/>
                <a:gd name="T117" fmla="*/ 523 h 815"/>
                <a:gd name="T118" fmla="*/ 302 w 667"/>
                <a:gd name="T119" fmla="*/ 592 h 815"/>
                <a:gd name="T120" fmla="*/ 370 w 667"/>
                <a:gd name="T121" fmla="*/ 592 h 815"/>
                <a:gd name="T122" fmla="*/ 370 w 667"/>
                <a:gd name="T123" fmla="*/ 523 h 815"/>
                <a:gd name="T124" fmla="*/ 302 w 667"/>
                <a:gd name="T125" fmla="*/ 5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815">
                  <a:moveTo>
                    <a:pt x="5" y="152"/>
                  </a:moveTo>
                  <a:cubicBezTo>
                    <a:pt x="3" y="129"/>
                    <a:pt x="2" y="107"/>
                    <a:pt x="0" y="79"/>
                  </a:cubicBezTo>
                  <a:cubicBezTo>
                    <a:pt x="25" y="77"/>
                    <a:pt x="47" y="75"/>
                    <a:pt x="77" y="73"/>
                  </a:cubicBezTo>
                  <a:cubicBezTo>
                    <a:pt x="77" y="49"/>
                    <a:pt x="77" y="25"/>
                    <a:pt x="77" y="0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98" y="2"/>
                    <a:pt x="121" y="2"/>
                    <a:pt x="148" y="2"/>
                  </a:cubicBezTo>
                  <a:cubicBezTo>
                    <a:pt x="148" y="50"/>
                    <a:pt x="148" y="96"/>
                    <a:pt x="148" y="148"/>
                  </a:cubicBezTo>
                  <a:cubicBezTo>
                    <a:pt x="198" y="148"/>
                    <a:pt x="245" y="148"/>
                    <a:pt x="295" y="148"/>
                  </a:cubicBezTo>
                  <a:cubicBezTo>
                    <a:pt x="297" y="176"/>
                    <a:pt x="299" y="198"/>
                    <a:pt x="300" y="222"/>
                  </a:cubicBezTo>
                  <a:cubicBezTo>
                    <a:pt x="323" y="222"/>
                    <a:pt x="345" y="222"/>
                    <a:pt x="371" y="222"/>
                  </a:cubicBezTo>
                  <a:cubicBezTo>
                    <a:pt x="372" y="201"/>
                    <a:pt x="374" y="179"/>
                    <a:pt x="375" y="153"/>
                  </a:cubicBezTo>
                  <a:cubicBezTo>
                    <a:pt x="398" y="153"/>
                    <a:pt x="420" y="153"/>
                    <a:pt x="445" y="153"/>
                  </a:cubicBezTo>
                  <a:cubicBezTo>
                    <a:pt x="446" y="176"/>
                    <a:pt x="447" y="197"/>
                    <a:pt x="448" y="225"/>
                  </a:cubicBezTo>
                  <a:cubicBezTo>
                    <a:pt x="474" y="225"/>
                    <a:pt x="498" y="225"/>
                    <a:pt x="522" y="225"/>
                  </a:cubicBezTo>
                  <a:cubicBezTo>
                    <a:pt x="521" y="223"/>
                    <a:pt x="521" y="223"/>
                    <a:pt x="521" y="223"/>
                  </a:cubicBezTo>
                  <a:cubicBezTo>
                    <a:pt x="521" y="248"/>
                    <a:pt x="521" y="273"/>
                    <a:pt x="522" y="299"/>
                  </a:cubicBezTo>
                  <a:cubicBezTo>
                    <a:pt x="498" y="299"/>
                    <a:pt x="474" y="299"/>
                    <a:pt x="445" y="299"/>
                  </a:cubicBezTo>
                  <a:cubicBezTo>
                    <a:pt x="445" y="326"/>
                    <a:pt x="445" y="348"/>
                    <a:pt x="445" y="371"/>
                  </a:cubicBezTo>
                  <a:cubicBezTo>
                    <a:pt x="423" y="371"/>
                    <a:pt x="400" y="371"/>
                    <a:pt x="376" y="371"/>
                  </a:cubicBezTo>
                  <a:cubicBezTo>
                    <a:pt x="374" y="345"/>
                    <a:pt x="372" y="323"/>
                    <a:pt x="370" y="301"/>
                  </a:cubicBezTo>
                  <a:cubicBezTo>
                    <a:pt x="345" y="301"/>
                    <a:pt x="322" y="301"/>
                    <a:pt x="301" y="301"/>
                  </a:cubicBezTo>
                  <a:cubicBezTo>
                    <a:pt x="301" y="351"/>
                    <a:pt x="301" y="398"/>
                    <a:pt x="301" y="446"/>
                  </a:cubicBezTo>
                  <a:cubicBezTo>
                    <a:pt x="352" y="446"/>
                    <a:pt x="400" y="446"/>
                    <a:pt x="448" y="446"/>
                  </a:cubicBezTo>
                  <a:cubicBezTo>
                    <a:pt x="448" y="495"/>
                    <a:pt x="448" y="544"/>
                    <a:pt x="448" y="593"/>
                  </a:cubicBezTo>
                  <a:cubicBezTo>
                    <a:pt x="475" y="593"/>
                    <a:pt x="497" y="593"/>
                    <a:pt x="519" y="593"/>
                  </a:cubicBezTo>
                  <a:cubicBezTo>
                    <a:pt x="519" y="542"/>
                    <a:pt x="519" y="495"/>
                    <a:pt x="519" y="447"/>
                  </a:cubicBezTo>
                  <a:cubicBezTo>
                    <a:pt x="492" y="447"/>
                    <a:pt x="469" y="447"/>
                    <a:pt x="446" y="447"/>
                  </a:cubicBezTo>
                  <a:cubicBezTo>
                    <a:pt x="446" y="421"/>
                    <a:pt x="445" y="396"/>
                    <a:pt x="444" y="370"/>
                  </a:cubicBezTo>
                  <a:cubicBezTo>
                    <a:pt x="469" y="370"/>
                    <a:pt x="495" y="370"/>
                    <a:pt x="521" y="370"/>
                  </a:cubicBezTo>
                  <a:cubicBezTo>
                    <a:pt x="521" y="343"/>
                    <a:pt x="521" y="320"/>
                    <a:pt x="521" y="297"/>
                  </a:cubicBezTo>
                  <a:cubicBezTo>
                    <a:pt x="546" y="298"/>
                    <a:pt x="571" y="298"/>
                    <a:pt x="596" y="299"/>
                  </a:cubicBezTo>
                  <a:cubicBezTo>
                    <a:pt x="595" y="297"/>
                    <a:pt x="595" y="297"/>
                    <a:pt x="595" y="297"/>
                  </a:cubicBezTo>
                  <a:cubicBezTo>
                    <a:pt x="595" y="345"/>
                    <a:pt x="595" y="393"/>
                    <a:pt x="595" y="444"/>
                  </a:cubicBezTo>
                  <a:cubicBezTo>
                    <a:pt x="620" y="446"/>
                    <a:pt x="643" y="448"/>
                    <a:pt x="667" y="450"/>
                  </a:cubicBezTo>
                  <a:cubicBezTo>
                    <a:pt x="667" y="473"/>
                    <a:pt x="667" y="494"/>
                    <a:pt x="667" y="518"/>
                  </a:cubicBezTo>
                  <a:cubicBezTo>
                    <a:pt x="645" y="520"/>
                    <a:pt x="622" y="521"/>
                    <a:pt x="598" y="523"/>
                  </a:cubicBezTo>
                  <a:cubicBezTo>
                    <a:pt x="598" y="572"/>
                    <a:pt x="598" y="619"/>
                    <a:pt x="598" y="669"/>
                  </a:cubicBezTo>
                  <a:cubicBezTo>
                    <a:pt x="621" y="670"/>
                    <a:pt x="642" y="671"/>
                    <a:pt x="666" y="672"/>
                  </a:cubicBezTo>
                  <a:cubicBezTo>
                    <a:pt x="666" y="719"/>
                    <a:pt x="666" y="766"/>
                    <a:pt x="666" y="815"/>
                  </a:cubicBezTo>
                  <a:cubicBezTo>
                    <a:pt x="597" y="815"/>
                    <a:pt x="530" y="815"/>
                    <a:pt x="460" y="815"/>
                  </a:cubicBezTo>
                  <a:cubicBezTo>
                    <a:pt x="460" y="794"/>
                    <a:pt x="460" y="773"/>
                    <a:pt x="460" y="747"/>
                  </a:cubicBezTo>
                  <a:cubicBezTo>
                    <a:pt x="477" y="746"/>
                    <a:pt x="497" y="744"/>
                    <a:pt x="519" y="742"/>
                  </a:cubicBezTo>
                  <a:cubicBezTo>
                    <a:pt x="519" y="719"/>
                    <a:pt x="519" y="697"/>
                    <a:pt x="519" y="672"/>
                  </a:cubicBezTo>
                  <a:cubicBezTo>
                    <a:pt x="496" y="672"/>
                    <a:pt x="474" y="672"/>
                    <a:pt x="448" y="672"/>
                  </a:cubicBezTo>
                  <a:cubicBezTo>
                    <a:pt x="447" y="694"/>
                    <a:pt x="446" y="715"/>
                    <a:pt x="445" y="741"/>
                  </a:cubicBezTo>
                  <a:cubicBezTo>
                    <a:pt x="422" y="742"/>
                    <a:pt x="400" y="744"/>
                    <a:pt x="375" y="745"/>
                  </a:cubicBezTo>
                  <a:cubicBezTo>
                    <a:pt x="373" y="769"/>
                    <a:pt x="372" y="791"/>
                    <a:pt x="370" y="815"/>
                  </a:cubicBezTo>
                  <a:cubicBezTo>
                    <a:pt x="322" y="815"/>
                    <a:pt x="276" y="815"/>
                    <a:pt x="228" y="815"/>
                  </a:cubicBezTo>
                  <a:cubicBezTo>
                    <a:pt x="228" y="794"/>
                    <a:pt x="228" y="773"/>
                    <a:pt x="228" y="747"/>
                  </a:cubicBezTo>
                  <a:cubicBezTo>
                    <a:pt x="248" y="746"/>
                    <a:pt x="271" y="744"/>
                    <a:pt x="296" y="743"/>
                  </a:cubicBezTo>
                  <a:cubicBezTo>
                    <a:pt x="296" y="719"/>
                    <a:pt x="296" y="697"/>
                    <a:pt x="296" y="671"/>
                  </a:cubicBezTo>
                  <a:cubicBezTo>
                    <a:pt x="274" y="670"/>
                    <a:pt x="253" y="669"/>
                    <a:pt x="227" y="668"/>
                  </a:cubicBezTo>
                  <a:cubicBezTo>
                    <a:pt x="227" y="546"/>
                    <a:pt x="227" y="425"/>
                    <a:pt x="227" y="297"/>
                  </a:cubicBezTo>
                  <a:cubicBezTo>
                    <a:pt x="173" y="297"/>
                    <a:pt x="124" y="297"/>
                    <a:pt x="75" y="297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77" y="250"/>
                    <a:pt x="77" y="201"/>
                    <a:pt x="77" y="151"/>
                  </a:cubicBezTo>
                  <a:cubicBezTo>
                    <a:pt x="49" y="151"/>
                    <a:pt x="26" y="151"/>
                    <a:pt x="4" y="151"/>
                  </a:cubicBezTo>
                  <a:cubicBezTo>
                    <a:pt x="3" y="151"/>
                    <a:pt x="5" y="152"/>
                    <a:pt x="5" y="152"/>
                  </a:cubicBezTo>
                  <a:close/>
                  <a:moveTo>
                    <a:pt x="302" y="523"/>
                  </a:moveTo>
                  <a:cubicBezTo>
                    <a:pt x="302" y="550"/>
                    <a:pt x="302" y="572"/>
                    <a:pt x="302" y="592"/>
                  </a:cubicBezTo>
                  <a:cubicBezTo>
                    <a:pt x="327" y="592"/>
                    <a:pt x="349" y="592"/>
                    <a:pt x="370" y="592"/>
                  </a:cubicBezTo>
                  <a:cubicBezTo>
                    <a:pt x="370" y="567"/>
                    <a:pt x="370" y="544"/>
                    <a:pt x="370" y="523"/>
                  </a:cubicBezTo>
                  <a:cubicBezTo>
                    <a:pt x="345" y="523"/>
                    <a:pt x="324" y="523"/>
                    <a:pt x="302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0" y="7"/>
              <a:ext cx="1044" cy="1037"/>
            </a:xfrm>
            <a:custGeom>
              <a:avLst/>
              <a:gdLst>
                <a:gd name="T0" fmla="*/ 441 w 441"/>
                <a:gd name="T1" fmla="*/ 0 h 438"/>
                <a:gd name="T2" fmla="*/ 441 w 441"/>
                <a:gd name="T3" fmla="*/ 438 h 438"/>
                <a:gd name="T4" fmla="*/ 0 w 441"/>
                <a:gd name="T5" fmla="*/ 438 h 438"/>
                <a:gd name="T6" fmla="*/ 0 w 441"/>
                <a:gd name="T7" fmla="*/ 0 h 438"/>
                <a:gd name="T8" fmla="*/ 441 w 441"/>
                <a:gd name="T9" fmla="*/ 0 h 438"/>
                <a:gd name="T10" fmla="*/ 367 w 441"/>
                <a:gd name="T11" fmla="*/ 73 h 438"/>
                <a:gd name="T12" fmla="*/ 74 w 441"/>
                <a:gd name="T13" fmla="*/ 73 h 438"/>
                <a:gd name="T14" fmla="*/ 74 w 441"/>
                <a:gd name="T15" fmla="*/ 365 h 438"/>
                <a:gd name="T16" fmla="*/ 367 w 441"/>
                <a:gd name="T17" fmla="*/ 365 h 438"/>
                <a:gd name="T18" fmla="*/ 367 w 441"/>
                <a:gd name="T19" fmla="*/ 7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438">
                  <a:moveTo>
                    <a:pt x="441" y="0"/>
                  </a:moveTo>
                  <a:cubicBezTo>
                    <a:pt x="441" y="148"/>
                    <a:pt x="441" y="291"/>
                    <a:pt x="441" y="438"/>
                  </a:cubicBezTo>
                  <a:cubicBezTo>
                    <a:pt x="294" y="438"/>
                    <a:pt x="149" y="438"/>
                    <a:pt x="0" y="438"/>
                  </a:cubicBezTo>
                  <a:cubicBezTo>
                    <a:pt x="0" y="293"/>
                    <a:pt x="0" y="149"/>
                    <a:pt x="0" y="0"/>
                  </a:cubicBezTo>
                  <a:cubicBezTo>
                    <a:pt x="145" y="0"/>
                    <a:pt x="291" y="0"/>
                    <a:pt x="441" y="0"/>
                  </a:cubicBezTo>
                  <a:close/>
                  <a:moveTo>
                    <a:pt x="367" y="73"/>
                  </a:moveTo>
                  <a:cubicBezTo>
                    <a:pt x="265" y="73"/>
                    <a:pt x="170" y="73"/>
                    <a:pt x="74" y="73"/>
                  </a:cubicBezTo>
                  <a:cubicBezTo>
                    <a:pt x="74" y="172"/>
                    <a:pt x="74" y="268"/>
                    <a:pt x="74" y="365"/>
                  </a:cubicBezTo>
                  <a:cubicBezTo>
                    <a:pt x="174" y="365"/>
                    <a:pt x="270" y="365"/>
                    <a:pt x="367" y="365"/>
                  </a:cubicBezTo>
                  <a:cubicBezTo>
                    <a:pt x="367" y="266"/>
                    <a:pt x="367" y="171"/>
                    <a:pt x="36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1762" y="2"/>
              <a:ext cx="1037" cy="1044"/>
            </a:xfrm>
            <a:custGeom>
              <a:avLst/>
              <a:gdLst>
                <a:gd name="T0" fmla="*/ 0 w 438"/>
                <a:gd name="T1" fmla="*/ 0 h 441"/>
                <a:gd name="T2" fmla="*/ 438 w 438"/>
                <a:gd name="T3" fmla="*/ 0 h 441"/>
                <a:gd name="T4" fmla="*/ 438 w 438"/>
                <a:gd name="T5" fmla="*/ 441 h 441"/>
                <a:gd name="T6" fmla="*/ 0 w 438"/>
                <a:gd name="T7" fmla="*/ 441 h 441"/>
                <a:gd name="T8" fmla="*/ 0 w 438"/>
                <a:gd name="T9" fmla="*/ 0 h 441"/>
                <a:gd name="T10" fmla="*/ 367 w 438"/>
                <a:gd name="T11" fmla="*/ 75 h 441"/>
                <a:gd name="T12" fmla="*/ 73 w 438"/>
                <a:gd name="T13" fmla="*/ 75 h 441"/>
                <a:gd name="T14" fmla="*/ 73 w 438"/>
                <a:gd name="T15" fmla="*/ 367 h 441"/>
                <a:gd name="T16" fmla="*/ 367 w 438"/>
                <a:gd name="T17" fmla="*/ 367 h 441"/>
                <a:gd name="T18" fmla="*/ 367 w 438"/>
                <a:gd name="T19" fmla="*/ 7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441">
                  <a:moveTo>
                    <a:pt x="0" y="0"/>
                  </a:moveTo>
                  <a:cubicBezTo>
                    <a:pt x="147" y="0"/>
                    <a:pt x="291" y="0"/>
                    <a:pt x="438" y="0"/>
                  </a:cubicBezTo>
                  <a:cubicBezTo>
                    <a:pt x="438" y="147"/>
                    <a:pt x="438" y="293"/>
                    <a:pt x="438" y="441"/>
                  </a:cubicBezTo>
                  <a:cubicBezTo>
                    <a:pt x="293" y="441"/>
                    <a:pt x="148" y="441"/>
                    <a:pt x="0" y="441"/>
                  </a:cubicBezTo>
                  <a:cubicBezTo>
                    <a:pt x="0" y="296"/>
                    <a:pt x="0" y="150"/>
                    <a:pt x="0" y="0"/>
                  </a:cubicBezTo>
                  <a:close/>
                  <a:moveTo>
                    <a:pt x="367" y="75"/>
                  </a:moveTo>
                  <a:cubicBezTo>
                    <a:pt x="266" y="75"/>
                    <a:pt x="170" y="75"/>
                    <a:pt x="73" y="75"/>
                  </a:cubicBezTo>
                  <a:cubicBezTo>
                    <a:pt x="73" y="174"/>
                    <a:pt x="73" y="271"/>
                    <a:pt x="73" y="367"/>
                  </a:cubicBezTo>
                  <a:cubicBezTo>
                    <a:pt x="173" y="367"/>
                    <a:pt x="270" y="367"/>
                    <a:pt x="367" y="367"/>
                  </a:cubicBezTo>
                  <a:cubicBezTo>
                    <a:pt x="367" y="269"/>
                    <a:pt x="367" y="175"/>
                    <a:pt x="36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0" y="1766"/>
              <a:ext cx="1042" cy="1042"/>
            </a:xfrm>
            <a:custGeom>
              <a:avLst/>
              <a:gdLst>
                <a:gd name="T0" fmla="*/ 440 w 440"/>
                <a:gd name="T1" fmla="*/ 440 h 440"/>
                <a:gd name="T2" fmla="*/ 0 w 440"/>
                <a:gd name="T3" fmla="*/ 440 h 440"/>
                <a:gd name="T4" fmla="*/ 0 w 440"/>
                <a:gd name="T5" fmla="*/ 0 h 440"/>
                <a:gd name="T6" fmla="*/ 440 w 440"/>
                <a:gd name="T7" fmla="*/ 0 h 440"/>
                <a:gd name="T8" fmla="*/ 440 w 440"/>
                <a:gd name="T9" fmla="*/ 440 h 440"/>
                <a:gd name="T10" fmla="*/ 72 w 440"/>
                <a:gd name="T11" fmla="*/ 366 h 440"/>
                <a:gd name="T12" fmla="*/ 366 w 440"/>
                <a:gd name="T13" fmla="*/ 366 h 440"/>
                <a:gd name="T14" fmla="*/ 366 w 440"/>
                <a:gd name="T15" fmla="*/ 74 h 440"/>
                <a:gd name="T16" fmla="*/ 72 w 440"/>
                <a:gd name="T17" fmla="*/ 74 h 440"/>
                <a:gd name="T18" fmla="*/ 72 w 440"/>
                <a:gd name="T19" fmla="*/ 36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440">
                  <a:moveTo>
                    <a:pt x="440" y="440"/>
                  </a:moveTo>
                  <a:cubicBezTo>
                    <a:pt x="291" y="440"/>
                    <a:pt x="147" y="440"/>
                    <a:pt x="0" y="440"/>
                  </a:cubicBezTo>
                  <a:cubicBezTo>
                    <a:pt x="0" y="293"/>
                    <a:pt x="0" y="148"/>
                    <a:pt x="0" y="0"/>
                  </a:cubicBezTo>
                  <a:cubicBezTo>
                    <a:pt x="146" y="0"/>
                    <a:pt x="292" y="0"/>
                    <a:pt x="440" y="0"/>
                  </a:cubicBezTo>
                  <a:cubicBezTo>
                    <a:pt x="440" y="146"/>
                    <a:pt x="440" y="291"/>
                    <a:pt x="440" y="440"/>
                  </a:cubicBezTo>
                  <a:close/>
                  <a:moveTo>
                    <a:pt x="72" y="366"/>
                  </a:moveTo>
                  <a:cubicBezTo>
                    <a:pt x="173" y="366"/>
                    <a:pt x="269" y="366"/>
                    <a:pt x="366" y="366"/>
                  </a:cubicBezTo>
                  <a:cubicBezTo>
                    <a:pt x="366" y="266"/>
                    <a:pt x="366" y="170"/>
                    <a:pt x="366" y="74"/>
                  </a:cubicBezTo>
                  <a:cubicBezTo>
                    <a:pt x="265" y="74"/>
                    <a:pt x="169" y="74"/>
                    <a:pt x="72" y="74"/>
                  </a:cubicBezTo>
                  <a:cubicBezTo>
                    <a:pt x="72" y="172"/>
                    <a:pt x="72" y="266"/>
                    <a:pt x="72" y="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1231" y="7"/>
              <a:ext cx="339" cy="874"/>
            </a:xfrm>
            <a:custGeom>
              <a:avLst/>
              <a:gdLst>
                <a:gd name="T0" fmla="*/ 73 w 143"/>
                <a:gd name="T1" fmla="*/ 367 h 369"/>
                <a:gd name="T2" fmla="*/ 1 w 143"/>
                <a:gd name="T3" fmla="*/ 367 h 369"/>
                <a:gd name="T4" fmla="*/ 1 w 143"/>
                <a:gd name="T5" fmla="*/ 147 h 369"/>
                <a:gd name="T6" fmla="*/ 69 w 143"/>
                <a:gd name="T7" fmla="*/ 144 h 369"/>
                <a:gd name="T8" fmla="*/ 69 w 143"/>
                <a:gd name="T9" fmla="*/ 73 h 369"/>
                <a:gd name="T10" fmla="*/ 0 w 143"/>
                <a:gd name="T11" fmla="*/ 68 h 369"/>
                <a:gd name="T12" fmla="*/ 0 w 143"/>
                <a:gd name="T13" fmla="*/ 0 h 369"/>
                <a:gd name="T14" fmla="*/ 143 w 143"/>
                <a:gd name="T15" fmla="*/ 0 h 369"/>
                <a:gd name="T16" fmla="*/ 143 w 143"/>
                <a:gd name="T17" fmla="*/ 216 h 369"/>
                <a:gd name="T18" fmla="*/ 71 w 143"/>
                <a:gd name="T19" fmla="*/ 221 h 369"/>
                <a:gd name="T20" fmla="*/ 71 w 143"/>
                <a:gd name="T21" fmla="*/ 369 h 369"/>
                <a:gd name="T22" fmla="*/ 73 w 143"/>
                <a:gd name="T23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369">
                  <a:moveTo>
                    <a:pt x="73" y="367"/>
                  </a:moveTo>
                  <a:cubicBezTo>
                    <a:pt x="50" y="367"/>
                    <a:pt x="27" y="367"/>
                    <a:pt x="1" y="367"/>
                  </a:cubicBezTo>
                  <a:cubicBezTo>
                    <a:pt x="1" y="293"/>
                    <a:pt x="1" y="222"/>
                    <a:pt x="1" y="147"/>
                  </a:cubicBezTo>
                  <a:cubicBezTo>
                    <a:pt x="23" y="146"/>
                    <a:pt x="44" y="145"/>
                    <a:pt x="69" y="144"/>
                  </a:cubicBezTo>
                  <a:cubicBezTo>
                    <a:pt x="69" y="121"/>
                    <a:pt x="69" y="99"/>
                    <a:pt x="69" y="73"/>
                  </a:cubicBezTo>
                  <a:cubicBezTo>
                    <a:pt x="48" y="71"/>
                    <a:pt x="25" y="70"/>
                    <a:pt x="0" y="68"/>
                  </a:cubicBezTo>
                  <a:cubicBezTo>
                    <a:pt x="0" y="46"/>
                    <a:pt x="0" y="25"/>
                    <a:pt x="0" y="0"/>
                  </a:cubicBezTo>
                  <a:cubicBezTo>
                    <a:pt x="46" y="0"/>
                    <a:pt x="93" y="0"/>
                    <a:pt x="143" y="0"/>
                  </a:cubicBezTo>
                  <a:cubicBezTo>
                    <a:pt x="143" y="71"/>
                    <a:pt x="143" y="141"/>
                    <a:pt x="143" y="216"/>
                  </a:cubicBezTo>
                  <a:cubicBezTo>
                    <a:pt x="121" y="218"/>
                    <a:pt x="99" y="219"/>
                    <a:pt x="71" y="221"/>
                  </a:cubicBezTo>
                  <a:cubicBezTo>
                    <a:pt x="71" y="271"/>
                    <a:pt x="71" y="320"/>
                    <a:pt x="71" y="369"/>
                  </a:cubicBezTo>
                  <a:cubicBezTo>
                    <a:pt x="71" y="369"/>
                    <a:pt x="73" y="367"/>
                    <a:pt x="73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0" y="1240"/>
              <a:ext cx="521" cy="332"/>
            </a:xfrm>
            <a:custGeom>
              <a:avLst/>
              <a:gdLst>
                <a:gd name="T0" fmla="*/ 216 w 220"/>
                <a:gd name="T1" fmla="*/ 67 h 140"/>
                <a:gd name="T2" fmla="*/ 220 w 220"/>
                <a:gd name="T3" fmla="*/ 140 h 140"/>
                <a:gd name="T4" fmla="*/ 0 w 220"/>
                <a:gd name="T5" fmla="*/ 140 h 140"/>
                <a:gd name="T6" fmla="*/ 0 w 220"/>
                <a:gd name="T7" fmla="*/ 0 h 140"/>
                <a:gd name="T8" fmla="*/ 143 w 220"/>
                <a:gd name="T9" fmla="*/ 0 h 140"/>
                <a:gd name="T10" fmla="*/ 147 w 220"/>
                <a:gd name="T11" fmla="*/ 68 h 140"/>
                <a:gd name="T12" fmla="*/ 218 w 220"/>
                <a:gd name="T13" fmla="*/ 68 h 140"/>
                <a:gd name="T14" fmla="*/ 216 w 220"/>
                <a:gd name="T15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40">
                  <a:moveTo>
                    <a:pt x="216" y="67"/>
                  </a:moveTo>
                  <a:cubicBezTo>
                    <a:pt x="218" y="90"/>
                    <a:pt x="219" y="113"/>
                    <a:pt x="220" y="140"/>
                  </a:cubicBezTo>
                  <a:cubicBezTo>
                    <a:pt x="146" y="140"/>
                    <a:pt x="75" y="140"/>
                    <a:pt x="0" y="140"/>
                  </a:cubicBezTo>
                  <a:cubicBezTo>
                    <a:pt x="0" y="95"/>
                    <a:pt x="0" y="49"/>
                    <a:pt x="0" y="0"/>
                  </a:cubicBezTo>
                  <a:cubicBezTo>
                    <a:pt x="46" y="0"/>
                    <a:pt x="93" y="0"/>
                    <a:pt x="143" y="0"/>
                  </a:cubicBezTo>
                  <a:cubicBezTo>
                    <a:pt x="144" y="22"/>
                    <a:pt x="145" y="44"/>
                    <a:pt x="147" y="68"/>
                  </a:cubicBezTo>
                  <a:cubicBezTo>
                    <a:pt x="172" y="68"/>
                    <a:pt x="195" y="68"/>
                    <a:pt x="218" y="68"/>
                  </a:cubicBezTo>
                  <a:cubicBezTo>
                    <a:pt x="218" y="68"/>
                    <a:pt x="216" y="67"/>
                    <a:pt x="21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1233" y="1757"/>
              <a:ext cx="334" cy="705"/>
            </a:xfrm>
            <a:custGeom>
              <a:avLst/>
              <a:gdLst>
                <a:gd name="T0" fmla="*/ 72 w 141"/>
                <a:gd name="T1" fmla="*/ 298 h 298"/>
                <a:gd name="T2" fmla="*/ 72 w 141"/>
                <a:gd name="T3" fmla="*/ 150 h 298"/>
                <a:gd name="T4" fmla="*/ 0 w 141"/>
                <a:gd name="T5" fmla="*/ 147 h 298"/>
                <a:gd name="T6" fmla="*/ 0 w 141"/>
                <a:gd name="T7" fmla="*/ 77 h 298"/>
                <a:gd name="T8" fmla="*/ 69 w 141"/>
                <a:gd name="T9" fmla="*/ 73 h 298"/>
                <a:gd name="T10" fmla="*/ 69 w 141"/>
                <a:gd name="T11" fmla="*/ 3 h 298"/>
                <a:gd name="T12" fmla="*/ 68 w 141"/>
                <a:gd name="T13" fmla="*/ 4 h 298"/>
                <a:gd name="T14" fmla="*/ 141 w 141"/>
                <a:gd name="T15" fmla="*/ 0 h 298"/>
                <a:gd name="T16" fmla="*/ 141 w 141"/>
                <a:gd name="T17" fmla="*/ 296 h 298"/>
                <a:gd name="T18" fmla="*/ 70 w 141"/>
                <a:gd name="T19" fmla="*/ 296 h 298"/>
                <a:gd name="T20" fmla="*/ 72 w 141"/>
                <a:gd name="T2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98">
                  <a:moveTo>
                    <a:pt x="72" y="298"/>
                  </a:moveTo>
                  <a:cubicBezTo>
                    <a:pt x="72" y="249"/>
                    <a:pt x="72" y="201"/>
                    <a:pt x="72" y="150"/>
                  </a:cubicBezTo>
                  <a:cubicBezTo>
                    <a:pt x="45" y="149"/>
                    <a:pt x="24" y="148"/>
                    <a:pt x="0" y="147"/>
                  </a:cubicBezTo>
                  <a:cubicBezTo>
                    <a:pt x="0" y="124"/>
                    <a:pt x="0" y="102"/>
                    <a:pt x="0" y="77"/>
                  </a:cubicBezTo>
                  <a:cubicBezTo>
                    <a:pt x="21" y="76"/>
                    <a:pt x="42" y="75"/>
                    <a:pt x="69" y="73"/>
                  </a:cubicBezTo>
                  <a:cubicBezTo>
                    <a:pt x="69" y="50"/>
                    <a:pt x="69" y="26"/>
                    <a:pt x="69" y="3"/>
                  </a:cubicBezTo>
                  <a:cubicBezTo>
                    <a:pt x="69" y="3"/>
                    <a:pt x="68" y="4"/>
                    <a:pt x="68" y="4"/>
                  </a:cubicBezTo>
                  <a:cubicBezTo>
                    <a:pt x="91" y="3"/>
                    <a:pt x="114" y="1"/>
                    <a:pt x="141" y="0"/>
                  </a:cubicBezTo>
                  <a:cubicBezTo>
                    <a:pt x="141" y="99"/>
                    <a:pt x="141" y="195"/>
                    <a:pt x="141" y="296"/>
                  </a:cubicBezTo>
                  <a:cubicBezTo>
                    <a:pt x="118" y="296"/>
                    <a:pt x="94" y="296"/>
                    <a:pt x="70" y="296"/>
                  </a:cubicBezTo>
                  <a:lnTo>
                    <a:pt x="72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696" y="1233"/>
              <a:ext cx="537" cy="341"/>
            </a:xfrm>
            <a:custGeom>
              <a:avLst/>
              <a:gdLst>
                <a:gd name="T0" fmla="*/ 0 w 227"/>
                <a:gd name="T1" fmla="*/ 74 h 144"/>
                <a:gd name="T2" fmla="*/ 73 w 227"/>
                <a:gd name="T3" fmla="*/ 74 h 144"/>
                <a:gd name="T4" fmla="*/ 77 w 227"/>
                <a:gd name="T5" fmla="*/ 1 h 144"/>
                <a:gd name="T6" fmla="*/ 227 w 227"/>
                <a:gd name="T7" fmla="*/ 1 h 144"/>
                <a:gd name="T8" fmla="*/ 226 w 227"/>
                <a:gd name="T9" fmla="*/ 0 h 144"/>
                <a:gd name="T10" fmla="*/ 220 w 227"/>
                <a:gd name="T11" fmla="*/ 70 h 144"/>
                <a:gd name="T12" fmla="*/ 151 w 227"/>
                <a:gd name="T13" fmla="*/ 74 h 144"/>
                <a:gd name="T14" fmla="*/ 146 w 227"/>
                <a:gd name="T15" fmla="*/ 144 h 144"/>
                <a:gd name="T16" fmla="*/ 1 w 227"/>
                <a:gd name="T17" fmla="*/ 144 h 144"/>
                <a:gd name="T18" fmla="*/ 1 w 227"/>
                <a:gd name="T19" fmla="*/ 73 h 144"/>
                <a:gd name="T20" fmla="*/ 0 w 227"/>
                <a:gd name="T21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144">
                  <a:moveTo>
                    <a:pt x="0" y="74"/>
                  </a:moveTo>
                  <a:cubicBezTo>
                    <a:pt x="23" y="74"/>
                    <a:pt x="45" y="74"/>
                    <a:pt x="73" y="74"/>
                  </a:cubicBezTo>
                  <a:cubicBezTo>
                    <a:pt x="74" y="50"/>
                    <a:pt x="75" y="27"/>
                    <a:pt x="77" y="1"/>
                  </a:cubicBezTo>
                  <a:cubicBezTo>
                    <a:pt x="127" y="1"/>
                    <a:pt x="177" y="1"/>
                    <a:pt x="227" y="1"/>
                  </a:cubicBezTo>
                  <a:cubicBezTo>
                    <a:pt x="227" y="1"/>
                    <a:pt x="225" y="0"/>
                    <a:pt x="226" y="0"/>
                  </a:cubicBezTo>
                  <a:cubicBezTo>
                    <a:pt x="224" y="22"/>
                    <a:pt x="222" y="43"/>
                    <a:pt x="220" y="70"/>
                  </a:cubicBezTo>
                  <a:cubicBezTo>
                    <a:pt x="199" y="71"/>
                    <a:pt x="177" y="73"/>
                    <a:pt x="151" y="74"/>
                  </a:cubicBezTo>
                  <a:cubicBezTo>
                    <a:pt x="149" y="97"/>
                    <a:pt x="148" y="119"/>
                    <a:pt x="146" y="144"/>
                  </a:cubicBezTo>
                  <a:cubicBezTo>
                    <a:pt x="99" y="144"/>
                    <a:pt x="53" y="144"/>
                    <a:pt x="1" y="144"/>
                  </a:cubicBezTo>
                  <a:cubicBezTo>
                    <a:pt x="1" y="120"/>
                    <a:pt x="1" y="96"/>
                    <a:pt x="1" y="73"/>
                  </a:cubicBez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2455" y="1238"/>
              <a:ext cx="346" cy="346"/>
            </a:xfrm>
            <a:custGeom>
              <a:avLst/>
              <a:gdLst>
                <a:gd name="T0" fmla="*/ 1 w 146"/>
                <a:gd name="T1" fmla="*/ 72 h 146"/>
                <a:gd name="T2" fmla="*/ 1 w 146"/>
                <a:gd name="T3" fmla="*/ 0 h 146"/>
                <a:gd name="T4" fmla="*/ 146 w 146"/>
                <a:gd name="T5" fmla="*/ 0 h 146"/>
                <a:gd name="T6" fmla="*/ 146 w 146"/>
                <a:gd name="T7" fmla="*/ 144 h 146"/>
                <a:gd name="T8" fmla="*/ 74 w 146"/>
                <a:gd name="T9" fmla="*/ 144 h 146"/>
                <a:gd name="T10" fmla="*/ 75 w 146"/>
                <a:gd name="T11" fmla="*/ 146 h 146"/>
                <a:gd name="T12" fmla="*/ 75 w 146"/>
                <a:gd name="T13" fmla="*/ 70 h 146"/>
                <a:gd name="T14" fmla="*/ 0 w 146"/>
                <a:gd name="T15" fmla="*/ 70 h 146"/>
                <a:gd name="T16" fmla="*/ 1 w 146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6">
                  <a:moveTo>
                    <a:pt x="1" y="72"/>
                  </a:moveTo>
                  <a:cubicBezTo>
                    <a:pt x="1" y="49"/>
                    <a:pt x="1" y="26"/>
                    <a:pt x="1" y="0"/>
                  </a:cubicBezTo>
                  <a:cubicBezTo>
                    <a:pt x="50" y="0"/>
                    <a:pt x="97" y="0"/>
                    <a:pt x="146" y="0"/>
                  </a:cubicBezTo>
                  <a:cubicBezTo>
                    <a:pt x="146" y="47"/>
                    <a:pt x="146" y="93"/>
                    <a:pt x="146" y="144"/>
                  </a:cubicBezTo>
                  <a:cubicBezTo>
                    <a:pt x="122" y="144"/>
                    <a:pt x="98" y="144"/>
                    <a:pt x="74" y="144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5" y="122"/>
                    <a:pt x="75" y="98"/>
                    <a:pt x="75" y="70"/>
                  </a:cubicBezTo>
                  <a:cubicBezTo>
                    <a:pt x="47" y="70"/>
                    <a:pt x="23" y="70"/>
                    <a:pt x="0" y="70"/>
                  </a:cubicBezTo>
                  <a:lnTo>
                    <a:pt x="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511" y="1236"/>
              <a:ext cx="187" cy="173"/>
            </a:xfrm>
            <a:custGeom>
              <a:avLst/>
              <a:gdLst>
                <a:gd name="T0" fmla="*/ 79 w 79"/>
                <a:gd name="T1" fmla="*/ 72 h 73"/>
                <a:gd name="T2" fmla="*/ 0 w 79"/>
                <a:gd name="T3" fmla="*/ 69 h 73"/>
                <a:gd name="T4" fmla="*/ 2 w 79"/>
                <a:gd name="T5" fmla="*/ 70 h 73"/>
                <a:gd name="T6" fmla="*/ 7 w 79"/>
                <a:gd name="T7" fmla="*/ 0 h 73"/>
                <a:gd name="T8" fmla="*/ 78 w 79"/>
                <a:gd name="T9" fmla="*/ 0 h 73"/>
                <a:gd name="T10" fmla="*/ 78 w 79"/>
                <a:gd name="T11" fmla="*/ 73 h 73"/>
                <a:gd name="T12" fmla="*/ 79 w 79"/>
                <a:gd name="T13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3">
                  <a:moveTo>
                    <a:pt x="79" y="72"/>
                  </a:moveTo>
                  <a:cubicBezTo>
                    <a:pt x="53" y="71"/>
                    <a:pt x="27" y="70"/>
                    <a:pt x="0" y="69"/>
                  </a:cubicBezTo>
                  <a:cubicBezTo>
                    <a:pt x="0" y="69"/>
                    <a:pt x="2" y="70"/>
                    <a:pt x="2" y="70"/>
                  </a:cubicBezTo>
                  <a:cubicBezTo>
                    <a:pt x="3" y="48"/>
                    <a:pt x="5" y="25"/>
                    <a:pt x="7" y="0"/>
                  </a:cubicBezTo>
                  <a:cubicBezTo>
                    <a:pt x="30" y="0"/>
                    <a:pt x="51" y="0"/>
                    <a:pt x="78" y="0"/>
                  </a:cubicBezTo>
                  <a:cubicBezTo>
                    <a:pt x="78" y="25"/>
                    <a:pt x="78" y="49"/>
                    <a:pt x="78" y="73"/>
                  </a:cubicBezTo>
                  <a:cubicBezTo>
                    <a:pt x="78" y="73"/>
                    <a:pt x="79" y="72"/>
                    <a:pt x="7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1231" y="1579"/>
              <a:ext cx="173" cy="187"/>
            </a:xfrm>
            <a:custGeom>
              <a:avLst/>
              <a:gdLst>
                <a:gd name="T0" fmla="*/ 71 w 73"/>
                <a:gd name="T1" fmla="*/ 0 h 79"/>
                <a:gd name="T2" fmla="*/ 69 w 73"/>
                <a:gd name="T3" fmla="*/ 79 h 79"/>
                <a:gd name="T4" fmla="*/ 70 w 73"/>
                <a:gd name="T5" fmla="*/ 78 h 79"/>
                <a:gd name="T6" fmla="*/ 0 w 73"/>
                <a:gd name="T7" fmla="*/ 72 h 79"/>
                <a:gd name="T8" fmla="*/ 0 w 73"/>
                <a:gd name="T9" fmla="*/ 1 h 79"/>
                <a:gd name="T10" fmla="*/ 73 w 73"/>
                <a:gd name="T11" fmla="*/ 1 h 79"/>
                <a:gd name="T12" fmla="*/ 71 w 73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9">
                  <a:moveTo>
                    <a:pt x="71" y="0"/>
                  </a:moveTo>
                  <a:cubicBezTo>
                    <a:pt x="70" y="26"/>
                    <a:pt x="70" y="53"/>
                    <a:pt x="69" y="79"/>
                  </a:cubicBezTo>
                  <a:cubicBezTo>
                    <a:pt x="69" y="79"/>
                    <a:pt x="70" y="78"/>
                    <a:pt x="70" y="78"/>
                  </a:cubicBezTo>
                  <a:cubicBezTo>
                    <a:pt x="47" y="76"/>
                    <a:pt x="25" y="74"/>
                    <a:pt x="0" y="72"/>
                  </a:cubicBezTo>
                  <a:cubicBezTo>
                    <a:pt x="0" y="50"/>
                    <a:pt x="0" y="29"/>
                    <a:pt x="0" y="1"/>
                  </a:cubicBezTo>
                  <a:cubicBezTo>
                    <a:pt x="24" y="1"/>
                    <a:pt x="48" y="1"/>
                    <a:pt x="73" y="1"/>
                  </a:cubicBezTo>
                  <a:cubicBezTo>
                    <a:pt x="73" y="1"/>
                    <a:pt x="71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1233" y="2458"/>
              <a:ext cx="171" cy="182"/>
            </a:xfrm>
            <a:custGeom>
              <a:avLst/>
              <a:gdLst>
                <a:gd name="T0" fmla="*/ 70 w 72"/>
                <a:gd name="T1" fmla="*/ 0 h 77"/>
                <a:gd name="T2" fmla="*/ 69 w 72"/>
                <a:gd name="T3" fmla="*/ 77 h 77"/>
                <a:gd name="T4" fmla="*/ 71 w 72"/>
                <a:gd name="T5" fmla="*/ 75 h 77"/>
                <a:gd name="T6" fmla="*/ 0 w 72"/>
                <a:gd name="T7" fmla="*/ 75 h 77"/>
                <a:gd name="T8" fmla="*/ 0 w 72"/>
                <a:gd name="T9" fmla="*/ 2 h 77"/>
                <a:gd name="T10" fmla="*/ 72 w 72"/>
                <a:gd name="T11" fmla="*/ 2 h 77"/>
                <a:gd name="T12" fmla="*/ 70 w 72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7">
                  <a:moveTo>
                    <a:pt x="70" y="0"/>
                  </a:moveTo>
                  <a:cubicBezTo>
                    <a:pt x="70" y="26"/>
                    <a:pt x="69" y="51"/>
                    <a:pt x="69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48" y="75"/>
                    <a:pt x="25" y="75"/>
                    <a:pt x="0" y="75"/>
                  </a:cubicBezTo>
                  <a:cubicBezTo>
                    <a:pt x="0" y="51"/>
                    <a:pt x="0" y="29"/>
                    <a:pt x="0" y="2"/>
                  </a:cubicBezTo>
                  <a:cubicBezTo>
                    <a:pt x="24" y="2"/>
                    <a:pt x="48" y="2"/>
                    <a:pt x="72" y="2"/>
                  </a:cubicBezTo>
                  <a:cubicBezTo>
                    <a:pt x="72" y="2"/>
                    <a:pt x="70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1397" y="2635"/>
              <a:ext cx="170" cy="173"/>
            </a:xfrm>
            <a:custGeom>
              <a:avLst/>
              <a:gdLst>
                <a:gd name="T0" fmla="*/ 0 w 72"/>
                <a:gd name="T1" fmla="*/ 2 h 73"/>
                <a:gd name="T2" fmla="*/ 72 w 72"/>
                <a:gd name="T3" fmla="*/ 2 h 73"/>
                <a:gd name="T4" fmla="*/ 72 w 72"/>
                <a:gd name="T5" fmla="*/ 73 h 73"/>
                <a:gd name="T6" fmla="*/ 2 w 72"/>
                <a:gd name="T7" fmla="*/ 73 h 73"/>
                <a:gd name="T8" fmla="*/ 2 w 72"/>
                <a:gd name="T9" fmla="*/ 0 h 73"/>
                <a:gd name="T10" fmla="*/ 0 w 72"/>
                <a:gd name="T11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3">
                  <a:moveTo>
                    <a:pt x="0" y="2"/>
                  </a:moveTo>
                  <a:cubicBezTo>
                    <a:pt x="23" y="2"/>
                    <a:pt x="46" y="2"/>
                    <a:pt x="72" y="2"/>
                  </a:cubicBezTo>
                  <a:cubicBezTo>
                    <a:pt x="72" y="26"/>
                    <a:pt x="72" y="48"/>
                    <a:pt x="72" y="73"/>
                  </a:cubicBezTo>
                  <a:cubicBezTo>
                    <a:pt x="50" y="73"/>
                    <a:pt x="29" y="73"/>
                    <a:pt x="2" y="73"/>
                  </a:cubicBezTo>
                  <a:cubicBezTo>
                    <a:pt x="2" y="48"/>
                    <a:pt x="2" y="24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55" y="355"/>
              <a:ext cx="331" cy="338"/>
            </a:xfrm>
            <a:custGeom>
              <a:avLst/>
              <a:gdLst>
                <a:gd name="T0" fmla="*/ 0 w 140"/>
                <a:gd name="T1" fmla="*/ 0 h 143"/>
                <a:gd name="T2" fmla="*/ 140 w 140"/>
                <a:gd name="T3" fmla="*/ 0 h 143"/>
                <a:gd name="T4" fmla="*/ 140 w 140"/>
                <a:gd name="T5" fmla="*/ 143 h 143"/>
                <a:gd name="T6" fmla="*/ 0 w 140"/>
                <a:gd name="T7" fmla="*/ 143 h 143"/>
                <a:gd name="T8" fmla="*/ 0 w 140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3">
                  <a:moveTo>
                    <a:pt x="0" y="0"/>
                  </a:moveTo>
                  <a:cubicBezTo>
                    <a:pt x="48" y="0"/>
                    <a:pt x="92" y="0"/>
                    <a:pt x="140" y="0"/>
                  </a:cubicBezTo>
                  <a:cubicBezTo>
                    <a:pt x="140" y="47"/>
                    <a:pt x="140" y="94"/>
                    <a:pt x="140" y="143"/>
                  </a:cubicBezTo>
                  <a:cubicBezTo>
                    <a:pt x="94" y="143"/>
                    <a:pt x="49" y="143"/>
                    <a:pt x="0" y="143"/>
                  </a:cubicBezTo>
                  <a:cubicBezTo>
                    <a:pt x="0" y="98"/>
                    <a:pt x="0" y="5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2112" y="357"/>
              <a:ext cx="336" cy="339"/>
            </a:xfrm>
            <a:custGeom>
              <a:avLst/>
              <a:gdLst>
                <a:gd name="T0" fmla="*/ 0 w 142"/>
                <a:gd name="T1" fmla="*/ 143 h 143"/>
                <a:gd name="T2" fmla="*/ 0 w 142"/>
                <a:gd name="T3" fmla="*/ 0 h 143"/>
                <a:gd name="T4" fmla="*/ 142 w 142"/>
                <a:gd name="T5" fmla="*/ 0 h 143"/>
                <a:gd name="T6" fmla="*/ 142 w 142"/>
                <a:gd name="T7" fmla="*/ 143 h 143"/>
                <a:gd name="T8" fmla="*/ 0 w 142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3">
                  <a:moveTo>
                    <a:pt x="0" y="143"/>
                  </a:moveTo>
                  <a:cubicBezTo>
                    <a:pt x="0" y="93"/>
                    <a:pt x="0" y="48"/>
                    <a:pt x="0" y="0"/>
                  </a:cubicBezTo>
                  <a:cubicBezTo>
                    <a:pt x="48" y="0"/>
                    <a:pt x="93" y="0"/>
                    <a:pt x="142" y="0"/>
                  </a:cubicBezTo>
                  <a:cubicBezTo>
                    <a:pt x="142" y="47"/>
                    <a:pt x="142" y="94"/>
                    <a:pt x="142" y="143"/>
                  </a:cubicBezTo>
                  <a:cubicBezTo>
                    <a:pt x="95" y="143"/>
                    <a:pt x="49" y="143"/>
                    <a:pt x="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52" y="2121"/>
              <a:ext cx="337" cy="334"/>
            </a:xfrm>
            <a:custGeom>
              <a:avLst/>
              <a:gdLst>
                <a:gd name="T0" fmla="*/ 142 w 142"/>
                <a:gd name="T1" fmla="*/ 141 h 141"/>
                <a:gd name="T2" fmla="*/ 0 w 142"/>
                <a:gd name="T3" fmla="*/ 141 h 141"/>
                <a:gd name="T4" fmla="*/ 0 w 142"/>
                <a:gd name="T5" fmla="*/ 0 h 141"/>
                <a:gd name="T6" fmla="*/ 142 w 142"/>
                <a:gd name="T7" fmla="*/ 0 h 141"/>
                <a:gd name="T8" fmla="*/ 142 w 142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1">
                  <a:moveTo>
                    <a:pt x="142" y="141"/>
                  </a:moveTo>
                  <a:cubicBezTo>
                    <a:pt x="94" y="141"/>
                    <a:pt x="49" y="141"/>
                    <a:pt x="0" y="141"/>
                  </a:cubicBezTo>
                  <a:cubicBezTo>
                    <a:pt x="0" y="95"/>
                    <a:pt x="0" y="49"/>
                    <a:pt x="0" y="0"/>
                  </a:cubicBezTo>
                  <a:cubicBezTo>
                    <a:pt x="45" y="0"/>
                    <a:pt x="92" y="0"/>
                    <a:pt x="142" y="0"/>
                  </a:cubicBezTo>
                  <a:cubicBezTo>
                    <a:pt x="142" y="44"/>
                    <a:pt x="142" y="90"/>
                    <a:pt x="142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64239"/>
            <a:ext cx="12192000" cy="1023257"/>
          </a:xfrm>
          <a:prstGeom prst="rect">
            <a:avLst/>
          </a:prstGeom>
          <a:solidFill>
            <a:srgbClr val="24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0979" y="1780890"/>
            <a:ext cx="510909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校内</a:t>
            </a:r>
            <a:r>
              <a:rPr lang="zh-CN" altLang="en-US" sz="8000" dirty="0" smtClean="0">
                <a:solidFill>
                  <a:schemeClr val="accent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校外</a:t>
            </a:r>
            <a:endParaRPr lang="en-US" altLang="zh-CN" sz="8000" dirty="0" smtClean="0">
              <a:solidFill>
                <a:schemeClr val="accent1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  <a:p>
            <a:pPr algn="ctr"/>
            <a:r>
              <a:rPr lang="zh-CN" altLang="en-US" sz="9600" dirty="0" smtClean="0">
                <a:solidFill>
                  <a:schemeClr val="accent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工作经历</a:t>
            </a:r>
          </a:p>
        </p:txBody>
      </p:sp>
      <p:sp>
        <p:nvSpPr>
          <p:cNvPr id="4" name="椭圆 3"/>
          <p:cNvSpPr/>
          <p:nvPr/>
        </p:nvSpPr>
        <p:spPr>
          <a:xfrm>
            <a:off x="5410200" y="6129338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86210" y="4982742"/>
            <a:ext cx="619578" cy="619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rgbClr val="24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5981585" y="5230511"/>
            <a:ext cx="228827" cy="1972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2286000"/>
          </a:xfrm>
        </p:grpSpPr>
        <p:sp>
          <p:nvSpPr>
            <p:cNvPr id="38" name="矩形 37"/>
            <p:cNvSpPr/>
            <p:nvPr/>
          </p:nvSpPr>
          <p:spPr>
            <a:xfrm>
              <a:off x="0" y="0"/>
              <a:ext cx="12192000" cy="1143000"/>
            </a:xfrm>
            <a:prstGeom prst="rect">
              <a:avLst/>
            </a:prstGeom>
            <a:solidFill>
              <a:srgbClr val="249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1143000"/>
              <a:ext cx="12192000" cy="1143000"/>
            </a:xfrm>
            <a:prstGeom prst="rect">
              <a:avLst/>
            </a:prstGeom>
            <a:solidFill>
              <a:srgbClr val="139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5410200" y="-69532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562100" y="0"/>
            <a:ext cx="4533900" cy="17145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62100" y="1714500"/>
            <a:ext cx="912495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930900" y="5143500"/>
            <a:ext cx="4756150" cy="1776156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98630" y="4377719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smtClean="0">
                <a:solidFill>
                  <a:srgbClr val="1392D1"/>
                </a:solidFill>
                <a:latin typeface="+mj-lt"/>
              </a:rPr>
              <a:t>2012</a:t>
            </a:r>
            <a:endParaRPr lang="zh-CN" altLang="en-US" sz="8800" b="1" spc="-300" dirty="0">
              <a:solidFill>
                <a:srgbClr val="1392D1"/>
              </a:solidFill>
              <a:latin typeface="+mj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328422" y="5508958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1392D1"/>
                </a:solidFill>
              </a:rPr>
              <a:t>5</a:t>
            </a:r>
            <a:r>
              <a:rPr lang="zh-CN" altLang="en-US" sz="2400" dirty="0" smtClean="0">
                <a:solidFill>
                  <a:srgbClr val="1392D1"/>
                </a:solidFill>
              </a:rPr>
              <a:t>月</a:t>
            </a:r>
            <a:r>
              <a:rPr lang="en-US" altLang="zh-CN" sz="2400" dirty="0" smtClean="0">
                <a:solidFill>
                  <a:srgbClr val="1392D1"/>
                </a:solidFill>
              </a:rPr>
              <a:t> – 8</a:t>
            </a:r>
            <a:r>
              <a:rPr lang="zh-CN" altLang="en-US" sz="2400" dirty="0" smtClean="0">
                <a:solidFill>
                  <a:srgbClr val="1392D1"/>
                </a:solidFill>
              </a:rPr>
              <a:t>月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58006" y="177276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</a:t>
            </a:r>
            <a:r>
              <a:rPr lang="zh-CN" altLang="en-US" dirty="0" smtClean="0">
                <a:solidFill>
                  <a:schemeClr val="bg1"/>
                </a:solidFill>
              </a:rPr>
              <a:t>填写经历详细内容，可用粗体强调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34884" y="14249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2603" y="507598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</a:t>
            </a:r>
            <a:r>
              <a:rPr lang="zh-CN" altLang="en-US" dirty="0" smtClean="0">
                <a:solidFill>
                  <a:schemeClr val="bg1"/>
                </a:solidFill>
              </a:rPr>
              <a:t>填写经历详细内容，可用粗体强调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481" y="472814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7958" y="901116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smtClean="0">
                <a:solidFill>
                  <a:srgbClr val="1392D1"/>
                </a:solidFill>
                <a:latin typeface="+mj-lt"/>
              </a:rPr>
              <a:t>2011</a:t>
            </a:r>
            <a:endParaRPr lang="zh-CN" altLang="en-US" sz="8800" b="1" spc="-300" dirty="0">
              <a:solidFill>
                <a:srgbClr val="1392D1"/>
              </a:solidFill>
              <a:latin typeface="+mj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57750" y="2032355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1392D1"/>
                </a:solidFill>
              </a:rPr>
              <a:t>5</a:t>
            </a:r>
            <a:r>
              <a:rPr lang="zh-CN" altLang="en-US" sz="2400" dirty="0" smtClean="0">
                <a:solidFill>
                  <a:srgbClr val="1392D1"/>
                </a:solidFill>
              </a:rPr>
              <a:t>月</a:t>
            </a:r>
            <a:r>
              <a:rPr lang="en-US" altLang="zh-CN" sz="2400" dirty="0" smtClean="0">
                <a:solidFill>
                  <a:srgbClr val="1392D1"/>
                </a:solidFill>
              </a:rPr>
              <a:t> – 8</a:t>
            </a:r>
            <a:r>
              <a:rPr lang="zh-CN" altLang="en-US" sz="2400" dirty="0" smtClean="0">
                <a:solidFill>
                  <a:srgbClr val="1392D1"/>
                </a:solidFill>
              </a:rPr>
              <a:t>月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2286000"/>
            <a:chExt cx="12192000" cy="2286000"/>
          </a:xfrm>
        </p:grpSpPr>
        <p:sp>
          <p:nvSpPr>
            <p:cNvPr id="25" name="矩形 24"/>
            <p:cNvSpPr/>
            <p:nvPr/>
          </p:nvSpPr>
          <p:spPr>
            <a:xfrm>
              <a:off x="0" y="2286000"/>
              <a:ext cx="12192000" cy="1143000"/>
            </a:xfrm>
            <a:prstGeom prst="rect">
              <a:avLst/>
            </a:prstGeom>
            <a:solidFill>
              <a:srgbClr val="0A7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3429000"/>
              <a:ext cx="12192000" cy="1143000"/>
            </a:xfrm>
            <a:prstGeom prst="rect">
              <a:avLst/>
            </a:prstGeom>
            <a:solidFill>
              <a:srgbClr val="04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1504950" y="-107950"/>
            <a:ext cx="4880116" cy="18224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04950" y="1714500"/>
            <a:ext cx="918210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874949" y="5143500"/>
            <a:ext cx="4812101" cy="17970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97477" y="71217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 smtClean="0">
                <a:solidFill>
                  <a:srgbClr val="0A7FC3"/>
                </a:solidFill>
                <a:latin typeface="+mj-lt"/>
              </a:rPr>
              <a:t>2012</a:t>
            </a:r>
            <a:endParaRPr lang="zh-CN" altLang="en-US" sz="5400" b="1" spc="-300" dirty="0">
              <a:solidFill>
                <a:srgbClr val="0A7FC3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604669" y="1077943"/>
            <a:ext cx="81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A7FC3"/>
                </a:solidFill>
              </a:rPr>
              <a:t>11</a:t>
            </a:r>
            <a:r>
              <a:rPr lang="zh-CN" altLang="en-US" sz="2400" dirty="0" smtClean="0">
                <a:solidFill>
                  <a:srgbClr val="0A7FC3"/>
                </a:solidFill>
              </a:rPr>
              <a:t>月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97477" y="176080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 smtClean="0">
                <a:solidFill>
                  <a:srgbClr val="0A7FC3"/>
                </a:solidFill>
                <a:latin typeface="+mj-lt"/>
              </a:rPr>
              <a:t>2013</a:t>
            </a:r>
            <a:endParaRPr lang="zh-CN" altLang="en-US" sz="5400" b="1" spc="-300" dirty="0">
              <a:solidFill>
                <a:srgbClr val="0A7FC3"/>
              </a:solidFill>
              <a:latin typeface="+mj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716575" y="212657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A7FC3"/>
                </a:solidFill>
              </a:rPr>
              <a:t>2</a:t>
            </a:r>
            <a:r>
              <a:rPr lang="zh-CN" altLang="en-US" sz="2400" dirty="0" smtClean="0">
                <a:solidFill>
                  <a:srgbClr val="0A7FC3"/>
                </a:solidFill>
              </a:rPr>
              <a:t>月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92153" y="14643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A7FC3"/>
                </a:solidFill>
              </a:rPr>
              <a:t>至</a:t>
            </a:r>
            <a:endParaRPr lang="zh-CN" altLang="en-US" sz="2400" dirty="0" smtClean="0">
              <a:solidFill>
                <a:srgbClr val="0A7FC3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78347" y="413356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 smtClean="0">
                <a:solidFill>
                  <a:srgbClr val="0474BA"/>
                </a:solidFill>
                <a:latin typeface="+mj-lt"/>
              </a:rPr>
              <a:t>2012</a:t>
            </a:r>
            <a:endParaRPr lang="zh-CN" altLang="en-US" sz="5400" b="1" spc="-300" dirty="0">
              <a:solidFill>
                <a:srgbClr val="0474BA"/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496339" y="449932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474BA"/>
                </a:solidFill>
              </a:rPr>
              <a:t>9</a:t>
            </a:r>
            <a:r>
              <a:rPr lang="zh-CN" altLang="en-US" sz="2400" dirty="0" smtClean="0">
                <a:solidFill>
                  <a:srgbClr val="0474BA"/>
                </a:solidFill>
              </a:rPr>
              <a:t>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978347" y="518219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 smtClean="0">
                <a:solidFill>
                  <a:srgbClr val="0474BA"/>
                </a:solidFill>
                <a:latin typeface="+mj-lt"/>
              </a:rPr>
              <a:t>2013</a:t>
            </a:r>
            <a:endParaRPr lang="zh-CN" altLang="en-US" sz="5400" b="1" spc="-300" dirty="0">
              <a:solidFill>
                <a:srgbClr val="0474BA"/>
              </a:solidFill>
              <a:latin typeface="+mj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97445" y="554796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474BA"/>
                </a:solidFill>
              </a:rPr>
              <a:t>6</a:t>
            </a:r>
            <a:r>
              <a:rPr lang="zh-CN" altLang="en-US" sz="2400" dirty="0" smtClean="0">
                <a:solidFill>
                  <a:srgbClr val="0474BA"/>
                </a:solidFill>
              </a:rPr>
              <a:t>月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773023" y="48856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474BA"/>
                </a:solidFill>
              </a:rPr>
              <a:t>至</a:t>
            </a:r>
            <a:endParaRPr lang="zh-CN" altLang="en-US" sz="2400" dirty="0" smtClean="0">
              <a:solidFill>
                <a:srgbClr val="0474BA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58006" y="177276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</a:t>
            </a:r>
            <a:r>
              <a:rPr lang="zh-CN" altLang="en-US" dirty="0" smtClean="0">
                <a:solidFill>
                  <a:schemeClr val="bg1"/>
                </a:solidFill>
              </a:rPr>
              <a:t>填写经历详细内容，可用粗体强调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34884" y="14249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2603" y="483243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</a:t>
            </a:r>
            <a:r>
              <a:rPr lang="zh-CN" altLang="en-US" dirty="0" smtClean="0">
                <a:solidFill>
                  <a:schemeClr val="bg1"/>
                </a:solidFill>
              </a:rPr>
              <a:t>填写经历详细内容，可用粗体强调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99481" y="44845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2603" y="51337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可以根据具体情况，添加行数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4572000"/>
            <a:chExt cx="12192000" cy="2286000"/>
          </a:xfrm>
        </p:grpSpPr>
        <p:sp>
          <p:nvSpPr>
            <p:cNvPr id="21" name="矩形 20"/>
            <p:cNvSpPr/>
            <p:nvPr/>
          </p:nvSpPr>
          <p:spPr>
            <a:xfrm>
              <a:off x="0" y="4572000"/>
              <a:ext cx="12192000" cy="1143000"/>
            </a:xfrm>
            <a:prstGeom prst="rect">
              <a:avLst/>
            </a:prstGeom>
            <a:solidFill>
              <a:srgbClr val="0F6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5715000"/>
              <a:ext cx="12192000" cy="1143000"/>
            </a:xfrm>
            <a:prstGeom prst="rect">
              <a:avLst/>
            </a:prstGeom>
            <a:solidFill>
              <a:srgbClr val="06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1504950" y="-107950"/>
            <a:ext cx="4880116" cy="18224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04950" y="1714500"/>
            <a:ext cx="918210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096000" y="5143500"/>
            <a:ext cx="4591050" cy="17145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410200" y="616267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786324" y="4318471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smtClean="0">
                <a:solidFill>
                  <a:srgbClr val="06558A"/>
                </a:solidFill>
                <a:latin typeface="+mj-lt"/>
              </a:rPr>
              <a:t>2013</a:t>
            </a:r>
            <a:endParaRPr lang="zh-CN" altLang="en-US" sz="8800" b="1" spc="-300" dirty="0">
              <a:solidFill>
                <a:srgbClr val="06558A"/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1631" y="846609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smtClean="0">
                <a:solidFill>
                  <a:srgbClr val="0F6198"/>
                </a:solidFill>
                <a:latin typeface="+mj-lt"/>
              </a:rPr>
              <a:t>2013</a:t>
            </a:r>
            <a:endParaRPr lang="zh-CN" altLang="en-US" sz="8800" b="1" spc="-300" dirty="0">
              <a:solidFill>
                <a:srgbClr val="0F6198"/>
              </a:solidFill>
              <a:latin typeface="+mj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21423" y="1952806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F6198"/>
                </a:solidFill>
              </a:rPr>
              <a:t>4</a:t>
            </a:r>
            <a:r>
              <a:rPr lang="zh-CN" altLang="en-US" sz="2400" dirty="0" smtClean="0">
                <a:solidFill>
                  <a:srgbClr val="0F6198"/>
                </a:solidFill>
              </a:rPr>
              <a:t>月</a:t>
            </a:r>
            <a:r>
              <a:rPr lang="en-US" altLang="zh-CN" sz="2400" dirty="0" smtClean="0">
                <a:solidFill>
                  <a:srgbClr val="0F6198"/>
                </a:solidFill>
              </a:rPr>
              <a:t> – </a:t>
            </a:r>
            <a:r>
              <a:rPr lang="en-US" altLang="zh-CN" sz="2400" dirty="0">
                <a:solidFill>
                  <a:srgbClr val="0F6198"/>
                </a:solidFill>
              </a:rPr>
              <a:t>5</a:t>
            </a:r>
            <a:r>
              <a:rPr lang="zh-CN" altLang="en-US" sz="2400" dirty="0" smtClean="0">
                <a:solidFill>
                  <a:srgbClr val="0F6198"/>
                </a:solidFill>
              </a:rPr>
              <a:t>月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238903" y="5506863"/>
            <a:ext cx="1633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6558A"/>
                </a:solidFill>
              </a:rPr>
              <a:t>7</a:t>
            </a:r>
            <a:r>
              <a:rPr lang="zh-CN" altLang="en-US" sz="2400" dirty="0" smtClean="0">
                <a:solidFill>
                  <a:srgbClr val="06558A"/>
                </a:solidFill>
              </a:rPr>
              <a:t>月</a:t>
            </a:r>
            <a:r>
              <a:rPr lang="en-US" altLang="zh-CN" sz="2400" dirty="0" smtClean="0">
                <a:solidFill>
                  <a:srgbClr val="06558A"/>
                </a:solidFill>
              </a:rPr>
              <a:t> – 11</a:t>
            </a:r>
            <a:r>
              <a:rPr lang="zh-CN" altLang="en-US" sz="2400" dirty="0" smtClean="0">
                <a:solidFill>
                  <a:srgbClr val="06558A"/>
                </a:solidFill>
              </a:rPr>
              <a:t>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58006" y="177276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</a:t>
            </a:r>
            <a:r>
              <a:rPr lang="zh-CN" altLang="en-US" dirty="0" smtClean="0">
                <a:solidFill>
                  <a:schemeClr val="bg1"/>
                </a:solidFill>
              </a:rPr>
              <a:t>填写经历详细内容，可用粗体强调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34884" y="14249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2603" y="483243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</a:t>
            </a:r>
            <a:r>
              <a:rPr lang="zh-CN" altLang="en-US" dirty="0" smtClean="0">
                <a:solidFill>
                  <a:schemeClr val="bg1"/>
                </a:solidFill>
              </a:rPr>
              <a:t>填写经历详细内容，可用粗体强调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9481" y="44845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2603" y="51337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可以根据具体情况，添加行数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081731"/>
      </a:accent2>
      <a:accent3>
        <a:srgbClr val="083A75"/>
      </a:accent3>
      <a:accent4>
        <a:srgbClr val="FFC000"/>
      </a:accent4>
      <a:accent5>
        <a:srgbClr val="4472C4"/>
      </a:accent5>
      <a:accent6>
        <a:srgbClr val="5DD521"/>
      </a:accent6>
      <a:hlink>
        <a:srgbClr val="0563C1"/>
      </a:hlink>
      <a:folHlink>
        <a:srgbClr val="954F72"/>
      </a:folHlink>
    </a:clrScheme>
    <a:fontScheme name="模版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 cap="rnd">
          <a:solidFill>
            <a:schemeClr val="bg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4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402</Words>
  <Application>Microsoft Office PowerPoint</Application>
  <PresentationFormat>宽屏</PresentationFormat>
  <Paragraphs>108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方正超粗黑_GBK</vt:lpstr>
      <vt:lpstr>方正兰亭特黑简体</vt:lpstr>
      <vt:lpstr>方正兰亭特黑长简体</vt:lpstr>
      <vt:lpstr>方正兰亭纤黑简体</vt:lpstr>
      <vt:lpstr>宋体</vt:lpstr>
      <vt:lpstr>微软雅黑</vt:lpstr>
      <vt:lpstr>Arial</vt:lpstr>
      <vt:lpstr>Arial Black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2021-05-06T00:52:48Z</dcterms:created>
  <dcterms:modified xsi:type="dcterms:W3CDTF">2023-01-10T06:31:34Z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6FBB8A9E31784DDF8F9A658EC87CB180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