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4" r:id="rId2"/>
    <p:sldId id="442" r:id="rId3"/>
    <p:sldId id="364" r:id="rId4"/>
    <p:sldId id="434" r:id="rId5"/>
    <p:sldId id="401" r:id="rId6"/>
    <p:sldId id="404" r:id="rId7"/>
    <p:sldId id="402" r:id="rId8"/>
    <p:sldId id="410" r:id="rId9"/>
    <p:sldId id="408" r:id="rId10"/>
    <p:sldId id="515" r:id="rId11"/>
    <p:sldId id="411" r:id="rId12"/>
    <p:sldId id="413" r:id="rId13"/>
    <p:sldId id="419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1pPr>
    <a:lvl2pPr marL="472440" indent="-914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2pPr>
    <a:lvl3pPr marL="944245" indent="-1822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3pPr>
    <a:lvl4pPr marL="1416685" indent="-2736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4pPr>
    <a:lvl5pPr marL="1890395" indent="-3663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5pPr>
    <a:lvl6pPr marL="1905000" algn="l" defTabSz="762000" rtl="0" eaLnBrk="1" latinLnBrk="0" hangingPunct="1"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6pPr>
    <a:lvl7pPr marL="2286000" algn="l" defTabSz="762000" rtl="0" eaLnBrk="1" latinLnBrk="0" hangingPunct="1"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7pPr>
    <a:lvl8pPr marL="2667000" algn="l" defTabSz="762000" rtl="0" eaLnBrk="1" latinLnBrk="0" hangingPunct="1"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8pPr>
    <a:lvl9pPr marL="3048000" algn="l" defTabSz="762000" rtl="0" eaLnBrk="1" latinLnBrk="0" hangingPunct="1">
      <a:defRPr kern="1200">
        <a:solidFill>
          <a:schemeClr val="tx1"/>
        </a:solidFill>
        <a:latin typeface="Rockwell" panose="02060603020205020403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CC33"/>
    <a:srgbClr val="FF4545"/>
    <a:srgbClr val="FF7C80"/>
    <a:srgbClr val="FFEAF3"/>
    <a:srgbClr val="5F2F00"/>
    <a:srgbClr val="152850"/>
    <a:srgbClr val="30AE98"/>
    <a:srgbClr val="025D58"/>
    <a:srgbClr val="01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7" autoAdjust="0"/>
    <p:restoredTop sz="93944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46DEDE-3B32-499C-8418-6C098B42549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2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442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166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903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362835" algn="l" defTabSz="94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5910" algn="l" defTabSz="94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8350" algn="l" defTabSz="94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0790" algn="l" defTabSz="94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6DEDE-3B32-499C-8418-6C098B425498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6DEDE-3B32-499C-8418-6C098B425498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77AEFEF-C122-42AF-B676-86FDBE061BA7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6" y="4406906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6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1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8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3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9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6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71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8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40" indent="0">
              <a:buNone/>
              <a:defRPr sz="1700" b="1"/>
            </a:lvl2pPr>
            <a:lvl3pPr marL="791845" indent="0">
              <a:buNone/>
              <a:defRPr sz="1600" b="1"/>
            </a:lvl3pPr>
            <a:lvl4pPr marL="1188085" indent="0">
              <a:buNone/>
              <a:defRPr sz="1400" b="1"/>
            </a:lvl4pPr>
            <a:lvl5pPr marL="1583690" indent="0">
              <a:buNone/>
              <a:defRPr sz="1400" b="1"/>
            </a:lvl5pPr>
            <a:lvl6pPr marL="1979930" indent="0">
              <a:buNone/>
              <a:defRPr sz="1400" b="1"/>
            </a:lvl6pPr>
            <a:lvl7pPr marL="2376170" indent="0">
              <a:buNone/>
              <a:defRPr sz="1400" b="1"/>
            </a:lvl7pPr>
            <a:lvl8pPr marL="2771775" indent="0">
              <a:buNone/>
              <a:defRPr sz="1400" b="1"/>
            </a:lvl8pPr>
            <a:lvl9pPr marL="316801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9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40" indent="0">
              <a:buNone/>
              <a:defRPr sz="1700" b="1"/>
            </a:lvl2pPr>
            <a:lvl3pPr marL="791845" indent="0">
              <a:buNone/>
              <a:defRPr sz="1600" b="1"/>
            </a:lvl3pPr>
            <a:lvl4pPr marL="1188085" indent="0">
              <a:buNone/>
              <a:defRPr sz="1400" b="1"/>
            </a:lvl4pPr>
            <a:lvl5pPr marL="1583690" indent="0">
              <a:buNone/>
              <a:defRPr sz="1400" b="1"/>
            </a:lvl5pPr>
            <a:lvl6pPr marL="1979930" indent="0">
              <a:buNone/>
              <a:defRPr sz="1400" b="1"/>
            </a:lvl6pPr>
            <a:lvl7pPr marL="2376170" indent="0">
              <a:buNone/>
              <a:defRPr sz="1400" b="1"/>
            </a:lvl7pPr>
            <a:lvl8pPr marL="2771775" indent="0">
              <a:buNone/>
              <a:defRPr sz="1400" b="1"/>
            </a:lvl8pPr>
            <a:lvl9pPr marL="316801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9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2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1" cy="585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200"/>
            </a:lvl1pPr>
            <a:lvl2pPr marL="396240" indent="0">
              <a:buNone/>
              <a:defRPr sz="1000"/>
            </a:lvl2pPr>
            <a:lvl3pPr marL="791845" indent="0">
              <a:buNone/>
              <a:defRPr sz="900"/>
            </a:lvl3pPr>
            <a:lvl4pPr marL="1188085" indent="0">
              <a:buNone/>
              <a:defRPr sz="800"/>
            </a:lvl4pPr>
            <a:lvl5pPr marL="1583690" indent="0">
              <a:buNone/>
              <a:defRPr sz="800"/>
            </a:lvl5pPr>
            <a:lvl6pPr marL="1979930" indent="0">
              <a:buNone/>
              <a:defRPr sz="800"/>
            </a:lvl6pPr>
            <a:lvl7pPr marL="2376170" indent="0">
              <a:buNone/>
              <a:defRPr sz="800"/>
            </a:lvl7pPr>
            <a:lvl8pPr marL="2771775" indent="0">
              <a:buNone/>
              <a:defRPr sz="800"/>
            </a:lvl8pPr>
            <a:lvl9pPr marL="316801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6240" indent="0">
              <a:buNone/>
              <a:defRPr sz="2400"/>
            </a:lvl2pPr>
            <a:lvl3pPr marL="791845" indent="0">
              <a:buNone/>
              <a:defRPr sz="2100"/>
            </a:lvl3pPr>
            <a:lvl4pPr marL="1188085" indent="0">
              <a:buNone/>
              <a:defRPr sz="1700"/>
            </a:lvl4pPr>
            <a:lvl5pPr marL="1583690" indent="0">
              <a:buNone/>
              <a:defRPr sz="1700"/>
            </a:lvl5pPr>
            <a:lvl6pPr marL="1979930" indent="0">
              <a:buNone/>
              <a:defRPr sz="1700"/>
            </a:lvl6pPr>
            <a:lvl7pPr marL="2376170" indent="0">
              <a:buNone/>
              <a:defRPr sz="1700"/>
            </a:lvl7pPr>
            <a:lvl8pPr marL="2771775" indent="0">
              <a:buNone/>
              <a:defRPr sz="1700"/>
            </a:lvl8pPr>
            <a:lvl9pPr marL="3168015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396240" indent="0">
              <a:buNone/>
              <a:defRPr sz="1000"/>
            </a:lvl2pPr>
            <a:lvl3pPr marL="791845" indent="0">
              <a:buNone/>
              <a:defRPr sz="900"/>
            </a:lvl3pPr>
            <a:lvl4pPr marL="1188085" indent="0">
              <a:buNone/>
              <a:defRPr sz="800"/>
            </a:lvl4pPr>
            <a:lvl5pPr marL="1583690" indent="0">
              <a:buNone/>
              <a:defRPr sz="800"/>
            </a:lvl5pPr>
            <a:lvl6pPr marL="1979930" indent="0">
              <a:buNone/>
              <a:defRPr sz="800"/>
            </a:lvl6pPr>
            <a:lvl7pPr marL="2376170" indent="0">
              <a:buNone/>
              <a:defRPr sz="800"/>
            </a:lvl7pPr>
            <a:lvl8pPr marL="2771775" indent="0">
              <a:buNone/>
              <a:defRPr sz="800"/>
            </a:lvl8pPr>
            <a:lvl9pPr marL="316801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3" y="274642"/>
            <a:ext cx="8229599" cy="1142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6197" tIns="38098" rIns="76197" bIns="38098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3" y="1600207"/>
            <a:ext cx="8229599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6197" tIns="38098" rIns="76197" bIns="38098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6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6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6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9624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91845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88085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58369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97180" indent="-297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25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9965" indent="-198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205" indent="-198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810" indent="-1981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8050" indent="-198120" algn="l" defTabSz="791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4290" indent="-198120" algn="l" defTabSz="791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9895" indent="-198120" algn="l" defTabSz="791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6135" indent="-198120" algn="l" defTabSz="791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40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845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85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690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930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170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1775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015" algn="l" defTabSz="7918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506" y="1628800"/>
            <a:ext cx="9132494" cy="569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6197" tIns="38098" rIns="76197" bIns="38098">
            <a:spAutoFit/>
          </a:bodyPr>
          <a:lstStyle/>
          <a:p>
            <a:pPr algn="ctr" defTabSz="791845">
              <a:defRPr/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4  Did You Have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Nice Trip?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52937"/>
            <a:ext cx="9144000" cy="75404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 defTabSz="791845">
              <a:defRPr/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24  A Gift for Little Zeke</a:t>
            </a:r>
            <a:endParaRPr lang="zh-CN" altLang="en-US" sz="4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3" y="55429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946" y="1289335"/>
            <a:ext cx="5956580" cy="5708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动词短语：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947" y="2057420"/>
            <a:ext cx="2873788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on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228" y="2935231"/>
            <a:ext cx="2090028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510" y="3593591"/>
            <a:ext cx="2090028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on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306263" y="1687274"/>
          <a:ext cx="6695707" cy="3527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092"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内容</a:t>
                      </a:r>
                    </a:p>
                  </a:txBody>
                  <a:tcPr marL="65828" marR="65828" marT="43853" marB="43853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58"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积极发言</a:t>
                      </a: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58"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乐于合作</a:t>
                      </a: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858"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完成情况</a:t>
                      </a: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1pPr>
                      <a:lvl2pPr marL="5670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2pPr>
                      <a:lvl3pPr marL="11341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3pPr>
                      <a:lvl4pPr marL="17011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4pPr>
                      <a:lvl5pPr marL="226885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5pPr>
                      <a:lvl6pPr marL="283591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6pPr>
                      <a:lvl7pPr marL="340296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7pPr>
                      <a:lvl8pPr marL="3970020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8pPr>
                      <a:lvl9pPr marL="4537075" algn="l" defTabSz="1134110" rtl="0" eaLnBrk="1" latinLnBrk="0" hangingPunct="1">
                        <a:defRPr sz="2200" kern="1200">
                          <a:solidFill>
                            <a:schemeClr val="dk1"/>
                          </a:solidFill>
                          <a:latin typeface="Calibri" panose="020F0502020204030204"/>
                          <a:ea typeface="幼圆" panose="02010509060101010101" pitchFamily="49" charset="-122"/>
                        </a:defRPr>
                      </a:lvl9pPr>
                    </a:lstStyle>
                    <a:p>
                      <a:pPr algn="ctr"/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6217716" y="3648261"/>
            <a:ext cx="2499067" cy="2777308"/>
            <a:chOff x="3363385" y="1943100"/>
            <a:chExt cx="5367866" cy="4914901"/>
          </a:xfrm>
        </p:grpSpPr>
        <p:sp>
          <p:nvSpPr>
            <p:cNvPr id="36" name="Freeform 25"/>
            <p:cNvSpPr/>
            <p:nvPr/>
          </p:nvSpPr>
          <p:spPr bwMode="auto">
            <a:xfrm>
              <a:off x="4360333" y="2127252"/>
              <a:ext cx="1981200" cy="2061633"/>
            </a:xfrm>
            <a:custGeom>
              <a:avLst/>
              <a:gdLst>
                <a:gd name="T0" fmla="*/ 593 w 968"/>
                <a:gd name="T1" fmla="*/ 1008 h 1008"/>
                <a:gd name="T2" fmla="*/ 142 w 968"/>
                <a:gd name="T3" fmla="*/ 0 h 1008"/>
                <a:gd name="T4" fmla="*/ 671 w 968"/>
                <a:gd name="T5" fmla="*/ 957 h 1008"/>
                <a:gd name="T6" fmla="*/ 395 w 968"/>
                <a:gd name="T7" fmla="*/ 432 h 1008"/>
                <a:gd name="T8" fmla="*/ 593 w 968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08">
                  <a:moveTo>
                    <a:pt x="593" y="1008"/>
                  </a:moveTo>
                  <a:cubicBezTo>
                    <a:pt x="593" y="1008"/>
                    <a:pt x="0" y="806"/>
                    <a:pt x="142" y="0"/>
                  </a:cubicBezTo>
                  <a:cubicBezTo>
                    <a:pt x="142" y="0"/>
                    <a:pt x="968" y="186"/>
                    <a:pt x="671" y="957"/>
                  </a:cubicBezTo>
                  <a:cubicBezTo>
                    <a:pt x="671" y="957"/>
                    <a:pt x="434" y="615"/>
                    <a:pt x="395" y="432"/>
                  </a:cubicBezTo>
                  <a:cubicBezTo>
                    <a:pt x="395" y="432"/>
                    <a:pt x="449" y="854"/>
                    <a:pt x="593" y="10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txBody>
            <a:bodyPr/>
            <a:lstStyle/>
            <a:p>
              <a:pPr defTabSz="762000" eaLnBrk="0" hangingPunct="0">
                <a:defRPr/>
              </a:pPr>
              <a:endPara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5490634" y="1943100"/>
              <a:ext cx="2582333" cy="2438400"/>
            </a:xfrm>
            <a:custGeom>
              <a:avLst/>
              <a:gdLst>
                <a:gd name="T0" fmla="*/ 388 w 1261"/>
                <a:gd name="T1" fmla="*/ 1185 h 1191"/>
                <a:gd name="T2" fmla="*/ 659 w 1261"/>
                <a:gd name="T3" fmla="*/ 0 h 1191"/>
                <a:gd name="T4" fmla="*/ 490 w 1261"/>
                <a:gd name="T5" fmla="*/ 1191 h 1191"/>
                <a:gd name="T6" fmla="*/ 595 w 1261"/>
                <a:gd name="T7" fmla="*/ 547 h 1191"/>
                <a:gd name="T8" fmla="*/ 388 w 1261"/>
                <a:gd name="T9" fmla="*/ 1185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1" h="1191">
                  <a:moveTo>
                    <a:pt x="388" y="1185"/>
                  </a:moveTo>
                  <a:cubicBezTo>
                    <a:pt x="388" y="1185"/>
                    <a:pt x="0" y="614"/>
                    <a:pt x="659" y="0"/>
                  </a:cubicBezTo>
                  <a:cubicBezTo>
                    <a:pt x="659" y="0"/>
                    <a:pt x="1261" y="709"/>
                    <a:pt x="490" y="1191"/>
                  </a:cubicBezTo>
                  <a:cubicBezTo>
                    <a:pt x="490" y="1191"/>
                    <a:pt x="508" y="734"/>
                    <a:pt x="595" y="547"/>
                  </a:cubicBezTo>
                  <a:cubicBezTo>
                    <a:pt x="595" y="547"/>
                    <a:pt x="363" y="953"/>
                    <a:pt x="388" y="1185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txBody>
            <a:bodyPr/>
            <a:lstStyle/>
            <a:p>
              <a:pPr defTabSz="762000" eaLnBrk="0" hangingPunct="0">
                <a:defRPr/>
              </a:pPr>
              <a:endPara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6822018" y="3454400"/>
              <a:ext cx="1909233" cy="1871133"/>
            </a:xfrm>
            <a:custGeom>
              <a:avLst/>
              <a:gdLst>
                <a:gd name="T0" fmla="*/ 0 w 933"/>
                <a:gd name="T1" fmla="*/ 502 h 915"/>
                <a:gd name="T2" fmla="*/ 933 w 933"/>
                <a:gd name="T3" fmla="*/ 207 h 915"/>
                <a:gd name="T4" fmla="*/ 37 w 933"/>
                <a:gd name="T5" fmla="*/ 575 h 915"/>
                <a:gd name="T6" fmla="*/ 527 w 933"/>
                <a:gd name="T7" fmla="*/ 386 h 915"/>
                <a:gd name="T8" fmla="*/ 0 w 933"/>
                <a:gd name="T9" fmla="*/ 50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915">
                  <a:moveTo>
                    <a:pt x="0" y="502"/>
                  </a:moveTo>
                  <a:cubicBezTo>
                    <a:pt x="0" y="502"/>
                    <a:pt x="238" y="0"/>
                    <a:pt x="933" y="207"/>
                  </a:cubicBezTo>
                  <a:cubicBezTo>
                    <a:pt x="933" y="207"/>
                    <a:pt x="686" y="915"/>
                    <a:pt x="37" y="575"/>
                  </a:cubicBezTo>
                  <a:cubicBezTo>
                    <a:pt x="37" y="575"/>
                    <a:pt x="362" y="402"/>
                    <a:pt x="527" y="386"/>
                  </a:cubicBezTo>
                  <a:cubicBezTo>
                    <a:pt x="527" y="386"/>
                    <a:pt x="151" y="390"/>
                    <a:pt x="0" y="5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defTabSz="762000" eaLnBrk="0" hangingPunct="0">
                <a:defRPr/>
              </a:pPr>
              <a:endPara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363385" y="3062818"/>
              <a:ext cx="1983316" cy="2095500"/>
            </a:xfrm>
            <a:custGeom>
              <a:avLst/>
              <a:gdLst>
                <a:gd name="T0" fmla="*/ 965 w 969"/>
                <a:gd name="T1" fmla="*/ 703 h 1025"/>
                <a:gd name="T2" fmla="*/ 0 w 969"/>
                <a:gd name="T3" fmla="*/ 498 h 1025"/>
                <a:gd name="T4" fmla="*/ 969 w 969"/>
                <a:gd name="T5" fmla="*/ 620 h 1025"/>
                <a:gd name="T6" fmla="*/ 445 w 969"/>
                <a:gd name="T7" fmla="*/ 543 h 1025"/>
                <a:gd name="T8" fmla="*/ 965 w 969"/>
                <a:gd name="T9" fmla="*/ 703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9" h="1025">
                  <a:moveTo>
                    <a:pt x="965" y="703"/>
                  </a:moveTo>
                  <a:cubicBezTo>
                    <a:pt x="965" y="703"/>
                    <a:pt x="507" y="1025"/>
                    <a:pt x="0" y="498"/>
                  </a:cubicBezTo>
                  <a:cubicBezTo>
                    <a:pt x="0" y="498"/>
                    <a:pt x="568" y="0"/>
                    <a:pt x="969" y="620"/>
                  </a:cubicBezTo>
                  <a:cubicBezTo>
                    <a:pt x="969" y="620"/>
                    <a:pt x="598" y="611"/>
                    <a:pt x="445" y="543"/>
                  </a:cubicBezTo>
                  <a:cubicBezTo>
                    <a:pt x="445" y="543"/>
                    <a:pt x="777" y="726"/>
                    <a:pt x="965" y="703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txBody>
            <a:bodyPr/>
            <a:lstStyle/>
            <a:p>
              <a:pPr defTabSz="762000" eaLnBrk="0" hangingPunct="0">
                <a:defRPr/>
              </a:pPr>
              <a:endPara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任意多边形 41"/>
            <p:cNvSpPr/>
            <p:nvPr/>
          </p:nvSpPr>
          <p:spPr bwMode="auto">
            <a:xfrm>
              <a:off x="3898900" y="4186768"/>
              <a:ext cx="4478867" cy="2671233"/>
            </a:xfrm>
            <a:custGeom>
              <a:avLst/>
              <a:gdLst>
                <a:gd name="T0" fmla="*/ 1574296 w 3359497"/>
                <a:gd name="T1" fmla="*/ 628 h 2003589"/>
                <a:gd name="T2" fmla="*/ 1595556 w 3359497"/>
                <a:gd name="T3" fmla="*/ 4973 h 2003589"/>
                <a:gd name="T4" fmla="*/ 1779821 w 3359497"/>
                <a:gd name="T5" fmla="*/ 442585 h 2003589"/>
                <a:gd name="T6" fmla="*/ 1997868 w 3359497"/>
                <a:gd name="T7" fmla="*/ 284431 h 2003589"/>
                <a:gd name="T8" fmla="*/ 2114570 w 3359497"/>
                <a:gd name="T9" fmla="*/ 261399 h 2003589"/>
                <a:gd name="T10" fmla="*/ 1881167 w 3359497"/>
                <a:gd name="T11" fmla="*/ 804959 h 2003589"/>
                <a:gd name="T12" fmla="*/ 1884472 w 3359497"/>
                <a:gd name="T13" fmla="*/ 1543974 h 2003589"/>
                <a:gd name="T14" fmla="*/ 1898481 w 3359497"/>
                <a:gd name="T15" fmla="*/ 1633502 h 2003589"/>
                <a:gd name="T16" fmla="*/ 1979526 w 3359497"/>
                <a:gd name="T17" fmla="*/ 1635290 h 2003589"/>
                <a:gd name="T18" fmla="*/ 3345357 w 3359497"/>
                <a:gd name="T19" fmla="*/ 1968505 h 2003589"/>
                <a:gd name="T20" fmla="*/ 3359497 w 3359497"/>
                <a:gd name="T21" fmla="*/ 2003589 h 2003589"/>
                <a:gd name="T22" fmla="*/ 3163083 w 3359497"/>
                <a:gd name="T23" fmla="*/ 1955758 h 2003589"/>
                <a:gd name="T24" fmla="*/ 1665118 w 3359497"/>
                <a:gd name="T25" fmla="*/ 1831089 h 2003589"/>
                <a:gd name="T26" fmla="*/ 167154 w 3359497"/>
                <a:gd name="T27" fmla="*/ 1955758 h 2003589"/>
                <a:gd name="T28" fmla="*/ 0 w 3359497"/>
                <a:gd name="T29" fmla="*/ 1996464 h 2003589"/>
                <a:gd name="T30" fmla="*/ 11267 w 3359497"/>
                <a:gd name="T31" fmla="*/ 1968505 h 2003589"/>
                <a:gd name="T32" fmla="*/ 1377098 w 3359497"/>
                <a:gd name="T33" fmla="*/ 1635290 h 2003589"/>
                <a:gd name="T34" fmla="*/ 1518108 w 3359497"/>
                <a:gd name="T35" fmla="*/ 1632178 h 2003589"/>
                <a:gd name="T36" fmla="*/ 1523101 w 3359497"/>
                <a:gd name="T37" fmla="*/ 1579067 h 2003589"/>
                <a:gd name="T38" fmla="*/ 1552561 w 3359497"/>
                <a:gd name="T39" fmla="*/ 993822 h 2003589"/>
                <a:gd name="T40" fmla="*/ 1217812 w 3359497"/>
                <a:gd name="T41" fmla="*/ 594598 h 2003589"/>
                <a:gd name="T42" fmla="*/ 1154854 w 3359497"/>
                <a:gd name="T43" fmla="*/ 454869 h 2003589"/>
                <a:gd name="T44" fmla="*/ 1363689 w 3359497"/>
                <a:gd name="T45" fmla="*/ 563888 h 2003589"/>
                <a:gd name="T46" fmla="*/ 1144106 w 3359497"/>
                <a:gd name="T47" fmla="*/ 312069 h 2003589"/>
                <a:gd name="T48" fmla="*/ 1148713 w 3359497"/>
                <a:gd name="T49" fmla="*/ 196909 h 2003589"/>
                <a:gd name="T50" fmla="*/ 1418968 w 3359497"/>
                <a:gd name="T51" fmla="*/ 444121 h 2003589"/>
                <a:gd name="T52" fmla="*/ 1256201 w 3359497"/>
                <a:gd name="T53" fmla="*/ 77141 h 2003589"/>
                <a:gd name="T54" fmla="*/ 1392864 w 3359497"/>
                <a:gd name="T55" fmla="*/ 180018 h 2003589"/>
                <a:gd name="T56" fmla="*/ 1577130 w 3359497"/>
                <a:gd name="T57" fmla="*/ 295179 h 2003589"/>
                <a:gd name="T58" fmla="*/ 1574296 w 3359497"/>
                <a:gd name="T59" fmla="*/ 628 h 200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59497" h="2003589">
                  <a:moveTo>
                    <a:pt x="1574296" y="628"/>
                  </a:moveTo>
                  <a:cubicBezTo>
                    <a:pt x="1580081" y="-929"/>
                    <a:pt x="1587111" y="367"/>
                    <a:pt x="1595556" y="4973"/>
                  </a:cubicBezTo>
                  <a:cubicBezTo>
                    <a:pt x="1663120" y="43360"/>
                    <a:pt x="1687689" y="424160"/>
                    <a:pt x="1779821" y="442585"/>
                  </a:cubicBezTo>
                  <a:cubicBezTo>
                    <a:pt x="1873489" y="462547"/>
                    <a:pt x="1973299" y="341244"/>
                    <a:pt x="1997868" y="284431"/>
                  </a:cubicBezTo>
                  <a:cubicBezTo>
                    <a:pt x="2022436" y="229153"/>
                    <a:pt x="2099214" y="199980"/>
                    <a:pt x="2114570" y="261399"/>
                  </a:cubicBezTo>
                  <a:cubicBezTo>
                    <a:pt x="2129925" y="321282"/>
                    <a:pt x="1977906" y="405734"/>
                    <a:pt x="1881167" y="804959"/>
                  </a:cubicBezTo>
                  <a:cubicBezTo>
                    <a:pt x="1828263" y="1024125"/>
                    <a:pt x="1852051" y="1320439"/>
                    <a:pt x="1884472" y="1543974"/>
                  </a:cubicBezTo>
                  <a:lnTo>
                    <a:pt x="1898481" y="1633502"/>
                  </a:lnTo>
                  <a:lnTo>
                    <a:pt x="1979526" y="1635290"/>
                  </a:lnTo>
                  <a:cubicBezTo>
                    <a:pt x="2663894" y="1665869"/>
                    <a:pt x="3206522" y="1798791"/>
                    <a:pt x="3345357" y="1968505"/>
                  </a:cubicBezTo>
                  <a:lnTo>
                    <a:pt x="3359497" y="2003589"/>
                  </a:lnTo>
                  <a:lnTo>
                    <a:pt x="3163083" y="1955758"/>
                  </a:lnTo>
                  <a:cubicBezTo>
                    <a:pt x="2779720" y="1878732"/>
                    <a:pt x="2250110" y="1831089"/>
                    <a:pt x="1665118" y="1831089"/>
                  </a:cubicBezTo>
                  <a:cubicBezTo>
                    <a:pt x="1080127" y="1831089"/>
                    <a:pt x="550516" y="1878732"/>
                    <a:pt x="167154" y="1955758"/>
                  </a:cubicBezTo>
                  <a:lnTo>
                    <a:pt x="0" y="1996464"/>
                  </a:lnTo>
                  <a:lnTo>
                    <a:pt x="11267" y="1968505"/>
                  </a:lnTo>
                  <a:cubicBezTo>
                    <a:pt x="150103" y="1798791"/>
                    <a:pt x="692731" y="1665869"/>
                    <a:pt x="1377098" y="1635290"/>
                  </a:cubicBezTo>
                  <a:lnTo>
                    <a:pt x="1518108" y="1632178"/>
                  </a:lnTo>
                  <a:lnTo>
                    <a:pt x="1523101" y="1579067"/>
                  </a:lnTo>
                  <a:cubicBezTo>
                    <a:pt x="1537508" y="1420976"/>
                    <a:pt x="1557600" y="1162102"/>
                    <a:pt x="1552561" y="993822"/>
                  </a:cubicBezTo>
                  <a:cubicBezTo>
                    <a:pt x="1544883" y="735862"/>
                    <a:pt x="1313016" y="662159"/>
                    <a:pt x="1217812" y="594598"/>
                  </a:cubicBezTo>
                  <a:cubicBezTo>
                    <a:pt x="1122609" y="525501"/>
                    <a:pt x="1101111" y="451798"/>
                    <a:pt x="1154854" y="454869"/>
                  </a:cubicBezTo>
                  <a:cubicBezTo>
                    <a:pt x="1207064" y="457940"/>
                    <a:pt x="1352940" y="588456"/>
                    <a:pt x="1363689" y="563888"/>
                  </a:cubicBezTo>
                  <a:cubicBezTo>
                    <a:pt x="1374438" y="539321"/>
                    <a:pt x="1199386" y="396521"/>
                    <a:pt x="1144106" y="312069"/>
                  </a:cubicBezTo>
                  <a:cubicBezTo>
                    <a:pt x="1087291" y="226083"/>
                    <a:pt x="1125680" y="204586"/>
                    <a:pt x="1148713" y="196909"/>
                  </a:cubicBezTo>
                  <a:cubicBezTo>
                    <a:pt x="1171746" y="189231"/>
                    <a:pt x="1405149" y="459476"/>
                    <a:pt x="1418968" y="444121"/>
                  </a:cubicBezTo>
                  <a:cubicBezTo>
                    <a:pt x="1432789" y="428766"/>
                    <a:pt x="1246988" y="103244"/>
                    <a:pt x="1256201" y="77141"/>
                  </a:cubicBezTo>
                  <a:cubicBezTo>
                    <a:pt x="1263878" y="51038"/>
                    <a:pt x="1311480" y="-2704"/>
                    <a:pt x="1392864" y="180018"/>
                  </a:cubicBezTo>
                  <a:cubicBezTo>
                    <a:pt x="1474248" y="362740"/>
                    <a:pt x="1603234" y="447192"/>
                    <a:pt x="1577130" y="295179"/>
                  </a:cubicBezTo>
                  <a:cubicBezTo>
                    <a:pt x="1554288" y="162168"/>
                    <a:pt x="1533798" y="11524"/>
                    <a:pt x="1574296" y="6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defTabSz="762000" eaLnBrk="0" hangingPunct="0">
                <a:defRPr/>
              </a:pPr>
              <a:endPara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98695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117">
        <p14:switch dir="r"/>
      </p:transition>
    </mc:Choice>
    <mc:Fallback xmlns="">
      <p:transition spd="slow" advTm="41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352033" y="1714870"/>
            <a:ext cx="6769078" cy="1728203"/>
            <a:chOff x="2272507" y="2584450"/>
            <a:chExt cx="7812087" cy="1497012"/>
          </a:xfrm>
        </p:grpSpPr>
        <p:sp>
          <p:nvSpPr>
            <p:cNvPr id="36" name="流程图: 手动输入 19"/>
            <p:cNvSpPr>
              <a:spLocks noChangeArrowheads="1"/>
            </p:cNvSpPr>
            <p:nvPr/>
          </p:nvSpPr>
          <p:spPr bwMode="auto">
            <a:xfrm>
              <a:off x="2272507" y="2584450"/>
              <a:ext cx="1958975" cy="1497012"/>
            </a:xfrm>
            <a:prstGeom prst="flowChartManualInpu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" name="流程图: 手动输入 20"/>
            <p:cNvSpPr>
              <a:spLocks noChangeArrowheads="1"/>
            </p:cNvSpPr>
            <p:nvPr/>
          </p:nvSpPr>
          <p:spPr bwMode="auto">
            <a:xfrm flipH="1">
              <a:off x="4231482" y="2589212"/>
              <a:ext cx="1947862" cy="1485900"/>
            </a:xfrm>
            <a:prstGeom prst="flowChartManualInpu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0" name="流程图: 手动输入 21"/>
            <p:cNvSpPr>
              <a:spLocks noChangeArrowheads="1"/>
            </p:cNvSpPr>
            <p:nvPr/>
          </p:nvSpPr>
          <p:spPr bwMode="auto">
            <a:xfrm>
              <a:off x="6179344" y="2584450"/>
              <a:ext cx="1958975" cy="1497012"/>
            </a:xfrm>
            <a:prstGeom prst="flowChartManualInpu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1" name="流程图: 手动输入 22"/>
            <p:cNvSpPr>
              <a:spLocks noChangeArrowheads="1"/>
            </p:cNvSpPr>
            <p:nvPr/>
          </p:nvSpPr>
          <p:spPr bwMode="auto">
            <a:xfrm flipH="1">
              <a:off x="8138319" y="2589212"/>
              <a:ext cx="1946275" cy="1485900"/>
            </a:xfrm>
            <a:prstGeom prst="flowChartManualInpu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" y="489837"/>
            <a:ext cx="9143999" cy="617124"/>
          </a:xfrm>
          <a:prstGeom prst="rect">
            <a:avLst/>
          </a:prstGeom>
          <a:noFill/>
        </p:spPr>
        <p:txBody>
          <a:bodyPr wrap="square" lIns="76197" tIns="0" rIns="76197" bIns="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   Homework 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11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09937" y="4136577"/>
            <a:ext cx="6886804" cy="229293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用英语介绍自己受到朋友家人送给你的礼物。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总结本课常用句式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05">
        <p:blinds dir="vert"/>
      </p:transition>
    </mc:Choice>
    <mc:Fallback xmlns="">
      <p:transition spd="slow" advTm="26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20746" y="3423636"/>
            <a:ext cx="7904612" cy="1521393"/>
          </a:xfrm>
          <a:prstGeom prst="rect">
            <a:avLst/>
          </a:prstGeom>
          <a:noFill/>
        </p:spPr>
        <p:txBody>
          <a:bodyPr wrap="square" lIns="149994" tIns="29999" rIns="149994" bIns="29999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r>
              <a:rPr lang="en-US" altLang="zh-CN" sz="7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endParaRPr lang="zh-CN" altLang="en-US" sz="7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0475" y="359345"/>
            <a:ext cx="8012766" cy="3608225"/>
            <a:chOff x="711994" y="1441450"/>
            <a:chExt cx="11130233" cy="3761909"/>
          </a:xfrm>
        </p:grpSpPr>
        <p:grpSp>
          <p:nvGrpSpPr>
            <p:cNvPr id="34" name="组合 33"/>
            <p:cNvGrpSpPr/>
            <p:nvPr/>
          </p:nvGrpSpPr>
          <p:grpSpPr>
            <a:xfrm>
              <a:off x="6426994" y="1441450"/>
              <a:ext cx="5415233" cy="3761909"/>
              <a:chOff x="5683007" y="2028896"/>
              <a:chExt cx="5415233" cy="3761909"/>
            </a:xfrm>
          </p:grpSpPr>
          <p:sp>
            <p:nvSpPr>
              <p:cNvPr id="42" name="任意多边形 41"/>
              <p:cNvSpPr/>
              <p:nvPr/>
            </p:nvSpPr>
            <p:spPr>
              <a:xfrm flipH="1">
                <a:off x="7602899" y="2810629"/>
                <a:ext cx="1356803" cy="2180469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flipH="1">
                <a:off x="6482712" y="3167052"/>
                <a:ext cx="915018" cy="1469121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flipH="1">
                <a:off x="5683008" y="3423138"/>
                <a:ext cx="594537" cy="956950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flipH="1">
                <a:off x="9164870" y="2349376"/>
                <a:ext cx="1933370" cy="3104473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email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5683007" y="2028896"/>
                <a:ext cx="5415232" cy="13822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683007" y="4380089"/>
                <a:ext cx="5415232" cy="14107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 flipH="1">
              <a:off x="711994" y="1441450"/>
              <a:ext cx="5415233" cy="3761909"/>
              <a:chOff x="5683007" y="2028896"/>
              <a:chExt cx="5415233" cy="3761909"/>
            </a:xfrm>
          </p:grpSpPr>
          <p:sp>
            <p:nvSpPr>
              <p:cNvPr id="36" name="任意多边形 35"/>
              <p:cNvSpPr/>
              <p:nvPr/>
            </p:nvSpPr>
            <p:spPr>
              <a:xfrm flipH="1">
                <a:off x="7602899" y="2810629"/>
                <a:ext cx="1356803" cy="2180469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flipH="1">
                <a:off x="6482712" y="3167052"/>
                <a:ext cx="915018" cy="1469121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flipH="1">
                <a:off x="5683008" y="3423138"/>
                <a:ext cx="594537" cy="956950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flipH="1">
                <a:off x="9164870" y="2349376"/>
                <a:ext cx="1933370" cy="3104473"/>
              </a:xfrm>
              <a:custGeom>
                <a:avLst/>
                <a:gdLst>
                  <a:gd name="connsiteX0" fmla="*/ 0 w 885371"/>
                  <a:gd name="connsiteY0" fmla="*/ 0 h 1422400"/>
                  <a:gd name="connsiteX1" fmla="*/ 885371 w 885371"/>
                  <a:gd name="connsiteY1" fmla="*/ 203200 h 1422400"/>
                  <a:gd name="connsiteX2" fmla="*/ 885371 w 885371"/>
                  <a:gd name="connsiteY2" fmla="*/ 1219200 h 1422400"/>
                  <a:gd name="connsiteX3" fmla="*/ 14514 w 885371"/>
                  <a:gd name="connsiteY3" fmla="*/ 1422400 h 1422400"/>
                  <a:gd name="connsiteX4" fmla="*/ 0 w 885371"/>
                  <a:gd name="connsiteY4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371" h="1422400">
                    <a:moveTo>
                      <a:pt x="0" y="0"/>
                    </a:moveTo>
                    <a:lnTo>
                      <a:pt x="885371" y="203200"/>
                    </a:lnTo>
                    <a:lnTo>
                      <a:pt x="885371" y="1219200"/>
                    </a:lnTo>
                    <a:lnTo>
                      <a:pt x="14514" y="142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 cstate="email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 flipV="1">
                <a:off x="5683007" y="2028896"/>
                <a:ext cx="5415232" cy="13822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5683007" y="4380089"/>
                <a:ext cx="5415232" cy="14107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701">
        <p14:switch dir="r"/>
      </p:transition>
    </mc:Choice>
    <mc:Fallback xmlns="">
      <p:transition spd="slow" advTm="2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6089"/>
            <a:ext cx="9143427" cy="68584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2" y="4799385"/>
            <a:ext cx="9142857" cy="205861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9337" y="627398"/>
            <a:ext cx="814994" cy="11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云形 11"/>
          <p:cNvSpPr/>
          <p:nvPr/>
        </p:nvSpPr>
        <p:spPr>
          <a:xfrm>
            <a:off x="3156687" y="1776390"/>
            <a:ext cx="482743" cy="401979"/>
          </a:xfrm>
          <a:prstGeom prst="cloud">
            <a:avLst/>
          </a:prstGeom>
          <a:pattFill prst="pct5">
            <a:fgClr>
              <a:schemeClr val="bg1"/>
            </a:fgClr>
            <a:bgClr>
              <a:srgbClr val="FF7C80"/>
            </a:bgClr>
          </a:pattFill>
          <a:ln w="12700">
            <a:solidFill>
              <a:schemeClr val="bg1">
                <a:lumMod val="9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zh-CN" altLang="en-US"/>
          </a:p>
        </p:txBody>
      </p:sp>
      <p:sp>
        <p:nvSpPr>
          <p:cNvPr id="30" name="云形 29"/>
          <p:cNvSpPr/>
          <p:nvPr/>
        </p:nvSpPr>
        <p:spPr>
          <a:xfrm>
            <a:off x="2278972" y="2111771"/>
            <a:ext cx="329142" cy="274076"/>
          </a:xfrm>
          <a:prstGeom prst="cloud">
            <a:avLst/>
          </a:prstGeom>
          <a:pattFill prst="pct5">
            <a:fgClr>
              <a:schemeClr val="bg1"/>
            </a:fgClr>
            <a:bgClr>
              <a:srgbClr val="FF7C80"/>
            </a:bgClr>
          </a:pattFill>
          <a:ln w="12700">
            <a:solidFill>
              <a:schemeClr val="bg1">
                <a:lumMod val="9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4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1674775">
            <a:off x="8554925" y="-851469"/>
            <a:ext cx="156777" cy="2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9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7828772" y="-704963"/>
            <a:ext cx="214411" cy="2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0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rot="19239775">
            <a:off x="7374681" y="-419623"/>
            <a:ext cx="149770" cy="1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1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7595124" y="-587066"/>
            <a:ext cx="147915" cy="2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0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 rot="733127">
            <a:off x="8566216" y="-325135"/>
            <a:ext cx="209945" cy="2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组合 169"/>
          <p:cNvGrpSpPr>
            <a:grpSpLocks noChangeAspect="1"/>
          </p:cNvGrpSpPr>
          <p:nvPr/>
        </p:nvGrpSpPr>
        <p:grpSpPr bwMode="auto">
          <a:xfrm rot="5788984" flipH="1">
            <a:off x="7281656" y="1022598"/>
            <a:ext cx="626176" cy="207334"/>
            <a:chOff x="0" y="0"/>
            <a:chExt cx="1497013" cy="660400"/>
          </a:xfrm>
          <a:solidFill>
            <a:schemeClr val="bg1"/>
          </a:solidFill>
        </p:grpSpPr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70" name="组合 169"/>
          <p:cNvGrpSpPr>
            <a:grpSpLocks noChangeAspect="1"/>
          </p:cNvGrpSpPr>
          <p:nvPr/>
        </p:nvGrpSpPr>
        <p:grpSpPr bwMode="auto">
          <a:xfrm rot="6987754" flipH="1">
            <a:off x="7832582" y="2948475"/>
            <a:ext cx="626176" cy="207334"/>
            <a:chOff x="0" y="0"/>
            <a:chExt cx="1497013" cy="660400"/>
          </a:xfrm>
          <a:solidFill>
            <a:schemeClr val="bg1"/>
          </a:solidFill>
        </p:grpSpPr>
        <p:sp>
          <p:nvSpPr>
            <p:cNvPr id="7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0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8" name="组合 169"/>
          <p:cNvGrpSpPr>
            <a:grpSpLocks noChangeAspect="1"/>
          </p:cNvGrpSpPr>
          <p:nvPr/>
        </p:nvGrpSpPr>
        <p:grpSpPr bwMode="auto">
          <a:xfrm rot="4989431" flipH="1">
            <a:off x="6021603" y="2060068"/>
            <a:ext cx="626176" cy="207334"/>
            <a:chOff x="0" y="0"/>
            <a:chExt cx="1497013" cy="660400"/>
          </a:xfrm>
          <a:solidFill>
            <a:schemeClr val="bg1"/>
          </a:solidFill>
        </p:grpSpPr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8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06" name="组合 169"/>
          <p:cNvGrpSpPr>
            <a:grpSpLocks noChangeAspect="1"/>
          </p:cNvGrpSpPr>
          <p:nvPr/>
        </p:nvGrpSpPr>
        <p:grpSpPr bwMode="auto">
          <a:xfrm rot="7984126" flipH="1">
            <a:off x="7943562" y="2444310"/>
            <a:ext cx="547904" cy="181417"/>
            <a:chOff x="0" y="0"/>
            <a:chExt cx="1497013" cy="660400"/>
          </a:xfrm>
          <a:solidFill>
            <a:schemeClr val="bg1"/>
          </a:solidFill>
        </p:grpSpPr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6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24" name="组合 169"/>
          <p:cNvGrpSpPr>
            <a:grpSpLocks noChangeAspect="1"/>
          </p:cNvGrpSpPr>
          <p:nvPr/>
        </p:nvGrpSpPr>
        <p:grpSpPr bwMode="auto">
          <a:xfrm rot="4405964" flipH="1">
            <a:off x="6551556" y="2839097"/>
            <a:ext cx="626176" cy="207334"/>
            <a:chOff x="0" y="0"/>
            <a:chExt cx="1497013" cy="660400"/>
          </a:xfrm>
          <a:solidFill>
            <a:schemeClr val="bg1"/>
          </a:solidFill>
        </p:grpSpPr>
        <p:sp>
          <p:nvSpPr>
            <p:cNvPr id="125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6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7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8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9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0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1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2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4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5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6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7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8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9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0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1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42" name="组合 169"/>
          <p:cNvGrpSpPr>
            <a:grpSpLocks noChangeAspect="1"/>
          </p:cNvGrpSpPr>
          <p:nvPr/>
        </p:nvGrpSpPr>
        <p:grpSpPr bwMode="auto">
          <a:xfrm rot="1291893" flipH="1">
            <a:off x="5842972" y="2011801"/>
            <a:ext cx="352494" cy="207176"/>
            <a:chOff x="0" y="0"/>
            <a:chExt cx="1497013" cy="660400"/>
          </a:xfrm>
          <a:solidFill>
            <a:schemeClr val="bg1"/>
          </a:solidFill>
        </p:grpSpPr>
        <p:sp>
          <p:nvSpPr>
            <p:cNvPr id="14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2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60" name="组合 169"/>
          <p:cNvGrpSpPr>
            <a:grpSpLocks noChangeAspect="1"/>
          </p:cNvGrpSpPr>
          <p:nvPr/>
        </p:nvGrpSpPr>
        <p:grpSpPr bwMode="auto">
          <a:xfrm rot="21187903" flipH="1">
            <a:off x="5909873" y="2299128"/>
            <a:ext cx="352494" cy="207176"/>
            <a:chOff x="0" y="0"/>
            <a:chExt cx="1497013" cy="660400"/>
          </a:xfrm>
          <a:solidFill>
            <a:schemeClr val="bg1"/>
          </a:solidFill>
        </p:grpSpPr>
        <p:sp>
          <p:nvSpPr>
            <p:cNvPr id="16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0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78" name="组合 169"/>
          <p:cNvGrpSpPr>
            <a:grpSpLocks noChangeAspect="1"/>
          </p:cNvGrpSpPr>
          <p:nvPr/>
        </p:nvGrpSpPr>
        <p:grpSpPr bwMode="auto">
          <a:xfrm rot="7528429" flipH="1">
            <a:off x="6806275" y="1985057"/>
            <a:ext cx="469632" cy="155500"/>
            <a:chOff x="0" y="0"/>
            <a:chExt cx="1497013" cy="660400"/>
          </a:xfrm>
          <a:solidFill>
            <a:schemeClr val="bg1"/>
          </a:solidFill>
        </p:grpSpPr>
        <p:sp>
          <p:nvSpPr>
            <p:cNvPr id="17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8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96" name="组合 169"/>
          <p:cNvGrpSpPr>
            <a:grpSpLocks noChangeAspect="1"/>
          </p:cNvGrpSpPr>
          <p:nvPr/>
        </p:nvGrpSpPr>
        <p:grpSpPr bwMode="auto">
          <a:xfrm rot="1291893" flipH="1">
            <a:off x="7102331" y="2918818"/>
            <a:ext cx="352494" cy="207176"/>
            <a:chOff x="0" y="0"/>
            <a:chExt cx="1497013" cy="660400"/>
          </a:xfrm>
          <a:solidFill>
            <a:schemeClr val="bg1"/>
          </a:solidFill>
        </p:grpSpPr>
        <p:sp>
          <p:nvSpPr>
            <p:cNvPr id="19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6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1497013" cy="660400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14" name="组合 169"/>
          <p:cNvGrpSpPr>
            <a:grpSpLocks noChangeAspect="1"/>
          </p:cNvGrpSpPr>
          <p:nvPr/>
        </p:nvGrpSpPr>
        <p:grpSpPr bwMode="auto">
          <a:xfrm rot="20850480" flipH="1">
            <a:off x="5872115" y="2643555"/>
            <a:ext cx="293744" cy="172647"/>
            <a:chOff x="-1" y="2"/>
            <a:chExt cx="1497013" cy="660399"/>
          </a:xfrm>
          <a:solidFill>
            <a:schemeClr val="bg1"/>
          </a:solidFill>
        </p:grpSpPr>
        <p:sp>
          <p:nvSpPr>
            <p:cNvPr id="215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6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7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8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9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0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1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2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3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4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5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6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7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8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29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0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1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32" name="组合 169"/>
          <p:cNvGrpSpPr>
            <a:grpSpLocks noChangeAspect="1"/>
          </p:cNvGrpSpPr>
          <p:nvPr/>
        </p:nvGrpSpPr>
        <p:grpSpPr bwMode="auto">
          <a:xfrm rot="26400000" flipH="1">
            <a:off x="6536253" y="1733130"/>
            <a:ext cx="391360" cy="129584"/>
            <a:chOff x="-1" y="2"/>
            <a:chExt cx="1497013" cy="660399"/>
          </a:xfrm>
          <a:solidFill>
            <a:schemeClr val="bg1"/>
          </a:solidFill>
        </p:grpSpPr>
        <p:sp>
          <p:nvSpPr>
            <p:cNvPr id="23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3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2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4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50" name="组合 169"/>
          <p:cNvGrpSpPr>
            <a:grpSpLocks noChangeAspect="1"/>
          </p:cNvGrpSpPr>
          <p:nvPr/>
        </p:nvGrpSpPr>
        <p:grpSpPr bwMode="auto">
          <a:xfrm rot="8997798" flipH="1">
            <a:off x="6543599" y="2348978"/>
            <a:ext cx="293744" cy="172647"/>
            <a:chOff x="-1" y="2"/>
            <a:chExt cx="1497013" cy="660399"/>
          </a:xfrm>
          <a:solidFill>
            <a:schemeClr val="bg1"/>
          </a:solidFill>
        </p:grpSpPr>
        <p:sp>
          <p:nvSpPr>
            <p:cNvPr id="25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5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6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68" name="组合 169"/>
          <p:cNvGrpSpPr>
            <a:grpSpLocks noChangeAspect="1"/>
          </p:cNvGrpSpPr>
          <p:nvPr/>
        </p:nvGrpSpPr>
        <p:grpSpPr bwMode="auto">
          <a:xfrm rot="6898620" flipH="1">
            <a:off x="6910282" y="1464195"/>
            <a:ext cx="313088" cy="103667"/>
            <a:chOff x="-1" y="2"/>
            <a:chExt cx="1497013" cy="660399"/>
          </a:xfrm>
          <a:solidFill>
            <a:schemeClr val="bg1"/>
          </a:solidFill>
        </p:grpSpPr>
        <p:sp>
          <p:nvSpPr>
            <p:cNvPr id="26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8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7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6" name="组合 169"/>
          <p:cNvGrpSpPr>
            <a:grpSpLocks noChangeAspect="1"/>
          </p:cNvGrpSpPr>
          <p:nvPr/>
        </p:nvGrpSpPr>
        <p:grpSpPr bwMode="auto">
          <a:xfrm rot="4247945" flipH="1">
            <a:off x="6721155" y="1318537"/>
            <a:ext cx="313088" cy="103667"/>
            <a:chOff x="-1" y="2"/>
            <a:chExt cx="1497013" cy="660399"/>
          </a:xfrm>
          <a:solidFill>
            <a:schemeClr val="bg1"/>
          </a:solidFill>
        </p:grpSpPr>
        <p:sp>
          <p:nvSpPr>
            <p:cNvPr id="28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8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6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04" name="组合 169"/>
          <p:cNvGrpSpPr>
            <a:grpSpLocks noChangeAspect="1"/>
          </p:cNvGrpSpPr>
          <p:nvPr/>
        </p:nvGrpSpPr>
        <p:grpSpPr bwMode="auto">
          <a:xfrm rot="4234556" flipH="1">
            <a:off x="7765020" y="2557709"/>
            <a:ext cx="313088" cy="103667"/>
            <a:chOff x="-1" y="2"/>
            <a:chExt cx="1497013" cy="660399"/>
          </a:xfrm>
          <a:solidFill>
            <a:schemeClr val="bg1"/>
          </a:solidFill>
        </p:grpSpPr>
        <p:sp>
          <p:nvSpPr>
            <p:cNvPr id="305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6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7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8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09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0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1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2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3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4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5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6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7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8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9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0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1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22" name="组合 169"/>
          <p:cNvGrpSpPr>
            <a:grpSpLocks noChangeAspect="1"/>
          </p:cNvGrpSpPr>
          <p:nvPr/>
        </p:nvGrpSpPr>
        <p:grpSpPr bwMode="auto">
          <a:xfrm rot="2876983" flipH="1">
            <a:off x="7318775" y="2475623"/>
            <a:ext cx="313088" cy="103667"/>
            <a:chOff x="-1" y="2"/>
            <a:chExt cx="1497013" cy="660399"/>
          </a:xfrm>
          <a:solidFill>
            <a:schemeClr val="bg1"/>
          </a:solidFill>
        </p:grpSpPr>
        <p:sp>
          <p:nvSpPr>
            <p:cNvPr id="32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2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2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3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40" name="组合 169"/>
          <p:cNvGrpSpPr>
            <a:grpSpLocks noChangeAspect="1"/>
          </p:cNvGrpSpPr>
          <p:nvPr/>
        </p:nvGrpSpPr>
        <p:grpSpPr bwMode="auto">
          <a:xfrm rot="2160000" flipH="1">
            <a:off x="7243772" y="2189667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34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58" name="组合 169"/>
          <p:cNvGrpSpPr>
            <a:grpSpLocks noChangeAspect="1"/>
          </p:cNvGrpSpPr>
          <p:nvPr/>
        </p:nvGrpSpPr>
        <p:grpSpPr bwMode="auto">
          <a:xfrm rot="2160000" flipH="1">
            <a:off x="7887741" y="3317757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35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8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76" name="组合 169"/>
          <p:cNvGrpSpPr>
            <a:grpSpLocks noChangeAspect="1"/>
          </p:cNvGrpSpPr>
          <p:nvPr/>
        </p:nvGrpSpPr>
        <p:grpSpPr bwMode="auto">
          <a:xfrm rot="1102533" flipH="1">
            <a:off x="8134052" y="3552528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37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7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6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94" name="组合 169"/>
          <p:cNvGrpSpPr>
            <a:grpSpLocks noChangeAspect="1"/>
          </p:cNvGrpSpPr>
          <p:nvPr/>
        </p:nvGrpSpPr>
        <p:grpSpPr bwMode="auto">
          <a:xfrm rot="1087868" flipH="1">
            <a:off x="7859775" y="3815300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395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6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7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8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99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0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1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2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3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4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5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6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7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8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09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0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1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12" name="组合 169"/>
          <p:cNvGrpSpPr>
            <a:grpSpLocks noChangeAspect="1"/>
          </p:cNvGrpSpPr>
          <p:nvPr/>
        </p:nvGrpSpPr>
        <p:grpSpPr bwMode="auto">
          <a:xfrm rot="7482381" flipH="1">
            <a:off x="6321304" y="2855900"/>
            <a:ext cx="313088" cy="103667"/>
            <a:chOff x="-1" y="2"/>
            <a:chExt cx="1497013" cy="660399"/>
          </a:xfrm>
          <a:solidFill>
            <a:schemeClr val="bg1"/>
          </a:solidFill>
        </p:grpSpPr>
        <p:sp>
          <p:nvSpPr>
            <p:cNvPr id="41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2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30" name="组合 169"/>
          <p:cNvGrpSpPr>
            <a:grpSpLocks noChangeAspect="1"/>
          </p:cNvGrpSpPr>
          <p:nvPr/>
        </p:nvGrpSpPr>
        <p:grpSpPr bwMode="auto">
          <a:xfrm rot="20374282" flipH="1">
            <a:off x="5624590" y="2616502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43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4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48" name="组合 169"/>
          <p:cNvGrpSpPr>
            <a:grpSpLocks noChangeAspect="1"/>
          </p:cNvGrpSpPr>
          <p:nvPr/>
        </p:nvGrpSpPr>
        <p:grpSpPr bwMode="auto">
          <a:xfrm rot="3660000" flipH="1">
            <a:off x="7275989" y="1557288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44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8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5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66" name="组合 169"/>
          <p:cNvGrpSpPr>
            <a:grpSpLocks noChangeAspect="1"/>
          </p:cNvGrpSpPr>
          <p:nvPr/>
        </p:nvGrpSpPr>
        <p:grpSpPr bwMode="auto">
          <a:xfrm rot="3660000" flipH="1">
            <a:off x="6692248" y="984802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46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6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6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7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84" name="组合 169"/>
          <p:cNvGrpSpPr>
            <a:grpSpLocks noChangeAspect="1"/>
          </p:cNvGrpSpPr>
          <p:nvPr/>
        </p:nvGrpSpPr>
        <p:grpSpPr bwMode="auto">
          <a:xfrm rot="7620000" flipH="1">
            <a:off x="6858101" y="3504185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485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6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7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8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9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0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1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2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3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4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5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6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7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8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9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0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1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02" name="组合 169"/>
          <p:cNvGrpSpPr>
            <a:grpSpLocks noChangeAspect="1"/>
          </p:cNvGrpSpPr>
          <p:nvPr/>
        </p:nvGrpSpPr>
        <p:grpSpPr bwMode="auto">
          <a:xfrm rot="7620000" flipH="1">
            <a:off x="6590430" y="3790626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503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4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5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6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7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8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9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0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1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2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3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4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5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6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7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8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9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20" name="组合 169"/>
          <p:cNvGrpSpPr>
            <a:grpSpLocks noChangeAspect="1"/>
          </p:cNvGrpSpPr>
          <p:nvPr/>
        </p:nvGrpSpPr>
        <p:grpSpPr bwMode="auto">
          <a:xfrm rot="7620000" flipH="1">
            <a:off x="5347581" y="2853221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52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2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3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38" name="组合 169"/>
          <p:cNvGrpSpPr>
            <a:grpSpLocks noChangeAspect="1"/>
          </p:cNvGrpSpPr>
          <p:nvPr/>
        </p:nvGrpSpPr>
        <p:grpSpPr bwMode="auto">
          <a:xfrm rot="5820000" flipH="1">
            <a:off x="6387869" y="1756775"/>
            <a:ext cx="234815" cy="77751"/>
            <a:chOff x="-1" y="2"/>
            <a:chExt cx="1497013" cy="660399"/>
          </a:xfrm>
          <a:solidFill>
            <a:schemeClr val="bg1"/>
          </a:solidFill>
        </p:grpSpPr>
        <p:sp>
          <p:nvSpPr>
            <p:cNvPr id="539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0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1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2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3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4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5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6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7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8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49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0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1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2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3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4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5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56" name="组合 169"/>
          <p:cNvGrpSpPr>
            <a:grpSpLocks noChangeAspect="1"/>
          </p:cNvGrpSpPr>
          <p:nvPr/>
        </p:nvGrpSpPr>
        <p:grpSpPr bwMode="auto">
          <a:xfrm rot="1260000" flipH="1">
            <a:off x="8558580" y="2456598"/>
            <a:ext cx="176246" cy="103588"/>
            <a:chOff x="-1" y="2"/>
            <a:chExt cx="1497013" cy="660399"/>
          </a:xfrm>
          <a:solidFill>
            <a:schemeClr val="bg1"/>
          </a:solidFill>
        </p:grpSpPr>
        <p:sp>
          <p:nvSpPr>
            <p:cNvPr id="557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8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9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0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1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2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3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4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5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6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7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8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69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70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71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72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73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575" name="图片 57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792050" y="3020543"/>
            <a:ext cx="694165" cy="924847"/>
          </a:xfrm>
          <a:prstGeom prst="rect">
            <a:avLst/>
          </a:prstGeom>
        </p:spPr>
      </p:pic>
      <p:pic>
        <p:nvPicPr>
          <p:cNvPr id="576" name="图片 57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144866" y="3102836"/>
            <a:ext cx="446939" cy="595463"/>
          </a:xfrm>
          <a:prstGeom prst="rect">
            <a:avLst/>
          </a:prstGeom>
        </p:spPr>
      </p:pic>
      <p:pic>
        <p:nvPicPr>
          <p:cNvPr id="577" name="图片 57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938895" y="3470994"/>
            <a:ext cx="446939" cy="595463"/>
          </a:xfrm>
          <a:prstGeom prst="rect">
            <a:avLst/>
          </a:prstGeom>
        </p:spPr>
      </p:pic>
      <p:pic>
        <p:nvPicPr>
          <p:cNvPr id="578" name="图片 57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39454" y="1436505"/>
            <a:ext cx="446939" cy="595463"/>
          </a:xfrm>
          <a:prstGeom prst="rect">
            <a:avLst/>
          </a:prstGeom>
        </p:spPr>
      </p:pic>
      <p:pic>
        <p:nvPicPr>
          <p:cNvPr id="580" name="图片 579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75101" y="1370905"/>
            <a:ext cx="285084" cy="379822"/>
          </a:xfrm>
          <a:prstGeom prst="rect">
            <a:avLst/>
          </a:prstGeom>
        </p:spPr>
      </p:pic>
      <p:pic>
        <p:nvPicPr>
          <p:cNvPr id="581" name="图片 58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591352" y="2066791"/>
            <a:ext cx="285084" cy="379822"/>
          </a:xfrm>
          <a:prstGeom prst="rect">
            <a:avLst/>
          </a:prstGeom>
        </p:spPr>
      </p:pic>
      <p:pic>
        <p:nvPicPr>
          <p:cNvPr id="582" name="图片 58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742715" y="2744914"/>
            <a:ext cx="285084" cy="379822"/>
          </a:xfrm>
          <a:prstGeom prst="rect">
            <a:avLst/>
          </a:prstGeom>
        </p:spPr>
      </p:pic>
      <p:pic>
        <p:nvPicPr>
          <p:cNvPr id="583" name="图片 582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356630" y="2990575"/>
            <a:ext cx="285084" cy="379822"/>
          </a:xfrm>
          <a:prstGeom prst="rect">
            <a:avLst/>
          </a:prstGeom>
        </p:spPr>
      </p:pic>
      <p:pic>
        <p:nvPicPr>
          <p:cNvPr id="584" name="图片 583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094664" y="1085200"/>
            <a:ext cx="207334" cy="276234"/>
          </a:xfrm>
          <a:prstGeom prst="rect">
            <a:avLst/>
          </a:prstGeom>
        </p:spPr>
      </p:pic>
      <p:pic>
        <p:nvPicPr>
          <p:cNvPr id="585" name="图片 584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134252" y="3998705"/>
            <a:ext cx="207334" cy="276234"/>
          </a:xfrm>
          <a:prstGeom prst="rect">
            <a:avLst/>
          </a:prstGeom>
        </p:spPr>
      </p:pic>
      <p:pic>
        <p:nvPicPr>
          <p:cNvPr id="586" name="图片 585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413236" y="3206831"/>
            <a:ext cx="207334" cy="276234"/>
          </a:xfrm>
          <a:prstGeom prst="rect">
            <a:avLst/>
          </a:prstGeom>
        </p:spPr>
      </p:pic>
      <p:pic>
        <p:nvPicPr>
          <p:cNvPr id="587" name="图片 586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431667" y="1898322"/>
            <a:ext cx="207334" cy="276234"/>
          </a:xfrm>
          <a:prstGeom prst="rect">
            <a:avLst/>
          </a:prstGeom>
        </p:spPr>
      </p:pic>
      <p:pic>
        <p:nvPicPr>
          <p:cNvPr id="588" name="图片 587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177328" y="2658006"/>
            <a:ext cx="207334" cy="276234"/>
          </a:xfrm>
          <a:prstGeom prst="rect">
            <a:avLst/>
          </a:prstGeom>
        </p:spPr>
      </p:pic>
      <p:pic>
        <p:nvPicPr>
          <p:cNvPr id="589" name="图片 588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332522" y="3038444"/>
            <a:ext cx="518335" cy="690586"/>
          </a:xfrm>
          <a:prstGeom prst="rect">
            <a:avLst/>
          </a:prstGeom>
        </p:spPr>
      </p:pic>
      <p:pic>
        <p:nvPicPr>
          <p:cNvPr id="590" name="图片 589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564217" y="2061409"/>
            <a:ext cx="414668" cy="552469"/>
          </a:xfrm>
          <a:prstGeom prst="rect">
            <a:avLst/>
          </a:prstGeom>
        </p:spPr>
      </p:pic>
      <p:pic>
        <p:nvPicPr>
          <p:cNvPr id="591" name="图片 590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455591" y="2476529"/>
            <a:ext cx="414668" cy="552469"/>
          </a:xfrm>
          <a:prstGeom prst="rect">
            <a:avLst/>
          </a:prstGeom>
        </p:spPr>
      </p:pic>
      <p:pic>
        <p:nvPicPr>
          <p:cNvPr id="592" name="图片 591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322067" y="2722141"/>
            <a:ext cx="414668" cy="552469"/>
          </a:xfrm>
          <a:prstGeom prst="rect">
            <a:avLst/>
          </a:prstGeom>
        </p:spPr>
      </p:pic>
      <p:pic>
        <p:nvPicPr>
          <p:cNvPr id="593" name="图片 592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384240" y="3001955"/>
            <a:ext cx="414668" cy="552469"/>
          </a:xfrm>
          <a:prstGeom prst="rect">
            <a:avLst/>
          </a:prstGeom>
        </p:spPr>
      </p:pic>
      <p:pic>
        <p:nvPicPr>
          <p:cNvPr id="594" name="图片 593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019502" y="2504941"/>
            <a:ext cx="414668" cy="552469"/>
          </a:xfrm>
          <a:prstGeom prst="rect">
            <a:avLst/>
          </a:prstGeom>
        </p:spPr>
      </p:pic>
      <p:pic>
        <p:nvPicPr>
          <p:cNvPr id="595" name="图片 594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676880" y="3276574"/>
            <a:ext cx="414668" cy="552469"/>
          </a:xfrm>
          <a:prstGeom prst="rect">
            <a:avLst/>
          </a:prstGeom>
        </p:spPr>
      </p:pic>
      <p:pic>
        <p:nvPicPr>
          <p:cNvPr id="596" name="图片 595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512272" y="1045818"/>
            <a:ext cx="272675" cy="363290"/>
          </a:xfrm>
          <a:prstGeom prst="rect">
            <a:avLst/>
          </a:prstGeom>
        </p:spPr>
      </p:pic>
      <p:pic>
        <p:nvPicPr>
          <p:cNvPr id="597" name="图片 596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350119" y="2466733"/>
            <a:ext cx="272675" cy="363290"/>
          </a:xfrm>
          <a:prstGeom prst="rect">
            <a:avLst/>
          </a:prstGeom>
        </p:spPr>
      </p:pic>
      <p:pic>
        <p:nvPicPr>
          <p:cNvPr id="598" name="图片 597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867965" y="2396482"/>
            <a:ext cx="272675" cy="363290"/>
          </a:xfrm>
          <a:prstGeom prst="rect">
            <a:avLst/>
          </a:prstGeom>
        </p:spPr>
      </p:pic>
      <p:pic>
        <p:nvPicPr>
          <p:cNvPr id="599" name="图片 59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227614" y="1929045"/>
            <a:ext cx="272675" cy="363290"/>
          </a:xfrm>
          <a:prstGeom prst="rect">
            <a:avLst/>
          </a:prstGeom>
        </p:spPr>
      </p:pic>
      <p:pic>
        <p:nvPicPr>
          <p:cNvPr id="600" name="图片 599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410621" y="3441183"/>
            <a:ext cx="272675" cy="363290"/>
          </a:xfrm>
          <a:prstGeom prst="rect">
            <a:avLst/>
          </a:prstGeom>
        </p:spPr>
      </p:pic>
      <p:pic>
        <p:nvPicPr>
          <p:cNvPr id="601" name="图片 600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871122" y="2210787"/>
            <a:ext cx="155500" cy="207176"/>
          </a:xfrm>
          <a:prstGeom prst="rect">
            <a:avLst/>
          </a:prstGeom>
        </p:spPr>
      </p:pic>
      <p:pic>
        <p:nvPicPr>
          <p:cNvPr id="602" name="图片 60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295147" y="2310216"/>
            <a:ext cx="155500" cy="207176"/>
          </a:xfrm>
          <a:prstGeom prst="rect">
            <a:avLst/>
          </a:prstGeom>
        </p:spPr>
      </p:pic>
      <p:pic>
        <p:nvPicPr>
          <p:cNvPr id="603" name="图片 602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112008" y="2438917"/>
            <a:ext cx="155500" cy="207176"/>
          </a:xfrm>
          <a:prstGeom prst="rect">
            <a:avLst/>
          </a:prstGeom>
        </p:spPr>
      </p:pic>
      <p:pic>
        <p:nvPicPr>
          <p:cNvPr id="604" name="图片 603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858959" y="2789538"/>
            <a:ext cx="155500" cy="207176"/>
          </a:xfrm>
          <a:prstGeom prst="rect">
            <a:avLst/>
          </a:prstGeom>
        </p:spPr>
      </p:pic>
      <p:pic>
        <p:nvPicPr>
          <p:cNvPr id="605" name="图片 60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378734" y="3106423"/>
            <a:ext cx="155500" cy="207176"/>
          </a:xfrm>
          <a:prstGeom prst="rect">
            <a:avLst/>
          </a:prstGeom>
        </p:spPr>
      </p:pic>
      <p:pic>
        <p:nvPicPr>
          <p:cNvPr id="606" name="图片 605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332523" y="3620105"/>
            <a:ext cx="155500" cy="207176"/>
          </a:xfrm>
          <a:prstGeom prst="rect">
            <a:avLst/>
          </a:prstGeom>
        </p:spPr>
      </p:pic>
      <p:pic>
        <p:nvPicPr>
          <p:cNvPr id="607" name="图片 606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638390" y="4033234"/>
            <a:ext cx="155500" cy="207176"/>
          </a:xfrm>
          <a:prstGeom prst="rect">
            <a:avLst/>
          </a:prstGeom>
        </p:spPr>
      </p:pic>
      <p:pic>
        <p:nvPicPr>
          <p:cNvPr id="608" name="图片 607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516143" y="5122183"/>
            <a:ext cx="155500" cy="207176"/>
          </a:xfrm>
          <a:prstGeom prst="rect">
            <a:avLst/>
          </a:prstGeom>
        </p:spPr>
      </p:pic>
      <p:pic>
        <p:nvPicPr>
          <p:cNvPr id="609" name="图片 608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725538" y="5637726"/>
            <a:ext cx="207334" cy="276234"/>
          </a:xfrm>
          <a:prstGeom prst="rect">
            <a:avLst/>
          </a:prstGeom>
        </p:spPr>
      </p:pic>
      <p:grpSp>
        <p:nvGrpSpPr>
          <p:cNvPr id="610" name="组合 169"/>
          <p:cNvGrpSpPr>
            <a:grpSpLocks noChangeAspect="1"/>
          </p:cNvGrpSpPr>
          <p:nvPr/>
        </p:nvGrpSpPr>
        <p:grpSpPr bwMode="auto">
          <a:xfrm rot="20374282" flipH="1">
            <a:off x="6131206" y="5759631"/>
            <a:ext cx="234995" cy="138118"/>
            <a:chOff x="-1" y="2"/>
            <a:chExt cx="1497013" cy="660399"/>
          </a:xfrm>
          <a:solidFill>
            <a:schemeClr val="bg1"/>
          </a:solidFill>
        </p:grpSpPr>
        <p:sp>
          <p:nvSpPr>
            <p:cNvPr id="61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1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2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628" name="图片 627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876002" y="5503637"/>
            <a:ext cx="362834" cy="483410"/>
          </a:xfrm>
          <a:prstGeom prst="rect">
            <a:avLst/>
          </a:prstGeom>
        </p:spPr>
      </p:pic>
      <p:pic>
        <p:nvPicPr>
          <p:cNvPr id="629" name="图片 628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150286" y="5708915"/>
            <a:ext cx="285084" cy="379822"/>
          </a:xfrm>
          <a:prstGeom prst="rect">
            <a:avLst/>
          </a:prstGeom>
        </p:spPr>
      </p:pic>
      <p:pic>
        <p:nvPicPr>
          <p:cNvPr id="630" name="图片 629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539634" y="5728047"/>
            <a:ext cx="155500" cy="207176"/>
          </a:xfrm>
          <a:prstGeom prst="rect">
            <a:avLst/>
          </a:prstGeom>
        </p:spPr>
      </p:pic>
      <p:pic>
        <p:nvPicPr>
          <p:cNvPr id="631" name="图片 63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424571" y="5825722"/>
            <a:ext cx="207334" cy="276234"/>
          </a:xfrm>
          <a:prstGeom prst="rect">
            <a:avLst/>
          </a:prstGeom>
        </p:spPr>
      </p:pic>
      <p:grpSp>
        <p:nvGrpSpPr>
          <p:cNvPr id="650" name="组合 169"/>
          <p:cNvGrpSpPr>
            <a:grpSpLocks noChangeAspect="1"/>
          </p:cNvGrpSpPr>
          <p:nvPr/>
        </p:nvGrpSpPr>
        <p:grpSpPr bwMode="auto">
          <a:xfrm rot="10440000" flipH="1">
            <a:off x="7053970" y="5987468"/>
            <a:ext cx="176246" cy="103588"/>
            <a:chOff x="-1" y="2"/>
            <a:chExt cx="1497013" cy="660399"/>
          </a:xfrm>
          <a:solidFill>
            <a:schemeClr val="bg1"/>
          </a:solidFill>
        </p:grpSpPr>
        <p:sp>
          <p:nvSpPr>
            <p:cNvPr id="651" name="Line 13"/>
            <p:cNvSpPr>
              <a:spLocks noChangeShapeType="1"/>
            </p:cNvSpPr>
            <p:nvPr/>
          </p:nvSpPr>
          <p:spPr bwMode="auto">
            <a:xfrm>
              <a:off x="10953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2" name="Line 14"/>
            <p:cNvSpPr>
              <a:spLocks noChangeShapeType="1"/>
            </p:cNvSpPr>
            <p:nvPr/>
          </p:nvSpPr>
          <p:spPr bwMode="auto">
            <a:xfrm>
              <a:off x="2460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3" name="Line 15"/>
            <p:cNvSpPr>
              <a:spLocks noChangeShapeType="1"/>
            </p:cNvSpPr>
            <p:nvPr/>
          </p:nvSpPr>
          <p:spPr bwMode="auto">
            <a:xfrm>
              <a:off x="38100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4" name="Line 16"/>
            <p:cNvSpPr>
              <a:spLocks noChangeShapeType="1"/>
            </p:cNvSpPr>
            <p:nvPr/>
          </p:nvSpPr>
          <p:spPr bwMode="auto">
            <a:xfrm>
              <a:off x="5175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5" name="Line 17"/>
            <p:cNvSpPr>
              <a:spLocks noChangeShapeType="1"/>
            </p:cNvSpPr>
            <p:nvPr/>
          </p:nvSpPr>
          <p:spPr bwMode="auto">
            <a:xfrm>
              <a:off x="652462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6" name="Line 18"/>
            <p:cNvSpPr>
              <a:spLocks noChangeShapeType="1"/>
            </p:cNvSpPr>
            <p:nvPr/>
          </p:nvSpPr>
          <p:spPr bwMode="auto">
            <a:xfrm>
              <a:off x="7889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7" name="Line 19"/>
            <p:cNvSpPr>
              <a:spLocks noChangeShapeType="1"/>
            </p:cNvSpPr>
            <p:nvPr/>
          </p:nvSpPr>
          <p:spPr bwMode="auto">
            <a:xfrm>
              <a:off x="923925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8" name="Line 20"/>
            <p:cNvSpPr>
              <a:spLocks noChangeShapeType="1"/>
            </p:cNvSpPr>
            <p:nvPr/>
          </p:nvSpPr>
          <p:spPr bwMode="auto">
            <a:xfrm>
              <a:off x="1060450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59" name="Line 21"/>
            <p:cNvSpPr>
              <a:spLocks noChangeShapeType="1"/>
            </p:cNvSpPr>
            <p:nvPr/>
          </p:nvSpPr>
          <p:spPr bwMode="auto">
            <a:xfrm>
              <a:off x="1195387" y="381000"/>
              <a:ext cx="68263" cy="1"/>
            </a:xfrm>
            <a:prstGeom prst="line">
              <a:avLst/>
            </a:prstGeom>
            <a:grpFill/>
            <a:ln w="28575" cmpd="sng">
              <a:solidFill>
                <a:srgbClr val="675046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0" name="Freeform 54"/>
            <p:cNvSpPr>
              <a:spLocks noChangeArrowheads="1"/>
            </p:cNvSpPr>
            <p:nvPr/>
          </p:nvSpPr>
          <p:spPr bwMode="auto">
            <a:xfrm>
              <a:off x="-1" y="2"/>
              <a:ext cx="1497013" cy="660399"/>
            </a:xfrm>
            <a:custGeom>
              <a:avLst/>
              <a:gdLst>
                <a:gd name="T0" fmla="*/ 0 w 1885"/>
                <a:gd name="T1" fmla="*/ 605 h 831"/>
                <a:gd name="T2" fmla="*/ 30 w 1885"/>
                <a:gd name="T3" fmla="*/ 557 h 831"/>
                <a:gd name="T4" fmla="*/ 68 w 1885"/>
                <a:gd name="T5" fmla="*/ 506 h 831"/>
                <a:gd name="T6" fmla="*/ 120 w 1885"/>
                <a:gd name="T7" fmla="*/ 441 h 831"/>
                <a:gd name="T8" fmla="*/ 188 w 1885"/>
                <a:gd name="T9" fmla="*/ 366 h 831"/>
                <a:gd name="T10" fmla="*/ 271 w 1885"/>
                <a:gd name="T11" fmla="*/ 290 h 831"/>
                <a:gd name="T12" fmla="*/ 342 w 1885"/>
                <a:gd name="T13" fmla="*/ 232 h 831"/>
                <a:gd name="T14" fmla="*/ 394 w 1885"/>
                <a:gd name="T15" fmla="*/ 194 h 831"/>
                <a:gd name="T16" fmla="*/ 450 w 1885"/>
                <a:gd name="T17" fmla="*/ 159 h 831"/>
                <a:gd name="T18" fmla="*/ 510 w 1885"/>
                <a:gd name="T19" fmla="*/ 125 h 831"/>
                <a:gd name="T20" fmla="*/ 573 w 1885"/>
                <a:gd name="T21" fmla="*/ 94 h 831"/>
                <a:gd name="T22" fmla="*/ 640 w 1885"/>
                <a:gd name="T23" fmla="*/ 66 h 831"/>
                <a:gd name="T24" fmla="*/ 710 w 1885"/>
                <a:gd name="T25" fmla="*/ 44 h 831"/>
                <a:gd name="T26" fmla="*/ 784 w 1885"/>
                <a:gd name="T27" fmla="*/ 23 h 831"/>
                <a:gd name="T28" fmla="*/ 861 w 1885"/>
                <a:gd name="T29" fmla="*/ 10 h 831"/>
                <a:gd name="T30" fmla="*/ 943 w 1885"/>
                <a:gd name="T31" fmla="*/ 1 h 831"/>
                <a:gd name="T32" fmla="*/ 1027 w 1885"/>
                <a:gd name="T33" fmla="*/ 0 h 831"/>
                <a:gd name="T34" fmla="*/ 1115 w 1885"/>
                <a:gd name="T35" fmla="*/ 3 h 831"/>
                <a:gd name="T36" fmla="*/ 1207 w 1885"/>
                <a:gd name="T37" fmla="*/ 15 h 831"/>
                <a:gd name="T38" fmla="*/ 1301 w 1885"/>
                <a:gd name="T39" fmla="*/ 35 h 831"/>
                <a:gd name="T40" fmla="*/ 1400 w 1885"/>
                <a:gd name="T41" fmla="*/ 64 h 831"/>
                <a:gd name="T42" fmla="*/ 1502 w 1885"/>
                <a:gd name="T43" fmla="*/ 100 h 831"/>
                <a:gd name="T44" fmla="*/ 1608 w 1885"/>
                <a:gd name="T45" fmla="*/ 147 h 831"/>
                <a:gd name="T46" fmla="*/ 1716 w 1885"/>
                <a:gd name="T47" fmla="*/ 204 h 831"/>
                <a:gd name="T48" fmla="*/ 1829 w 1885"/>
                <a:gd name="T49" fmla="*/ 272 h 831"/>
                <a:gd name="T50" fmla="*/ 1885 w 1885"/>
                <a:gd name="T51" fmla="*/ 310 h 831"/>
                <a:gd name="T52" fmla="*/ 1864 w 1885"/>
                <a:gd name="T53" fmla="*/ 349 h 831"/>
                <a:gd name="T54" fmla="*/ 1834 w 1885"/>
                <a:gd name="T55" fmla="*/ 393 h 831"/>
                <a:gd name="T56" fmla="*/ 1792 w 1885"/>
                <a:gd name="T57" fmla="*/ 447 h 831"/>
                <a:gd name="T58" fmla="*/ 1737 w 1885"/>
                <a:gd name="T59" fmla="*/ 508 h 831"/>
                <a:gd name="T60" fmla="*/ 1667 w 1885"/>
                <a:gd name="T61" fmla="*/ 574 h 831"/>
                <a:gd name="T62" fmla="*/ 1581 w 1885"/>
                <a:gd name="T63" fmla="*/ 638 h 831"/>
                <a:gd name="T64" fmla="*/ 1532 w 1885"/>
                <a:gd name="T65" fmla="*/ 669 h 831"/>
                <a:gd name="T66" fmla="*/ 1479 w 1885"/>
                <a:gd name="T67" fmla="*/ 699 h 831"/>
                <a:gd name="T68" fmla="*/ 1423 w 1885"/>
                <a:gd name="T69" fmla="*/ 727 h 831"/>
                <a:gd name="T70" fmla="*/ 1361 w 1885"/>
                <a:gd name="T71" fmla="*/ 753 h 831"/>
                <a:gd name="T72" fmla="*/ 1296 w 1885"/>
                <a:gd name="T73" fmla="*/ 776 h 831"/>
                <a:gd name="T74" fmla="*/ 1225 w 1885"/>
                <a:gd name="T75" fmla="*/ 795 h 831"/>
                <a:gd name="T76" fmla="*/ 1151 w 1885"/>
                <a:gd name="T77" fmla="*/ 811 h 831"/>
                <a:gd name="T78" fmla="*/ 1071 w 1885"/>
                <a:gd name="T79" fmla="*/ 823 h 831"/>
                <a:gd name="T80" fmla="*/ 987 w 1885"/>
                <a:gd name="T81" fmla="*/ 830 h 831"/>
                <a:gd name="T82" fmla="*/ 899 w 1885"/>
                <a:gd name="T83" fmla="*/ 831 h 831"/>
                <a:gd name="T84" fmla="*/ 804 w 1885"/>
                <a:gd name="T85" fmla="*/ 828 h 831"/>
                <a:gd name="T86" fmla="*/ 705 w 1885"/>
                <a:gd name="T87" fmla="*/ 818 h 831"/>
                <a:gd name="T88" fmla="*/ 601 w 1885"/>
                <a:gd name="T89" fmla="*/ 801 h 831"/>
                <a:gd name="T90" fmla="*/ 491 w 1885"/>
                <a:gd name="T91" fmla="*/ 777 h 831"/>
                <a:gd name="T92" fmla="*/ 377 w 1885"/>
                <a:gd name="T93" fmla="*/ 747 h 831"/>
                <a:gd name="T94" fmla="*/ 256 w 1885"/>
                <a:gd name="T95" fmla="*/ 708 h 831"/>
                <a:gd name="T96" fmla="*/ 130 w 1885"/>
                <a:gd name="T97" fmla="*/ 662 h 831"/>
                <a:gd name="T98" fmla="*/ 0 w 1885"/>
                <a:gd name="T99" fmla="*/ 605 h 8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5"/>
                <a:gd name="T151" fmla="*/ 0 h 831"/>
                <a:gd name="T152" fmla="*/ 1885 w 1885"/>
                <a:gd name="T153" fmla="*/ 831 h 8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5" h="831">
                  <a:moveTo>
                    <a:pt x="0" y="605"/>
                  </a:moveTo>
                  <a:lnTo>
                    <a:pt x="0" y="605"/>
                  </a:lnTo>
                  <a:lnTo>
                    <a:pt x="7" y="593"/>
                  </a:lnTo>
                  <a:lnTo>
                    <a:pt x="30" y="557"/>
                  </a:lnTo>
                  <a:lnTo>
                    <a:pt x="46" y="534"/>
                  </a:lnTo>
                  <a:lnTo>
                    <a:pt x="68" y="506"/>
                  </a:lnTo>
                  <a:lnTo>
                    <a:pt x="93" y="475"/>
                  </a:lnTo>
                  <a:lnTo>
                    <a:pt x="120" y="441"/>
                  </a:lnTo>
                  <a:lnTo>
                    <a:pt x="153" y="404"/>
                  </a:lnTo>
                  <a:lnTo>
                    <a:pt x="188" y="366"/>
                  </a:lnTo>
                  <a:lnTo>
                    <a:pt x="227" y="329"/>
                  </a:lnTo>
                  <a:lnTo>
                    <a:pt x="271" y="290"/>
                  </a:lnTo>
                  <a:lnTo>
                    <a:pt x="318" y="251"/>
                  </a:lnTo>
                  <a:lnTo>
                    <a:pt x="342" y="232"/>
                  </a:lnTo>
                  <a:lnTo>
                    <a:pt x="368" y="213"/>
                  </a:lnTo>
                  <a:lnTo>
                    <a:pt x="394" y="194"/>
                  </a:lnTo>
                  <a:lnTo>
                    <a:pt x="422" y="177"/>
                  </a:lnTo>
                  <a:lnTo>
                    <a:pt x="450" y="159"/>
                  </a:lnTo>
                  <a:lnTo>
                    <a:pt x="480" y="142"/>
                  </a:lnTo>
                  <a:lnTo>
                    <a:pt x="510" y="125"/>
                  </a:lnTo>
                  <a:lnTo>
                    <a:pt x="542" y="109"/>
                  </a:lnTo>
                  <a:lnTo>
                    <a:pt x="573" y="94"/>
                  </a:lnTo>
                  <a:lnTo>
                    <a:pt x="606" y="80"/>
                  </a:lnTo>
                  <a:lnTo>
                    <a:pt x="640" y="66"/>
                  </a:lnTo>
                  <a:lnTo>
                    <a:pt x="675" y="55"/>
                  </a:lnTo>
                  <a:lnTo>
                    <a:pt x="710" y="44"/>
                  </a:lnTo>
                  <a:lnTo>
                    <a:pt x="746" y="34"/>
                  </a:lnTo>
                  <a:lnTo>
                    <a:pt x="784" y="23"/>
                  </a:lnTo>
                  <a:lnTo>
                    <a:pt x="822" y="16"/>
                  </a:lnTo>
                  <a:lnTo>
                    <a:pt x="861" y="10"/>
                  </a:lnTo>
                  <a:lnTo>
                    <a:pt x="901" y="5"/>
                  </a:lnTo>
                  <a:lnTo>
                    <a:pt x="943" y="1"/>
                  </a:lnTo>
                  <a:lnTo>
                    <a:pt x="984" y="0"/>
                  </a:lnTo>
                  <a:lnTo>
                    <a:pt x="1027" y="0"/>
                  </a:lnTo>
                  <a:lnTo>
                    <a:pt x="1071" y="1"/>
                  </a:lnTo>
                  <a:lnTo>
                    <a:pt x="1115" y="3"/>
                  </a:lnTo>
                  <a:lnTo>
                    <a:pt x="1160" y="8"/>
                  </a:lnTo>
                  <a:lnTo>
                    <a:pt x="1207" y="15"/>
                  </a:lnTo>
                  <a:lnTo>
                    <a:pt x="1253" y="25"/>
                  </a:lnTo>
                  <a:lnTo>
                    <a:pt x="1301" y="35"/>
                  </a:lnTo>
                  <a:lnTo>
                    <a:pt x="1350" y="47"/>
                  </a:lnTo>
                  <a:lnTo>
                    <a:pt x="1400" y="64"/>
                  </a:lnTo>
                  <a:lnTo>
                    <a:pt x="1450" y="80"/>
                  </a:lnTo>
                  <a:lnTo>
                    <a:pt x="1502" y="100"/>
                  </a:lnTo>
                  <a:lnTo>
                    <a:pt x="1553" y="123"/>
                  </a:lnTo>
                  <a:lnTo>
                    <a:pt x="1608" y="147"/>
                  </a:lnTo>
                  <a:lnTo>
                    <a:pt x="1662" y="174"/>
                  </a:lnTo>
                  <a:lnTo>
                    <a:pt x="1716" y="204"/>
                  </a:lnTo>
                  <a:lnTo>
                    <a:pt x="1772" y="237"/>
                  </a:lnTo>
                  <a:lnTo>
                    <a:pt x="1829" y="272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0" y="320"/>
                  </a:lnTo>
                  <a:lnTo>
                    <a:pt x="1864" y="349"/>
                  </a:lnTo>
                  <a:lnTo>
                    <a:pt x="1850" y="369"/>
                  </a:lnTo>
                  <a:lnTo>
                    <a:pt x="1834" y="393"/>
                  </a:lnTo>
                  <a:lnTo>
                    <a:pt x="1815" y="418"/>
                  </a:lnTo>
                  <a:lnTo>
                    <a:pt x="1792" y="447"/>
                  </a:lnTo>
                  <a:lnTo>
                    <a:pt x="1766" y="477"/>
                  </a:lnTo>
                  <a:lnTo>
                    <a:pt x="1737" y="508"/>
                  </a:lnTo>
                  <a:lnTo>
                    <a:pt x="1703" y="541"/>
                  </a:lnTo>
                  <a:lnTo>
                    <a:pt x="1667" y="574"/>
                  </a:lnTo>
                  <a:lnTo>
                    <a:pt x="1625" y="606"/>
                  </a:lnTo>
                  <a:lnTo>
                    <a:pt x="1581" y="638"/>
                  </a:lnTo>
                  <a:lnTo>
                    <a:pt x="1557" y="654"/>
                  </a:lnTo>
                  <a:lnTo>
                    <a:pt x="1532" y="669"/>
                  </a:lnTo>
                  <a:lnTo>
                    <a:pt x="1507" y="684"/>
                  </a:lnTo>
                  <a:lnTo>
                    <a:pt x="1479" y="699"/>
                  </a:lnTo>
                  <a:lnTo>
                    <a:pt x="1452" y="713"/>
                  </a:lnTo>
                  <a:lnTo>
                    <a:pt x="1423" y="727"/>
                  </a:lnTo>
                  <a:lnTo>
                    <a:pt x="1393" y="741"/>
                  </a:lnTo>
                  <a:lnTo>
                    <a:pt x="1361" y="753"/>
                  </a:lnTo>
                  <a:lnTo>
                    <a:pt x="1328" y="765"/>
                  </a:lnTo>
                  <a:lnTo>
                    <a:pt x="1296" y="776"/>
                  </a:lnTo>
                  <a:lnTo>
                    <a:pt x="1261" y="786"/>
                  </a:lnTo>
                  <a:lnTo>
                    <a:pt x="1225" y="795"/>
                  </a:lnTo>
                  <a:lnTo>
                    <a:pt x="1189" y="804"/>
                  </a:lnTo>
                  <a:lnTo>
                    <a:pt x="1151" y="811"/>
                  </a:lnTo>
                  <a:lnTo>
                    <a:pt x="1111" y="818"/>
                  </a:lnTo>
                  <a:lnTo>
                    <a:pt x="1071" y="823"/>
                  </a:lnTo>
                  <a:lnTo>
                    <a:pt x="1029" y="826"/>
                  </a:lnTo>
                  <a:lnTo>
                    <a:pt x="987" y="830"/>
                  </a:lnTo>
                  <a:lnTo>
                    <a:pt x="944" y="831"/>
                  </a:lnTo>
                  <a:lnTo>
                    <a:pt x="899" y="831"/>
                  </a:lnTo>
                  <a:lnTo>
                    <a:pt x="852" y="830"/>
                  </a:lnTo>
                  <a:lnTo>
                    <a:pt x="804" y="828"/>
                  </a:lnTo>
                  <a:lnTo>
                    <a:pt x="755" y="824"/>
                  </a:lnTo>
                  <a:lnTo>
                    <a:pt x="705" y="818"/>
                  </a:lnTo>
                  <a:lnTo>
                    <a:pt x="653" y="810"/>
                  </a:lnTo>
                  <a:lnTo>
                    <a:pt x="601" y="801"/>
                  </a:lnTo>
                  <a:lnTo>
                    <a:pt x="547" y="790"/>
                  </a:lnTo>
                  <a:lnTo>
                    <a:pt x="491" y="777"/>
                  </a:lnTo>
                  <a:lnTo>
                    <a:pt x="435" y="764"/>
                  </a:lnTo>
                  <a:lnTo>
                    <a:pt x="377" y="747"/>
                  </a:lnTo>
                  <a:lnTo>
                    <a:pt x="318" y="728"/>
                  </a:lnTo>
                  <a:lnTo>
                    <a:pt x="256" y="708"/>
                  </a:lnTo>
                  <a:lnTo>
                    <a:pt x="195" y="686"/>
                  </a:lnTo>
                  <a:lnTo>
                    <a:pt x="130" y="662"/>
                  </a:lnTo>
                  <a:lnTo>
                    <a:pt x="65" y="634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1" name="Freeform 55"/>
            <p:cNvSpPr>
              <a:spLocks noChangeArrowheads="1"/>
            </p:cNvSpPr>
            <p:nvPr/>
          </p:nvSpPr>
          <p:spPr bwMode="auto">
            <a:xfrm>
              <a:off x="31749" y="257176"/>
              <a:ext cx="1352551" cy="215900"/>
            </a:xfrm>
            <a:custGeom>
              <a:avLst/>
              <a:gdLst>
                <a:gd name="T0" fmla="*/ 7 w 1703"/>
                <a:gd name="T1" fmla="*/ 272 h 272"/>
                <a:gd name="T2" fmla="*/ 105 w 1703"/>
                <a:gd name="T3" fmla="*/ 235 h 272"/>
                <a:gd name="T4" fmla="*/ 203 w 1703"/>
                <a:gd name="T5" fmla="*/ 203 h 272"/>
                <a:gd name="T6" fmla="*/ 304 w 1703"/>
                <a:gd name="T7" fmla="*/ 174 h 272"/>
                <a:gd name="T8" fmla="*/ 404 w 1703"/>
                <a:gd name="T9" fmla="*/ 149 h 272"/>
                <a:gd name="T10" fmla="*/ 506 w 1703"/>
                <a:gd name="T11" fmla="*/ 128 h 272"/>
                <a:gd name="T12" fmla="*/ 608 w 1703"/>
                <a:gd name="T13" fmla="*/ 109 h 272"/>
                <a:gd name="T14" fmla="*/ 814 w 1703"/>
                <a:gd name="T15" fmla="*/ 81 h 272"/>
                <a:gd name="T16" fmla="*/ 915 w 1703"/>
                <a:gd name="T17" fmla="*/ 70 h 272"/>
                <a:gd name="T18" fmla="*/ 1117 w 1703"/>
                <a:gd name="T19" fmla="*/ 54 h 272"/>
                <a:gd name="T20" fmla="*/ 1420 w 1703"/>
                <a:gd name="T21" fmla="*/ 35 h 272"/>
                <a:gd name="T22" fmla="*/ 1623 w 1703"/>
                <a:gd name="T23" fmla="*/ 22 h 272"/>
                <a:gd name="T24" fmla="*/ 1678 w 1703"/>
                <a:gd name="T25" fmla="*/ 19 h 272"/>
                <a:gd name="T26" fmla="*/ 1697 w 1703"/>
                <a:gd name="T27" fmla="*/ 16 h 272"/>
                <a:gd name="T28" fmla="*/ 1701 w 1703"/>
                <a:gd name="T29" fmla="*/ 14 h 272"/>
                <a:gd name="T30" fmla="*/ 1703 w 1703"/>
                <a:gd name="T31" fmla="*/ 7 h 272"/>
                <a:gd name="T32" fmla="*/ 1701 w 1703"/>
                <a:gd name="T33" fmla="*/ 2 h 272"/>
                <a:gd name="T34" fmla="*/ 1695 w 1703"/>
                <a:gd name="T35" fmla="*/ 1 h 272"/>
                <a:gd name="T36" fmla="*/ 1673 w 1703"/>
                <a:gd name="T37" fmla="*/ 0 h 272"/>
                <a:gd name="T38" fmla="*/ 1605 w 1703"/>
                <a:gd name="T39" fmla="*/ 4 h 272"/>
                <a:gd name="T40" fmla="*/ 1513 w 1703"/>
                <a:gd name="T41" fmla="*/ 11 h 272"/>
                <a:gd name="T42" fmla="*/ 1317 w 1703"/>
                <a:gd name="T43" fmla="*/ 22 h 272"/>
                <a:gd name="T44" fmla="*/ 1213 w 1703"/>
                <a:gd name="T45" fmla="*/ 29 h 272"/>
                <a:gd name="T46" fmla="*/ 1007 w 1703"/>
                <a:gd name="T47" fmla="*/ 44 h 272"/>
                <a:gd name="T48" fmla="*/ 904 w 1703"/>
                <a:gd name="T49" fmla="*/ 53 h 272"/>
                <a:gd name="T50" fmla="*/ 699 w 1703"/>
                <a:gd name="T51" fmla="*/ 76 h 272"/>
                <a:gd name="T52" fmla="*/ 545 w 1703"/>
                <a:gd name="T53" fmla="*/ 100 h 272"/>
                <a:gd name="T54" fmla="*/ 445 w 1703"/>
                <a:gd name="T55" fmla="*/ 120 h 272"/>
                <a:gd name="T56" fmla="*/ 344 w 1703"/>
                <a:gd name="T57" fmla="*/ 144 h 272"/>
                <a:gd name="T58" fmla="*/ 245 w 1703"/>
                <a:gd name="T59" fmla="*/ 172 h 272"/>
                <a:gd name="T60" fmla="*/ 147 w 1703"/>
                <a:gd name="T61" fmla="*/ 203 h 272"/>
                <a:gd name="T62" fmla="*/ 98 w 1703"/>
                <a:gd name="T63" fmla="*/ 221 h 272"/>
                <a:gd name="T64" fmla="*/ 2 w 1703"/>
                <a:gd name="T65" fmla="*/ 262 h 272"/>
                <a:gd name="T66" fmla="*/ 1 w 1703"/>
                <a:gd name="T67" fmla="*/ 264 h 272"/>
                <a:gd name="T68" fmla="*/ 0 w 1703"/>
                <a:gd name="T69" fmla="*/ 269 h 272"/>
                <a:gd name="T70" fmla="*/ 5 w 1703"/>
                <a:gd name="T71" fmla="*/ 272 h 272"/>
                <a:gd name="T72" fmla="*/ 7 w 1703"/>
                <a:gd name="T73" fmla="*/ 272 h 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3"/>
                <a:gd name="T112" fmla="*/ 0 h 272"/>
                <a:gd name="T113" fmla="*/ 1703 w 1703"/>
                <a:gd name="T114" fmla="*/ 272 h 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3" h="272">
                  <a:moveTo>
                    <a:pt x="7" y="272"/>
                  </a:moveTo>
                  <a:lnTo>
                    <a:pt x="7" y="272"/>
                  </a:lnTo>
                  <a:lnTo>
                    <a:pt x="56" y="254"/>
                  </a:lnTo>
                  <a:lnTo>
                    <a:pt x="105" y="235"/>
                  </a:lnTo>
                  <a:lnTo>
                    <a:pt x="154" y="218"/>
                  </a:lnTo>
                  <a:lnTo>
                    <a:pt x="203" y="203"/>
                  </a:lnTo>
                  <a:lnTo>
                    <a:pt x="254" y="188"/>
                  </a:lnTo>
                  <a:lnTo>
                    <a:pt x="304" y="174"/>
                  </a:lnTo>
                  <a:lnTo>
                    <a:pt x="354" y="162"/>
                  </a:lnTo>
                  <a:lnTo>
                    <a:pt x="404" y="149"/>
                  </a:lnTo>
                  <a:lnTo>
                    <a:pt x="455" y="138"/>
                  </a:lnTo>
                  <a:lnTo>
                    <a:pt x="506" y="128"/>
                  </a:lnTo>
                  <a:lnTo>
                    <a:pt x="557" y="118"/>
                  </a:lnTo>
                  <a:lnTo>
                    <a:pt x="608" y="109"/>
                  </a:lnTo>
                  <a:lnTo>
                    <a:pt x="711" y="94"/>
                  </a:lnTo>
                  <a:lnTo>
                    <a:pt x="814" y="81"/>
                  </a:lnTo>
                  <a:lnTo>
                    <a:pt x="814" y="81"/>
                  </a:lnTo>
                  <a:lnTo>
                    <a:pt x="915" y="70"/>
                  </a:lnTo>
                  <a:lnTo>
                    <a:pt x="1017" y="61"/>
                  </a:lnTo>
                  <a:lnTo>
                    <a:pt x="1117" y="54"/>
                  </a:lnTo>
                  <a:lnTo>
                    <a:pt x="1218" y="48"/>
                  </a:lnTo>
                  <a:lnTo>
                    <a:pt x="1420" y="35"/>
                  </a:lnTo>
                  <a:lnTo>
                    <a:pt x="1623" y="22"/>
                  </a:lnTo>
                  <a:lnTo>
                    <a:pt x="1623" y="22"/>
                  </a:lnTo>
                  <a:lnTo>
                    <a:pt x="1660" y="20"/>
                  </a:lnTo>
                  <a:lnTo>
                    <a:pt x="1678" y="19"/>
                  </a:lnTo>
                  <a:lnTo>
                    <a:pt x="1697" y="16"/>
                  </a:lnTo>
                  <a:lnTo>
                    <a:pt x="1697" y="16"/>
                  </a:lnTo>
                  <a:lnTo>
                    <a:pt x="1699" y="15"/>
                  </a:lnTo>
                  <a:lnTo>
                    <a:pt x="1701" y="14"/>
                  </a:lnTo>
                  <a:lnTo>
                    <a:pt x="1702" y="11"/>
                  </a:lnTo>
                  <a:lnTo>
                    <a:pt x="1703" y="7"/>
                  </a:lnTo>
                  <a:lnTo>
                    <a:pt x="1702" y="5"/>
                  </a:lnTo>
                  <a:lnTo>
                    <a:pt x="1701" y="2"/>
                  </a:lnTo>
                  <a:lnTo>
                    <a:pt x="1698" y="1"/>
                  </a:lnTo>
                  <a:lnTo>
                    <a:pt x="1695" y="1"/>
                  </a:lnTo>
                  <a:lnTo>
                    <a:pt x="1695" y="1"/>
                  </a:lnTo>
                  <a:lnTo>
                    <a:pt x="1673" y="0"/>
                  </a:lnTo>
                  <a:lnTo>
                    <a:pt x="1650" y="1"/>
                  </a:lnTo>
                  <a:lnTo>
                    <a:pt x="1605" y="4"/>
                  </a:lnTo>
                  <a:lnTo>
                    <a:pt x="1558" y="7"/>
                  </a:lnTo>
                  <a:lnTo>
                    <a:pt x="1513" y="11"/>
                  </a:lnTo>
                  <a:lnTo>
                    <a:pt x="1513" y="11"/>
                  </a:lnTo>
                  <a:lnTo>
                    <a:pt x="1317" y="22"/>
                  </a:lnTo>
                  <a:lnTo>
                    <a:pt x="1317" y="22"/>
                  </a:lnTo>
                  <a:lnTo>
                    <a:pt x="1213" y="29"/>
                  </a:lnTo>
                  <a:lnTo>
                    <a:pt x="1110" y="35"/>
                  </a:lnTo>
                  <a:lnTo>
                    <a:pt x="1007" y="44"/>
                  </a:lnTo>
                  <a:lnTo>
                    <a:pt x="904" y="53"/>
                  </a:lnTo>
                  <a:lnTo>
                    <a:pt x="904" y="53"/>
                  </a:lnTo>
                  <a:lnTo>
                    <a:pt x="802" y="64"/>
                  </a:lnTo>
                  <a:lnTo>
                    <a:pt x="699" y="76"/>
                  </a:lnTo>
                  <a:lnTo>
                    <a:pt x="597" y="93"/>
                  </a:lnTo>
                  <a:lnTo>
                    <a:pt x="545" y="100"/>
                  </a:lnTo>
                  <a:lnTo>
                    <a:pt x="495" y="110"/>
                  </a:lnTo>
                  <a:lnTo>
                    <a:pt x="445" y="120"/>
                  </a:lnTo>
                  <a:lnTo>
                    <a:pt x="394" y="132"/>
                  </a:lnTo>
                  <a:lnTo>
                    <a:pt x="344" y="144"/>
                  </a:lnTo>
                  <a:lnTo>
                    <a:pt x="294" y="157"/>
                  </a:lnTo>
                  <a:lnTo>
                    <a:pt x="245" y="172"/>
                  </a:lnTo>
                  <a:lnTo>
                    <a:pt x="195" y="187"/>
                  </a:lnTo>
                  <a:lnTo>
                    <a:pt x="147" y="203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50" y="241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1" y="264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3" y="272"/>
                  </a:lnTo>
                  <a:lnTo>
                    <a:pt x="5" y="272"/>
                  </a:lnTo>
                  <a:lnTo>
                    <a:pt x="7" y="272"/>
                  </a:lnTo>
                  <a:lnTo>
                    <a:pt x="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2" name="Freeform 56"/>
            <p:cNvSpPr>
              <a:spLocks noChangeArrowheads="1"/>
            </p:cNvSpPr>
            <p:nvPr/>
          </p:nvSpPr>
          <p:spPr bwMode="auto">
            <a:xfrm>
              <a:off x="217487" y="395288"/>
              <a:ext cx="406400" cy="171450"/>
            </a:xfrm>
            <a:custGeom>
              <a:avLst/>
              <a:gdLst>
                <a:gd name="T0" fmla="*/ 3 w 513"/>
                <a:gd name="T1" fmla="*/ 12 h 215"/>
                <a:gd name="T2" fmla="*/ 3 w 513"/>
                <a:gd name="T3" fmla="*/ 12 h 215"/>
                <a:gd name="T4" fmla="*/ 16 w 513"/>
                <a:gd name="T5" fmla="*/ 22 h 215"/>
                <a:gd name="T6" fmla="*/ 28 w 513"/>
                <a:gd name="T7" fmla="*/ 32 h 215"/>
                <a:gd name="T8" fmla="*/ 56 w 513"/>
                <a:gd name="T9" fmla="*/ 49 h 215"/>
                <a:gd name="T10" fmla="*/ 85 w 513"/>
                <a:gd name="T11" fmla="*/ 64 h 215"/>
                <a:gd name="T12" fmla="*/ 114 w 513"/>
                <a:gd name="T13" fmla="*/ 80 h 215"/>
                <a:gd name="T14" fmla="*/ 114 w 513"/>
                <a:gd name="T15" fmla="*/ 80 h 215"/>
                <a:gd name="T16" fmla="*/ 148 w 513"/>
                <a:gd name="T17" fmla="*/ 96 h 215"/>
                <a:gd name="T18" fmla="*/ 182 w 513"/>
                <a:gd name="T19" fmla="*/ 111 h 215"/>
                <a:gd name="T20" fmla="*/ 215 w 513"/>
                <a:gd name="T21" fmla="*/ 125 h 215"/>
                <a:gd name="T22" fmla="*/ 251 w 513"/>
                <a:gd name="T23" fmla="*/ 139 h 215"/>
                <a:gd name="T24" fmla="*/ 251 w 513"/>
                <a:gd name="T25" fmla="*/ 139 h 215"/>
                <a:gd name="T26" fmla="*/ 285 w 513"/>
                <a:gd name="T27" fmla="*/ 151 h 215"/>
                <a:gd name="T28" fmla="*/ 319 w 513"/>
                <a:gd name="T29" fmla="*/ 162 h 215"/>
                <a:gd name="T30" fmla="*/ 389 w 513"/>
                <a:gd name="T31" fmla="*/ 185 h 215"/>
                <a:gd name="T32" fmla="*/ 389 w 513"/>
                <a:gd name="T33" fmla="*/ 185 h 215"/>
                <a:gd name="T34" fmla="*/ 454 w 513"/>
                <a:gd name="T35" fmla="*/ 204 h 215"/>
                <a:gd name="T36" fmla="*/ 454 w 513"/>
                <a:gd name="T37" fmla="*/ 204 h 215"/>
                <a:gd name="T38" fmla="*/ 481 w 513"/>
                <a:gd name="T39" fmla="*/ 213 h 215"/>
                <a:gd name="T40" fmla="*/ 495 w 513"/>
                <a:gd name="T41" fmla="*/ 215 h 215"/>
                <a:gd name="T42" fmla="*/ 502 w 513"/>
                <a:gd name="T43" fmla="*/ 215 h 215"/>
                <a:gd name="T44" fmla="*/ 508 w 513"/>
                <a:gd name="T45" fmla="*/ 214 h 215"/>
                <a:gd name="T46" fmla="*/ 508 w 513"/>
                <a:gd name="T47" fmla="*/ 214 h 215"/>
                <a:gd name="T48" fmla="*/ 511 w 513"/>
                <a:gd name="T49" fmla="*/ 213 h 215"/>
                <a:gd name="T50" fmla="*/ 512 w 513"/>
                <a:gd name="T51" fmla="*/ 210 h 215"/>
                <a:gd name="T52" fmla="*/ 513 w 513"/>
                <a:gd name="T53" fmla="*/ 206 h 215"/>
                <a:gd name="T54" fmla="*/ 512 w 513"/>
                <a:gd name="T55" fmla="*/ 204 h 215"/>
                <a:gd name="T56" fmla="*/ 512 w 513"/>
                <a:gd name="T57" fmla="*/ 204 h 215"/>
                <a:gd name="T58" fmla="*/ 507 w 513"/>
                <a:gd name="T59" fmla="*/ 200 h 215"/>
                <a:gd name="T60" fmla="*/ 502 w 513"/>
                <a:gd name="T61" fmla="*/ 198 h 215"/>
                <a:gd name="T62" fmla="*/ 492 w 513"/>
                <a:gd name="T63" fmla="*/ 193 h 215"/>
                <a:gd name="T64" fmla="*/ 468 w 513"/>
                <a:gd name="T65" fmla="*/ 188 h 215"/>
                <a:gd name="T66" fmla="*/ 468 w 513"/>
                <a:gd name="T67" fmla="*/ 188 h 215"/>
                <a:gd name="T68" fmla="*/ 403 w 513"/>
                <a:gd name="T69" fmla="*/ 169 h 215"/>
                <a:gd name="T70" fmla="*/ 403 w 513"/>
                <a:gd name="T71" fmla="*/ 169 h 215"/>
                <a:gd name="T72" fmla="*/ 337 w 513"/>
                <a:gd name="T73" fmla="*/ 149 h 215"/>
                <a:gd name="T74" fmla="*/ 272 w 513"/>
                <a:gd name="T75" fmla="*/ 126 h 215"/>
                <a:gd name="T76" fmla="*/ 272 w 513"/>
                <a:gd name="T77" fmla="*/ 126 h 215"/>
                <a:gd name="T78" fmla="*/ 239 w 513"/>
                <a:gd name="T79" fmla="*/ 115 h 215"/>
                <a:gd name="T80" fmla="*/ 207 w 513"/>
                <a:gd name="T81" fmla="*/ 101 h 215"/>
                <a:gd name="T82" fmla="*/ 174 w 513"/>
                <a:gd name="T83" fmla="*/ 87 h 215"/>
                <a:gd name="T84" fmla="*/ 143 w 513"/>
                <a:gd name="T85" fmla="*/ 73 h 215"/>
                <a:gd name="T86" fmla="*/ 143 w 513"/>
                <a:gd name="T87" fmla="*/ 73 h 215"/>
                <a:gd name="T88" fmla="*/ 109 w 513"/>
                <a:gd name="T89" fmla="*/ 56 h 215"/>
                <a:gd name="T90" fmla="*/ 76 w 513"/>
                <a:gd name="T91" fmla="*/ 38 h 215"/>
                <a:gd name="T92" fmla="*/ 43 w 513"/>
                <a:gd name="T93" fmla="*/ 19 h 215"/>
                <a:gd name="T94" fmla="*/ 9 w 513"/>
                <a:gd name="T95" fmla="*/ 2 h 215"/>
                <a:gd name="T96" fmla="*/ 9 w 513"/>
                <a:gd name="T97" fmla="*/ 2 h 215"/>
                <a:gd name="T98" fmla="*/ 7 w 513"/>
                <a:gd name="T99" fmla="*/ 0 h 215"/>
                <a:gd name="T100" fmla="*/ 4 w 513"/>
                <a:gd name="T101" fmla="*/ 0 h 215"/>
                <a:gd name="T102" fmla="*/ 3 w 513"/>
                <a:gd name="T103" fmla="*/ 2 h 215"/>
                <a:gd name="T104" fmla="*/ 0 w 513"/>
                <a:gd name="T105" fmla="*/ 3 h 215"/>
                <a:gd name="T106" fmla="*/ 0 w 513"/>
                <a:gd name="T107" fmla="*/ 5 h 215"/>
                <a:gd name="T108" fmla="*/ 0 w 513"/>
                <a:gd name="T109" fmla="*/ 7 h 215"/>
                <a:gd name="T110" fmla="*/ 0 w 513"/>
                <a:gd name="T111" fmla="*/ 9 h 215"/>
                <a:gd name="T112" fmla="*/ 3 w 513"/>
                <a:gd name="T113" fmla="*/ 12 h 215"/>
                <a:gd name="T114" fmla="*/ 3 w 513"/>
                <a:gd name="T115" fmla="*/ 12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215"/>
                <a:gd name="T176" fmla="*/ 513 w 513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215">
                  <a:moveTo>
                    <a:pt x="3" y="12"/>
                  </a:moveTo>
                  <a:lnTo>
                    <a:pt x="3" y="12"/>
                  </a:lnTo>
                  <a:lnTo>
                    <a:pt x="16" y="22"/>
                  </a:lnTo>
                  <a:lnTo>
                    <a:pt x="28" y="32"/>
                  </a:lnTo>
                  <a:lnTo>
                    <a:pt x="56" y="49"/>
                  </a:lnTo>
                  <a:lnTo>
                    <a:pt x="85" y="64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48" y="96"/>
                  </a:lnTo>
                  <a:lnTo>
                    <a:pt x="182" y="111"/>
                  </a:lnTo>
                  <a:lnTo>
                    <a:pt x="215" y="125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85" y="151"/>
                  </a:lnTo>
                  <a:lnTo>
                    <a:pt x="319" y="162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81" y="213"/>
                  </a:lnTo>
                  <a:lnTo>
                    <a:pt x="495" y="215"/>
                  </a:lnTo>
                  <a:lnTo>
                    <a:pt x="502" y="215"/>
                  </a:lnTo>
                  <a:lnTo>
                    <a:pt x="508" y="214"/>
                  </a:lnTo>
                  <a:lnTo>
                    <a:pt x="508" y="214"/>
                  </a:lnTo>
                  <a:lnTo>
                    <a:pt x="511" y="213"/>
                  </a:lnTo>
                  <a:lnTo>
                    <a:pt x="512" y="210"/>
                  </a:lnTo>
                  <a:lnTo>
                    <a:pt x="513" y="206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07" y="200"/>
                  </a:lnTo>
                  <a:lnTo>
                    <a:pt x="502" y="198"/>
                  </a:lnTo>
                  <a:lnTo>
                    <a:pt x="492" y="193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03" y="169"/>
                  </a:lnTo>
                  <a:lnTo>
                    <a:pt x="403" y="169"/>
                  </a:lnTo>
                  <a:lnTo>
                    <a:pt x="337" y="149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39" y="115"/>
                  </a:lnTo>
                  <a:lnTo>
                    <a:pt x="207" y="101"/>
                  </a:lnTo>
                  <a:lnTo>
                    <a:pt x="174" y="87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09" y="56"/>
                  </a:lnTo>
                  <a:lnTo>
                    <a:pt x="76" y="38"/>
                  </a:lnTo>
                  <a:lnTo>
                    <a:pt x="43" y="19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3" name="Freeform 57"/>
            <p:cNvSpPr>
              <a:spLocks noChangeArrowheads="1"/>
            </p:cNvSpPr>
            <p:nvPr/>
          </p:nvSpPr>
          <p:spPr bwMode="auto">
            <a:xfrm>
              <a:off x="566737" y="322263"/>
              <a:ext cx="468313" cy="144463"/>
            </a:xfrm>
            <a:custGeom>
              <a:avLst/>
              <a:gdLst>
                <a:gd name="T0" fmla="*/ 2 w 591"/>
                <a:gd name="T1" fmla="*/ 7 h 184"/>
                <a:gd name="T2" fmla="*/ 38 w 591"/>
                <a:gd name="T3" fmla="*/ 34 h 184"/>
                <a:gd name="T4" fmla="*/ 52 w 591"/>
                <a:gd name="T5" fmla="*/ 43 h 184"/>
                <a:gd name="T6" fmla="*/ 124 w 591"/>
                <a:gd name="T7" fmla="*/ 77 h 184"/>
                <a:gd name="T8" fmla="*/ 168 w 591"/>
                <a:gd name="T9" fmla="*/ 93 h 184"/>
                <a:gd name="T10" fmla="*/ 254 w 591"/>
                <a:gd name="T11" fmla="*/ 124 h 184"/>
                <a:gd name="T12" fmla="*/ 300 w 591"/>
                <a:gd name="T13" fmla="*/ 137 h 184"/>
                <a:gd name="T14" fmla="*/ 384 w 591"/>
                <a:gd name="T15" fmla="*/ 159 h 184"/>
                <a:gd name="T16" fmla="*/ 471 w 591"/>
                <a:gd name="T17" fmla="*/ 175 h 184"/>
                <a:gd name="T18" fmla="*/ 505 w 591"/>
                <a:gd name="T19" fmla="*/ 180 h 184"/>
                <a:gd name="T20" fmla="*/ 539 w 591"/>
                <a:gd name="T21" fmla="*/ 183 h 184"/>
                <a:gd name="T22" fmla="*/ 565 w 591"/>
                <a:gd name="T23" fmla="*/ 184 h 184"/>
                <a:gd name="T24" fmla="*/ 584 w 591"/>
                <a:gd name="T25" fmla="*/ 180 h 184"/>
                <a:gd name="T26" fmla="*/ 589 w 591"/>
                <a:gd name="T27" fmla="*/ 176 h 184"/>
                <a:gd name="T28" fmla="*/ 591 w 591"/>
                <a:gd name="T29" fmla="*/ 170 h 184"/>
                <a:gd name="T30" fmla="*/ 586 w 591"/>
                <a:gd name="T31" fmla="*/ 165 h 184"/>
                <a:gd name="T32" fmla="*/ 581 w 591"/>
                <a:gd name="T33" fmla="*/ 164 h 184"/>
                <a:gd name="T34" fmla="*/ 564 w 591"/>
                <a:gd name="T35" fmla="*/ 163 h 184"/>
                <a:gd name="T36" fmla="*/ 541 w 591"/>
                <a:gd name="T37" fmla="*/ 164 h 184"/>
                <a:gd name="T38" fmla="*/ 506 w 591"/>
                <a:gd name="T39" fmla="*/ 161 h 184"/>
                <a:gd name="T40" fmla="*/ 472 w 591"/>
                <a:gd name="T41" fmla="*/ 156 h 184"/>
                <a:gd name="T42" fmla="*/ 385 w 591"/>
                <a:gd name="T43" fmla="*/ 140 h 184"/>
                <a:gd name="T44" fmla="*/ 300 w 591"/>
                <a:gd name="T45" fmla="*/ 117 h 184"/>
                <a:gd name="T46" fmla="*/ 258 w 591"/>
                <a:gd name="T47" fmla="*/ 105 h 184"/>
                <a:gd name="T48" fmla="*/ 176 w 591"/>
                <a:gd name="T49" fmla="*/ 77 h 184"/>
                <a:gd name="T50" fmla="*/ 136 w 591"/>
                <a:gd name="T51" fmla="*/ 62 h 184"/>
                <a:gd name="T52" fmla="*/ 65 w 591"/>
                <a:gd name="T53" fmla="*/ 31 h 184"/>
                <a:gd name="T54" fmla="*/ 36 w 591"/>
                <a:gd name="T55" fmla="*/ 17 h 184"/>
                <a:gd name="T56" fmla="*/ 7 w 591"/>
                <a:gd name="T57" fmla="*/ 0 h 184"/>
                <a:gd name="T58" fmla="*/ 4 w 591"/>
                <a:gd name="T59" fmla="*/ 0 h 184"/>
                <a:gd name="T60" fmla="*/ 0 w 591"/>
                <a:gd name="T61" fmla="*/ 4 h 184"/>
                <a:gd name="T62" fmla="*/ 2 w 591"/>
                <a:gd name="T63" fmla="*/ 7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1"/>
                <a:gd name="T97" fmla="*/ 0 h 184"/>
                <a:gd name="T98" fmla="*/ 591 w 591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1" h="184">
                  <a:moveTo>
                    <a:pt x="2" y="7"/>
                  </a:moveTo>
                  <a:lnTo>
                    <a:pt x="2" y="7"/>
                  </a:lnTo>
                  <a:lnTo>
                    <a:pt x="27" y="26"/>
                  </a:lnTo>
                  <a:lnTo>
                    <a:pt x="38" y="3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87" y="61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68" y="93"/>
                  </a:lnTo>
                  <a:lnTo>
                    <a:pt x="210" y="110"/>
                  </a:lnTo>
                  <a:lnTo>
                    <a:pt x="254" y="124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41" y="149"/>
                  </a:lnTo>
                  <a:lnTo>
                    <a:pt x="384" y="159"/>
                  </a:lnTo>
                  <a:lnTo>
                    <a:pt x="427" y="168"/>
                  </a:lnTo>
                  <a:lnTo>
                    <a:pt x="471" y="175"/>
                  </a:lnTo>
                  <a:lnTo>
                    <a:pt x="471" y="175"/>
                  </a:lnTo>
                  <a:lnTo>
                    <a:pt x="505" y="180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51" y="183"/>
                  </a:lnTo>
                  <a:lnTo>
                    <a:pt x="565" y="184"/>
                  </a:lnTo>
                  <a:lnTo>
                    <a:pt x="577" y="181"/>
                  </a:lnTo>
                  <a:lnTo>
                    <a:pt x="584" y="180"/>
                  </a:lnTo>
                  <a:lnTo>
                    <a:pt x="589" y="176"/>
                  </a:lnTo>
                  <a:lnTo>
                    <a:pt x="589" y="176"/>
                  </a:lnTo>
                  <a:lnTo>
                    <a:pt x="591" y="174"/>
                  </a:lnTo>
                  <a:lnTo>
                    <a:pt x="591" y="170"/>
                  </a:lnTo>
                  <a:lnTo>
                    <a:pt x="590" y="168"/>
                  </a:lnTo>
                  <a:lnTo>
                    <a:pt x="586" y="165"/>
                  </a:lnTo>
                  <a:lnTo>
                    <a:pt x="586" y="165"/>
                  </a:lnTo>
                  <a:lnTo>
                    <a:pt x="581" y="164"/>
                  </a:lnTo>
                  <a:lnTo>
                    <a:pt x="576" y="163"/>
                  </a:lnTo>
                  <a:lnTo>
                    <a:pt x="564" y="163"/>
                  </a:lnTo>
                  <a:lnTo>
                    <a:pt x="552" y="163"/>
                  </a:lnTo>
                  <a:lnTo>
                    <a:pt x="541" y="164"/>
                  </a:lnTo>
                  <a:lnTo>
                    <a:pt x="541" y="164"/>
                  </a:lnTo>
                  <a:lnTo>
                    <a:pt x="506" y="161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28" y="149"/>
                  </a:lnTo>
                  <a:lnTo>
                    <a:pt x="385" y="140"/>
                  </a:lnTo>
                  <a:lnTo>
                    <a:pt x="342" y="129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58" y="105"/>
                  </a:lnTo>
                  <a:lnTo>
                    <a:pt x="217" y="92"/>
                  </a:lnTo>
                  <a:lnTo>
                    <a:pt x="176" y="77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00" y="4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36" y="17"/>
                  </a:lnTo>
                  <a:lnTo>
                    <a:pt x="21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4" name="Freeform 58"/>
            <p:cNvSpPr>
              <a:spLocks noChangeArrowheads="1"/>
            </p:cNvSpPr>
            <p:nvPr/>
          </p:nvSpPr>
          <p:spPr bwMode="auto">
            <a:xfrm>
              <a:off x="1031875" y="280988"/>
              <a:ext cx="358775" cy="84138"/>
            </a:xfrm>
            <a:custGeom>
              <a:avLst/>
              <a:gdLst>
                <a:gd name="T0" fmla="*/ 3 w 451"/>
                <a:gd name="T1" fmla="*/ 12 h 107"/>
                <a:gd name="T2" fmla="*/ 3 w 451"/>
                <a:gd name="T3" fmla="*/ 12 h 107"/>
                <a:gd name="T4" fmla="*/ 28 w 451"/>
                <a:gd name="T5" fmla="*/ 24 h 107"/>
                <a:gd name="T6" fmla="*/ 55 w 451"/>
                <a:gd name="T7" fmla="*/ 33 h 107"/>
                <a:gd name="T8" fmla="*/ 80 w 451"/>
                <a:gd name="T9" fmla="*/ 41 h 107"/>
                <a:gd name="T10" fmla="*/ 106 w 451"/>
                <a:gd name="T11" fmla="*/ 49 h 107"/>
                <a:gd name="T12" fmla="*/ 160 w 451"/>
                <a:gd name="T13" fmla="*/ 63 h 107"/>
                <a:gd name="T14" fmla="*/ 213 w 451"/>
                <a:gd name="T15" fmla="*/ 74 h 107"/>
                <a:gd name="T16" fmla="*/ 213 w 451"/>
                <a:gd name="T17" fmla="*/ 74 h 107"/>
                <a:gd name="T18" fmla="*/ 270 w 451"/>
                <a:gd name="T19" fmla="*/ 84 h 107"/>
                <a:gd name="T20" fmla="*/ 326 w 451"/>
                <a:gd name="T21" fmla="*/ 93 h 107"/>
                <a:gd name="T22" fmla="*/ 384 w 451"/>
                <a:gd name="T23" fmla="*/ 100 h 107"/>
                <a:gd name="T24" fmla="*/ 442 w 451"/>
                <a:gd name="T25" fmla="*/ 107 h 107"/>
                <a:gd name="T26" fmla="*/ 442 w 451"/>
                <a:gd name="T27" fmla="*/ 107 h 107"/>
                <a:gd name="T28" fmla="*/ 446 w 451"/>
                <a:gd name="T29" fmla="*/ 107 h 107"/>
                <a:gd name="T30" fmla="*/ 448 w 451"/>
                <a:gd name="T31" fmla="*/ 104 h 107"/>
                <a:gd name="T32" fmla="*/ 450 w 451"/>
                <a:gd name="T33" fmla="*/ 102 h 107"/>
                <a:gd name="T34" fmla="*/ 451 w 451"/>
                <a:gd name="T35" fmla="*/ 98 h 107"/>
                <a:gd name="T36" fmla="*/ 451 w 451"/>
                <a:gd name="T37" fmla="*/ 95 h 107"/>
                <a:gd name="T38" fmla="*/ 450 w 451"/>
                <a:gd name="T39" fmla="*/ 92 h 107"/>
                <a:gd name="T40" fmla="*/ 447 w 451"/>
                <a:gd name="T41" fmla="*/ 89 h 107"/>
                <a:gd name="T42" fmla="*/ 443 w 451"/>
                <a:gd name="T43" fmla="*/ 89 h 107"/>
                <a:gd name="T44" fmla="*/ 443 w 451"/>
                <a:gd name="T45" fmla="*/ 89 h 107"/>
                <a:gd name="T46" fmla="*/ 390 w 451"/>
                <a:gd name="T47" fmla="*/ 83 h 107"/>
                <a:gd name="T48" fmla="*/ 338 w 451"/>
                <a:gd name="T49" fmla="*/ 77 h 107"/>
                <a:gd name="T50" fmla="*/ 286 w 451"/>
                <a:gd name="T51" fmla="*/ 68 h 107"/>
                <a:gd name="T52" fmla="*/ 233 w 451"/>
                <a:gd name="T53" fmla="*/ 59 h 107"/>
                <a:gd name="T54" fmla="*/ 233 w 451"/>
                <a:gd name="T55" fmla="*/ 59 h 107"/>
                <a:gd name="T56" fmla="*/ 204 w 451"/>
                <a:gd name="T57" fmla="*/ 54 h 107"/>
                <a:gd name="T58" fmla="*/ 177 w 451"/>
                <a:gd name="T59" fmla="*/ 48 h 107"/>
                <a:gd name="T60" fmla="*/ 120 w 451"/>
                <a:gd name="T61" fmla="*/ 33 h 107"/>
                <a:gd name="T62" fmla="*/ 8 w 451"/>
                <a:gd name="T63" fmla="*/ 1 h 107"/>
                <a:gd name="T64" fmla="*/ 8 w 451"/>
                <a:gd name="T65" fmla="*/ 1 h 107"/>
                <a:gd name="T66" fmla="*/ 6 w 451"/>
                <a:gd name="T67" fmla="*/ 0 h 107"/>
                <a:gd name="T68" fmla="*/ 3 w 451"/>
                <a:gd name="T69" fmla="*/ 1 h 107"/>
                <a:gd name="T70" fmla="*/ 1 w 451"/>
                <a:gd name="T71" fmla="*/ 2 h 107"/>
                <a:gd name="T72" fmla="*/ 1 w 451"/>
                <a:gd name="T73" fmla="*/ 5 h 107"/>
                <a:gd name="T74" fmla="*/ 0 w 451"/>
                <a:gd name="T75" fmla="*/ 6 h 107"/>
                <a:gd name="T76" fmla="*/ 1 w 451"/>
                <a:gd name="T77" fmla="*/ 9 h 107"/>
                <a:gd name="T78" fmla="*/ 2 w 451"/>
                <a:gd name="T79" fmla="*/ 11 h 107"/>
                <a:gd name="T80" fmla="*/ 3 w 451"/>
                <a:gd name="T81" fmla="*/ 12 h 107"/>
                <a:gd name="T82" fmla="*/ 3 w 451"/>
                <a:gd name="T83" fmla="*/ 12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07"/>
                <a:gd name="T128" fmla="*/ 451 w 451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07">
                  <a:moveTo>
                    <a:pt x="3" y="12"/>
                  </a:moveTo>
                  <a:lnTo>
                    <a:pt x="3" y="12"/>
                  </a:lnTo>
                  <a:lnTo>
                    <a:pt x="28" y="24"/>
                  </a:lnTo>
                  <a:lnTo>
                    <a:pt x="55" y="33"/>
                  </a:lnTo>
                  <a:lnTo>
                    <a:pt x="80" y="41"/>
                  </a:lnTo>
                  <a:lnTo>
                    <a:pt x="106" y="49"/>
                  </a:lnTo>
                  <a:lnTo>
                    <a:pt x="160" y="63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70" y="84"/>
                  </a:lnTo>
                  <a:lnTo>
                    <a:pt x="326" y="93"/>
                  </a:lnTo>
                  <a:lnTo>
                    <a:pt x="384" y="100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8" y="104"/>
                  </a:lnTo>
                  <a:lnTo>
                    <a:pt x="450" y="102"/>
                  </a:lnTo>
                  <a:lnTo>
                    <a:pt x="451" y="98"/>
                  </a:lnTo>
                  <a:lnTo>
                    <a:pt x="451" y="95"/>
                  </a:lnTo>
                  <a:lnTo>
                    <a:pt x="450" y="92"/>
                  </a:lnTo>
                  <a:lnTo>
                    <a:pt x="447" y="89"/>
                  </a:lnTo>
                  <a:lnTo>
                    <a:pt x="443" y="89"/>
                  </a:lnTo>
                  <a:lnTo>
                    <a:pt x="443" y="89"/>
                  </a:lnTo>
                  <a:lnTo>
                    <a:pt x="390" y="83"/>
                  </a:lnTo>
                  <a:lnTo>
                    <a:pt x="338" y="77"/>
                  </a:lnTo>
                  <a:lnTo>
                    <a:pt x="286" y="6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4"/>
                  </a:lnTo>
                  <a:lnTo>
                    <a:pt x="177" y="48"/>
                  </a:lnTo>
                  <a:lnTo>
                    <a:pt x="120" y="33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5" name="Freeform 59"/>
            <p:cNvSpPr>
              <a:spLocks noChangeArrowheads="1"/>
            </p:cNvSpPr>
            <p:nvPr/>
          </p:nvSpPr>
          <p:spPr bwMode="auto">
            <a:xfrm>
              <a:off x="884237" y="114300"/>
              <a:ext cx="333375" cy="184150"/>
            </a:xfrm>
            <a:custGeom>
              <a:avLst/>
              <a:gdLst>
                <a:gd name="T0" fmla="*/ 5 w 421"/>
                <a:gd name="T1" fmla="*/ 231 h 233"/>
                <a:gd name="T2" fmla="*/ 5 w 421"/>
                <a:gd name="T3" fmla="*/ 231 h 233"/>
                <a:gd name="T4" fmla="*/ 27 w 421"/>
                <a:gd name="T5" fmla="*/ 211 h 233"/>
                <a:gd name="T6" fmla="*/ 49 w 421"/>
                <a:gd name="T7" fmla="*/ 192 h 233"/>
                <a:gd name="T8" fmla="*/ 72 w 421"/>
                <a:gd name="T9" fmla="*/ 173 h 233"/>
                <a:gd name="T10" fmla="*/ 96 w 421"/>
                <a:gd name="T11" fmla="*/ 157 h 233"/>
                <a:gd name="T12" fmla="*/ 121 w 421"/>
                <a:gd name="T13" fmla="*/ 142 h 233"/>
                <a:gd name="T14" fmla="*/ 146 w 421"/>
                <a:gd name="T15" fmla="*/ 128 h 233"/>
                <a:gd name="T16" fmla="*/ 172 w 421"/>
                <a:gd name="T17" fmla="*/ 116 h 233"/>
                <a:gd name="T18" fmla="*/ 200 w 421"/>
                <a:gd name="T19" fmla="*/ 103 h 233"/>
                <a:gd name="T20" fmla="*/ 200 w 421"/>
                <a:gd name="T21" fmla="*/ 103 h 233"/>
                <a:gd name="T22" fmla="*/ 254 w 421"/>
                <a:gd name="T23" fmla="*/ 82 h 233"/>
                <a:gd name="T24" fmla="*/ 308 w 421"/>
                <a:gd name="T25" fmla="*/ 62 h 233"/>
                <a:gd name="T26" fmla="*/ 364 w 421"/>
                <a:gd name="T27" fmla="*/ 40 h 233"/>
                <a:gd name="T28" fmla="*/ 390 w 421"/>
                <a:gd name="T29" fmla="*/ 29 h 233"/>
                <a:gd name="T30" fmla="*/ 416 w 421"/>
                <a:gd name="T31" fmla="*/ 16 h 233"/>
                <a:gd name="T32" fmla="*/ 416 w 421"/>
                <a:gd name="T33" fmla="*/ 16 h 233"/>
                <a:gd name="T34" fmla="*/ 419 w 421"/>
                <a:gd name="T35" fmla="*/ 14 h 233"/>
                <a:gd name="T36" fmla="*/ 420 w 421"/>
                <a:gd name="T37" fmla="*/ 11 h 233"/>
                <a:gd name="T38" fmla="*/ 421 w 421"/>
                <a:gd name="T39" fmla="*/ 9 h 233"/>
                <a:gd name="T40" fmla="*/ 420 w 421"/>
                <a:gd name="T41" fmla="*/ 5 h 233"/>
                <a:gd name="T42" fmla="*/ 418 w 421"/>
                <a:gd name="T43" fmla="*/ 3 h 233"/>
                <a:gd name="T44" fmla="*/ 415 w 421"/>
                <a:gd name="T45" fmla="*/ 0 h 233"/>
                <a:gd name="T46" fmla="*/ 413 w 421"/>
                <a:gd name="T47" fmla="*/ 0 h 233"/>
                <a:gd name="T48" fmla="*/ 409 w 421"/>
                <a:gd name="T49" fmla="*/ 1 h 233"/>
                <a:gd name="T50" fmla="*/ 409 w 421"/>
                <a:gd name="T51" fmla="*/ 1 h 233"/>
                <a:gd name="T52" fmla="*/ 381 w 421"/>
                <a:gd name="T53" fmla="*/ 14 h 233"/>
                <a:gd name="T54" fmla="*/ 353 w 421"/>
                <a:gd name="T55" fmla="*/ 25 h 233"/>
                <a:gd name="T56" fmla="*/ 298 w 421"/>
                <a:gd name="T57" fmla="*/ 48 h 233"/>
                <a:gd name="T58" fmla="*/ 242 w 421"/>
                <a:gd name="T59" fmla="*/ 69 h 233"/>
                <a:gd name="T60" fmla="*/ 186 w 421"/>
                <a:gd name="T61" fmla="*/ 92 h 233"/>
                <a:gd name="T62" fmla="*/ 186 w 421"/>
                <a:gd name="T63" fmla="*/ 92 h 233"/>
                <a:gd name="T64" fmla="*/ 160 w 421"/>
                <a:gd name="T65" fmla="*/ 103 h 233"/>
                <a:gd name="T66" fmla="*/ 133 w 421"/>
                <a:gd name="T67" fmla="*/ 116 h 233"/>
                <a:gd name="T68" fmla="*/ 108 w 421"/>
                <a:gd name="T69" fmla="*/ 131 h 233"/>
                <a:gd name="T70" fmla="*/ 83 w 421"/>
                <a:gd name="T71" fmla="*/ 146 h 233"/>
                <a:gd name="T72" fmla="*/ 59 w 421"/>
                <a:gd name="T73" fmla="*/ 163 h 233"/>
                <a:gd name="T74" fmla="*/ 38 w 421"/>
                <a:gd name="T75" fmla="*/ 182 h 233"/>
                <a:gd name="T76" fmla="*/ 28 w 421"/>
                <a:gd name="T77" fmla="*/ 192 h 233"/>
                <a:gd name="T78" fmla="*/ 18 w 421"/>
                <a:gd name="T79" fmla="*/ 204 h 233"/>
                <a:gd name="T80" fmla="*/ 9 w 421"/>
                <a:gd name="T81" fmla="*/ 215 h 233"/>
                <a:gd name="T82" fmla="*/ 1 w 421"/>
                <a:gd name="T83" fmla="*/ 228 h 233"/>
                <a:gd name="T84" fmla="*/ 1 w 421"/>
                <a:gd name="T85" fmla="*/ 228 h 233"/>
                <a:gd name="T86" fmla="*/ 0 w 421"/>
                <a:gd name="T87" fmla="*/ 230 h 233"/>
                <a:gd name="T88" fmla="*/ 1 w 421"/>
                <a:gd name="T89" fmla="*/ 231 h 233"/>
                <a:gd name="T90" fmla="*/ 4 w 421"/>
                <a:gd name="T91" fmla="*/ 233 h 233"/>
                <a:gd name="T92" fmla="*/ 5 w 421"/>
                <a:gd name="T93" fmla="*/ 231 h 233"/>
                <a:gd name="T94" fmla="*/ 5 w 421"/>
                <a:gd name="T95" fmla="*/ 231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233"/>
                <a:gd name="T146" fmla="*/ 421 w 421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233">
                  <a:moveTo>
                    <a:pt x="5" y="231"/>
                  </a:moveTo>
                  <a:lnTo>
                    <a:pt x="5" y="231"/>
                  </a:lnTo>
                  <a:lnTo>
                    <a:pt x="27" y="211"/>
                  </a:lnTo>
                  <a:lnTo>
                    <a:pt x="49" y="192"/>
                  </a:lnTo>
                  <a:lnTo>
                    <a:pt x="72" y="173"/>
                  </a:lnTo>
                  <a:lnTo>
                    <a:pt x="96" y="157"/>
                  </a:lnTo>
                  <a:lnTo>
                    <a:pt x="121" y="142"/>
                  </a:lnTo>
                  <a:lnTo>
                    <a:pt x="146" y="128"/>
                  </a:lnTo>
                  <a:lnTo>
                    <a:pt x="172" y="116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254" y="82"/>
                  </a:lnTo>
                  <a:lnTo>
                    <a:pt x="308" y="62"/>
                  </a:lnTo>
                  <a:lnTo>
                    <a:pt x="364" y="40"/>
                  </a:lnTo>
                  <a:lnTo>
                    <a:pt x="390" y="29"/>
                  </a:lnTo>
                  <a:lnTo>
                    <a:pt x="416" y="16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20" y="11"/>
                  </a:lnTo>
                  <a:lnTo>
                    <a:pt x="421" y="9"/>
                  </a:lnTo>
                  <a:lnTo>
                    <a:pt x="420" y="5"/>
                  </a:lnTo>
                  <a:lnTo>
                    <a:pt x="418" y="3"/>
                  </a:lnTo>
                  <a:lnTo>
                    <a:pt x="415" y="0"/>
                  </a:lnTo>
                  <a:lnTo>
                    <a:pt x="413" y="0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81" y="14"/>
                  </a:lnTo>
                  <a:lnTo>
                    <a:pt x="353" y="25"/>
                  </a:lnTo>
                  <a:lnTo>
                    <a:pt x="298" y="48"/>
                  </a:lnTo>
                  <a:lnTo>
                    <a:pt x="242" y="69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60" y="103"/>
                  </a:lnTo>
                  <a:lnTo>
                    <a:pt x="133" y="116"/>
                  </a:lnTo>
                  <a:lnTo>
                    <a:pt x="108" y="131"/>
                  </a:lnTo>
                  <a:lnTo>
                    <a:pt x="83" y="146"/>
                  </a:lnTo>
                  <a:lnTo>
                    <a:pt x="59" y="163"/>
                  </a:lnTo>
                  <a:lnTo>
                    <a:pt x="38" y="182"/>
                  </a:lnTo>
                  <a:lnTo>
                    <a:pt x="28" y="192"/>
                  </a:lnTo>
                  <a:lnTo>
                    <a:pt x="18" y="204"/>
                  </a:lnTo>
                  <a:lnTo>
                    <a:pt x="9" y="215"/>
                  </a:lnTo>
                  <a:lnTo>
                    <a:pt x="1" y="228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4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6" name="Freeform 60"/>
            <p:cNvSpPr>
              <a:spLocks noChangeArrowheads="1"/>
            </p:cNvSpPr>
            <p:nvPr/>
          </p:nvSpPr>
          <p:spPr bwMode="auto">
            <a:xfrm>
              <a:off x="455612" y="71438"/>
              <a:ext cx="339725" cy="276225"/>
            </a:xfrm>
            <a:custGeom>
              <a:avLst/>
              <a:gdLst>
                <a:gd name="T0" fmla="*/ 7 w 429"/>
                <a:gd name="T1" fmla="*/ 347 h 348"/>
                <a:gd name="T2" fmla="*/ 7 w 429"/>
                <a:gd name="T3" fmla="*/ 347 h 348"/>
                <a:gd name="T4" fmla="*/ 50 w 429"/>
                <a:gd name="T5" fmla="*/ 298 h 348"/>
                <a:gd name="T6" fmla="*/ 94 w 429"/>
                <a:gd name="T7" fmla="*/ 249 h 348"/>
                <a:gd name="T8" fmla="*/ 117 w 429"/>
                <a:gd name="T9" fmla="*/ 225 h 348"/>
                <a:gd name="T10" fmla="*/ 141 w 429"/>
                <a:gd name="T11" fmla="*/ 202 h 348"/>
                <a:gd name="T12" fmla="*/ 165 w 429"/>
                <a:gd name="T13" fmla="*/ 180 h 348"/>
                <a:gd name="T14" fmla="*/ 189 w 429"/>
                <a:gd name="T15" fmla="*/ 158 h 348"/>
                <a:gd name="T16" fmla="*/ 189 w 429"/>
                <a:gd name="T17" fmla="*/ 158 h 348"/>
                <a:gd name="T18" fmla="*/ 216 w 429"/>
                <a:gd name="T19" fmla="*/ 137 h 348"/>
                <a:gd name="T20" fmla="*/ 244 w 429"/>
                <a:gd name="T21" fmla="*/ 117 h 348"/>
                <a:gd name="T22" fmla="*/ 271 w 429"/>
                <a:gd name="T23" fmla="*/ 97 h 348"/>
                <a:gd name="T24" fmla="*/ 300 w 429"/>
                <a:gd name="T25" fmla="*/ 79 h 348"/>
                <a:gd name="T26" fmla="*/ 331 w 429"/>
                <a:gd name="T27" fmla="*/ 62 h 348"/>
                <a:gd name="T28" fmla="*/ 361 w 429"/>
                <a:gd name="T29" fmla="*/ 47 h 348"/>
                <a:gd name="T30" fmla="*/ 392 w 429"/>
                <a:gd name="T31" fmla="*/ 31 h 348"/>
                <a:gd name="T32" fmla="*/ 424 w 429"/>
                <a:gd name="T33" fmla="*/ 18 h 348"/>
                <a:gd name="T34" fmla="*/ 424 w 429"/>
                <a:gd name="T35" fmla="*/ 18 h 348"/>
                <a:gd name="T36" fmla="*/ 426 w 429"/>
                <a:gd name="T37" fmla="*/ 15 h 348"/>
                <a:gd name="T38" fmla="*/ 429 w 429"/>
                <a:gd name="T39" fmla="*/ 13 h 348"/>
                <a:gd name="T40" fmla="*/ 429 w 429"/>
                <a:gd name="T41" fmla="*/ 9 h 348"/>
                <a:gd name="T42" fmla="*/ 427 w 429"/>
                <a:gd name="T43" fmla="*/ 6 h 348"/>
                <a:gd name="T44" fmla="*/ 426 w 429"/>
                <a:gd name="T45" fmla="*/ 3 h 348"/>
                <a:gd name="T46" fmla="*/ 424 w 429"/>
                <a:gd name="T47" fmla="*/ 1 h 348"/>
                <a:gd name="T48" fmla="*/ 420 w 429"/>
                <a:gd name="T49" fmla="*/ 0 h 348"/>
                <a:gd name="T50" fmla="*/ 416 w 429"/>
                <a:gd name="T51" fmla="*/ 1 h 348"/>
                <a:gd name="T52" fmla="*/ 416 w 429"/>
                <a:gd name="T53" fmla="*/ 1 h 348"/>
                <a:gd name="T54" fmla="*/ 385 w 429"/>
                <a:gd name="T55" fmla="*/ 15 h 348"/>
                <a:gd name="T56" fmla="*/ 354 w 429"/>
                <a:gd name="T57" fmla="*/ 30 h 348"/>
                <a:gd name="T58" fmla="*/ 324 w 429"/>
                <a:gd name="T59" fmla="*/ 45 h 348"/>
                <a:gd name="T60" fmla="*/ 294 w 429"/>
                <a:gd name="T61" fmla="*/ 63 h 348"/>
                <a:gd name="T62" fmla="*/ 265 w 429"/>
                <a:gd name="T63" fmla="*/ 80 h 348"/>
                <a:gd name="T64" fmla="*/ 238 w 429"/>
                <a:gd name="T65" fmla="*/ 101 h 348"/>
                <a:gd name="T66" fmla="*/ 210 w 429"/>
                <a:gd name="T67" fmla="*/ 121 h 348"/>
                <a:gd name="T68" fmla="*/ 183 w 429"/>
                <a:gd name="T69" fmla="*/ 141 h 348"/>
                <a:gd name="T70" fmla="*/ 157 w 429"/>
                <a:gd name="T71" fmla="*/ 163 h 348"/>
                <a:gd name="T72" fmla="*/ 132 w 429"/>
                <a:gd name="T73" fmla="*/ 186 h 348"/>
                <a:gd name="T74" fmla="*/ 108 w 429"/>
                <a:gd name="T75" fmla="*/ 210 h 348"/>
                <a:gd name="T76" fmla="*/ 84 w 429"/>
                <a:gd name="T77" fmla="*/ 235 h 348"/>
                <a:gd name="T78" fmla="*/ 63 w 429"/>
                <a:gd name="T79" fmla="*/ 260 h 348"/>
                <a:gd name="T80" fmla="*/ 41 w 429"/>
                <a:gd name="T81" fmla="*/ 287 h 348"/>
                <a:gd name="T82" fmla="*/ 20 w 429"/>
                <a:gd name="T83" fmla="*/ 314 h 348"/>
                <a:gd name="T84" fmla="*/ 1 w 429"/>
                <a:gd name="T85" fmla="*/ 343 h 348"/>
                <a:gd name="T86" fmla="*/ 1 w 429"/>
                <a:gd name="T87" fmla="*/ 343 h 348"/>
                <a:gd name="T88" fmla="*/ 0 w 429"/>
                <a:gd name="T89" fmla="*/ 346 h 348"/>
                <a:gd name="T90" fmla="*/ 2 w 429"/>
                <a:gd name="T91" fmla="*/ 348 h 348"/>
                <a:gd name="T92" fmla="*/ 5 w 429"/>
                <a:gd name="T93" fmla="*/ 348 h 348"/>
                <a:gd name="T94" fmla="*/ 7 w 429"/>
                <a:gd name="T95" fmla="*/ 347 h 348"/>
                <a:gd name="T96" fmla="*/ 7 w 429"/>
                <a:gd name="T97" fmla="*/ 34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348"/>
                <a:gd name="T149" fmla="*/ 429 w 429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348">
                  <a:moveTo>
                    <a:pt x="7" y="347"/>
                  </a:moveTo>
                  <a:lnTo>
                    <a:pt x="7" y="347"/>
                  </a:lnTo>
                  <a:lnTo>
                    <a:pt x="50" y="298"/>
                  </a:lnTo>
                  <a:lnTo>
                    <a:pt x="94" y="249"/>
                  </a:lnTo>
                  <a:lnTo>
                    <a:pt x="117" y="225"/>
                  </a:lnTo>
                  <a:lnTo>
                    <a:pt x="141" y="202"/>
                  </a:lnTo>
                  <a:lnTo>
                    <a:pt x="165" y="180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216" y="137"/>
                  </a:lnTo>
                  <a:lnTo>
                    <a:pt x="244" y="117"/>
                  </a:lnTo>
                  <a:lnTo>
                    <a:pt x="271" y="97"/>
                  </a:lnTo>
                  <a:lnTo>
                    <a:pt x="300" y="79"/>
                  </a:lnTo>
                  <a:lnTo>
                    <a:pt x="331" y="62"/>
                  </a:lnTo>
                  <a:lnTo>
                    <a:pt x="361" y="47"/>
                  </a:lnTo>
                  <a:lnTo>
                    <a:pt x="392" y="31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26" y="15"/>
                  </a:lnTo>
                  <a:lnTo>
                    <a:pt x="429" y="13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26" y="3"/>
                  </a:lnTo>
                  <a:lnTo>
                    <a:pt x="424" y="1"/>
                  </a:lnTo>
                  <a:lnTo>
                    <a:pt x="420" y="0"/>
                  </a:lnTo>
                  <a:lnTo>
                    <a:pt x="416" y="1"/>
                  </a:lnTo>
                  <a:lnTo>
                    <a:pt x="416" y="1"/>
                  </a:lnTo>
                  <a:lnTo>
                    <a:pt x="385" y="15"/>
                  </a:lnTo>
                  <a:lnTo>
                    <a:pt x="354" y="30"/>
                  </a:lnTo>
                  <a:lnTo>
                    <a:pt x="324" y="45"/>
                  </a:lnTo>
                  <a:lnTo>
                    <a:pt x="294" y="63"/>
                  </a:lnTo>
                  <a:lnTo>
                    <a:pt x="265" y="80"/>
                  </a:lnTo>
                  <a:lnTo>
                    <a:pt x="238" y="101"/>
                  </a:lnTo>
                  <a:lnTo>
                    <a:pt x="210" y="121"/>
                  </a:lnTo>
                  <a:lnTo>
                    <a:pt x="183" y="141"/>
                  </a:lnTo>
                  <a:lnTo>
                    <a:pt x="157" y="163"/>
                  </a:lnTo>
                  <a:lnTo>
                    <a:pt x="132" y="186"/>
                  </a:lnTo>
                  <a:lnTo>
                    <a:pt x="108" y="210"/>
                  </a:lnTo>
                  <a:lnTo>
                    <a:pt x="84" y="235"/>
                  </a:lnTo>
                  <a:lnTo>
                    <a:pt x="63" y="260"/>
                  </a:lnTo>
                  <a:lnTo>
                    <a:pt x="41" y="287"/>
                  </a:lnTo>
                  <a:lnTo>
                    <a:pt x="20" y="314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0" y="346"/>
                  </a:lnTo>
                  <a:lnTo>
                    <a:pt x="2" y="348"/>
                  </a:lnTo>
                  <a:lnTo>
                    <a:pt x="5" y="348"/>
                  </a:lnTo>
                  <a:lnTo>
                    <a:pt x="7" y="347"/>
                  </a:lnTo>
                  <a:lnTo>
                    <a:pt x="7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667" name="Freeform 61"/>
            <p:cNvSpPr>
              <a:spLocks noChangeArrowheads="1"/>
            </p:cNvSpPr>
            <p:nvPr/>
          </p:nvSpPr>
          <p:spPr bwMode="auto">
            <a:xfrm>
              <a:off x="142875" y="223838"/>
              <a:ext cx="227013" cy="207963"/>
            </a:xfrm>
            <a:custGeom>
              <a:avLst/>
              <a:gdLst>
                <a:gd name="T0" fmla="*/ 7 w 286"/>
                <a:gd name="T1" fmla="*/ 260 h 263"/>
                <a:gd name="T2" fmla="*/ 7 w 286"/>
                <a:gd name="T3" fmla="*/ 260 h 263"/>
                <a:gd name="T4" fmla="*/ 19 w 286"/>
                <a:gd name="T5" fmla="*/ 239 h 263"/>
                <a:gd name="T6" fmla="*/ 32 w 286"/>
                <a:gd name="T7" fmla="*/ 219 h 263"/>
                <a:gd name="T8" fmla="*/ 47 w 286"/>
                <a:gd name="T9" fmla="*/ 199 h 263"/>
                <a:gd name="T10" fmla="*/ 62 w 286"/>
                <a:gd name="T11" fmla="*/ 180 h 263"/>
                <a:gd name="T12" fmla="*/ 80 w 286"/>
                <a:gd name="T13" fmla="*/ 161 h 263"/>
                <a:gd name="T14" fmla="*/ 97 w 286"/>
                <a:gd name="T15" fmla="*/ 144 h 263"/>
                <a:gd name="T16" fmla="*/ 115 w 286"/>
                <a:gd name="T17" fmla="*/ 127 h 263"/>
                <a:gd name="T18" fmla="*/ 134 w 286"/>
                <a:gd name="T19" fmla="*/ 111 h 263"/>
                <a:gd name="T20" fmla="*/ 134 w 286"/>
                <a:gd name="T21" fmla="*/ 111 h 263"/>
                <a:gd name="T22" fmla="*/ 154 w 286"/>
                <a:gd name="T23" fmla="*/ 93 h 263"/>
                <a:gd name="T24" fmla="*/ 175 w 286"/>
                <a:gd name="T25" fmla="*/ 78 h 263"/>
                <a:gd name="T26" fmla="*/ 197 w 286"/>
                <a:gd name="T27" fmla="*/ 63 h 263"/>
                <a:gd name="T28" fmla="*/ 219 w 286"/>
                <a:gd name="T29" fmla="*/ 48 h 263"/>
                <a:gd name="T30" fmla="*/ 219 w 286"/>
                <a:gd name="T31" fmla="*/ 48 h 263"/>
                <a:gd name="T32" fmla="*/ 236 w 286"/>
                <a:gd name="T33" fmla="*/ 39 h 263"/>
                <a:gd name="T34" fmla="*/ 253 w 286"/>
                <a:gd name="T35" fmla="*/ 30 h 263"/>
                <a:gd name="T36" fmla="*/ 271 w 286"/>
                <a:gd name="T37" fmla="*/ 20 h 263"/>
                <a:gd name="T38" fmla="*/ 278 w 286"/>
                <a:gd name="T39" fmla="*/ 14 h 263"/>
                <a:gd name="T40" fmla="*/ 285 w 286"/>
                <a:gd name="T41" fmla="*/ 8 h 263"/>
                <a:gd name="T42" fmla="*/ 285 w 286"/>
                <a:gd name="T43" fmla="*/ 8 h 263"/>
                <a:gd name="T44" fmla="*/ 286 w 286"/>
                <a:gd name="T45" fmla="*/ 5 h 263"/>
                <a:gd name="T46" fmla="*/ 286 w 286"/>
                <a:gd name="T47" fmla="*/ 3 h 263"/>
                <a:gd name="T48" fmla="*/ 283 w 286"/>
                <a:gd name="T49" fmla="*/ 2 h 263"/>
                <a:gd name="T50" fmla="*/ 281 w 286"/>
                <a:gd name="T51" fmla="*/ 0 h 263"/>
                <a:gd name="T52" fmla="*/ 281 w 286"/>
                <a:gd name="T53" fmla="*/ 0 h 263"/>
                <a:gd name="T54" fmla="*/ 272 w 286"/>
                <a:gd name="T55" fmla="*/ 2 h 263"/>
                <a:gd name="T56" fmla="*/ 262 w 286"/>
                <a:gd name="T57" fmla="*/ 4 h 263"/>
                <a:gd name="T58" fmla="*/ 252 w 286"/>
                <a:gd name="T59" fmla="*/ 9 h 263"/>
                <a:gd name="T60" fmla="*/ 242 w 286"/>
                <a:gd name="T61" fmla="*/ 14 h 263"/>
                <a:gd name="T62" fmla="*/ 223 w 286"/>
                <a:gd name="T63" fmla="*/ 25 h 263"/>
                <a:gd name="T64" fmla="*/ 205 w 286"/>
                <a:gd name="T65" fmla="*/ 38 h 263"/>
                <a:gd name="T66" fmla="*/ 205 w 286"/>
                <a:gd name="T67" fmla="*/ 38 h 263"/>
                <a:gd name="T68" fmla="*/ 184 w 286"/>
                <a:gd name="T69" fmla="*/ 52 h 263"/>
                <a:gd name="T70" fmla="*/ 163 w 286"/>
                <a:gd name="T71" fmla="*/ 67 h 263"/>
                <a:gd name="T72" fmla="*/ 143 w 286"/>
                <a:gd name="T73" fmla="*/ 82 h 263"/>
                <a:gd name="T74" fmla="*/ 122 w 286"/>
                <a:gd name="T75" fmla="*/ 98 h 263"/>
                <a:gd name="T76" fmla="*/ 122 w 286"/>
                <a:gd name="T77" fmla="*/ 98 h 263"/>
                <a:gd name="T78" fmla="*/ 104 w 286"/>
                <a:gd name="T79" fmla="*/ 115 h 263"/>
                <a:gd name="T80" fmla="*/ 85 w 286"/>
                <a:gd name="T81" fmla="*/ 132 h 263"/>
                <a:gd name="T82" fmla="*/ 67 w 286"/>
                <a:gd name="T83" fmla="*/ 151 h 263"/>
                <a:gd name="T84" fmla="*/ 51 w 286"/>
                <a:gd name="T85" fmla="*/ 170 h 263"/>
                <a:gd name="T86" fmla="*/ 36 w 286"/>
                <a:gd name="T87" fmla="*/ 191 h 263"/>
                <a:gd name="T88" fmla="*/ 22 w 286"/>
                <a:gd name="T89" fmla="*/ 213 h 263"/>
                <a:gd name="T90" fmla="*/ 9 w 286"/>
                <a:gd name="T91" fmla="*/ 235 h 263"/>
                <a:gd name="T92" fmla="*/ 0 w 286"/>
                <a:gd name="T93" fmla="*/ 258 h 263"/>
                <a:gd name="T94" fmla="*/ 0 w 286"/>
                <a:gd name="T95" fmla="*/ 258 h 263"/>
                <a:gd name="T96" fmla="*/ 0 w 286"/>
                <a:gd name="T97" fmla="*/ 262 h 263"/>
                <a:gd name="T98" fmla="*/ 2 w 286"/>
                <a:gd name="T99" fmla="*/ 263 h 263"/>
                <a:gd name="T100" fmla="*/ 5 w 286"/>
                <a:gd name="T101" fmla="*/ 263 h 263"/>
                <a:gd name="T102" fmla="*/ 7 w 286"/>
                <a:gd name="T103" fmla="*/ 260 h 263"/>
                <a:gd name="T104" fmla="*/ 7 w 286"/>
                <a:gd name="T105" fmla="*/ 26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6"/>
                <a:gd name="T160" fmla="*/ 0 h 263"/>
                <a:gd name="T161" fmla="*/ 286 w 286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6" h="263">
                  <a:moveTo>
                    <a:pt x="7" y="260"/>
                  </a:moveTo>
                  <a:lnTo>
                    <a:pt x="7" y="260"/>
                  </a:lnTo>
                  <a:lnTo>
                    <a:pt x="19" y="239"/>
                  </a:lnTo>
                  <a:lnTo>
                    <a:pt x="32" y="219"/>
                  </a:lnTo>
                  <a:lnTo>
                    <a:pt x="47" y="199"/>
                  </a:lnTo>
                  <a:lnTo>
                    <a:pt x="62" y="180"/>
                  </a:lnTo>
                  <a:lnTo>
                    <a:pt x="80" y="161"/>
                  </a:lnTo>
                  <a:lnTo>
                    <a:pt x="97" y="144"/>
                  </a:lnTo>
                  <a:lnTo>
                    <a:pt x="115" y="127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54" y="93"/>
                  </a:lnTo>
                  <a:lnTo>
                    <a:pt x="175" y="78"/>
                  </a:lnTo>
                  <a:lnTo>
                    <a:pt x="197" y="63"/>
                  </a:lnTo>
                  <a:lnTo>
                    <a:pt x="219" y="48"/>
                  </a:lnTo>
                  <a:lnTo>
                    <a:pt x="219" y="48"/>
                  </a:lnTo>
                  <a:lnTo>
                    <a:pt x="236" y="39"/>
                  </a:lnTo>
                  <a:lnTo>
                    <a:pt x="253" y="30"/>
                  </a:lnTo>
                  <a:lnTo>
                    <a:pt x="271" y="20"/>
                  </a:lnTo>
                  <a:lnTo>
                    <a:pt x="278" y="14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5"/>
                  </a:lnTo>
                  <a:lnTo>
                    <a:pt x="286" y="3"/>
                  </a:lnTo>
                  <a:lnTo>
                    <a:pt x="283" y="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2" y="2"/>
                  </a:lnTo>
                  <a:lnTo>
                    <a:pt x="262" y="4"/>
                  </a:lnTo>
                  <a:lnTo>
                    <a:pt x="252" y="9"/>
                  </a:lnTo>
                  <a:lnTo>
                    <a:pt x="242" y="14"/>
                  </a:lnTo>
                  <a:lnTo>
                    <a:pt x="223" y="25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184" y="52"/>
                  </a:lnTo>
                  <a:lnTo>
                    <a:pt x="163" y="67"/>
                  </a:lnTo>
                  <a:lnTo>
                    <a:pt x="143" y="82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04" y="115"/>
                  </a:lnTo>
                  <a:lnTo>
                    <a:pt x="85" y="132"/>
                  </a:lnTo>
                  <a:lnTo>
                    <a:pt x="67" y="151"/>
                  </a:lnTo>
                  <a:lnTo>
                    <a:pt x="51" y="170"/>
                  </a:lnTo>
                  <a:lnTo>
                    <a:pt x="36" y="191"/>
                  </a:lnTo>
                  <a:lnTo>
                    <a:pt x="22" y="213"/>
                  </a:lnTo>
                  <a:lnTo>
                    <a:pt x="9" y="23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2" y="263"/>
                  </a:lnTo>
                  <a:lnTo>
                    <a:pt x="5" y="263"/>
                  </a:lnTo>
                  <a:lnTo>
                    <a:pt x="7" y="260"/>
                  </a:lnTo>
                  <a:lnTo>
                    <a:pt x="7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668" name="图片 667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653072" y="5852924"/>
            <a:ext cx="155500" cy="207176"/>
          </a:xfrm>
          <a:prstGeom prst="rect">
            <a:avLst/>
          </a:prstGeom>
        </p:spPr>
      </p:pic>
      <p:pic>
        <p:nvPicPr>
          <p:cNvPr id="669" name="图片 668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6361835" y="5672255"/>
            <a:ext cx="155500" cy="207176"/>
          </a:xfrm>
          <a:prstGeom prst="rect">
            <a:avLst/>
          </a:prstGeom>
        </p:spPr>
      </p:pic>
      <p:pic>
        <p:nvPicPr>
          <p:cNvPr id="672" name="图片 67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793093" y="5909678"/>
            <a:ext cx="155500" cy="207176"/>
          </a:xfrm>
          <a:prstGeom prst="rect">
            <a:avLst/>
          </a:prstGeom>
        </p:spPr>
      </p:pic>
      <p:pic>
        <p:nvPicPr>
          <p:cNvPr id="579" name="图片 578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6752336" y="1388415"/>
            <a:ext cx="388751" cy="517940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95240" y="2449279"/>
            <a:ext cx="4461626" cy="266225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6185" tIns="38092" rIns="76185" bIns="38092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n w="18000">
                  <a:noFill/>
                  <a:prstDash val="solid"/>
                  <a:miter lim="800000"/>
                </a:ln>
                <a:solidFill>
                  <a:srgbClr val="FF4545"/>
                </a:solidFill>
                <a:latin typeface="Times New Roman" panose="02020603050405020304" pitchFamily="18" charset="0"/>
                <a:ea typeface="文鼎习字体" pitchFamily="33" charset="-122"/>
                <a:cs typeface="Times New Roman" panose="02020603050405020304" pitchFamily="18" charset="0"/>
              </a:rPr>
              <a:t>Would you like to give gifts to your friends on their birthdays?</a:t>
            </a:r>
          </a:p>
          <a:p>
            <a:pPr marL="381000" indent="-381000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n w="18000">
                  <a:noFill/>
                  <a:prstDash val="solid"/>
                  <a:miter lim="800000"/>
                </a:ln>
                <a:solidFill>
                  <a:srgbClr val="FF4545"/>
                </a:solidFill>
                <a:latin typeface="Times New Roman" panose="02020603050405020304" pitchFamily="18" charset="0"/>
                <a:ea typeface="文鼎习字体" pitchFamily="33" charset="-122"/>
                <a:cs typeface="Times New Roman" panose="02020603050405020304" pitchFamily="18" charset="0"/>
              </a:rPr>
              <a:t>What do you want to give them?</a:t>
            </a:r>
          </a:p>
          <a:p>
            <a:pPr marL="381000" indent="-381000">
              <a:buFont typeface="Arial" panose="020B0604020202020204" pitchFamily="34" charset="0"/>
              <a:buChar char="•"/>
              <a:defRPr/>
            </a:pPr>
            <a:endParaRPr lang="zh-CN" altLang="en-US" sz="2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ea typeface="文鼎习字体" pitchFamily="33" charset="-122"/>
              <a:cs typeface="Times New Roman" panose="02020603050405020304" pitchFamily="18" charset="0"/>
            </a:endParaRPr>
          </a:p>
        </p:txBody>
      </p:sp>
      <p:sp>
        <p:nvSpPr>
          <p:cNvPr id="632" name="TextBox 631"/>
          <p:cNvSpPr txBox="1"/>
          <p:nvPr/>
        </p:nvSpPr>
        <p:spPr>
          <a:xfrm>
            <a:off x="0" y="653123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86">
        <p:blinds/>
      </p:transition>
    </mc:Choice>
    <mc:Fallback xmlns="">
      <p:transition spd="slow" advTm="5786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461774" y="816410"/>
            <a:ext cx="4854464" cy="492443"/>
          </a:xfrm>
          <a:prstGeom prst="rect">
            <a:avLst/>
          </a:prstGeom>
          <a:noFill/>
        </p:spPr>
        <p:txBody>
          <a:bodyPr wrap="none" lIns="76197" tIns="0" rIns="76197" bIns="0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Listen to the tape-recorder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8572" y="530939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35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835696" y="1728240"/>
            <a:ext cx="4650312" cy="4752992"/>
          </a:xfrm>
          <a:prstGeom prst="rect">
            <a:avLst/>
          </a:prstGeom>
          <a:ln w="38100">
            <a:solidFill>
              <a:srgbClr val="FF7C8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88">
        <p:blinds dir="vert"/>
      </p:transition>
    </mc:Choice>
    <mc:Fallback xmlns="">
      <p:transition spd="slow" advTm="278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line"/>
          <p:cNvGrpSpPr/>
          <p:nvPr/>
        </p:nvGrpSpPr>
        <p:grpSpPr bwMode="invGray">
          <a:xfrm flipV="1">
            <a:off x="2926286" y="2699099"/>
            <a:ext cx="4438629" cy="43852"/>
            <a:chOff x="-4110038" y="2703513"/>
            <a:chExt cx="17394239" cy="160336"/>
          </a:xfrm>
          <a:solidFill>
            <a:srgbClr val="FF0000"/>
          </a:solidFill>
        </p:grpSpPr>
        <p:sp>
          <p:nvSpPr>
            <p:cNvPr id="62" name="Freeform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8" name="Freeform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9" name="Freeform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0" name="Freeform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1" name="Freeform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2" name="Freeform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3" name="Freeform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4" name="Freeform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5" name="Freeform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Freeform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Freeform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Freeform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Freeform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Freeform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Freeform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Freeform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4" name="Freeform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5" name="Freeform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6" name="Freeform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7" name="Freeform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" name="Freeform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" name="Freeform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0" name="Freeform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1" name="Freeform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2" name="Freeform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3" name="Freeform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4" name="Freeform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5" name="Freeform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6" name="Freeform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7" name="Freeform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8" name="Freeform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9" name="Freeform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0" name="Freeform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1" name="Freeform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2" name="Freeform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3" name="Freeform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4" name="Freeform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5" name="Freeform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6" name="Freeform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7" name="Freeform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8" name="Freeform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9" name="Freeform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0" name="Freeform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1" name="Freeform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2" name="Freeform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3" name="Freeform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4" name="Freeform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5" name="Freeform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Freeform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Freeform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Freeform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Freeform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Freeform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Freeform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Freeform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4" name="Freeform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5" name="Freeform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6" name="Freeform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7" name="Freeform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Freeform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Freeform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Freeform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Freeform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Freeform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Freeform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Freeform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Freeform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6" name="Freeform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7" name="Freeform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8" name="Freeform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9" name="Freeform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0" name="Freeform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1" name="Freeform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2" name="Freeform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3" name="Freeform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4" name="Freeform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5" name="Freeform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6" name="Freeform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7" name="Freeform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8" name="Freeform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9" name="Freeform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0" name="Freeform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1" name="Freeform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2" name="Freeform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3" name="Freeform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4" name="Freeform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5" name="Freeform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6" name="Freeform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7" name="Freeform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8" name="Freeform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9" name="Freeform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0" name="Freeform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1" name="Freeform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2" name="Freeform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3" name="Freeform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4" name="Freeform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5" name="Freeform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6" name="Freeform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7" name="Freeform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8" name="Freeform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9" name="Freeform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0" name="Freeform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1" name="Freeform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2" name="Freeform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3" name="Freeform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4" name="Freeform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5" name="Freeform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6" name="Freeform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7" name="Freeform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8" name="Freeform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9" name="Freeform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0" name="Freeform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1" name="Freeform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2" name="Freeform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3" name="Freeform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4" name="Freeform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185" name="line"/>
          <p:cNvGrpSpPr/>
          <p:nvPr/>
        </p:nvGrpSpPr>
        <p:grpSpPr bwMode="invGray">
          <a:xfrm flipV="1">
            <a:off x="2942723" y="3931255"/>
            <a:ext cx="4438629" cy="43852"/>
            <a:chOff x="-4110038" y="2703513"/>
            <a:chExt cx="17394239" cy="160336"/>
          </a:xfrm>
          <a:solidFill>
            <a:srgbClr val="FF0000"/>
          </a:solidFill>
        </p:grpSpPr>
        <p:sp>
          <p:nvSpPr>
            <p:cNvPr id="186" name="Freeform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7" name="Freeform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8" name="Freeform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9" name="Freeform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0" name="Freeform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1" name="Freeform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2" name="Freeform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3" name="Freeform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4" name="Freeform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5" name="Freeform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6" name="Freeform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7" name="Freeform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8" name="Freeform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9" name="Freeform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0" name="Freeform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1" name="Freeform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2" name="Freeform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3" name="Freeform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4" name="Freeform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5" name="Freeform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6" name="Freeform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8" name="Freeform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9" name="Freeform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0" name="Freeform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1" name="Freeform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2" name="Freeform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3" name="Freeform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4" name="Freeform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5" name="Freeform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6" name="Freeform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7" name="Freeform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8" name="Freeform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9" name="Freeform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0" name="Freeform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1" name="Freeform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2" name="Freeform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3" name="Freeform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4" name="Freeform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5" name="Freeform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6" name="Freeform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7" name="Freeform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8" name="Freeform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9" name="Freeform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0" name="Freeform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1" name="Freeform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2" name="Freeform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3" name="Freeform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4" name="Freeform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5" name="Freeform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6" name="Freeform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7" name="Freeform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8" name="Freeform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9" name="Freeform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0" name="Freeform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1" name="Freeform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2" name="Freeform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3" name="Freeform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5" name="Freeform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6" name="Freeform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7" name="Freeform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8" name="Freeform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9" name="Freeform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0" name="Freeform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1" name="Freeform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2" name="Freeform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3" name="Freeform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4" name="Freeform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5" name="Freeform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6" name="Freeform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7" name="Freeform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8" name="Freeform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9" name="Freeform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0" name="Freeform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1" name="Freeform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2" name="Freeform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3" name="Freeform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4" name="Freeform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5" name="Freeform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6" name="Freeform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7" name="Freeform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8" name="Freeform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9" name="Freeform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0" name="Freeform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1" name="Freeform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2" name="Freeform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3" name="Freeform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4" name="Freeform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5" name="Freeform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6" name="Freeform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7" name="Freeform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8" name="Freeform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9" name="Freeform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0" name="Freeform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1" name="Freeform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2" name="Freeform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3" name="Freeform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4" name="Freeform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5" name="Freeform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6" name="Freeform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7" name="Freeform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8" name="Freeform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9" name="Freeform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0" name="Freeform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1" name="Freeform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2" name="Freeform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3" name="Freeform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4" name="Freeform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5" name="Freeform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6" name="Freeform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7" name="Freeform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8" name="Freeform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9" name="Freeform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0" name="Freeform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1" name="Freeform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2" name="Freeform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3" name="Freeform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4" name="Freeform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5" name="Freeform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6" name="Freeform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7" name="Freeform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8" name="Freeform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309" name="line"/>
          <p:cNvGrpSpPr/>
          <p:nvPr/>
        </p:nvGrpSpPr>
        <p:grpSpPr bwMode="invGray">
          <a:xfrm flipV="1">
            <a:off x="2926286" y="5329263"/>
            <a:ext cx="4438629" cy="43852"/>
            <a:chOff x="-4110038" y="2703513"/>
            <a:chExt cx="17394239" cy="160336"/>
          </a:xfrm>
          <a:solidFill>
            <a:srgbClr val="FF0000"/>
          </a:solidFill>
        </p:grpSpPr>
        <p:sp>
          <p:nvSpPr>
            <p:cNvPr id="310" name="Freeform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1" name="Freeform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2" name="Freeform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3" name="Freeform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4" name="Freeform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5" name="Freeform 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6" name="Freeform 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7" name="Freeform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8" name="Freeform 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9" name="Freeform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0" name="Freeform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1" name="Freeform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2" name="Freeform 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3" name="Freeform 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4" name="Freeform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5" name="Freeform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6" name="Freeform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7" name="Freeform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8" name="Freeform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9" name="Freeform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0" name="Freeform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1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2" name="Freeform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3" name="Freeform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4" name="Freeform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5" name="Freeform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6" name="Freeform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7" name="Freeform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8" name="Freeform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9" name="Freeform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0" name="Freeform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1" name="Freeform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2" name="Freeform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3" name="Freeform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4" name="Freeform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5" name="Freeform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6" name="Freeform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7" name="Freeform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8" name="Freeform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49" name="Freeform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0" name="Freeform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1" name="Freeform 46"/>
            <p:cNvSpPr/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2" name="Freeform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3" name="Freeform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4" name="Freeform 49"/>
            <p:cNvSpPr/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5" name="Freeform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6" name="Freeform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7" name="Freeform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8" name="Freeform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59" name="Freeform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0" name="Freeform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1" name="Freeform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2" name="Freeform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3" name="Freeform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4" name="Freeform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5" name="Freeform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6" name="Freeform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7" name="Freeform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8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9" name="Freeform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0" name="Freeform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1" name="Freeform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2" name="Freeform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3" name="Freeform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4" name="Freeform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5" name="Freeform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6" name="Freeform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7" name="Freeform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8" name="Freeform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9" name="Freeform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0" name="Freeform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1" name="Freeform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2" name="Freeform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3" name="Freeform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4" name="Freeform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5" name="Freeform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6" name="Freeform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7" name="Freeform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8" name="Freeform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9" name="Freeform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0" name="Freeform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1" name="Freeform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2" name="Freeform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3" name="Freeform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4" name="Freeform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5" name="Freeform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6" name="Freeform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7" name="Freeform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8" name="Freeform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9" name="Freeform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0" name="Freeform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1" name="Freeform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2" name="Freeform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3" name="Freeform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4" name="Freeform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5" name="Freeform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6" name="Freeform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7" name="Freeform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8" name="Freeform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9" name="Freeform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0" name="Freeform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1" name="Freeform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2" name="Freeform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3" name="Freeform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4" name="Freeform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5" name="Freeform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6" name="Freeform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7" name="Freeform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8" name="Freeform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9" name="Freeform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0" name="Freeform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1" name="Freeform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2" name="Freeform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3" name="Freeform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4" name="Freeform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5" name="Freeform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6" name="Freeform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7" name="Freeform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8" name="Freeform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9" name="Freeform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30" name="Freeform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31" name="Freeform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32" name="Freeform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559" name="TextBox 39"/>
          <p:cNvSpPr txBox="1">
            <a:spLocks noChangeArrowheads="1"/>
          </p:cNvSpPr>
          <p:nvPr/>
        </p:nvSpPr>
        <p:spPr bwMode="auto">
          <a:xfrm>
            <a:off x="2913213" y="1578417"/>
            <a:ext cx="4394068" cy="9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Do you have an animal friend?</a:t>
            </a:r>
          </a:p>
        </p:txBody>
      </p:sp>
      <p:sp>
        <p:nvSpPr>
          <p:cNvPr id="560" name="TextBox 41"/>
          <p:cNvSpPr txBox="1">
            <a:spLocks noChangeArrowheads="1"/>
          </p:cNvSpPr>
          <p:nvPr/>
        </p:nvSpPr>
        <p:spPr bwMode="auto">
          <a:xfrm>
            <a:off x="2965050" y="2993569"/>
            <a:ext cx="4394068" cy="5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Where does he live?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sp>
        <p:nvSpPr>
          <p:cNvPr id="561" name="TextBox 43"/>
          <p:cNvSpPr txBox="1">
            <a:spLocks noChangeArrowheads="1"/>
          </p:cNvSpPr>
          <p:nvPr/>
        </p:nvSpPr>
        <p:spPr bwMode="auto">
          <a:xfrm>
            <a:off x="2965050" y="4354293"/>
            <a:ext cx="4394068" cy="5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迷你简胖头鱼" pitchFamily="65" charset="-122"/>
                <a:cs typeface="Times New Roman" panose="02020603050405020304" pitchFamily="18" charset="0"/>
              </a:rPr>
              <a:t>What does he like to have?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迷你简胖头鱼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97" y="152169"/>
            <a:ext cx="2558804" cy="1528763"/>
            <a:chOff x="129455" y="158650"/>
            <a:chExt cx="3554339" cy="15938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455" y="215972"/>
              <a:ext cx="3554339" cy="153655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22425" y="1021424"/>
              <a:ext cx="1688263" cy="609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歌 谣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1791394" y="158650"/>
              <a:ext cx="216000" cy="21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" b="89837" l="9701" r="899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0934741">
            <a:off x="1048506" y="2368835"/>
            <a:ext cx="1300373" cy="3557924"/>
          </a:xfrm>
          <a:prstGeom prst="rect">
            <a:avLst/>
          </a:prstGeom>
        </p:spPr>
      </p:pic>
      <p:sp>
        <p:nvSpPr>
          <p:cNvPr id="433" name="TextBox 432"/>
          <p:cNvSpPr txBox="1"/>
          <p:nvPr/>
        </p:nvSpPr>
        <p:spPr>
          <a:xfrm>
            <a:off x="0" y="707552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39">
        <p14:flip dir="r"/>
      </p:transition>
    </mc:Choice>
    <mc:Fallback xmlns="">
      <p:transition spd="slow" advTm="6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71"/>
          <p:cNvSpPr txBox="1"/>
          <p:nvPr/>
        </p:nvSpPr>
        <p:spPr>
          <a:xfrm>
            <a:off x="787891" y="2231563"/>
            <a:ext cx="5247128" cy="67883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does Little Zeke live?</a:t>
            </a:r>
            <a:endParaRPr lang="zh-CN" altLang="en-US" sz="3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73"/>
          <p:cNvSpPr txBox="1"/>
          <p:nvPr/>
        </p:nvSpPr>
        <p:spPr>
          <a:xfrm>
            <a:off x="757699" y="4690854"/>
            <a:ext cx="7833408" cy="61708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gift does Mrs. Jones give to Little Zeke?</a:t>
            </a:r>
            <a:endParaRPr lang="zh-CN" altLang="en-US" sz="27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76"/>
          <p:cNvSpPr txBox="1"/>
          <p:nvPr/>
        </p:nvSpPr>
        <p:spPr>
          <a:xfrm flipH="1">
            <a:off x="757698" y="3374137"/>
            <a:ext cx="7846750" cy="6771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gift does Mrs. Jones give to Emma?</a:t>
            </a:r>
            <a:endParaRPr lang="zh-CN" altLang="en-US" sz="3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054" y="1469557"/>
            <a:ext cx="2467793" cy="492443"/>
          </a:xfrm>
          <a:prstGeom prst="rect">
            <a:avLst/>
          </a:prstGeom>
          <a:noFill/>
        </p:spPr>
        <p:txBody>
          <a:bodyPr wrap="square" lIns="76197" tIns="0" rIns="76197" b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Questions: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9" name="组合 338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34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489837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949" y="2825505"/>
            <a:ext cx="5643076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Zeke lives in Emma’s desk.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949" y="4032496"/>
            <a:ext cx="4911566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 ball.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698" y="5294351"/>
            <a:ext cx="4441310" cy="5091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bed.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607">
        <p14:switch dir="r"/>
      </p:transition>
    </mc:Choice>
    <mc:Fallback xmlns="">
      <p:transition spd="slow" advTm="4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54425" y="653124"/>
            <a:ext cx="3449656" cy="492443"/>
          </a:xfrm>
          <a:prstGeom prst="rect">
            <a:avLst/>
          </a:prstGeom>
          <a:noFill/>
        </p:spPr>
        <p:txBody>
          <a:bodyPr wrap="none" lIns="76197" tIns="0" rIns="76197" bIns="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听录音，做练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" name="文本框 30"/>
          <p:cNvSpPr txBox="1"/>
          <p:nvPr/>
        </p:nvSpPr>
        <p:spPr>
          <a:xfrm>
            <a:off x="1254425" y="2013848"/>
            <a:ext cx="6842497" cy="2858473"/>
          </a:xfrm>
          <a:prstGeom prst="rect">
            <a:avLst/>
          </a:prstGeom>
          <a:noFill/>
        </p:spPr>
        <p:txBody>
          <a:bodyPr wrap="square" lIns="57148" tIns="28574" rIns="57148" bIns="28574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does Little Zeke get from Mrs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Jones?</a:t>
            </a:r>
          </a:p>
          <a:p>
            <a:pPr marL="285750" indent="-285750">
              <a:lnSpc>
                <a:spcPct val="130000"/>
              </a:lnSpc>
            </a:pP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does he feel?</a:t>
            </a:r>
          </a:p>
          <a:p>
            <a:pPr algn="ctr">
              <a:lnSpc>
                <a:spcPct val="130000"/>
              </a:lnSpc>
            </a:pP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27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80205" y="4366129"/>
            <a:ext cx="5760000" cy="4936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 gets…from…and he feels…)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124">
        <p14:switch dir="r"/>
      </p:transition>
    </mc:Choice>
    <mc:Fallback xmlns="">
      <p:transition spd="slow" advTm="3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7078" y="1469558"/>
            <a:ext cx="5246623" cy="492443"/>
          </a:xfrm>
          <a:prstGeom prst="rect">
            <a:avLst/>
          </a:prstGeom>
          <a:noFill/>
        </p:spPr>
        <p:txBody>
          <a:bodyPr wrap="none" lIns="76197" tIns="0" rIns="76197" bIns="0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Complete the following chart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5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24001" y="2231564"/>
          <a:ext cx="7794966" cy="29001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5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sent you a gift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they sent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you felt about it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8" marR="65828" marT="43853" marB="438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70"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70"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70"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marL="65828" marR="65828" marT="43853" marB="43853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marL="65828" marR="65828" marT="43853" marB="438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411522"/>
            <a:ext cx="9143999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751">
        <p14:switch dir="r"/>
      </p:transition>
    </mc:Choice>
    <mc:Fallback xmlns="">
      <p:transition spd="slow" advTm="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098914" y="925268"/>
            <a:ext cx="6875466" cy="492443"/>
          </a:xfrm>
          <a:prstGeom prst="rect">
            <a:avLst/>
          </a:prstGeom>
          <a:noFill/>
        </p:spPr>
        <p:txBody>
          <a:bodyPr wrap="none" lIns="76197" tIns="0" rIns="76197" bIns="0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You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can use the following sentences: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40" name="AutoShape 20"/>
          <p:cNvSpPr>
            <a:spLocks noChangeAspect="1" noChangeArrowheads="1" noTextEdit="1"/>
          </p:cNvSpPr>
          <p:nvPr/>
        </p:nvSpPr>
        <p:spPr bwMode="auto">
          <a:xfrm>
            <a:off x="3145715" y="989001"/>
            <a:ext cx="3088753" cy="3795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6197" tIns="38098" rIns="76197" bIns="38098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23429" y="1925205"/>
            <a:ext cx="4661531" cy="4904024"/>
            <a:chOff x="2159794" y="1031124"/>
            <a:chExt cx="6475158" cy="5112899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2159794" y="1438145"/>
              <a:ext cx="5952162" cy="4705878"/>
            </a:xfrm>
            <a:custGeom>
              <a:avLst/>
              <a:gdLst>
                <a:gd name="T0" fmla="*/ 71 w 1986"/>
                <a:gd name="T1" fmla="*/ 3330 h 1831"/>
                <a:gd name="T2" fmla="*/ 1914 w 1986"/>
                <a:gd name="T3" fmla="*/ 3247 h 1831"/>
                <a:gd name="T4" fmla="*/ 1981 w 1986"/>
                <a:gd name="T5" fmla="*/ 3226 h 1831"/>
                <a:gd name="T6" fmla="*/ 74 w 1986"/>
                <a:gd name="T7" fmla="*/ 3210 h 1831"/>
                <a:gd name="T8" fmla="*/ 2037 w 1986"/>
                <a:gd name="T9" fmla="*/ 3191 h 1831"/>
                <a:gd name="T10" fmla="*/ 2081 w 1986"/>
                <a:gd name="T11" fmla="*/ 3141 h 1831"/>
                <a:gd name="T12" fmla="*/ 1478 w 1986"/>
                <a:gd name="T13" fmla="*/ 3128 h 1831"/>
                <a:gd name="T14" fmla="*/ 139 w 1986"/>
                <a:gd name="T15" fmla="*/ 3076 h 1831"/>
                <a:gd name="T16" fmla="*/ 1370 w 1986"/>
                <a:gd name="T17" fmla="*/ 3031 h 1831"/>
                <a:gd name="T18" fmla="*/ 2116 w 1986"/>
                <a:gd name="T19" fmla="*/ 3009 h 1831"/>
                <a:gd name="T20" fmla="*/ 210 w 1986"/>
                <a:gd name="T21" fmla="*/ 2944 h 1831"/>
                <a:gd name="T22" fmla="*/ 1285 w 1986"/>
                <a:gd name="T23" fmla="*/ 2916 h 1831"/>
                <a:gd name="T24" fmla="*/ 1251 w 1986"/>
                <a:gd name="T25" fmla="*/ 2853 h 1831"/>
                <a:gd name="T26" fmla="*/ 288 w 1986"/>
                <a:gd name="T27" fmla="*/ 2816 h 1831"/>
                <a:gd name="T28" fmla="*/ 1227 w 1986"/>
                <a:gd name="T29" fmla="*/ 2786 h 1831"/>
                <a:gd name="T30" fmla="*/ 2087 w 1986"/>
                <a:gd name="T31" fmla="*/ 2716 h 1831"/>
                <a:gd name="T32" fmla="*/ 373 w 1986"/>
                <a:gd name="T33" fmla="*/ 2692 h 1831"/>
                <a:gd name="T34" fmla="*/ 418 w 1986"/>
                <a:gd name="T35" fmla="*/ 2632 h 1831"/>
                <a:gd name="T36" fmla="*/ 1990 w 1986"/>
                <a:gd name="T37" fmla="*/ 2643 h 1831"/>
                <a:gd name="T38" fmla="*/ 1209 w 1986"/>
                <a:gd name="T39" fmla="*/ 2610 h 1831"/>
                <a:gd name="T40" fmla="*/ 524 w 1986"/>
                <a:gd name="T41" fmla="*/ 2575 h 1831"/>
                <a:gd name="T42" fmla="*/ 1897 w 1986"/>
                <a:gd name="T43" fmla="*/ 2532 h 1831"/>
                <a:gd name="T44" fmla="*/ 1844 w 1986"/>
                <a:gd name="T45" fmla="*/ 2482 h 1831"/>
                <a:gd name="T46" fmla="*/ 627 w 1986"/>
                <a:gd name="T47" fmla="*/ 2471 h 1831"/>
                <a:gd name="T48" fmla="*/ 683 w 1986"/>
                <a:gd name="T49" fmla="*/ 2424 h 1831"/>
                <a:gd name="T50" fmla="*/ 1728 w 1986"/>
                <a:gd name="T51" fmla="*/ 2395 h 1831"/>
                <a:gd name="T52" fmla="*/ 1665 w 1986"/>
                <a:gd name="T53" fmla="*/ 2358 h 1831"/>
                <a:gd name="T54" fmla="*/ 802 w 1986"/>
                <a:gd name="T55" fmla="*/ 2341 h 1831"/>
                <a:gd name="T56" fmla="*/ 865 w 1986"/>
                <a:gd name="T57" fmla="*/ 2307 h 1831"/>
                <a:gd name="T58" fmla="*/ 1424 w 1986"/>
                <a:gd name="T59" fmla="*/ 2196 h 1831"/>
                <a:gd name="T60" fmla="*/ 1394 w 1986"/>
                <a:gd name="T61" fmla="*/ 2276 h 1831"/>
                <a:gd name="T62" fmla="*/ 965 w 1986"/>
                <a:gd name="T63" fmla="*/ 2267 h 1831"/>
                <a:gd name="T64" fmla="*/ 1329 w 1986"/>
                <a:gd name="T65" fmla="*/ 2200 h 1831"/>
                <a:gd name="T66" fmla="*/ 1253 w 1986"/>
                <a:gd name="T67" fmla="*/ 2192 h 1831"/>
                <a:gd name="T68" fmla="*/ 1511 w 1986"/>
                <a:gd name="T69" fmla="*/ 2191 h 1831"/>
                <a:gd name="T70" fmla="*/ 1639 w 1986"/>
                <a:gd name="T71" fmla="*/ 2124 h 1831"/>
                <a:gd name="T72" fmla="*/ 1777 w 1986"/>
                <a:gd name="T73" fmla="*/ 2070 h 1831"/>
                <a:gd name="T74" fmla="*/ 1869 w 1986"/>
                <a:gd name="T75" fmla="*/ 1994 h 1831"/>
                <a:gd name="T76" fmla="*/ 2644 w 1986"/>
                <a:gd name="T77" fmla="*/ 2025 h 1831"/>
                <a:gd name="T78" fmla="*/ 2575 w 1986"/>
                <a:gd name="T79" fmla="*/ 2023 h 1831"/>
                <a:gd name="T80" fmla="*/ 2501 w 1986"/>
                <a:gd name="T81" fmla="*/ 2020 h 1831"/>
                <a:gd name="T82" fmla="*/ 2426 w 1986"/>
                <a:gd name="T83" fmla="*/ 2012 h 1831"/>
                <a:gd name="T84" fmla="*/ 2352 w 1986"/>
                <a:gd name="T85" fmla="*/ 2007 h 1831"/>
                <a:gd name="T86" fmla="*/ 2096 w 1986"/>
                <a:gd name="T87" fmla="*/ 2001 h 1831"/>
                <a:gd name="T88" fmla="*/ 2206 w 1986"/>
                <a:gd name="T89" fmla="*/ 1999 h 1831"/>
                <a:gd name="T90" fmla="*/ 2996 w 1986"/>
                <a:gd name="T91" fmla="*/ 1895 h 1831"/>
                <a:gd name="T92" fmla="*/ 3102 w 1986"/>
                <a:gd name="T93" fmla="*/ 1827 h 1831"/>
                <a:gd name="T94" fmla="*/ 3227 w 1986"/>
                <a:gd name="T95" fmla="*/ 1769 h 1831"/>
                <a:gd name="T96" fmla="*/ 3297 w 1986"/>
                <a:gd name="T97" fmla="*/ 1628 h 1831"/>
                <a:gd name="T98" fmla="*/ 3240 w 1986"/>
                <a:gd name="T99" fmla="*/ 1485 h 1831"/>
                <a:gd name="T100" fmla="*/ 3175 w 1986"/>
                <a:gd name="T101" fmla="*/ 1357 h 1831"/>
                <a:gd name="T102" fmla="*/ 3093 w 1986"/>
                <a:gd name="T103" fmla="*/ 1234 h 1831"/>
                <a:gd name="T104" fmla="*/ 3011 w 1986"/>
                <a:gd name="T105" fmla="*/ 1108 h 1831"/>
                <a:gd name="T106" fmla="*/ 2941 w 1986"/>
                <a:gd name="T107" fmla="*/ 975 h 1831"/>
                <a:gd name="T108" fmla="*/ 2892 w 1986"/>
                <a:gd name="T109" fmla="*/ 830 h 1831"/>
                <a:gd name="T110" fmla="*/ 2928 w 1986"/>
                <a:gd name="T111" fmla="*/ 750 h 1831"/>
                <a:gd name="T112" fmla="*/ 2950 w 1986"/>
                <a:gd name="T113" fmla="*/ 575 h 1831"/>
                <a:gd name="T114" fmla="*/ 3013 w 1986"/>
                <a:gd name="T115" fmla="*/ 449 h 1831"/>
                <a:gd name="T116" fmla="*/ 3106 w 1986"/>
                <a:gd name="T117" fmla="*/ 342 h 1831"/>
                <a:gd name="T118" fmla="*/ 3219 w 1986"/>
                <a:gd name="T119" fmla="*/ 251 h 1831"/>
                <a:gd name="T120" fmla="*/ 3345 w 1986"/>
                <a:gd name="T121" fmla="*/ 176 h 1831"/>
                <a:gd name="T122" fmla="*/ 3479 w 1986"/>
                <a:gd name="T123" fmla="*/ 113 h 1831"/>
                <a:gd name="T124" fmla="*/ 3616 w 1986"/>
                <a:gd name="T125" fmla="*/ 63 h 18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86"/>
                <a:gd name="T190" fmla="*/ 0 h 1831"/>
                <a:gd name="T191" fmla="*/ 1986 w 1986"/>
                <a:gd name="T192" fmla="*/ 1831 h 18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86" h="1831">
                  <a:moveTo>
                    <a:pt x="22" y="1831"/>
                  </a:moveTo>
                  <a:cubicBezTo>
                    <a:pt x="0" y="1822"/>
                    <a:pt x="0" y="1822"/>
                    <a:pt x="0" y="1822"/>
                  </a:cubicBezTo>
                  <a:cubicBezTo>
                    <a:pt x="3" y="1815"/>
                    <a:pt x="5" y="1809"/>
                    <a:pt x="8" y="1803"/>
                  </a:cubicBezTo>
                  <a:cubicBezTo>
                    <a:pt x="30" y="1812"/>
                    <a:pt x="30" y="1812"/>
                    <a:pt x="30" y="1812"/>
                  </a:cubicBezTo>
                  <a:cubicBezTo>
                    <a:pt x="27" y="1818"/>
                    <a:pt x="25" y="1825"/>
                    <a:pt x="22" y="1831"/>
                  </a:cubicBezTo>
                  <a:close/>
                  <a:moveTo>
                    <a:pt x="38" y="1794"/>
                  </a:moveTo>
                  <a:cubicBezTo>
                    <a:pt x="16" y="1784"/>
                    <a:pt x="16" y="1784"/>
                    <a:pt x="16" y="1784"/>
                  </a:cubicBezTo>
                  <a:cubicBezTo>
                    <a:pt x="18" y="1778"/>
                    <a:pt x="21" y="1772"/>
                    <a:pt x="24" y="1766"/>
                  </a:cubicBezTo>
                  <a:cubicBezTo>
                    <a:pt x="46" y="1776"/>
                    <a:pt x="46" y="1776"/>
                    <a:pt x="46" y="1776"/>
                  </a:cubicBezTo>
                  <a:cubicBezTo>
                    <a:pt x="43" y="1782"/>
                    <a:pt x="40" y="1788"/>
                    <a:pt x="38" y="1794"/>
                  </a:cubicBezTo>
                  <a:close/>
                  <a:moveTo>
                    <a:pt x="990" y="1776"/>
                  </a:moveTo>
                  <a:cubicBezTo>
                    <a:pt x="984" y="1776"/>
                    <a:pt x="979" y="1776"/>
                    <a:pt x="973" y="1776"/>
                  </a:cubicBezTo>
                  <a:cubicBezTo>
                    <a:pt x="974" y="1752"/>
                    <a:pt x="974" y="1752"/>
                    <a:pt x="974" y="1752"/>
                  </a:cubicBezTo>
                  <a:cubicBezTo>
                    <a:pt x="979" y="1752"/>
                    <a:pt x="985" y="1752"/>
                    <a:pt x="990" y="1752"/>
                  </a:cubicBezTo>
                  <a:cubicBezTo>
                    <a:pt x="993" y="1752"/>
                    <a:pt x="993" y="1752"/>
                    <a:pt x="993" y="1752"/>
                  </a:cubicBezTo>
                  <a:cubicBezTo>
                    <a:pt x="993" y="1776"/>
                    <a:pt x="993" y="1776"/>
                    <a:pt x="993" y="1776"/>
                  </a:cubicBezTo>
                  <a:lnTo>
                    <a:pt x="990" y="1776"/>
                  </a:lnTo>
                  <a:close/>
                  <a:moveTo>
                    <a:pt x="1014" y="1775"/>
                  </a:moveTo>
                  <a:cubicBezTo>
                    <a:pt x="1012" y="1751"/>
                    <a:pt x="1012" y="1751"/>
                    <a:pt x="1012" y="1751"/>
                  </a:cubicBezTo>
                  <a:cubicBezTo>
                    <a:pt x="1019" y="1751"/>
                    <a:pt x="1025" y="1750"/>
                    <a:pt x="1031" y="1749"/>
                  </a:cubicBezTo>
                  <a:cubicBezTo>
                    <a:pt x="1035" y="1772"/>
                    <a:pt x="1035" y="1772"/>
                    <a:pt x="1035" y="1772"/>
                  </a:cubicBezTo>
                  <a:cubicBezTo>
                    <a:pt x="1029" y="1774"/>
                    <a:pt x="1022" y="1775"/>
                    <a:pt x="1014" y="1775"/>
                  </a:cubicBezTo>
                  <a:close/>
                  <a:moveTo>
                    <a:pt x="952" y="1774"/>
                  </a:moveTo>
                  <a:cubicBezTo>
                    <a:pt x="945" y="1773"/>
                    <a:pt x="938" y="1772"/>
                    <a:pt x="932" y="1771"/>
                  </a:cubicBezTo>
                  <a:cubicBezTo>
                    <a:pt x="936" y="1747"/>
                    <a:pt x="936" y="1747"/>
                    <a:pt x="936" y="1747"/>
                  </a:cubicBezTo>
                  <a:cubicBezTo>
                    <a:pt x="942" y="1748"/>
                    <a:pt x="949" y="1749"/>
                    <a:pt x="955" y="1750"/>
                  </a:cubicBezTo>
                  <a:lnTo>
                    <a:pt x="952" y="1774"/>
                  </a:lnTo>
                  <a:close/>
                  <a:moveTo>
                    <a:pt x="1056" y="1767"/>
                  </a:moveTo>
                  <a:cubicBezTo>
                    <a:pt x="1049" y="1744"/>
                    <a:pt x="1049" y="1744"/>
                    <a:pt x="1049" y="1744"/>
                  </a:cubicBezTo>
                  <a:cubicBezTo>
                    <a:pt x="1055" y="1743"/>
                    <a:pt x="1061" y="1740"/>
                    <a:pt x="1067" y="1738"/>
                  </a:cubicBezTo>
                  <a:cubicBezTo>
                    <a:pt x="1076" y="1760"/>
                    <a:pt x="1076" y="1760"/>
                    <a:pt x="1076" y="1760"/>
                  </a:cubicBezTo>
                  <a:cubicBezTo>
                    <a:pt x="1070" y="1763"/>
                    <a:pt x="1063" y="1765"/>
                    <a:pt x="1056" y="1767"/>
                  </a:cubicBezTo>
                  <a:close/>
                  <a:moveTo>
                    <a:pt x="911" y="1766"/>
                  </a:moveTo>
                  <a:cubicBezTo>
                    <a:pt x="905" y="1765"/>
                    <a:pt x="898" y="1763"/>
                    <a:pt x="891" y="1761"/>
                  </a:cubicBezTo>
                  <a:cubicBezTo>
                    <a:pt x="899" y="1738"/>
                    <a:pt x="899" y="1738"/>
                    <a:pt x="899" y="1738"/>
                  </a:cubicBezTo>
                  <a:cubicBezTo>
                    <a:pt x="905" y="1740"/>
                    <a:pt x="911" y="1742"/>
                    <a:pt x="917" y="1743"/>
                  </a:cubicBezTo>
                  <a:lnTo>
                    <a:pt x="911" y="1766"/>
                  </a:lnTo>
                  <a:close/>
                  <a:moveTo>
                    <a:pt x="54" y="1757"/>
                  </a:moveTo>
                  <a:cubicBezTo>
                    <a:pt x="32" y="1748"/>
                    <a:pt x="32" y="1748"/>
                    <a:pt x="32" y="1748"/>
                  </a:cubicBezTo>
                  <a:cubicBezTo>
                    <a:pt x="34" y="1741"/>
                    <a:pt x="37" y="1735"/>
                    <a:pt x="40" y="1729"/>
                  </a:cubicBezTo>
                  <a:cubicBezTo>
                    <a:pt x="62" y="1739"/>
                    <a:pt x="62" y="1739"/>
                    <a:pt x="62" y="1739"/>
                  </a:cubicBezTo>
                  <a:cubicBezTo>
                    <a:pt x="59" y="1745"/>
                    <a:pt x="56" y="1751"/>
                    <a:pt x="54" y="1757"/>
                  </a:cubicBezTo>
                  <a:close/>
                  <a:moveTo>
                    <a:pt x="872" y="1754"/>
                  </a:moveTo>
                  <a:cubicBezTo>
                    <a:pt x="865" y="1751"/>
                    <a:pt x="859" y="1749"/>
                    <a:pt x="853" y="1746"/>
                  </a:cubicBezTo>
                  <a:cubicBezTo>
                    <a:pt x="863" y="1724"/>
                    <a:pt x="863" y="1724"/>
                    <a:pt x="863" y="1724"/>
                  </a:cubicBezTo>
                  <a:cubicBezTo>
                    <a:pt x="868" y="1727"/>
                    <a:pt x="874" y="1729"/>
                    <a:pt x="880" y="1731"/>
                  </a:cubicBezTo>
                  <a:lnTo>
                    <a:pt x="872" y="1754"/>
                  </a:lnTo>
                  <a:close/>
                  <a:moveTo>
                    <a:pt x="1095" y="1750"/>
                  </a:moveTo>
                  <a:cubicBezTo>
                    <a:pt x="1083" y="1730"/>
                    <a:pt x="1083" y="1730"/>
                    <a:pt x="1083" y="1730"/>
                  </a:cubicBezTo>
                  <a:cubicBezTo>
                    <a:pt x="1088" y="1726"/>
                    <a:pt x="1093" y="1723"/>
                    <a:pt x="1097" y="1719"/>
                  </a:cubicBezTo>
                  <a:cubicBezTo>
                    <a:pt x="1113" y="1737"/>
                    <a:pt x="1113" y="1737"/>
                    <a:pt x="1113" y="1737"/>
                  </a:cubicBezTo>
                  <a:cubicBezTo>
                    <a:pt x="1108" y="1742"/>
                    <a:pt x="1102" y="1746"/>
                    <a:pt x="1095" y="1750"/>
                  </a:cubicBezTo>
                  <a:close/>
                  <a:moveTo>
                    <a:pt x="834" y="1737"/>
                  </a:moveTo>
                  <a:cubicBezTo>
                    <a:pt x="828" y="1734"/>
                    <a:pt x="822" y="1731"/>
                    <a:pt x="816" y="1727"/>
                  </a:cubicBezTo>
                  <a:cubicBezTo>
                    <a:pt x="828" y="1706"/>
                    <a:pt x="828" y="1706"/>
                    <a:pt x="828" y="1706"/>
                  </a:cubicBezTo>
                  <a:cubicBezTo>
                    <a:pt x="834" y="1710"/>
                    <a:pt x="839" y="1713"/>
                    <a:pt x="845" y="1716"/>
                  </a:cubicBezTo>
                  <a:lnTo>
                    <a:pt x="834" y="1737"/>
                  </a:lnTo>
                  <a:close/>
                  <a:moveTo>
                    <a:pt x="1128" y="1722"/>
                  </a:moveTo>
                  <a:cubicBezTo>
                    <a:pt x="1110" y="1706"/>
                    <a:pt x="1110" y="1706"/>
                    <a:pt x="1110" y="1706"/>
                  </a:cubicBezTo>
                  <a:cubicBezTo>
                    <a:pt x="1114" y="1702"/>
                    <a:pt x="1118" y="1697"/>
                    <a:pt x="1121" y="1692"/>
                  </a:cubicBezTo>
                  <a:cubicBezTo>
                    <a:pt x="1141" y="1704"/>
                    <a:pt x="1141" y="1704"/>
                    <a:pt x="1141" y="1704"/>
                  </a:cubicBezTo>
                  <a:cubicBezTo>
                    <a:pt x="1137" y="1710"/>
                    <a:pt x="1133" y="1716"/>
                    <a:pt x="1128" y="1722"/>
                  </a:cubicBezTo>
                  <a:close/>
                  <a:moveTo>
                    <a:pt x="70" y="1721"/>
                  </a:moveTo>
                  <a:cubicBezTo>
                    <a:pt x="49" y="1711"/>
                    <a:pt x="49" y="1711"/>
                    <a:pt x="49" y="1711"/>
                  </a:cubicBezTo>
                  <a:cubicBezTo>
                    <a:pt x="51" y="1705"/>
                    <a:pt x="54" y="1699"/>
                    <a:pt x="57" y="1693"/>
                  </a:cubicBezTo>
                  <a:cubicBezTo>
                    <a:pt x="79" y="1703"/>
                    <a:pt x="79" y="1703"/>
                    <a:pt x="79" y="1703"/>
                  </a:cubicBezTo>
                  <a:cubicBezTo>
                    <a:pt x="76" y="1709"/>
                    <a:pt x="73" y="1715"/>
                    <a:pt x="70" y="1721"/>
                  </a:cubicBezTo>
                  <a:close/>
                  <a:moveTo>
                    <a:pt x="799" y="1716"/>
                  </a:moveTo>
                  <a:cubicBezTo>
                    <a:pt x="793" y="1712"/>
                    <a:pt x="787" y="1709"/>
                    <a:pt x="782" y="1704"/>
                  </a:cubicBezTo>
                  <a:cubicBezTo>
                    <a:pt x="796" y="1685"/>
                    <a:pt x="796" y="1685"/>
                    <a:pt x="796" y="1685"/>
                  </a:cubicBezTo>
                  <a:cubicBezTo>
                    <a:pt x="801" y="1689"/>
                    <a:pt x="806" y="1693"/>
                    <a:pt x="812" y="1696"/>
                  </a:cubicBezTo>
                  <a:lnTo>
                    <a:pt x="799" y="1716"/>
                  </a:lnTo>
                  <a:close/>
                  <a:moveTo>
                    <a:pt x="765" y="1692"/>
                  </a:moveTo>
                  <a:cubicBezTo>
                    <a:pt x="760" y="1688"/>
                    <a:pt x="755" y="1683"/>
                    <a:pt x="750" y="1679"/>
                  </a:cubicBezTo>
                  <a:cubicBezTo>
                    <a:pt x="766" y="1661"/>
                    <a:pt x="766" y="1661"/>
                    <a:pt x="766" y="1661"/>
                  </a:cubicBezTo>
                  <a:cubicBezTo>
                    <a:pt x="770" y="1665"/>
                    <a:pt x="775" y="1669"/>
                    <a:pt x="780" y="1673"/>
                  </a:cubicBezTo>
                  <a:lnTo>
                    <a:pt x="765" y="1692"/>
                  </a:lnTo>
                  <a:close/>
                  <a:moveTo>
                    <a:pt x="88" y="1685"/>
                  </a:moveTo>
                  <a:cubicBezTo>
                    <a:pt x="66" y="1675"/>
                    <a:pt x="66" y="1675"/>
                    <a:pt x="66" y="1675"/>
                  </a:cubicBezTo>
                  <a:cubicBezTo>
                    <a:pt x="69" y="1669"/>
                    <a:pt x="72" y="1663"/>
                    <a:pt x="75" y="1657"/>
                  </a:cubicBezTo>
                  <a:cubicBezTo>
                    <a:pt x="97" y="1668"/>
                    <a:pt x="97" y="1668"/>
                    <a:pt x="97" y="1668"/>
                  </a:cubicBezTo>
                  <a:cubicBezTo>
                    <a:pt x="94" y="1674"/>
                    <a:pt x="91" y="1679"/>
                    <a:pt x="88" y="1685"/>
                  </a:cubicBezTo>
                  <a:close/>
                  <a:moveTo>
                    <a:pt x="1151" y="1685"/>
                  </a:moveTo>
                  <a:cubicBezTo>
                    <a:pt x="1129" y="1675"/>
                    <a:pt x="1129" y="1675"/>
                    <a:pt x="1129" y="1675"/>
                  </a:cubicBezTo>
                  <a:cubicBezTo>
                    <a:pt x="1131" y="1670"/>
                    <a:pt x="1133" y="1664"/>
                    <a:pt x="1135" y="1658"/>
                  </a:cubicBezTo>
                  <a:cubicBezTo>
                    <a:pt x="1158" y="1664"/>
                    <a:pt x="1158" y="1664"/>
                    <a:pt x="1158" y="1664"/>
                  </a:cubicBezTo>
                  <a:cubicBezTo>
                    <a:pt x="1156" y="1671"/>
                    <a:pt x="1154" y="1678"/>
                    <a:pt x="1151" y="1685"/>
                  </a:cubicBezTo>
                  <a:close/>
                  <a:moveTo>
                    <a:pt x="735" y="1665"/>
                  </a:moveTo>
                  <a:cubicBezTo>
                    <a:pt x="730" y="1660"/>
                    <a:pt x="725" y="1655"/>
                    <a:pt x="720" y="1650"/>
                  </a:cubicBezTo>
                  <a:cubicBezTo>
                    <a:pt x="738" y="1633"/>
                    <a:pt x="738" y="1633"/>
                    <a:pt x="738" y="1633"/>
                  </a:cubicBezTo>
                  <a:cubicBezTo>
                    <a:pt x="742" y="1638"/>
                    <a:pt x="747" y="1643"/>
                    <a:pt x="751" y="1647"/>
                  </a:cubicBezTo>
                  <a:lnTo>
                    <a:pt x="735" y="1665"/>
                  </a:lnTo>
                  <a:close/>
                  <a:moveTo>
                    <a:pt x="106" y="1650"/>
                  </a:moveTo>
                  <a:cubicBezTo>
                    <a:pt x="84" y="1639"/>
                    <a:pt x="84" y="1639"/>
                    <a:pt x="84" y="1639"/>
                  </a:cubicBezTo>
                  <a:cubicBezTo>
                    <a:pt x="88" y="1633"/>
                    <a:pt x="91" y="1627"/>
                    <a:pt x="94" y="1621"/>
                  </a:cubicBezTo>
                  <a:cubicBezTo>
                    <a:pt x="115" y="1632"/>
                    <a:pt x="115" y="1632"/>
                    <a:pt x="115" y="1632"/>
                  </a:cubicBezTo>
                  <a:cubicBezTo>
                    <a:pt x="112" y="1638"/>
                    <a:pt x="109" y="1644"/>
                    <a:pt x="106" y="1650"/>
                  </a:cubicBezTo>
                  <a:close/>
                  <a:moveTo>
                    <a:pt x="1162" y="1643"/>
                  </a:moveTo>
                  <a:cubicBezTo>
                    <a:pt x="1139" y="1640"/>
                    <a:pt x="1139" y="1640"/>
                    <a:pt x="1139" y="1640"/>
                  </a:cubicBezTo>
                  <a:cubicBezTo>
                    <a:pt x="1140" y="1634"/>
                    <a:pt x="1140" y="1627"/>
                    <a:pt x="1140" y="1621"/>
                  </a:cubicBezTo>
                  <a:cubicBezTo>
                    <a:pt x="1164" y="1622"/>
                    <a:pt x="1164" y="1622"/>
                    <a:pt x="1164" y="1622"/>
                  </a:cubicBezTo>
                  <a:cubicBezTo>
                    <a:pt x="1164" y="1629"/>
                    <a:pt x="1163" y="1636"/>
                    <a:pt x="1162" y="1643"/>
                  </a:cubicBezTo>
                  <a:close/>
                  <a:moveTo>
                    <a:pt x="707" y="1634"/>
                  </a:moveTo>
                  <a:cubicBezTo>
                    <a:pt x="702" y="1629"/>
                    <a:pt x="698" y="1623"/>
                    <a:pt x="694" y="1618"/>
                  </a:cubicBezTo>
                  <a:cubicBezTo>
                    <a:pt x="713" y="1604"/>
                    <a:pt x="713" y="1604"/>
                    <a:pt x="713" y="1604"/>
                  </a:cubicBezTo>
                  <a:cubicBezTo>
                    <a:pt x="717" y="1609"/>
                    <a:pt x="721" y="1614"/>
                    <a:pt x="725" y="1619"/>
                  </a:cubicBezTo>
                  <a:lnTo>
                    <a:pt x="707" y="1634"/>
                  </a:lnTo>
                  <a:close/>
                  <a:moveTo>
                    <a:pt x="125" y="1615"/>
                  </a:moveTo>
                  <a:cubicBezTo>
                    <a:pt x="104" y="1603"/>
                    <a:pt x="104" y="1603"/>
                    <a:pt x="104" y="1603"/>
                  </a:cubicBezTo>
                  <a:cubicBezTo>
                    <a:pt x="107" y="1597"/>
                    <a:pt x="110" y="1592"/>
                    <a:pt x="113" y="1586"/>
                  </a:cubicBezTo>
                  <a:cubicBezTo>
                    <a:pt x="134" y="1598"/>
                    <a:pt x="134" y="1598"/>
                    <a:pt x="134" y="1598"/>
                  </a:cubicBezTo>
                  <a:cubicBezTo>
                    <a:pt x="131" y="1603"/>
                    <a:pt x="128" y="1609"/>
                    <a:pt x="125" y="1615"/>
                  </a:cubicBezTo>
                  <a:close/>
                  <a:moveTo>
                    <a:pt x="1140" y="1602"/>
                  </a:moveTo>
                  <a:cubicBezTo>
                    <a:pt x="1140" y="1596"/>
                    <a:pt x="1139" y="1590"/>
                    <a:pt x="1139" y="1583"/>
                  </a:cubicBezTo>
                  <a:cubicBezTo>
                    <a:pt x="1162" y="1580"/>
                    <a:pt x="1162" y="1580"/>
                    <a:pt x="1162" y="1580"/>
                  </a:cubicBezTo>
                  <a:cubicBezTo>
                    <a:pt x="1163" y="1587"/>
                    <a:pt x="1164" y="1594"/>
                    <a:pt x="1164" y="1601"/>
                  </a:cubicBezTo>
                  <a:lnTo>
                    <a:pt x="1140" y="1602"/>
                  </a:lnTo>
                  <a:close/>
                  <a:moveTo>
                    <a:pt x="682" y="1601"/>
                  </a:moveTo>
                  <a:cubicBezTo>
                    <a:pt x="678" y="1595"/>
                    <a:pt x="674" y="1589"/>
                    <a:pt x="671" y="1583"/>
                  </a:cubicBezTo>
                  <a:cubicBezTo>
                    <a:pt x="692" y="1571"/>
                    <a:pt x="692" y="1571"/>
                    <a:pt x="692" y="1571"/>
                  </a:cubicBezTo>
                  <a:cubicBezTo>
                    <a:pt x="695" y="1577"/>
                    <a:pt x="698" y="1582"/>
                    <a:pt x="702" y="1588"/>
                  </a:cubicBezTo>
                  <a:lnTo>
                    <a:pt x="682" y="1601"/>
                  </a:lnTo>
                  <a:close/>
                  <a:moveTo>
                    <a:pt x="144" y="1580"/>
                  </a:moveTo>
                  <a:cubicBezTo>
                    <a:pt x="124" y="1568"/>
                    <a:pt x="124" y="1568"/>
                    <a:pt x="124" y="1568"/>
                  </a:cubicBezTo>
                  <a:cubicBezTo>
                    <a:pt x="127" y="1563"/>
                    <a:pt x="130" y="1557"/>
                    <a:pt x="134" y="1551"/>
                  </a:cubicBezTo>
                  <a:cubicBezTo>
                    <a:pt x="154" y="1563"/>
                    <a:pt x="154" y="1563"/>
                    <a:pt x="154" y="1563"/>
                  </a:cubicBezTo>
                  <a:cubicBezTo>
                    <a:pt x="151" y="1569"/>
                    <a:pt x="148" y="1575"/>
                    <a:pt x="144" y="1580"/>
                  </a:cubicBezTo>
                  <a:close/>
                  <a:moveTo>
                    <a:pt x="661" y="1565"/>
                  </a:moveTo>
                  <a:cubicBezTo>
                    <a:pt x="658" y="1559"/>
                    <a:pt x="655" y="1553"/>
                    <a:pt x="652" y="1546"/>
                  </a:cubicBezTo>
                  <a:cubicBezTo>
                    <a:pt x="674" y="1537"/>
                    <a:pt x="674" y="1537"/>
                    <a:pt x="674" y="1537"/>
                  </a:cubicBezTo>
                  <a:cubicBezTo>
                    <a:pt x="677" y="1543"/>
                    <a:pt x="680" y="1549"/>
                    <a:pt x="682" y="1554"/>
                  </a:cubicBezTo>
                  <a:lnTo>
                    <a:pt x="661" y="1565"/>
                  </a:lnTo>
                  <a:close/>
                  <a:moveTo>
                    <a:pt x="1135" y="1564"/>
                  </a:moveTo>
                  <a:cubicBezTo>
                    <a:pt x="1134" y="1558"/>
                    <a:pt x="1133" y="1552"/>
                    <a:pt x="1131" y="1546"/>
                  </a:cubicBezTo>
                  <a:cubicBezTo>
                    <a:pt x="1154" y="1539"/>
                    <a:pt x="1154" y="1539"/>
                    <a:pt x="1154" y="1539"/>
                  </a:cubicBezTo>
                  <a:cubicBezTo>
                    <a:pt x="1156" y="1546"/>
                    <a:pt x="1158" y="1553"/>
                    <a:pt x="1159" y="1560"/>
                  </a:cubicBezTo>
                  <a:lnTo>
                    <a:pt x="1135" y="1564"/>
                  </a:lnTo>
                  <a:close/>
                  <a:moveTo>
                    <a:pt x="165" y="1546"/>
                  </a:moveTo>
                  <a:cubicBezTo>
                    <a:pt x="144" y="1534"/>
                    <a:pt x="144" y="1534"/>
                    <a:pt x="144" y="1534"/>
                  </a:cubicBezTo>
                  <a:cubicBezTo>
                    <a:pt x="148" y="1528"/>
                    <a:pt x="151" y="1522"/>
                    <a:pt x="155" y="1517"/>
                  </a:cubicBezTo>
                  <a:cubicBezTo>
                    <a:pt x="175" y="1530"/>
                    <a:pt x="175" y="1530"/>
                    <a:pt x="175" y="1530"/>
                  </a:cubicBezTo>
                  <a:cubicBezTo>
                    <a:pt x="172" y="1535"/>
                    <a:pt x="168" y="1541"/>
                    <a:pt x="165" y="1546"/>
                  </a:cubicBezTo>
                  <a:close/>
                  <a:moveTo>
                    <a:pt x="1125" y="1527"/>
                  </a:moveTo>
                  <a:cubicBezTo>
                    <a:pt x="1123" y="1521"/>
                    <a:pt x="1121" y="1515"/>
                    <a:pt x="1119" y="1509"/>
                  </a:cubicBezTo>
                  <a:cubicBezTo>
                    <a:pt x="1141" y="1500"/>
                    <a:pt x="1141" y="1500"/>
                    <a:pt x="1141" y="1500"/>
                  </a:cubicBezTo>
                  <a:cubicBezTo>
                    <a:pt x="1144" y="1507"/>
                    <a:pt x="1146" y="1513"/>
                    <a:pt x="1148" y="1519"/>
                  </a:cubicBezTo>
                  <a:lnTo>
                    <a:pt x="1125" y="1527"/>
                  </a:lnTo>
                  <a:close/>
                  <a:moveTo>
                    <a:pt x="644" y="1527"/>
                  </a:moveTo>
                  <a:cubicBezTo>
                    <a:pt x="642" y="1521"/>
                    <a:pt x="640" y="1514"/>
                    <a:pt x="638" y="1507"/>
                  </a:cubicBezTo>
                  <a:cubicBezTo>
                    <a:pt x="661" y="1501"/>
                    <a:pt x="661" y="1501"/>
                    <a:pt x="661" y="1501"/>
                  </a:cubicBezTo>
                  <a:cubicBezTo>
                    <a:pt x="663" y="1507"/>
                    <a:pt x="665" y="1513"/>
                    <a:pt x="667" y="1519"/>
                  </a:cubicBezTo>
                  <a:lnTo>
                    <a:pt x="644" y="1527"/>
                  </a:lnTo>
                  <a:close/>
                  <a:moveTo>
                    <a:pt x="186" y="1513"/>
                  </a:moveTo>
                  <a:cubicBezTo>
                    <a:pt x="166" y="1500"/>
                    <a:pt x="166" y="1500"/>
                    <a:pt x="166" y="1500"/>
                  </a:cubicBezTo>
                  <a:cubicBezTo>
                    <a:pt x="170" y="1494"/>
                    <a:pt x="174" y="1488"/>
                    <a:pt x="177" y="1483"/>
                  </a:cubicBezTo>
                  <a:cubicBezTo>
                    <a:pt x="197" y="1496"/>
                    <a:pt x="197" y="1496"/>
                    <a:pt x="197" y="1496"/>
                  </a:cubicBezTo>
                  <a:cubicBezTo>
                    <a:pt x="194" y="1502"/>
                    <a:pt x="190" y="1507"/>
                    <a:pt x="186" y="1513"/>
                  </a:cubicBezTo>
                  <a:close/>
                  <a:moveTo>
                    <a:pt x="1111" y="1491"/>
                  </a:moveTo>
                  <a:cubicBezTo>
                    <a:pt x="1108" y="1485"/>
                    <a:pt x="1105" y="1480"/>
                    <a:pt x="1102" y="1474"/>
                  </a:cubicBezTo>
                  <a:cubicBezTo>
                    <a:pt x="1124" y="1463"/>
                    <a:pt x="1124" y="1463"/>
                    <a:pt x="1124" y="1463"/>
                  </a:cubicBezTo>
                  <a:cubicBezTo>
                    <a:pt x="1127" y="1469"/>
                    <a:pt x="1130" y="1475"/>
                    <a:pt x="1133" y="1481"/>
                  </a:cubicBezTo>
                  <a:lnTo>
                    <a:pt x="1111" y="1491"/>
                  </a:lnTo>
                  <a:close/>
                  <a:moveTo>
                    <a:pt x="633" y="1487"/>
                  </a:moveTo>
                  <a:cubicBezTo>
                    <a:pt x="631" y="1480"/>
                    <a:pt x="630" y="1473"/>
                    <a:pt x="629" y="1467"/>
                  </a:cubicBezTo>
                  <a:cubicBezTo>
                    <a:pt x="653" y="1463"/>
                    <a:pt x="653" y="1463"/>
                    <a:pt x="653" y="1463"/>
                  </a:cubicBezTo>
                  <a:cubicBezTo>
                    <a:pt x="654" y="1469"/>
                    <a:pt x="655" y="1476"/>
                    <a:pt x="656" y="1482"/>
                  </a:cubicBezTo>
                  <a:lnTo>
                    <a:pt x="633" y="1487"/>
                  </a:lnTo>
                  <a:close/>
                  <a:moveTo>
                    <a:pt x="209" y="1480"/>
                  </a:moveTo>
                  <a:cubicBezTo>
                    <a:pt x="189" y="1466"/>
                    <a:pt x="189" y="1466"/>
                    <a:pt x="189" y="1466"/>
                  </a:cubicBezTo>
                  <a:cubicBezTo>
                    <a:pt x="193" y="1461"/>
                    <a:pt x="197" y="1455"/>
                    <a:pt x="201" y="1450"/>
                  </a:cubicBezTo>
                  <a:cubicBezTo>
                    <a:pt x="220" y="1464"/>
                    <a:pt x="220" y="1464"/>
                    <a:pt x="220" y="1464"/>
                  </a:cubicBezTo>
                  <a:cubicBezTo>
                    <a:pt x="216" y="1469"/>
                    <a:pt x="212" y="1475"/>
                    <a:pt x="209" y="1480"/>
                  </a:cubicBezTo>
                  <a:close/>
                  <a:moveTo>
                    <a:pt x="1093" y="1457"/>
                  </a:moveTo>
                  <a:cubicBezTo>
                    <a:pt x="1090" y="1451"/>
                    <a:pt x="1086" y="1446"/>
                    <a:pt x="1083" y="1440"/>
                  </a:cubicBezTo>
                  <a:cubicBezTo>
                    <a:pt x="1103" y="1427"/>
                    <a:pt x="1103" y="1427"/>
                    <a:pt x="1103" y="1427"/>
                  </a:cubicBezTo>
                  <a:cubicBezTo>
                    <a:pt x="1107" y="1433"/>
                    <a:pt x="1110" y="1439"/>
                    <a:pt x="1114" y="1445"/>
                  </a:cubicBezTo>
                  <a:lnTo>
                    <a:pt x="1093" y="1457"/>
                  </a:lnTo>
                  <a:close/>
                  <a:moveTo>
                    <a:pt x="232" y="1448"/>
                  </a:moveTo>
                  <a:cubicBezTo>
                    <a:pt x="213" y="1434"/>
                    <a:pt x="213" y="1434"/>
                    <a:pt x="213" y="1434"/>
                  </a:cubicBezTo>
                  <a:cubicBezTo>
                    <a:pt x="217" y="1428"/>
                    <a:pt x="221" y="1423"/>
                    <a:pt x="225" y="1418"/>
                  </a:cubicBezTo>
                  <a:cubicBezTo>
                    <a:pt x="244" y="1433"/>
                    <a:pt x="244" y="1433"/>
                    <a:pt x="244" y="1433"/>
                  </a:cubicBezTo>
                  <a:cubicBezTo>
                    <a:pt x="240" y="1438"/>
                    <a:pt x="236" y="1443"/>
                    <a:pt x="232" y="1448"/>
                  </a:cubicBezTo>
                  <a:close/>
                  <a:moveTo>
                    <a:pt x="627" y="1446"/>
                  </a:moveTo>
                  <a:cubicBezTo>
                    <a:pt x="627" y="1440"/>
                    <a:pt x="626" y="1434"/>
                    <a:pt x="626" y="1428"/>
                  </a:cubicBezTo>
                  <a:cubicBezTo>
                    <a:pt x="627" y="1425"/>
                    <a:pt x="627" y="1425"/>
                    <a:pt x="627" y="1425"/>
                  </a:cubicBezTo>
                  <a:cubicBezTo>
                    <a:pt x="651" y="1425"/>
                    <a:pt x="651" y="1425"/>
                    <a:pt x="651" y="1425"/>
                  </a:cubicBezTo>
                  <a:cubicBezTo>
                    <a:pt x="650" y="1428"/>
                    <a:pt x="650" y="1428"/>
                    <a:pt x="650" y="1428"/>
                  </a:cubicBezTo>
                  <a:cubicBezTo>
                    <a:pt x="650" y="1433"/>
                    <a:pt x="651" y="1439"/>
                    <a:pt x="651" y="1444"/>
                  </a:cubicBezTo>
                  <a:lnTo>
                    <a:pt x="627" y="1446"/>
                  </a:lnTo>
                  <a:close/>
                  <a:moveTo>
                    <a:pt x="1072" y="1424"/>
                  </a:moveTo>
                  <a:cubicBezTo>
                    <a:pt x="1068" y="1419"/>
                    <a:pt x="1064" y="1413"/>
                    <a:pt x="1060" y="1408"/>
                  </a:cubicBezTo>
                  <a:cubicBezTo>
                    <a:pt x="1079" y="1394"/>
                    <a:pt x="1079" y="1394"/>
                    <a:pt x="1079" y="1394"/>
                  </a:cubicBezTo>
                  <a:cubicBezTo>
                    <a:pt x="1083" y="1399"/>
                    <a:pt x="1088" y="1405"/>
                    <a:pt x="1091" y="1410"/>
                  </a:cubicBezTo>
                  <a:lnTo>
                    <a:pt x="1072" y="1424"/>
                  </a:lnTo>
                  <a:close/>
                  <a:moveTo>
                    <a:pt x="257" y="1417"/>
                  </a:moveTo>
                  <a:cubicBezTo>
                    <a:pt x="238" y="1402"/>
                    <a:pt x="238" y="1402"/>
                    <a:pt x="238" y="1402"/>
                  </a:cubicBezTo>
                  <a:cubicBezTo>
                    <a:pt x="242" y="1397"/>
                    <a:pt x="247" y="1392"/>
                    <a:pt x="251" y="1386"/>
                  </a:cubicBezTo>
                  <a:cubicBezTo>
                    <a:pt x="269" y="1402"/>
                    <a:pt x="269" y="1402"/>
                    <a:pt x="269" y="1402"/>
                  </a:cubicBezTo>
                  <a:cubicBezTo>
                    <a:pt x="265" y="1407"/>
                    <a:pt x="261" y="1412"/>
                    <a:pt x="257" y="1417"/>
                  </a:cubicBezTo>
                  <a:close/>
                  <a:moveTo>
                    <a:pt x="651" y="1406"/>
                  </a:moveTo>
                  <a:cubicBezTo>
                    <a:pt x="628" y="1404"/>
                    <a:pt x="628" y="1404"/>
                    <a:pt x="628" y="1404"/>
                  </a:cubicBezTo>
                  <a:cubicBezTo>
                    <a:pt x="628" y="1397"/>
                    <a:pt x="629" y="1390"/>
                    <a:pt x="630" y="1383"/>
                  </a:cubicBezTo>
                  <a:cubicBezTo>
                    <a:pt x="654" y="1387"/>
                    <a:pt x="654" y="1387"/>
                    <a:pt x="654" y="1387"/>
                  </a:cubicBezTo>
                  <a:cubicBezTo>
                    <a:pt x="653" y="1394"/>
                    <a:pt x="652" y="1400"/>
                    <a:pt x="651" y="1406"/>
                  </a:cubicBezTo>
                  <a:close/>
                  <a:moveTo>
                    <a:pt x="1048" y="1393"/>
                  </a:moveTo>
                  <a:cubicBezTo>
                    <a:pt x="1044" y="1388"/>
                    <a:pt x="1040" y="1383"/>
                    <a:pt x="1035" y="1378"/>
                  </a:cubicBezTo>
                  <a:cubicBezTo>
                    <a:pt x="1053" y="1362"/>
                    <a:pt x="1053" y="1362"/>
                    <a:pt x="1053" y="1362"/>
                  </a:cubicBezTo>
                  <a:cubicBezTo>
                    <a:pt x="1058" y="1367"/>
                    <a:pt x="1062" y="1372"/>
                    <a:pt x="1066" y="1378"/>
                  </a:cubicBezTo>
                  <a:lnTo>
                    <a:pt x="1048" y="1393"/>
                  </a:lnTo>
                  <a:close/>
                  <a:moveTo>
                    <a:pt x="282" y="1387"/>
                  </a:moveTo>
                  <a:cubicBezTo>
                    <a:pt x="265" y="1371"/>
                    <a:pt x="265" y="1371"/>
                    <a:pt x="265" y="1371"/>
                  </a:cubicBezTo>
                  <a:cubicBezTo>
                    <a:pt x="269" y="1366"/>
                    <a:pt x="274" y="1361"/>
                    <a:pt x="278" y="1356"/>
                  </a:cubicBezTo>
                  <a:cubicBezTo>
                    <a:pt x="296" y="1373"/>
                    <a:pt x="296" y="1373"/>
                    <a:pt x="296" y="1373"/>
                  </a:cubicBezTo>
                  <a:cubicBezTo>
                    <a:pt x="291" y="1378"/>
                    <a:pt x="287" y="1382"/>
                    <a:pt x="282" y="1387"/>
                  </a:cubicBezTo>
                  <a:close/>
                  <a:moveTo>
                    <a:pt x="658" y="1369"/>
                  </a:moveTo>
                  <a:cubicBezTo>
                    <a:pt x="635" y="1363"/>
                    <a:pt x="635" y="1363"/>
                    <a:pt x="635" y="1363"/>
                  </a:cubicBezTo>
                  <a:cubicBezTo>
                    <a:pt x="636" y="1356"/>
                    <a:pt x="639" y="1349"/>
                    <a:pt x="641" y="1343"/>
                  </a:cubicBezTo>
                  <a:cubicBezTo>
                    <a:pt x="663" y="1351"/>
                    <a:pt x="663" y="1351"/>
                    <a:pt x="663" y="1351"/>
                  </a:cubicBezTo>
                  <a:cubicBezTo>
                    <a:pt x="661" y="1357"/>
                    <a:pt x="660" y="1363"/>
                    <a:pt x="658" y="1369"/>
                  </a:cubicBezTo>
                  <a:close/>
                  <a:moveTo>
                    <a:pt x="1022" y="1364"/>
                  </a:moveTo>
                  <a:cubicBezTo>
                    <a:pt x="1017" y="1360"/>
                    <a:pt x="1013" y="1355"/>
                    <a:pt x="1008" y="1350"/>
                  </a:cubicBezTo>
                  <a:cubicBezTo>
                    <a:pt x="1024" y="1333"/>
                    <a:pt x="1024" y="1333"/>
                    <a:pt x="1024" y="1333"/>
                  </a:cubicBezTo>
                  <a:cubicBezTo>
                    <a:pt x="1029" y="1338"/>
                    <a:pt x="1034" y="1342"/>
                    <a:pt x="1039" y="1347"/>
                  </a:cubicBezTo>
                  <a:lnTo>
                    <a:pt x="1022" y="1364"/>
                  </a:lnTo>
                  <a:close/>
                  <a:moveTo>
                    <a:pt x="309" y="1359"/>
                  </a:moveTo>
                  <a:cubicBezTo>
                    <a:pt x="292" y="1342"/>
                    <a:pt x="292" y="1342"/>
                    <a:pt x="292" y="1342"/>
                  </a:cubicBezTo>
                  <a:cubicBezTo>
                    <a:pt x="297" y="1337"/>
                    <a:pt x="302" y="1332"/>
                    <a:pt x="307" y="1327"/>
                  </a:cubicBezTo>
                  <a:cubicBezTo>
                    <a:pt x="323" y="1345"/>
                    <a:pt x="323" y="1345"/>
                    <a:pt x="323" y="1345"/>
                  </a:cubicBezTo>
                  <a:cubicBezTo>
                    <a:pt x="319" y="1349"/>
                    <a:pt x="314" y="1354"/>
                    <a:pt x="309" y="1359"/>
                  </a:cubicBezTo>
                  <a:close/>
                  <a:moveTo>
                    <a:pt x="993" y="1337"/>
                  </a:moveTo>
                  <a:cubicBezTo>
                    <a:pt x="989" y="1333"/>
                    <a:pt x="983" y="1329"/>
                    <a:pt x="978" y="1325"/>
                  </a:cubicBezTo>
                  <a:cubicBezTo>
                    <a:pt x="994" y="1306"/>
                    <a:pt x="994" y="1306"/>
                    <a:pt x="994" y="1306"/>
                  </a:cubicBezTo>
                  <a:cubicBezTo>
                    <a:pt x="999" y="1310"/>
                    <a:pt x="1004" y="1315"/>
                    <a:pt x="1009" y="1319"/>
                  </a:cubicBezTo>
                  <a:lnTo>
                    <a:pt x="993" y="1337"/>
                  </a:lnTo>
                  <a:close/>
                  <a:moveTo>
                    <a:pt x="670" y="1333"/>
                  </a:moveTo>
                  <a:cubicBezTo>
                    <a:pt x="648" y="1323"/>
                    <a:pt x="648" y="1323"/>
                    <a:pt x="648" y="1323"/>
                  </a:cubicBezTo>
                  <a:cubicBezTo>
                    <a:pt x="651" y="1317"/>
                    <a:pt x="654" y="1311"/>
                    <a:pt x="657" y="1304"/>
                  </a:cubicBezTo>
                  <a:cubicBezTo>
                    <a:pt x="679" y="1316"/>
                    <a:pt x="679" y="1316"/>
                    <a:pt x="679" y="1316"/>
                  </a:cubicBezTo>
                  <a:cubicBezTo>
                    <a:pt x="676" y="1321"/>
                    <a:pt x="673" y="1327"/>
                    <a:pt x="670" y="1333"/>
                  </a:cubicBezTo>
                  <a:close/>
                  <a:moveTo>
                    <a:pt x="338" y="1331"/>
                  </a:moveTo>
                  <a:cubicBezTo>
                    <a:pt x="322" y="1314"/>
                    <a:pt x="322" y="1314"/>
                    <a:pt x="322" y="1314"/>
                  </a:cubicBezTo>
                  <a:cubicBezTo>
                    <a:pt x="327" y="1309"/>
                    <a:pt x="332" y="1304"/>
                    <a:pt x="337" y="1300"/>
                  </a:cubicBezTo>
                  <a:cubicBezTo>
                    <a:pt x="353" y="1318"/>
                    <a:pt x="353" y="1318"/>
                    <a:pt x="353" y="1318"/>
                  </a:cubicBezTo>
                  <a:cubicBezTo>
                    <a:pt x="348" y="1322"/>
                    <a:pt x="343" y="1327"/>
                    <a:pt x="338" y="1331"/>
                  </a:cubicBezTo>
                  <a:close/>
                  <a:moveTo>
                    <a:pt x="963" y="1313"/>
                  </a:moveTo>
                  <a:cubicBezTo>
                    <a:pt x="958" y="1309"/>
                    <a:pt x="952" y="1305"/>
                    <a:pt x="947" y="1301"/>
                  </a:cubicBezTo>
                  <a:cubicBezTo>
                    <a:pt x="961" y="1281"/>
                    <a:pt x="961" y="1281"/>
                    <a:pt x="961" y="1281"/>
                  </a:cubicBezTo>
                  <a:cubicBezTo>
                    <a:pt x="966" y="1285"/>
                    <a:pt x="972" y="1289"/>
                    <a:pt x="977" y="1293"/>
                  </a:cubicBezTo>
                  <a:lnTo>
                    <a:pt x="963" y="1313"/>
                  </a:lnTo>
                  <a:close/>
                  <a:moveTo>
                    <a:pt x="368" y="1306"/>
                  </a:moveTo>
                  <a:cubicBezTo>
                    <a:pt x="353" y="1287"/>
                    <a:pt x="353" y="1287"/>
                    <a:pt x="353" y="1287"/>
                  </a:cubicBezTo>
                  <a:cubicBezTo>
                    <a:pt x="358" y="1283"/>
                    <a:pt x="363" y="1279"/>
                    <a:pt x="369" y="1275"/>
                  </a:cubicBezTo>
                  <a:cubicBezTo>
                    <a:pt x="383" y="1294"/>
                    <a:pt x="383" y="1294"/>
                    <a:pt x="383" y="1294"/>
                  </a:cubicBezTo>
                  <a:cubicBezTo>
                    <a:pt x="378" y="1298"/>
                    <a:pt x="373" y="1302"/>
                    <a:pt x="368" y="1306"/>
                  </a:cubicBezTo>
                  <a:close/>
                  <a:moveTo>
                    <a:pt x="688" y="1299"/>
                  </a:moveTo>
                  <a:cubicBezTo>
                    <a:pt x="668" y="1286"/>
                    <a:pt x="668" y="1286"/>
                    <a:pt x="668" y="1286"/>
                  </a:cubicBezTo>
                  <a:cubicBezTo>
                    <a:pt x="671" y="1281"/>
                    <a:pt x="675" y="1275"/>
                    <a:pt x="679" y="1269"/>
                  </a:cubicBezTo>
                  <a:cubicBezTo>
                    <a:pt x="699" y="1283"/>
                    <a:pt x="699" y="1283"/>
                    <a:pt x="699" y="1283"/>
                  </a:cubicBezTo>
                  <a:cubicBezTo>
                    <a:pt x="695" y="1288"/>
                    <a:pt x="692" y="1294"/>
                    <a:pt x="688" y="1299"/>
                  </a:cubicBezTo>
                  <a:close/>
                  <a:moveTo>
                    <a:pt x="931" y="1290"/>
                  </a:moveTo>
                  <a:cubicBezTo>
                    <a:pt x="925" y="1287"/>
                    <a:pt x="920" y="1283"/>
                    <a:pt x="914" y="1280"/>
                  </a:cubicBezTo>
                  <a:cubicBezTo>
                    <a:pt x="926" y="1259"/>
                    <a:pt x="926" y="1259"/>
                    <a:pt x="926" y="1259"/>
                  </a:cubicBezTo>
                  <a:cubicBezTo>
                    <a:pt x="932" y="1263"/>
                    <a:pt x="938" y="1266"/>
                    <a:pt x="944" y="1270"/>
                  </a:cubicBezTo>
                  <a:lnTo>
                    <a:pt x="931" y="1290"/>
                  </a:lnTo>
                  <a:close/>
                  <a:moveTo>
                    <a:pt x="399" y="1282"/>
                  </a:moveTo>
                  <a:cubicBezTo>
                    <a:pt x="385" y="1263"/>
                    <a:pt x="385" y="1263"/>
                    <a:pt x="385" y="1263"/>
                  </a:cubicBezTo>
                  <a:cubicBezTo>
                    <a:pt x="391" y="1259"/>
                    <a:pt x="397" y="1255"/>
                    <a:pt x="402" y="1251"/>
                  </a:cubicBezTo>
                  <a:cubicBezTo>
                    <a:pt x="415" y="1271"/>
                    <a:pt x="415" y="1271"/>
                    <a:pt x="415" y="1271"/>
                  </a:cubicBezTo>
                  <a:cubicBezTo>
                    <a:pt x="410" y="1275"/>
                    <a:pt x="404" y="1278"/>
                    <a:pt x="399" y="1282"/>
                  </a:cubicBezTo>
                  <a:close/>
                  <a:moveTo>
                    <a:pt x="897" y="1270"/>
                  </a:moveTo>
                  <a:cubicBezTo>
                    <a:pt x="892" y="1267"/>
                    <a:pt x="886" y="1264"/>
                    <a:pt x="880" y="1261"/>
                  </a:cubicBezTo>
                  <a:cubicBezTo>
                    <a:pt x="891" y="1240"/>
                    <a:pt x="891" y="1240"/>
                    <a:pt x="891" y="1240"/>
                  </a:cubicBezTo>
                  <a:cubicBezTo>
                    <a:pt x="897" y="1243"/>
                    <a:pt x="903" y="1246"/>
                    <a:pt x="909" y="1249"/>
                  </a:cubicBezTo>
                  <a:lnTo>
                    <a:pt x="897" y="1270"/>
                  </a:lnTo>
                  <a:close/>
                  <a:moveTo>
                    <a:pt x="711" y="1268"/>
                  </a:moveTo>
                  <a:cubicBezTo>
                    <a:pt x="692" y="1253"/>
                    <a:pt x="692" y="1253"/>
                    <a:pt x="692" y="1253"/>
                  </a:cubicBezTo>
                  <a:cubicBezTo>
                    <a:pt x="696" y="1247"/>
                    <a:pt x="701" y="1242"/>
                    <a:pt x="706" y="1237"/>
                  </a:cubicBezTo>
                  <a:cubicBezTo>
                    <a:pt x="723" y="1253"/>
                    <a:pt x="723" y="1253"/>
                    <a:pt x="723" y="1253"/>
                  </a:cubicBezTo>
                  <a:cubicBezTo>
                    <a:pt x="719" y="1258"/>
                    <a:pt x="715" y="1263"/>
                    <a:pt x="711" y="1268"/>
                  </a:cubicBezTo>
                  <a:close/>
                  <a:moveTo>
                    <a:pt x="432" y="1261"/>
                  </a:moveTo>
                  <a:cubicBezTo>
                    <a:pt x="420" y="1240"/>
                    <a:pt x="420" y="1240"/>
                    <a:pt x="420" y="1240"/>
                  </a:cubicBezTo>
                  <a:cubicBezTo>
                    <a:pt x="426" y="1237"/>
                    <a:pt x="432" y="1234"/>
                    <a:pt x="437" y="1230"/>
                  </a:cubicBezTo>
                  <a:cubicBezTo>
                    <a:pt x="449" y="1251"/>
                    <a:pt x="449" y="1251"/>
                    <a:pt x="449" y="1251"/>
                  </a:cubicBezTo>
                  <a:cubicBezTo>
                    <a:pt x="443" y="1254"/>
                    <a:pt x="437" y="1258"/>
                    <a:pt x="432" y="1261"/>
                  </a:cubicBezTo>
                  <a:close/>
                  <a:moveTo>
                    <a:pt x="862" y="1253"/>
                  </a:moveTo>
                  <a:cubicBezTo>
                    <a:pt x="856" y="1250"/>
                    <a:pt x="850" y="1248"/>
                    <a:pt x="844" y="1245"/>
                  </a:cubicBezTo>
                  <a:cubicBezTo>
                    <a:pt x="853" y="1223"/>
                    <a:pt x="853" y="1223"/>
                    <a:pt x="853" y="1223"/>
                  </a:cubicBezTo>
                  <a:cubicBezTo>
                    <a:pt x="860" y="1226"/>
                    <a:pt x="866" y="1228"/>
                    <a:pt x="872" y="1231"/>
                  </a:cubicBezTo>
                  <a:lnTo>
                    <a:pt x="862" y="1253"/>
                  </a:lnTo>
                  <a:close/>
                  <a:moveTo>
                    <a:pt x="466" y="1243"/>
                  </a:moveTo>
                  <a:cubicBezTo>
                    <a:pt x="456" y="1221"/>
                    <a:pt x="456" y="1221"/>
                    <a:pt x="456" y="1221"/>
                  </a:cubicBezTo>
                  <a:cubicBezTo>
                    <a:pt x="462" y="1218"/>
                    <a:pt x="468" y="1215"/>
                    <a:pt x="474" y="1212"/>
                  </a:cubicBezTo>
                  <a:cubicBezTo>
                    <a:pt x="484" y="1234"/>
                    <a:pt x="484" y="1234"/>
                    <a:pt x="484" y="1234"/>
                  </a:cubicBezTo>
                  <a:cubicBezTo>
                    <a:pt x="478" y="1237"/>
                    <a:pt x="472" y="1240"/>
                    <a:pt x="466" y="1243"/>
                  </a:cubicBezTo>
                  <a:close/>
                  <a:moveTo>
                    <a:pt x="737" y="1239"/>
                  </a:moveTo>
                  <a:cubicBezTo>
                    <a:pt x="720" y="1222"/>
                    <a:pt x="720" y="1222"/>
                    <a:pt x="720" y="1222"/>
                  </a:cubicBezTo>
                  <a:cubicBezTo>
                    <a:pt x="724" y="1219"/>
                    <a:pt x="728" y="1215"/>
                    <a:pt x="732" y="1211"/>
                  </a:cubicBezTo>
                  <a:cubicBezTo>
                    <a:pt x="736" y="1189"/>
                    <a:pt x="736" y="1189"/>
                    <a:pt x="736" y="1189"/>
                  </a:cubicBezTo>
                  <a:cubicBezTo>
                    <a:pt x="742" y="1190"/>
                    <a:pt x="748" y="1191"/>
                    <a:pt x="755" y="1192"/>
                  </a:cubicBezTo>
                  <a:cubicBezTo>
                    <a:pt x="759" y="1189"/>
                    <a:pt x="763" y="1186"/>
                    <a:pt x="767" y="1183"/>
                  </a:cubicBezTo>
                  <a:cubicBezTo>
                    <a:pt x="779" y="1198"/>
                    <a:pt x="779" y="1198"/>
                    <a:pt x="779" y="1198"/>
                  </a:cubicBezTo>
                  <a:cubicBezTo>
                    <a:pt x="784" y="1200"/>
                    <a:pt x="790" y="1201"/>
                    <a:pt x="796" y="1203"/>
                  </a:cubicBezTo>
                  <a:cubicBezTo>
                    <a:pt x="789" y="1226"/>
                    <a:pt x="789" y="1226"/>
                    <a:pt x="789" y="1226"/>
                  </a:cubicBezTo>
                  <a:cubicBezTo>
                    <a:pt x="783" y="1224"/>
                    <a:pt x="776" y="1222"/>
                    <a:pt x="770" y="1221"/>
                  </a:cubicBezTo>
                  <a:cubicBezTo>
                    <a:pt x="773" y="1208"/>
                    <a:pt x="773" y="1208"/>
                    <a:pt x="773" y="1208"/>
                  </a:cubicBezTo>
                  <a:cubicBezTo>
                    <a:pt x="771" y="1210"/>
                    <a:pt x="768" y="1212"/>
                    <a:pt x="766" y="1214"/>
                  </a:cubicBezTo>
                  <a:cubicBezTo>
                    <a:pt x="755" y="1199"/>
                    <a:pt x="755" y="1199"/>
                    <a:pt x="755" y="1199"/>
                  </a:cubicBezTo>
                  <a:cubicBezTo>
                    <a:pt x="751" y="1216"/>
                    <a:pt x="751" y="1216"/>
                    <a:pt x="751" y="1216"/>
                  </a:cubicBezTo>
                  <a:cubicBezTo>
                    <a:pt x="747" y="1215"/>
                    <a:pt x="744" y="1215"/>
                    <a:pt x="740" y="1214"/>
                  </a:cubicBezTo>
                  <a:cubicBezTo>
                    <a:pt x="751" y="1226"/>
                    <a:pt x="751" y="1226"/>
                    <a:pt x="751" y="1226"/>
                  </a:cubicBezTo>
                  <a:cubicBezTo>
                    <a:pt x="746" y="1231"/>
                    <a:pt x="741" y="1235"/>
                    <a:pt x="737" y="1239"/>
                  </a:cubicBezTo>
                  <a:close/>
                  <a:moveTo>
                    <a:pt x="826" y="1238"/>
                  </a:moveTo>
                  <a:cubicBezTo>
                    <a:pt x="820" y="1236"/>
                    <a:pt x="814" y="1234"/>
                    <a:pt x="808" y="1232"/>
                  </a:cubicBezTo>
                  <a:cubicBezTo>
                    <a:pt x="815" y="1209"/>
                    <a:pt x="815" y="1209"/>
                    <a:pt x="815" y="1209"/>
                  </a:cubicBezTo>
                  <a:cubicBezTo>
                    <a:pt x="821" y="1211"/>
                    <a:pt x="828" y="1213"/>
                    <a:pt x="834" y="1216"/>
                  </a:cubicBezTo>
                  <a:lnTo>
                    <a:pt x="826" y="1238"/>
                  </a:lnTo>
                  <a:close/>
                  <a:moveTo>
                    <a:pt x="502" y="1227"/>
                  </a:moveTo>
                  <a:cubicBezTo>
                    <a:pt x="493" y="1205"/>
                    <a:pt x="493" y="1205"/>
                    <a:pt x="493" y="1205"/>
                  </a:cubicBezTo>
                  <a:cubicBezTo>
                    <a:pt x="500" y="1202"/>
                    <a:pt x="506" y="1200"/>
                    <a:pt x="513" y="1198"/>
                  </a:cubicBezTo>
                  <a:cubicBezTo>
                    <a:pt x="520" y="1221"/>
                    <a:pt x="520" y="1221"/>
                    <a:pt x="520" y="1221"/>
                  </a:cubicBezTo>
                  <a:cubicBezTo>
                    <a:pt x="514" y="1223"/>
                    <a:pt x="508" y="1225"/>
                    <a:pt x="502" y="1227"/>
                  </a:cubicBezTo>
                  <a:close/>
                  <a:moveTo>
                    <a:pt x="539" y="1215"/>
                  </a:moveTo>
                  <a:cubicBezTo>
                    <a:pt x="533" y="1192"/>
                    <a:pt x="533" y="1192"/>
                    <a:pt x="533" y="1192"/>
                  </a:cubicBezTo>
                  <a:cubicBezTo>
                    <a:pt x="539" y="1190"/>
                    <a:pt x="546" y="1189"/>
                    <a:pt x="553" y="1187"/>
                  </a:cubicBezTo>
                  <a:cubicBezTo>
                    <a:pt x="558" y="1211"/>
                    <a:pt x="558" y="1211"/>
                    <a:pt x="558" y="1211"/>
                  </a:cubicBezTo>
                  <a:cubicBezTo>
                    <a:pt x="551" y="1212"/>
                    <a:pt x="545" y="1214"/>
                    <a:pt x="539" y="1215"/>
                  </a:cubicBezTo>
                  <a:close/>
                  <a:moveTo>
                    <a:pt x="712" y="1209"/>
                  </a:moveTo>
                  <a:cubicBezTo>
                    <a:pt x="706" y="1208"/>
                    <a:pt x="699" y="1207"/>
                    <a:pt x="693" y="1207"/>
                  </a:cubicBezTo>
                  <a:cubicBezTo>
                    <a:pt x="696" y="1183"/>
                    <a:pt x="696" y="1183"/>
                    <a:pt x="696" y="1183"/>
                  </a:cubicBezTo>
                  <a:cubicBezTo>
                    <a:pt x="702" y="1183"/>
                    <a:pt x="709" y="1184"/>
                    <a:pt x="716" y="1185"/>
                  </a:cubicBezTo>
                  <a:lnTo>
                    <a:pt x="712" y="1209"/>
                  </a:lnTo>
                  <a:close/>
                  <a:moveTo>
                    <a:pt x="577" y="1207"/>
                  </a:moveTo>
                  <a:cubicBezTo>
                    <a:pt x="573" y="1184"/>
                    <a:pt x="573" y="1184"/>
                    <a:pt x="573" y="1184"/>
                  </a:cubicBezTo>
                  <a:cubicBezTo>
                    <a:pt x="580" y="1183"/>
                    <a:pt x="586" y="1182"/>
                    <a:pt x="593" y="1181"/>
                  </a:cubicBezTo>
                  <a:cubicBezTo>
                    <a:pt x="596" y="1205"/>
                    <a:pt x="596" y="1205"/>
                    <a:pt x="596" y="1205"/>
                  </a:cubicBezTo>
                  <a:cubicBezTo>
                    <a:pt x="589" y="1206"/>
                    <a:pt x="583" y="1206"/>
                    <a:pt x="577" y="1207"/>
                  </a:cubicBezTo>
                  <a:close/>
                  <a:moveTo>
                    <a:pt x="673" y="1205"/>
                  </a:moveTo>
                  <a:cubicBezTo>
                    <a:pt x="667" y="1204"/>
                    <a:pt x="660" y="1204"/>
                    <a:pt x="654" y="1203"/>
                  </a:cubicBezTo>
                  <a:cubicBezTo>
                    <a:pt x="655" y="1179"/>
                    <a:pt x="655" y="1179"/>
                    <a:pt x="655" y="1179"/>
                  </a:cubicBezTo>
                  <a:cubicBezTo>
                    <a:pt x="662" y="1180"/>
                    <a:pt x="669" y="1180"/>
                    <a:pt x="675" y="1181"/>
                  </a:cubicBezTo>
                  <a:lnTo>
                    <a:pt x="673" y="1205"/>
                  </a:lnTo>
                  <a:close/>
                  <a:moveTo>
                    <a:pt x="615" y="1203"/>
                  </a:moveTo>
                  <a:cubicBezTo>
                    <a:pt x="614" y="1179"/>
                    <a:pt x="614" y="1179"/>
                    <a:pt x="614" y="1179"/>
                  </a:cubicBezTo>
                  <a:cubicBezTo>
                    <a:pt x="621" y="1179"/>
                    <a:pt x="628" y="1179"/>
                    <a:pt x="634" y="1179"/>
                  </a:cubicBezTo>
                  <a:cubicBezTo>
                    <a:pt x="634" y="1203"/>
                    <a:pt x="634" y="1203"/>
                    <a:pt x="634" y="1203"/>
                  </a:cubicBezTo>
                  <a:cubicBezTo>
                    <a:pt x="628" y="1203"/>
                    <a:pt x="621" y="1203"/>
                    <a:pt x="615" y="1203"/>
                  </a:cubicBezTo>
                  <a:close/>
                  <a:moveTo>
                    <a:pt x="798" y="1191"/>
                  </a:moveTo>
                  <a:cubicBezTo>
                    <a:pt x="784" y="1171"/>
                    <a:pt x="784" y="1171"/>
                    <a:pt x="784" y="1171"/>
                  </a:cubicBezTo>
                  <a:cubicBezTo>
                    <a:pt x="790" y="1167"/>
                    <a:pt x="796" y="1164"/>
                    <a:pt x="801" y="1160"/>
                  </a:cubicBezTo>
                  <a:cubicBezTo>
                    <a:pt x="814" y="1180"/>
                    <a:pt x="814" y="1180"/>
                    <a:pt x="814" y="1180"/>
                  </a:cubicBezTo>
                  <a:cubicBezTo>
                    <a:pt x="808" y="1184"/>
                    <a:pt x="803" y="1187"/>
                    <a:pt x="798" y="1191"/>
                  </a:cubicBezTo>
                  <a:close/>
                  <a:moveTo>
                    <a:pt x="831" y="1170"/>
                  </a:moveTo>
                  <a:cubicBezTo>
                    <a:pt x="819" y="1150"/>
                    <a:pt x="819" y="1150"/>
                    <a:pt x="819" y="1150"/>
                  </a:cubicBezTo>
                  <a:cubicBezTo>
                    <a:pt x="825" y="1146"/>
                    <a:pt x="831" y="1143"/>
                    <a:pt x="837" y="1140"/>
                  </a:cubicBezTo>
                  <a:cubicBezTo>
                    <a:pt x="848" y="1161"/>
                    <a:pt x="848" y="1161"/>
                    <a:pt x="848" y="1161"/>
                  </a:cubicBezTo>
                  <a:cubicBezTo>
                    <a:pt x="842" y="1164"/>
                    <a:pt x="836" y="1167"/>
                    <a:pt x="831" y="1170"/>
                  </a:cubicBezTo>
                  <a:close/>
                  <a:moveTo>
                    <a:pt x="866" y="1152"/>
                  </a:moveTo>
                  <a:cubicBezTo>
                    <a:pt x="855" y="1131"/>
                    <a:pt x="855" y="1131"/>
                    <a:pt x="855" y="1131"/>
                  </a:cubicBezTo>
                  <a:cubicBezTo>
                    <a:pt x="861" y="1128"/>
                    <a:pt x="867" y="1125"/>
                    <a:pt x="873" y="1122"/>
                  </a:cubicBezTo>
                  <a:cubicBezTo>
                    <a:pt x="883" y="1144"/>
                    <a:pt x="883" y="1144"/>
                    <a:pt x="883" y="1144"/>
                  </a:cubicBezTo>
                  <a:cubicBezTo>
                    <a:pt x="877" y="1147"/>
                    <a:pt x="871" y="1149"/>
                    <a:pt x="866" y="1152"/>
                  </a:cubicBezTo>
                  <a:close/>
                  <a:moveTo>
                    <a:pt x="901" y="1136"/>
                  </a:moveTo>
                  <a:cubicBezTo>
                    <a:pt x="892" y="1114"/>
                    <a:pt x="892" y="1114"/>
                    <a:pt x="892" y="1114"/>
                  </a:cubicBezTo>
                  <a:cubicBezTo>
                    <a:pt x="898" y="1111"/>
                    <a:pt x="904" y="1109"/>
                    <a:pt x="911" y="1106"/>
                  </a:cubicBezTo>
                  <a:cubicBezTo>
                    <a:pt x="920" y="1128"/>
                    <a:pt x="920" y="1128"/>
                    <a:pt x="920" y="1128"/>
                  </a:cubicBezTo>
                  <a:cubicBezTo>
                    <a:pt x="913" y="1131"/>
                    <a:pt x="907" y="1133"/>
                    <a:pt x="901" y="1136"/>
                  </a:cubicBezTo>
                  <a:close/>
                  <a:moveTo>
                    <a:pt x="938" y="1121"/>
                  </a:moveTo>
                  <a:cubicBezTo>
                    <a:pt x="930" y="1099"/>
                    <a:pt x="930" y="1099"/>
                    <a:pt x="930" y="1099"/>
                  </a:cubicBezTo>
                  <a:cubicBezTo>
                    <a:pt x="936" y="1096"/>
                    <a:pt x="942" y="1094"/>
                    <a:pt x="949" y="1092"/>
                  </a:cubicBezTo>
                  <a:cubicBezTo>
                    <a:pt x="957" y="1115"/>
                    <a:pt x="957" y="1115"/>
                    <a:pt x="957" y="1115"/>
                  </a:cubicBezTo>
                  <a:cubicBezTo>
                    <a:pt x="950" y="1117"/>
                    <a:pt x="944" y="1119"/>
                    <a:pt x="938" y="1121"/>
                  </a:cubicBezTo>
                  <a:close/>
                  <a:moveTo>
                    <a:pt x="975" y="1108"/>
                  </a:moveTo>
                  <a:cubicBezTo>
                    <a:pt x="968" y="1085"/>
                    <a:pt x="968" y="1085"/>
                    <a:pt x="968" y="1085"/>
                  </a:cubicBezTo>
                  <a:cubicBezTo>
                    <a:pt x="969" y="1085"/>
                    <a:pt x="969" y="1085"/>
                    <a:pt x="969" y="1085"/>
                  </a:cubicBezTo>
                  <a:cubicBezTo>
                    <a:pt x="975" y="1083"/>
                    <a:pt x="981" y="1081"/>
                    <a:pt x="987" y="1079"/>
                  </a:cubicBezTo>
                  <a:cubicBezTo>
                    <a:pt x="994" y="1102"/>
                    <a:pt x="994" y="1102"/>
                    <a:pt x="994" y="1102"/>
                  </a:cubicBezTo>
                  <a:cubicBezTo>
                    <a:pt x="988" y="1104"/>
                    <a:pt x="983" y="1106"/>
                    <a:pt x="977" y="1108"/>
                  </a:cubicBezTo>
                  <a:lnTo>
                    <a:pt x="975" y="1108"/>
                  </a:lnTo>
                  <a:close/>
                  <a:moveTo>
                    <a:pt x="1013" y="1097"/>
                  </a:moveTo>
                  <a:cubicBezTo>
                    <a:pt x="1007" y="1074"/>
                    <a:pt x="1007" y="1074"/>
                    <a:pt x="1007" y="1074"/>
                  </a:cubicBezTo>
                  <a:cubicBezTo>
                    <a:pt x="1013" y="1072"/>
                    <a:pt x="1020" y="1071"/>
                    <a:pt x="1027" y="1069"/>
                  </a:cubicBezTo>
                  <a:cubicBezTo>
                    <a:pt x="1032" y="1093"/>
                    <a:pt x="1032" y="1093"/>
                    <a:pt x="1032" y="1093"/>
                  </a:cubicBezTo>
                  <a:cubicBezTo>
                    <a:pt x="1026" y="1094"/>
                    <a:pt x="1019" y="1096"/>
                    <a:pt x="1013" y="1097"/>
                  </a:cubicBezTo>
                  <a:close/>
                  <a:moveTo>
                    <a:pt x="1424" y="1091"/>
                  </a:moveTo>
                  <a:cubicBezTo>
                    <a:pt x="1419" y="1091"/>
                    <a:pt x="1413" y="1091"/>
                    <a:pt x="1408" y="1091"/>
                  </a:cubicBezTo>
                  <a:cubicBezTo>
                    <a:pt x="1408" y="1067"/>
                    <a:pt x="1408" y="1067"/>
                    <a:pt x="1408" y="1067"/>
                  </a:cubicBezTo>
                  <a:cubicBezTo>
                    <a:pt x="1414" y="1067"/>
                    <a:pt x="1419" y="1067"/>
                    <a:pt x="1424" y="1067"/>
                  </a:cubicBezTo>
                  <a:cubicBezTo>
                    <a:pt x="1428" y="1067"/>
                    <a:pt x="1428" y="1067"/>
                    <a:pt x="1428" y="1067"/>
                  </a:cubicBezTo>
                  <a:cubicBezTo>
                    <a:pt x="1428" y="1091"/>
                    <a:pt x="1428" y="1091"/>
                    <a:pt x="1428" y="1091"/>
                  </a:cubicBezTo>
                  <a:lnTo>
                    <a:pt x="1424" y="1091"/>
                  </a:lnTo>
                  <a:close/>
                  <a:moveTo>
                    <a:pt x="1448" y="1091"/>
                  </a:moveTo>
                  <a:cubicBezTo>
                    <a:pt x="1447" y="1067"/>
                    <a:pt x="1447" y="1067"/>
                    <a:pt x="1447" y="1067"/>
                  </a:cubicBezTo>
                  <a:cubicBezTo>
                    <a:pt x="1454" y="1067"/>
                    <a:pt x="1460" y="1066"/>
                    <a:pt x="1467" y="1066"/>
                  </a:cubicBezTo>
                  <a:cubicBezTo>
                    <a:pt x="1469" y="1090"/>
                    <a:pt x="1469" y="1090"/>
                    <a:pt x="1469" y="1090"/>
                  </a:cubicBezTo>
                  <a:cubicBezTo>
                    <a:pt x="1462" y="1090"/>
                    <a:pt x="1455" y="1091"/>
                    <a:pt x="1448" y="1091"/>
                  </a:cubicBezTo>
                  <a:close/>
                  <a:moveTo>
                    <a:pt x="1387" y="1090"/>
                  </a:moveTo>
                  <a:cubicBezTo>
                    <a:pt x="1381" y="1090"/>
                    <a:pt x="1374" y="1090"/>
                    <a:pt x="1367" y="1089"/>
                  </a:cubicBezTo>
                  <a:cubicBezTo>
                    <a:pt x="1369" y="1065"/>
                    <a:pt x="1369" y="1065"/>
                    <a:pt x="1369" y="1065"/>
                  </a:cubicBezTo>
                  <a:cubicBezTo>
                    <a:pt x="1375" y="1066"/>
                    <a:pt x="1382" y="1066"/>
                    <a:pt x="1388" y="1066"/>
                  </a:cubicBezTo>
                  <a:lnTo>
                    <a:pt x="1387" y="1090"/>
                  </a:lnTo>
                  <a:close/>
                  <a:moveTo>
                    <a:pt x="1051" y="1088"/>
                  </a:moveTo>
                  <a:cubicBezTo>
                    <a:pt x="1047" y="1065"/>
                    <a:pt x="1047" y="1065"/>
                    <a:pt x="1047" y="1065"/>
                  </a:cubicBezTo>
                  <a:cubicBezTo>
                    <a:pt x="1053" y="1064"/>
                    <a:pt x="1060" y="1062"/>
                    <a:pt x="1067" y="1061"/>
                  </a:cubicBezTo>
                  <a:cubicBezTo>
                    <a:pt x="1071" y="1085"/>
                    <a:pt x="1071" y="1085"/>
                    <a:pt x="1071" y="1085"/>
                  </a:cubicBezTo>
                  <a:cubicBezTo>
                    <a:pt x="1064" y="1086"/>
                    <a:pt x="1058" y="1087"/>
                    <a:pt x="1051" y="1088"/>
                  </a:cubicBezTo>
                  <a:close/>
                  <a:moveTo>
                    <a:pt x="1347" y="1088"/>
                  </a:moveTo>
                  <a:cubicBezTo>
                    <a:pt x="1340" y="1087"/>
                    <a:pt x="1334" y="1087"/>
                    <a:pt x="1327" y="1086"/>
                  </a:cubicBezTo>
                  <a:cubicBezTo>
                    <a:pt x="1329" y="1062"/>
                    <a:pt x="1329" y="1062"/>
                    <a:pt x="1329" y="1062"/>
                  </a:cubicBezTo>
                  <a:cubicBezTo>
                    <a:pt x="1336" y="1063"/>
                    <a:pt x="1342" y="1063"/>
                    <a:pt x="1349" y="1064"/>
                  </a:cubicBezTo>
                  <a:lnTo>
                    <a:pt x="1347" y="1088"/>
                  </a:lnTo>
                  <a:close/>
                  <a:moveTo>
                    <a:pt x="1489" y="1087"/>
                  </a:moveTo>
                  <a:cubicBezTo>
                    <a:pt x="1486" y="1064"/>
                    <a:pt x="1486" y="1064"/>
                    <a:pt x="1486" y="1064"/>
                  </a:cubicBezTo>
                  <a:cubicBezTo>
                    <a:pt x="1493" y="1063"/>
                    <a:pt x="1499" y="1062"/>
                    <a:pt x="1505" y="1061"/>
                  </a:cubicBezTo>
                  <a:cubicBezTo>
                    <a:pt x="1510" y="1084"/>
                    <a:pt x="1510" y="1084"/>
                    <a:pt x="1510" y="1084"/>
                  </a:cubicBezTo>
                  <a:cubicBezTo>
                    <a:pt x="1503" y="1085"/>
                    <a:pt x="1496" y="1086"/>
                    <a:pt x="1489" y="1087"/>
                  </a:cubicBezTo>
                  <a:close/>
                  <a:moveTo>
                    <a:pt x="1307" y="1084"/>
                  </a:moveTo>
                  <a:cubicBezTo>
                    <a:pt x="1300" y="1084"/>
                    <a:pt x="1294" y="1083"/>
                    <a:pt x="1287" y="1082"/>
                  </a:cubicBezTo>
                  <a:cubicBezTo>
                    <a:pt x="1289" y="1058"/>
                    <a:pt x="1289" y="1058"/>
                    <a:pt x="1289" y="1058"/>
                  </a:cubicBezTo>
                  <a:cubicBezTo>
                    <a:pt x="1296" y="1059"/>
                    <a:pt x="1303" y="1060"/>
                    <a:pt x="1309" y="1060"/>
                  </a:cubicBezTo>
                  <a:lnTo>
                    <a:pt x="1307" y="1084"/>
                  </a:lnTo>
                  <a:close/>
                  <a:moveTo>
                    <a:pt x="1090" y="1082"/>
                  </a:moveTo>
                  <a:cubicBezTo>
                    <a:pt x="1087" y="1058"/>
                    <a:pt x="1087" y="1058"/>
                    <a:pt x="1087" y="1058"/>
                  </a:cubicBezTo>
                  <a:cubicBezTo>
                    <a:pt x="1094" y="1058"/>
                    <a:pt x="1100" y="1057"/>
                    <a:pt x="1107" y="1056"/>
                  </a:cubicBezTo>
                  <a:cubicBezTo>
                    <a:pt x="1110" y="1080"/>
                    <a:pt x="1110" y="1080"/>
                    <a:pt x="1110" y="1080"/>
                  </a:cubicBezTo>
                  <a:cubicBezTo>
                    <a:pt x="1103" y="1081"/>
                    <a:pt x="1096" y="1081"/>
                    <a:pt x="1090" y="1082"/>
                  </a:cubicBezTo>
                  <a:close/>
                  <a:moveTo>
                    <a:pt x="1267" y="1081"/>
                  </a:moveTo>
                  <a:cubicBezTo>
                    <a:pt x="1261" y="1080"/>
                    <a:pt x="1254" y="1080"/>
                    <a:pt x="1247" y="1079"/>
                  </a:cubicBezTo>
                  <a:cubicBezTo>
                    <a:pt x="1249" y="1055"/>
                    <a:pt x="1249" y="1055"/>
                    <a:pt x="1249" y="1055"/>
                  </a:cubicBezTo>
                  <a:cubicBezTo>
                    <a:pt x="1256" y="1056"/>
                    <a:pt x="1262" y="1056"/>
                    <a:pt x="1269" y="1057"/>
                  </a:cubicBezTo>
                  <a:lnTo>
                    <a:pt x="1267" y="1081"/>
                  </a:lnTo>
                  <a:close/>
                  <a:moveTo>
                    <a:pt x="1530" y="1080"/>
                  </a:moveTo>
                  <a:cubicBezTo>
                    <a:pt x="1524" y="1057"/>
                    <a:pt x="1524" y="1057"/>
                    <a:pt x="1524" y="1057"/>
                  </a:cubicBezTo>
                  <a:cubicBezTo>
                    <a:pt x="1530" y="1055"/>
                    <a:pt x="1537" y="1053"/>
                    <a:pt x="1543" y="1051"/>
                  </a:cubicBezTo>
                  <a:cubicBezTo>
                    <a:pt x="1550" y="1074"/>
                    <a:pt x="1550" y="1074"/>
                    <a:pt x="1550" y="1074"/>
                  </a:cubicBezTo>
                  <a:cubicBezTo>
                    <a:pt x="1543" y="1076"/>
                    <a:pt x="1537" y="1078"/>
                    <a:pt x="1530" y="1080"/>
                  </a:cubicBezTo>
                  <a:close/>
                  <a:moveTo>
                    <a:pt x="1129" y="1078"/>
                  </a:moveTo>
                  <a:cubicBezTo>
                    <a:pt x="1127" y="1054"/>
                    <a:pt x="1127" y="1054"/>
                    <a:pt x="1127" y="1054"/>
                  </a:cubicBezTo>
                  <a:cubicBezTo>
                    <a:pt x="1134" y="1054"/>
                    <a:pt x="1141" y="1054"/>
                    <a:pt x="1148" y="1053"/>
                  </a:cubicBezTo>
                  <a:cubicBezTo>
                    <a:pt x="1149" y="1077"/>
                    <a:pt x="1149" y="1077"/>
                    <a:pt x="1149" y="1077"/>
                  </a:cubicBezTo>
                  <a:cubicBezTo>
                    <a:pt x="1142" y="1078"/>
                    <a:pt x="1136" y="1078"/>
                    <a:pt x="1129" y="1078"/>
                  </a:cubicBezTo>
                  <a:close/>
                  <a:moveTo>
                    <a:pt x="1228" y="1078"/>
                  </a:moveTo>
                  <a:cubicBezTo>
                    <a:pt x="1221" y="1078"/>
                    <a:pt x="1215" y="1077"/>
                    <a:pt x="1208" y="1077"/>
                  </a:cubicBezTo>
                  <a:cubicBezTo>
                    <a:pt x="1209" y="1053"/>
                    <a:pt x="1209" y="1053"/>
                    <a:pt x="1209" y="1053"/>
                  </a:cubicBezTo>
                  <a:cubicBezTo>
                    <a:pt x="1215" y="1053"/>
                    <a:pt x="1222" y="1054"/>
                    <a:pt x="1229" y="1054"/>
                  </a:cubicBezTo>
                  <a:lnTo>
                    <a:pt x="1228" y="1078"/>
                  </a:lnTo>
                  <a:close/>
                  <a:moveTo>
                    <a:pt x="1168" y="1077"/>
                  </a:moveTo>
                  <a:cubicBezTo>
                    <a:pt x="1168" y="1053"/>
                    <a:pt x="1168" y="1053"/>
                    <a:pt x="1168" y="1053"/>
                  </a:cubicBezTo>
                  <a:cubicBezTo>
                    <a:pt x="1172" y="1053"/>
                    <a:pt x="1175" y="1053"/>
                    <a:pt x="1179" y="1053"/>
                  </a:cubicBezTo>
                  <a:cubicBezTo>
                    <a:pt x="1182" y="1053"/>
                    <a:pt x="1185" y="1053"/>
                    <a:pt x="1188" y="1053"/>
                  </a:cubicBezTo>
                  <a:cubicBezTo>
                    <a:pt x="1188" y="1077"/>
                    <a:pt x="1188" y="1077"/>
                    <a:pt x="1188" y="1077"/>
                  </a:cubicBezTo>
                  <a:cubicBezTo>
                    <a:pt x="1185" y="1077"/>
                    <a:pt x="1181" y="1077"/>
                    <a:pt x="1178" y="1077"/>
                  </a:cubicBezTo>
                  <a:cubicBezTo>
                    <a:pt x="1175" y="1077"/>
                    <a:pt x="1172" y="1077"/>
                    <a:pt x="1168" y="1077"/>
                  </a:cubicBezTo>
                  <a:close/>
                  <a:moveTo>
                    <a:pt x="1569" y="1068"/>
                  </a:moveTo>
                  <a:cubicBezTo>
                    <a:pt x="1561" y="1045"/>
                    <a:pt x="1561" y="1045"/>
                    <a:pt x="1561" y="1045"/>
                  </a:cubicBezTo>
                  <a:cubicBezTo>
                    <a:pt x="1567" y="1043"/>
                    <a:pt x="1573" y="1041"/>
                    <a:pt x="1579" y="1038"/>
                  </a:cubicBezTo>
                  <a:cubicBezTo>
                    <a:pt x="1589" y="1060"/>
                    <a:pt x="1589" y="1060"/>
                    <a:pt x="1589" y="1060"/>
                  </a:cubicBezTo>
                  <a:cubicBezTo>
                    <a:pt x="1582" y="1063"/>
                    <a:pt x="1576" y="1066"/>
                    <a:pt x="1569" y="1068"/>
                  </a:cubicBezTo>
                  <a:close/>
                  <a:moveTo>
                    <a:pt x="1607" y="1052"/>
                  </a:moveTo>
                  <a:cubicBezTo>
                    <a:pt x="1597" y="1030"/>
                    <a:pt x="1597" y="1030"/>
                    <a:pt x="1597" y="1030"/>
                  </a:cubicBezTo>
                  <a:cubicBezTo>
                    <a:pt x="1603" y="1027"/>
                    <a:pt x="1608" y="1024"/>
                    <a:pt x="1614" y="1021"/>
                  </a:cubicBezTo>
                  <a:cubicBezTo>
                    <a:pt x="1626" y="1042"/>
                    <a:pt x="1626" y="1042"/>
                    <a:pt x="1626" y="1042"/>
                  </a:cubicBezTo>
                  <a:cubicBezTo>
                    <a:pt x="1620" y="1046"/>
                    <a:pt x="1614" y="1049"/>
                    <a:pt x="1607" y="1052"/>
                  </a:cubicBezTo>
                  <a:close/>
                  <a:moveTo>
                    <a:pt x="1643" y="1032"/>
                  </a:moveTo>
                  <a:cubicBezTo>
                    <a:pt x="1631" y="1011"/>
                    <a:pt x="1631" y="1011"/>
                    <a:pt x="1631" y="1011"/>
                  </a:cubicBezTo>
                  <a:cubicBezTo>
                    <a:pt x="1636" y="1008"/>
                    <a:pt x="1642" y="1005"/>
                    <a:pt x="1647" y="1001"/>
                  </a:cubicBezTo>
                  <a:cubicBezTo>
                    <a:pt x="1661" y="1021"/>
                    <a:pt x="1661" y="1021"/>
                    <a:pt x="1661" y="1021"/>
                  </a:cubicBezTo>
                  <a:cubicBezTo>
                    <a:pt x="1655" y="1025"/>
                    <a:pt x="1649" y="1028"/>
                    <a:pt x="1643" y="1032"/>
                  </a:cubicBezTo>
                  <a:close/>
                  <a:moveTo>
                    <a:pt x="1677" y="1009"/>
                  </a:moveTo>
                  <a:cubicBezTo>
                    <a:pt x="1663" y="989"/>
                    <a:pt x="1663" y="989"/>
                    <a:pt x="1663" y="989"/>
                  </a:cubicBezTo>
                  <a:cubicBezTo>
                    <a:pt x="1666" y="988"/>
                    <a:pt x="1668" y="986"/>
                    <a:pt x="1671" y="984"/>
                  </a:cubicBezTo>
                  <a:cubicBezTo>
                    <a:pt x="1673" y="982"/>
                    <a:pt x="1676" y="980"/>
                    <a:pt x="1678" y="978"/>
                  </a:cubicBezTo>
                  <a:cubicBezTo>
                    <a:pt x="1694" y="996"/>
                    <a:pt x="1694" y="996"/>
                    <a:pt x="1694" y="996"/>
                  </a:cubicBezTo>
                  <a:cubicBezTo>
                    <a:pt x="1691" y="998"/>
                    <a:pt x="1688" y="1000"/>
                    <a:pt x="1686" y="1003"/>
                  </a:cubicBezTo>
                  <a:cubicBezTo>
                    <a:pt x="1683" y="1005"/>
                    <a:pt x="1680" y="1007"/>
                    <a:pt x="1677" y="1009"/>
                  </a:cubicBezTo>
                  <a:close/>
                  <a:moveTo>
                    <a:pt x="1709" y="983"/>
                  </a:moveTo>
                  <a:cubicBezTo>
                    <a:pt x="1693" y="965"/>
                    <a:pt x="1693" y="965"/>
                    <a:pt x="1693" y="965"/>
                  </a:cubicBezTo>
                  <a:cubicBezTo>
                    <a:pt x="1698" y="961"/>
                    <a:pt x="1703" y="956"/>
                    <a:pt x="1707" y="952"/>
                  </a:cubicBezTo>
                  <a:cubicBezTo>
                    <a:pt x="1724" y="968"/>
                    <a:pt x="1724" y="968"/>
                    <a:pt x="1724" y="968"/>
                  </a:cubicBezTo>
                  <a:cubicBezTo>
                    <a:pt x="1719" y="973"/>
                    <a:pt x="1714" y="978"/>
                    <a:pt x="1709" y="983"/>
                  </a:cubicBezTo>
                  <a:close/>
                  <a:moveTo>
                    <a:pt x="1738" y="953"/>
                  </a:moveTo>
                  <a:cubicBezTo>
                    <a:pt x="1720" y="937"/>
                    <a:pt x="1720" y="937"/>
                    <a:pt x="1720" y="937"/>
                  </a:cubicBezTo>
                  <a:cubicBezTo>
                    <a:pt x="1724" y="932"/>
                    <a:pt x="1728" y="927"/>
                    <a:pt x="1731" y="922"/>
                  </a:cubicBezTo>
                  <a:cubicBezTo>
                    <a:pt x="1751" y="936"/>
                    <a:pt x="1751" y="936"/>
                    <a:pt x="1751" y="936"/>
                  </a:cubicBezTo>
                  <a:cubicBezTo>
                    <a:pt x="1747" y="941"/>
                    <a:pt x="1743" y="947"/>
                    <a:pt x="1738" y="953"/>
                  </a:cubicBezTo>
                  <a:close/>
                  <a:moveTo>
                    <a:pt x="1762" y="917"/>
                  </a:moveTo>
                  <a:cubicBezTo>
                    <a:pt x="1740" y="906"/>
                    <a:pt x="1740" y="906"/>
                    <a:pt x="1740" y="906"/>
                  </a:cubicBezTo>
                  <a:cubicBezTo>
                    <a:pt x="1743" y="901"/>
                    <a:pt x="1746" y="895"/>
                    <a:pt x="1748" y="890"/>
                  </a:cubicBezTo>
                  <a:cubicBezTo>
                    <a:pt x="1770" y="898"/>
                    <a:pt x="1770" y="898"/>
                    <a:pt x="1770" y="898"/>
                  </a:cubicBezTo>
                  <a:cubicBezTo>
                    <a:pt x="1768" y="904"/>
                    <a:pt x="1765" y="911"/>
                    <a:pt x="1762" y="917"/>
                  </a:cubicBezTo>
                  <a:close/>
                  <a:moveTo>
                    <a:pt x="1776" y="877"/>
                  </a:moveTo>
                  <a:cubicBezTo>
                    <a:pt x="1753" y="872"/>
                    <a:pt x="1753" y="872"/>
                    <a:pt x="1753" y="872"/>
                  </a:cubicBezTo>
                  <a:cubicBezTo>
                    <a:pt x="1754" y="866"/>
                    <a:pt x="1754" y="860"/>
                    <a:pt x="1754" y="854"/>
                  </a:cubicBezTo>
                  <a:cubicBezTo>
                    <a:pt x="1778" y="855"/>
                    <a:pt x="1778" y="855"/>
                    <a:pt x="1778" y="855"/>
                  </a:cubicBezTo>
                  <a:cubicBezTo>
                    <a:pt x="1778" y="862"/>
                    <a:pt x="1777" y="869"/>
                    <a:pt x="1776" y="877"/>
                  </a:cubicBezTo>
                  <a:close/>
                  <a:moveTo>
                    <a:pt x="1754" y="836"/>
                  </a:moveTo>
                  <a:cubicBezTo>
                    <a:pt x="1753" y="830"/>
                    <a:pt x="1752" y="824"/>
                    <a:pt x="1751" y="818"/>
                  </a:cubicBezTo>
                  <a:cubicBezTo>
                    <a:pt x="1774" y="812"/>
                    <a:pt x="1774" y="812"/>
                    <a:pt x="1774" y="812"/>
                  </a:cubicBezTo>
                  <a:cubicBezTo>
                    <a:pt x="1776" y="819"/>
                    <a:pt x="1777" y="826"/>
                    <a:pt x="1778" y="833"/>
                  </a:cubicBezTo>
                  <a:lnTo>
                    <a:pt x="1754" y="836"/>
                  </a:lnTo>
                  <a:close/>
                  <a:moveTo>
                    <a:pt x="1745" y="800"/>
                  </a:moveTo>
                  <a:cubicBezTo>
                    <a:pt x="1743" y="794"/>
                    <a:pt x="1741" y="788"/>
                    <a:pt x="1738" y="782"/>
                  </a:cubicBezTo>
                  <a:cubicBezTo>
                    <a:pt x="1760" y="772"/>
                    <a:pt x="1760" y="772"/>
                    <a:pt x="1760" y="772"/>
                  </a:cubicBezTo>
                  <a:cubicBezTo>
                    <a:pt x="1763" y="779"/>
                    <a:pt x="1766" y="785"/>
                    <a:pt x="1768" y="792"/>
                  </a:cubicBezTo>
                  <a:lnTo>
                    <a:pt x="1745" y="800"/>
                  </a:lnTo>
                  <a:close/>
                  <a:moveTo>
                    <a:pt x="1730" y="765"/>
                  </a:moveTo>
                  <a:cubicBezTo>
                    <a:pt x="1727" y="759"/>
                    <a:pt x="1724" y="753"/>
                    <a:pt x="1720" y="748"/>
                  </a:cubicBezTo>
                  <a:cubicBezTo>
                    <a:pt x="1741" y="736"/>
                    <a:pt x="1741" y="736"/>
                    <a:pt x="1741" y="736"/>
                  </a:cubicBezTo>
                  <a:cubicBezTo>
                    <a:pt x="1745" y="742"/>
                    <a:pt x="1748" y="748"/>
                    <a:pt x="1751" y="754"/>
                  </a:cubicBezTo>
                  <a:lnTo>
                    <a:pt x="1730" y="765"/>
                  </a:lnTo>
                  <a:close/>
                  <a:moveTo>
                    <a:pt x="1710" y="731"/>
                  </a:moveTo>
                  <a:cubicBezTo>
                    <a:pt x="1707" y="725"/>
                    <a:pt x="1703" y="720"/>
                    <a:pt x="1700" y="714"/>
                  </a:cubicBezTo>
                  <a:cubicBezTo>
                    <a:pt x="1720" y="701"/>
                    <a:pt x="1720" y="701"/>
                    <a:pt x="1720" y="701"/>
                  </a:cubicBezTo>
                  <a:cubicBezTo>
                    <a:pt x="1724" y="707"/>
                    <a:pt x="1727" y="712"/>
                    <a:pt x="1731" y="718"/>
                  </a:cubicBezTo>
                  <a:lnTo>
                    <a:pt x="1710" y="731"/>
                  </a:lnTo>
                  <a:close/>
                  <a:moveTo>
                    <a:pt x="1689" y="698"/>
                  </a:moveTo>
                  <a:cubicBezTo>
                    <a:pt x="1685" y="692"/>
                    <a:pt x="1681" y="687"/>
                    <a:pt x="1678" y="681"/>
                  </a:cubicBezTo>
                  <a:cubicBezTo>
                    <a:pt x="1697" y="667"/>
                    <a:pt x="1697" y="667"/>
                    <a:pt x="1697" y="667"/>
                  </a:cubicBezTo>
                  <a:cubicBezTo>
                    <a:pt x="1701" y="673"/>
                    <a:pt x="1705" y="679"/>
                    <a:pt x="1709" y="684"/>
                  </a:cubicBezTo>
                  <a:lnTo>
                    <a:pt x="1689" y="698"/>
                  </a:lnTo>
                  <a:close/>
                  <a:moveTo>
                    <a:pt x="1666" y="665"/>
                  </a:moveTo>
                  <a:cubicBezTo>
                    <a:pt x="1663" y="659"/>
                    <a:pt x="1659" y="654"/>
                    <a:pt x="1655" y="648"/>
                  </a:cubicBezTo>
                  <a:cubicBezTo>
                    <a:pt x="1675" y="634"/>
                    <a:pt x="1675" y="634"/>
                    <a:pt x="1675" y="634"/>
                  </a:cubicBezTo>
                  <a:cubicBezTo>
                    <a:pt x="1679" y="640"/>
                    <a:pt x="1682" y="646"/>
                    <a:pt x="1686" y="651"/>
                  </a:cubicBezTo>
                  <a:lnTo>
                    <a:pt x="1666" y="665"/>
                  </a:lnTo>
                  <a:close/>
                  <a:moveTo>
                    <a:pt x="1644" y="631"/>
                  </a:moveTo>
                  <a:cubicBezTo>
                    <a:pt x="1640" y="626"/>
                    <a:pt x="1636" y="620"/>
                    <a:pt x="1633" y="614"/>
                  </a:cubicBezTo>
                  <a:cubicBezTo>
                    <a:pt x="1653" y="601"/>
                    <a:pt x="1653" y="601"/>
                    <a:pt x="1653" y="601"/>
                  </a:cubicBezTo>
                  <a:cubicBezTo>
                    <a:pt x="1656" y="607"/>
                    <a:pt x="1660" y="612"/>
                    <a:pt x="1664" y="618"/>
                  </a:cubicBezTo>
                  <a:lnTo>
                    <a:pt x="1644" y="631"/>
                  </a:lnTo>
                  <a:close/>
                  <a:moveTo>
                    <a:pt x="1622" y="597"/>
                  </a:moveTo>
                  <a:cubicBezTo>
                    <a:pt x="1618" y="591"/>
                    <a:pt x="1615" y="586"/>
                    <a:pt x="1612" y="580"/>
                  </a:cubicBezTo>
                  <a:cubicBezTo>
                    <a:pt x="1632" y="568"/>
                    <a:pt x="1632" y="568"/>
                    <a:pt x="1632" y="568"/>
                  </a:cubicBezTo>
                  <a:cubicBezTo>
                    <a:pt x="1636" y="573"/>
                    <a:pt x="1639" y="579"/>
                    <a:pt x="1642" y="585"/>
                  </a:cubicBezTo>
                  <a:lnTo>
                    <a:pt x="1622" y="597"/>
                  </a:lnTo>
                  <a:close/>
                  <a:moveTo>
                    <a:pt x="1602" y="562"/>
                  </a:moveTo>
                  <a:cubicBezTo>
                    <a:pt x="1598" y="556"/>
                    <a:pt x="1595" y="550"/>
                    <a:pt x="1592" y="544"/>
                  </a:cubicBezTo>
                  <a:cubicBezTo>
                    <a:pt x="1614" y="533"/>
                    <a:pt x="1614" y="533"/>
                    <a:pt x="1614" y="533"/>
                  </a:cubicBezTo>
                  <a:cubicBezTo>
                    <a:pt x="1617" y="539"/>
                    <a:pt x="1620" y="545"/>
                    <a:pt x="1623" y="551"/>
                  </a:cubicBezTo>
                  <a:lnTo>
                    <a:pt x="1602" y="562"/>
                  </a:lnTo>
                  <a:close/>
                  <a:moveTo>
                    <a:pt x="1584" y="525"/>
                  </a:moveTo>
                  <a:cubicBezTo>
                    <a:pt x="1581" y="519"/>
                    <a:pt x="1578" y="512"/>
                    <a:pt x="1576" y="506"/>
                  </a:cubicBezTo>
                  <a:cubicBezTo>
                    <a:pt x="1598" y="498"/>
                    <a:pt x="1598" y="498"/>
                    <a:pt x="1598" y="498"/>
                  </a:cubicBezTo>
                  <a:cubicBezTo>
                    <a:pt x="1601" y="503"/>
                    <a:pt x="1603" y="509"/>
                    <a:pt x="1606" y="515"/>
                  </a:cubicBezTo>
                  <a:lnTo>
                    <a:pt x="1584" y="525"/>
                  </a:lnTo>
                  <a:close/>
                  <a:moveTo>
                    <a:pt x="1569" y="487"/>
                  </a:moveTo>
                  <a:cubicBezTo>
                    <a:pt x="1567" y="480"/>
                    <a:pt x="1565" y="473"/>
                    <a:pt x="1563" y="467"/>
                  </a:cubicBezTo>
                  <a:cubicBezTo>
                    <a:pt x="1586" y="461"/>
                    <a:pt x="1586" y="461"/>
                    <a:pt x="1586" y="461"/>
                  </a:cubicBezTo>
                  <a:cubicBezTo>
                    <a:pt x="1588" y="467"/>
                    <a:pt x="1590" y="473"/>
                    <a:pt x="1592" y="479"/>
                  </a:cubicBezTo>
                  <a:lnTo>
                    <a:pt x="1569" y="487"/>
                  </a:lnTo>
                  <a:close/>
                  <a:moveTo>
                    <a:pt x="1558" y="447"/>
                  </a:moveTo>
                  <a:cubicBezTo>
                    <a:pt x="1557" y="440"/>
                    <a:pt x="1556" y="433"/>
                    <a:pt x="1555" y="426"/>
                  </a:cubicBezTo>
                  <a:cubicBezTo>
                    <a:pt x="1579" y="423"/>
                    <a:pt x="1579" y="423"/>
                    <a:pt x="1579" y="423"/>
                  </a:cubicBezTo>
                  <a:cubicBezTo>
                    <a:pt x="1580" y="429"/>
                    <a:pt x="1581" y="436"/>
                    <a:pt x="1582" y="442"/>
                  </a:cubicBezTo>
                  <a:lnTo>
                    <a:pt x="1558" y="447"/>
                  </a:lnTo>
                  <a:close/>
                  <a:moveTo>
                    <a:pt x="1553" y="406"/>
                  </a:moveTo>
                  <a:cubicBezTo>
                    <a:pt x="1553" y="399"/>
                    <a:pt x="1552" y="393"/>
                    <a:pt x="1552" y="387"/>
                  </a:cubicBezTo>
                  <a:cubicBezTo>
                    <a:pt x="1552" y="385"/>
                    <a:pt x="1552" y="385"/>
                    <a:pt x="1552" y="385"/>
                  </a:cubicBezTo>
                  <a:cubicBezTo>
                    <a:pt x="1576" y="385"/>
                    <a:pt x="1576" y="385"/>
                    <a:pt x="1576" y="385"/>
                  </a:cubicBezTo>
                  <a:cubicBezTo>
                    <a:pt x="1576" y="387"/>
                    <a:pt x="1576" y="387"/>
                    <a:pt x="1576" y="387"/>
                  </a:cubicBezTo>
                  <a:cubicBezTo>
                    <a:pt x="1576" y="393"/>
                    <a:pt x="1577" y="398"/>
                    <a:pt x="1577" y="404"/>
                  </a:cubicBezTo>
                  <a:lnTo>
                    <a:pt x="1553" y="406"/>
                  </a:lnTo>
                  <a:close/>
                  <a:moveTo>
                    <a:pt x="1577" y="366"/>
                  </a:moveTo>
                  <a:cubicBezTo>
                    <a:pt x="1553" y="364"/>
                    <a:pt x="1553" y="364"/>
                    <a:pt x="1553" y="364"/>
                  </a:cubicBezTo>
                  <a:cubicBezTo>
                    <a:pt x="1554" y="357"/>
                    <a:pt x="1555" y="350"/>
                    <a:pt x="1556" y="343"/>
                  </a:cubicBezTo>
                  <a:cubicBezTo>
                    <a:pt x="1580" y="347"/>
                    <a:pt x="1580" y="347"/>
                    <a:pt x="1580" y="347"/>
                  </a:cubicBezTo>
                  <a:cubicBezTo>
                    <a:pt x="1579" y="353"/>
                    <a:pt x="1578" y="360"/>
                    <a:pt x="1577" y="366"/>
                  </a:cubicBezTo>
                  <a:close/>
                  <a:moveTo>
                    <a:pt x="1583" y="328"/>
                  </a:moveTo>
                  <a:cubicBezTo>
                    <a:pt x="1560" y="323"/>
                    <a:pt x="1560" y="323"/>
                    <a:pt x="1560" y="323"/>
                  </a:cubicBezTo>
                  <a:cubicBezTo>
                    <a:pt x="1562" y="316"/>
                    <a:pt x="1564" y="309"/>
                    <a:pt x="1566" y="30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7" y="316"/>
                    <a:pt x="1585" y="322"/>
                    <a:pt x="1583" y="328"/>
                  </a:cubicBezTo>
                  <a:close/>
                  <a:moveTo>
                    <a:pt x="1595" y="292"/>
                  </a:moveTo>
                  <a:cubicBezTo>
                    <a:pt x="1573" y="283"/>
                    <a:pt x="1573" y="283"/>
                    <a:pt x="1573" y="283"/>
                  </a:cubicBezTo>
                  <a:cubicBezTo>
                    <a:pt x="1576" y="277"/>
                    <a:pt x="1579" y="270"/>
                    <a:pt x="1582" y="264"/>
                  </a:cubicBezTo>
                  <a:cubicBezTo>
                    <a:pt x="1603" y="275"/>
                    <a:pt x="1603" y="275"/>
                    <a:pt x="1603" y="275"/>
                  </a:cubicBezTo>
                  <a:cubicBezTo>
                    <a:pt x="1600" y="280"/>
                    <a:pt x="1598" y="286"/>
                    <a:pt x="1595" y="292"/>
                  </a:cubicBezTo>
                  <a:close/>
                  <a:moveTo>
                    <a:pt x="1612" y="258"/>
                  </a:moveTo>
                  <a:cubicBezTo>
                    <a:pt x="1592" y="246"/>
                    <a:pt x="1592" y="246"/>
                    <a:pt x="1592" y="246"/>
                  </a:cubicBezTo>
                  <a:cubicBezTo>
                    <a:pt x="1595" y="240"/>
                    <a:pt x="1599" y="234"/>
                    <a:pt x="1603" y="228"/>
                  </a:cubicBezTo>
                  <a:cubicBezTo>
                    <a:pt x="1623" y="242"/>
                    <a:pt x="1623" y="242"/>
                    <a:pt x="1623" y="242"/>
                  </a:cubicBezTo>
                  <a:cubicBezTo>
                    <a:pt x="1619" y="247"/>
                    <a:pt x="1616" y="253"/>
                    <a:pt x="1612" y="258"/>
                  </a:cubicBezTo>
                  <a:close/>
                  <a:moveTo>
                    <a:pt x="1634" y="226"/>
                  </a:moveTo>
                  <a:cubicBezTo>
                    <a:pt x="1615" y="211"/>
                    <a:pt x="1615" y="211"/>
                    <a:pt x="1615" y="211"/>
                  </a:cubicBezTo>
                  <a:cubicBezTo>
                    <a:pt x="1619" y="206"/>
                    <a:pt x="1624" y="201"/>
                    <a:pt x="1628" y="196"/>
                  </a:cubicBezTo>
                  <a:cubicBezTo>
                    <a:pt x="1646" y="211"/>
                    <a:pt x="1646" y="211"/>
                    <a:pt x="1646" y="211"/>
                  </a:cubicBezTo>
                  <a:cubicBezTo>
                    <a:pt x="1642" y="216"/>
                    <a:pt x="1638" y="221"/>
                    <a:pt x="1634" y="226"/>
                  </a:cubicBezTo>
                  <a:close/>
                  <a:moveTo>
                    <a:pt x="1659" y="197"/>
                  </a:moveTo>
                  <a:cubicBezTo>
                    <a:pt x="1642" y="180"/>
                    <a:pt x="1642" y="180"/>
                    <a:pt x="1642" y="180"/>
                  </a:cubicBezTo>
                  <a:cubicBezTo>
                    <a:pt x="1647" y="176"/>
                    <a:pt x="1652" y="171"/>
                    <a:pt x="1657" y="166"/>
                  </a:cubicBezTo>
                  <a:cubicBezTo>
                    <a:pt x="1673" y="184"/>
                    <a:pt x="1673" y="184"/>
                    <a:pt x="1673" y="184"/>
                  </a:cubicBezTo>
                  <a:cubicBezTo>
                    <a:pt x="1668" y="188"/>
                    <a:pt x="1664" y="193"/>
                    <a:pt x="1659" y="197"/>
                  </a:cubicBezTo>
                  <a:close/>
                  <a:moveTo>
                    <a:pt x="1688" y="171"/>
                  </a:moveTo>
                  <a:cubicBezTo>
                    <a:pt x="1672" y="152"/>
                    <a:pt x="1672" y="152"/>
                    <a:pt x="1672" y="152"/>
                  </a:cubicBezTo>
                  <a:cubicBezTo>
                    <a:pt x="1677" y="148"/>
                    <a:pt x="1682" y="144"/>
                    <a:pt x="1688" y="139"/>
                  </a:cubicBezTo>
                  <a:cubicBezTo>
                    <a:pt x="1703" y="158"/>
                    <a:pt x="1703" y="158"/>
                    <a:pt x="1703" y="158"/>
                  </a:cubicBezTo>
                  <a:cubicBezTo>
                    <a:pt x="1698" y="162"/>
                    <a:pt x="1693" y="166"/>
                    <a:pt x="1688" y="171"/>
                  </a:cubicBezTo>
                  <a:close/>
                  <a:moveTo>
                    <a:pt x="1718" y="146"/>
                  </a:moveTo>
                  <a:cubicBezTo>
                    <a:pt x="1704" y="127"/>
                    <a:pt x="1704" y="127"/>
                    <a:pt x="1704" y="127"/>
                  </a:cubicBezTo>
                  <a:cubicBezTo>
                    <a:pt x="1710" y="123"/>
                    <a:pt x="1715" y="119"/>
                    <a:pt x="1721" y="115"/>
                  </a:cubicBezTo>
                  <a:cubicBezTo>
                    <a:pt x="1734" y="135"/>
                    <a:pt x="1734" y="135"/>
                    <a:pt x="1734" y="135"/>
                  </a:cubicBezTo>
                  <a:cubicBezTo>
                    <a:pt x="1729" y="139"/>
                    <a:pt x="1724" y="142"/>
                    <a:pt x="1718" y="146"/>
                  </a:cubicBezTo>
                  <a:close/>
                  <a:moveTo>
                    <a:pt x="1751" y="124"/>
                  </a:moveTo>
                  <a:cubicBezTo>
                    <a:pt x="1738" y="104"/>
                    <a:pt x="1738" y="104"/>
                    <a:pt x="1738" y="104"/>
                  </a:cubicBezTo>
                  <a:cubicBezTo>
                    <a:pt x="1744" y="100"/>
                    <a:pt x="1749" y="97"/>
                    <a:pt x="1755" y="93"/>
                  </a:cubicBezTo>
                  <a:cubicBezTo>
                    <a:pt x="1768" y="114"/>
                    <a:pt x="1768" y="114"/>
                    <a:pt x="1768" y="114"/>
                  </a:cubicBezTo>
                  <a:cubicBezTo>
                    <a:pt x="1762" y="117"/>
                    <a:pt x="1756" y="121"/>
                    <a:pt x="1751" y="124"/>
                  </a:cubicBezTo>
                  <a:close/>
                  <a:moveTo>
                    <a:pt x="1785" y="104"/>
                  </a:moveTo>
                  <a:cubicBezTo>
                    <a:pt x="1773" y="83"/>
                    <a:pt x="1773" y="83"/>
                    <a:pt x="1773" y="83"/>
                  </a:cubicBezTo>
                  <a:cubicBezTo>
                    <a:pt x="1779" y="80"/>
                    <a:pt x="1785" y="77"/>
                    <a:pt x="1791" y="73"/>
                  </a:cubicBezTo>
                  <a:cubicBezTo>
                    <a:pt x="1802" y="95"/>
                    <a:pt x="1802" y="95"/>
                    <a:pt x="1802" y="95"/>
                  </a:cubicBezTo>
                  <a:cubicBezTo>
                    <a:pt x="1796" y="98"/>
                    <a:pt x="1790" y="101"/>
                    <a:pt x="1785" y="104"/>
                  </a:cubicBezTo>
                  <a:close/>
                  <a:moveTo>
                    <a:pt x="1820" y="86"/>
                  </a:moveTo>
                  <a:cubicBezTo>
                    <a:pt x="1809" y="64"/>
                    <a:pt x="1809" y="64"/>
                    <a:pt x="1809" y="64"/>
                  </a:cubicBezTo>
                  <a:cubicBezTo>
                    <a:pt x="1815" y="61"/>
                    <a:pt x="1821" y="58"/>
                    <a:pt x="1827" y="55"/>
                  </a:cubicBezTo>
                  <a:cubicBezTo>
                    <a:pt x="1837" y="77"/>
                    <a:pt x="1837" y="77"/>
                    <a:pt x="1837" y="77"/>
                  </a:cubicBezTo>
                  <a:cubicBezTo>
                    <a:pt x="1832" y="80"/>
                    <a:pt x="1826" y="83"/>
                    <a:pt x="1820" y="86"/>
                  </a:cubicBezTo>
                  <a:close/>
                  <a:moveTo>
                    <a:pt x="1855" y="69"/>
                  </a:moveTo>
                  <a:cubicBezTo>
                    <a:pt x="1846" y="47"/>
                    <a:pt x="1846" y="47"/>
                    <a:pt x="1846" y="47"/>
                  </a:cubicBezTo>
                  <a:cubicBezTo>
                    <a:pt x="1852" y="44"/>
                    <a:pt x="1858" y="42"/>
                    <a:pt x="1865" y="39"/>
                  </a:cubicBezTo>
                  <a:cubicBezTo>
                    <a:pt x="1874" y="61"/>
                    <a:pt x="1874" y="61"/>
                    <a:pt x="1874" y="61"/>
                  </a:cubicBezTo>
                  <a:cubicBezTo>
                    <a:pt x="1868" y="64"/>
                    <a:pt x="1862" y="66"/>
                    <a:pt x="1855" y="69"/>
                  </a:cubicBezTo>
                  <a:close/>
                  <a:moveTo>
                    <a:pt x="1892" y="54"/>
                  </a:moveTo>
                  <a:cubicBezTo>
                    <a:pt x="1883" y="32"/>
                    <a:pt x="1883" y="32"/>
                    <a:pt x="1883" y="32"/>
                  </a:cubicBezTo>
                  <a:cubicBezTo>
                    <a:pt x="1890" y="29"/>
                    <a:pt x="1896" y="27"/>
                    <a:pt x="1902" y="24"/>
                  </a:cubicBezTo>
                  <a:cubicBezTo>
                    <a:pt x="1911" y="47"/>
                    <a:pt x="1911" y="47"/>
                    <a:pt x="1911" y="47"/>
                  </a:cubicBezTo>
                  <a:cubicBezTo>
                    <a:pt x="1905" y="49"/>
                    <a:pt x="1898" y="52"/>
                    <a:pt x="1892" y="54"/>
                  </a:cubicBezTo>
                  <a:close/>
                  <a:moveTo>
                    <a:pt x="1929" y="40"/>
                  </a:moveTo>
                  <a:cubicBezTo>
                    <a:pt x="1921" y="18"/>
                    <a:pt x="1921" y="18"/>
                    <a:pt x="1921" y="18"/>
                  </a:cubicBezTo>
                  <a:cubicBezTo>
                    <a:pt x="1928" y="15"/>
                    <a:pt x="1935" y="13"/>
                    <a:pt x="1941" y="11"/>
                  </a:cubicBezTo>
                  <a:cubicBezTo>
                    <a:pt x="1948" y="34"/>
                    <a:pt x="1948" y="34"/>
                    <a:pt x="1948" y="34"/>
                  </a:cubicBezTo>
                  <a:cubicBezTo>
                    <a:pt x="1942" y="36"/>
                    <a:pt x="1936" y="38"/>
                    <a:pt x="1929" y="40"/>
                  </a:cubicBezTo>
                  <a:close/>
                  <a:moveTo>
                    <a:pt x="1967" y="28"/>
                  </a:moveTo>
                  <a:cubicBezTo>
                    <a:pt x="1960" y="5"/>
                    <a:pt x="1960" y="5"/>
                    <a:pt x="1960" y="5"/>
                  </a:cubicBezTo>
                  <a:cubicBezTo>
                    <a:pt x="1967" y="3"/>
                    <a:pt x="1974" y="1"/>
                    <a:pt x="1980" y="0"/>
                  </a:cubicBezTo>
                  <a:cubicBezTo>
                    <a:pt x="1986" y="23"/>
                    <a:pt x="1986" y="23"/>
                    <a:pt x="1986" y="23"/>
                  </a:cubicBezTo>
                  <a:cubicBezTo>
                    <a:pt x="1980" y="24"/>
                    <a:pt x="1974" y="26"/>
                    <a:pt x="1967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363137" y="1031124"/>
              <a:ext cx="1271815" cy="847538"/>
              <a:chOff x="7386221" y="1031124"/>
              <a:chExt cx="1271815" cy="847538"/>
            </a:xfrm>
          </p:grpSpPr>
          <p:sp>
            <p:nvSpPr>
              <p:cNvPr id="44" name="Freeform 25"/>
              <p:cNvSpPr/>
              <p:nvPr/>
            </p:nvSpPr>
            <p:spPr bwMode="auto">
              <a:xfrm>
                <a:off x="7634899" y="1031124"/>
                <a:ext cx="1023136" cy="670925"/>
              </a:xfrm>
              <a:custGeom>
                <a:avLst/>
                <a:gdLst>
                  <a:gd name="T0" fmla="*/ 34 w 1008"/>
                  <a:gd name="T1" fmla="*/ 364 h 661"/>
                  <a:gd name="T2" fmla="*/ 0 w 1008"/>
                  <a:gd name="T3" fmla="*/ 661 h 661"/>
                  <a:gd name="T4" fmla="*/ 1008 w 1008"/>
                  <a:gd name="T5" fmla="*/ 0 h 661"/>
                  <a:gd name="T6" fmla="*/ 34 w 1008"/>
                  <a:gd name="T7" fmla="*/ 364 h 6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661"/>
                  <a:gd name="T14" fmla="*/ 1008 w 1008"/>
                  <a:gd name="T15" fmla="*/ 661 h 6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661">
                    <a:moveTo>
                      <a:pt x="34" y="364"/>
                    </a:moveTo>
                    <a:lnTo>
                      <a:pt x="0" y="661"/>
                    </a:lnTo>
                    <a:lnTo>
                      <a:pt x="1008" y="0"/>
                    </a:lnTo>
                    <a:lnTo>
                      <a:pt x="34" y="364"/>
                    </a:lnTo>
                    <a:close/>
                  </a:path>
                </a:pathLst>
              </a:custGeom>
              <a:solidFill>
                <a:srgbClr val="FF45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7386221" y="1031124"/>
                <a:ext cx="1271815" cy="847538"/>
              </a:xfrm>
              <a:custGeom>
                <a:avLst/>
                <a:gdLst>
                  <a:gd name="T0" fmla="*/ 0 w 1253"/>
                  <a:gd name="T1" fmla="*/ 152 h 835"/>
                  <a:gd name="T2" fmla="*/ 275 w 1253"/>
                  <a:gd name="T3" fmla="*/ 403 h 835"/>
                  <a:gd name="T4" fmla="*/ 1253 w 1253"/>
                  <a:gd name="T5" fmla="*/ 0 h 835"/>
                  <a:gd name="T6" fmla="*/ 453 w 1253"/>
                  <a:gd name="T7" fmla="*/ 566 h 835"/>
                  <a:gd name="T8" fmla="*/ 750 w 1253"/>
                  <a:gd name="T9" fmla="*/ 835 h 835"/>
                  <a:gd name="T10" fmla="*/ 1253 w 1253"/>
                  <a:gd name="T11" fmla="*/ 0 h 835"/>
                  <a:gd name="T12" fmla="*/ 0 w 1253"/>
                  <a:gd name="T13" fmla="*/ 152 h 8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3"/>
                  <a:gd name="T22" fmla="*/ 0 h 835"/>
                  <a:gd name="T23" fmla="*/ 1253 w 1253"/>
                  <a:gd name="T24" fmla="*/ 835 h 8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3" h="835">
                    <a:moveTo>
                      <a:pt x="0" y="152"/>
                    </a:moveTo>
                    <a:lnTo>
                      <a:pt x="275" y="403"/>
                    </a:lnTo>
                    <a:lnTo>
                      <a:pt x="1253" y="0"/>
                    </a:lnTo>
                    <a:lnTo>
                      <a:pt x="453" y="566"/>
                    </a:lnTo>
                    <a:lnTo>
                      <a:pt x="750" y="835"/>
                    </a:lnTo>
                    <a:lnTo>
                      <a:pt x="1253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FF7C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7634899" y="1031124"/>
                <a:ext cx="1023136" cy="670925"/>
              </a:xfrm>
              <a:custGeom>
                <a:avLst/>
                <a:gdLst>
                  <a:gd name="T0" fmla="*/ 0 w 1008"/>
                  <a:gd name="T1" fmla="*/ 661 h 661"/>
                  <a:gd name="T2" fmla="*/ 208 w 1008"/>
                  <a:gd name="T3" fmla="*/ 566 h 661"/>
                  <a:gd name="T4" fmla="*/ 1008 w 1008"/>
                  <a:gd name="T5" fmla="*/ 0 h 661"/>
                  <a:gd name="T6" fmla="*/ 0 w 1008"/>
                  <a:gd name="T7" fmla="*/ 661 h 6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661"/>
                  <a:gd name="T14" fmla="*/ 1008 w 1008"/>
                  <a:gd name="T15" fmla="*/ 661 h 6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661">
                    <a:moveTo>
                      <a:pt x="0" y="661"/>
                    </a:moveTo>
                    <a:lnTo>
                      <a:pt x="208" y="566"/>
                    </a:lnTo>
                    <a:lnTo>
                      <a:pt x="1008" y="0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FF45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10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280206" y="1673376"/>
            <a:ext cx="6172114" cy="3921379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square" lIns="149994" tIns="29999" rIns="149994" bIns="29999" rtlCol="0" anchor="t" anchorCtr="0">
            <a:noAutofit/>
          </a:bodyPr>
          <a:lstStyle/>
          <a:p>
            <a:pPr marL="381000" indent="-381000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Who 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sent you a gift on your birthday?</a:t>
            </a:r>
          </a:p>
          <a:p>
            <a:pPr marL="381000" indent="-3810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…did.</a:t>
            </a:r>
          </a:p>
          <a:p>
            <a:pPr marL="381000" indent="-3810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What did he sent you?</a:t>
            </a:r>
          </a:p>
          <a:p>
            <a:pPr marL="381000" indent="-3810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 sent me…</a:t>
            </a:r>
          </a:p>
          <a:p>
            <a:pPr marL="381000" indent="-3810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How did you feel about it?</a:t>
            </a:r>
          </a:p>
          <a:p>
            <a:pPr marL="381000" indent="-3810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felt…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216">
        <p14:switch dir="r"/>
      </p:transition>
    </mc:Choice>
    <mc:Fallback xmlns="">
      <p:transition spd="slow" advTm="3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6755665" y="1959418"/>
            <a:ext cx="1944526" cy="3589107"/>
          </a:xfrm>
          <a:prstGeom prst="rect">
            <a:avLst/>
          </a:prstGeom>
          <a:solidFill>
            <a:srgbClr val="FF7C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6834932" y="2693195"/>
            <a:ext cx="1785994" cy="1800489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to…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ime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for…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657128" y="2013848"/>
            <a:ext cx="1944526" cy="3534676"/>
          </a:xfrm>
          <a:prstGeom prst="rect">
            <a:avLst/>
          </a:prstGeom>
          <a:solidFill>
            <a:srgbClr val="FF7C8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2657128" y="2132856"/>
            <a:ext cx="1957402" cy="2662263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ive in…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have…for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with…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67430" y="2013847"/>
            <a:ext cx="1944526" cy="3534677"/>
            <a:chOff x="503238" y="1596870"/>
            <a:chExt cx="1944526" cy="2898322"/>
          </a:xfrm>
        </p:grpSpPr>
        <p:sp>
          <p:nvSpPr>
            <p:cNvPr id="76" name="矩形 75"/>
            <p:cNvSpPr/>
            <p:nvPr/>
          </p:nvSpPr>
          <p:spPr>
            <a:xfrm flipH="1">
              <a:off x="503238" y="1596870"/>
              <a:ext cx="1944526" cy="2898322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3175">
              <a:solidFill>
                <a:schemeClr val="bg1">
                  <a:lumMod val="85000"/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03238" y="3563798"/>
              <a:ext cx="1944526" cy="547687"/>
            </a:xfrm>
            <a:prstGeom prst="rect">
              <a:avLst/>
            </a:prstGeom>
            <a:solidFill>
              <a:srgbClr val="FF4545">
                <a:alpha val="7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34327" y="3618614"/>
              <a:ext cx="1215397" cy="479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搭 配</a:t>
              </a:r>
              <a:endPara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692919" y="1959418"/>
            <a:ext cx="1944526" cy="3589107"/>
            <a:chOff x="503238" y="1596870"/>
            <a:chExt cx="1944526" cy="2898322"/>
          </a:xfrm>
        </p:grpSpPr>
        <p:sp>
          <p:nvSpPr>
            <p:cNvPr id="80" name="矩形 79"/>
            <p:cNvSpPr/>
            <p:nvPr/>
          </p:nvSpPr>
          <p:spPr>
            <a:xfrm>
              <a:off x="503238" y="1596870"/>
              <a:ext cx="1944526" cy="28983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3175">
              <a:solidFill>
                <a:schemeClr val="bg1">
                  <a:lumMod val="85000"/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03238" y="2087582"/>
              <a:ext cx="1944526" cy="547687"/>
            </a:xfrm>
            <a:prstGeom prst="rect">
              <a:avLst/>
            </a:prstGeom>
            <a:solidFill>
              <a:srgbClr val="FF7C80">
                <a:alpha val="7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934327" y="2150030"/>
              <a:ext cx="1127232" cy="472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短 语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8706" y="1088555"/>
            <a:ext cx="2213741" cy="492443"/>
          </a:xfrm>
          <a:prstGeom prst="rect">
            <a:avLst/>
          </a:prstGeom>
          <a:noFill/>
        </p:spPr>
        <p:txBody>
          <a:bodyPr wrap="none" lIns="76197" tIns="0" rIns="76197" bIns="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重点句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7085" y="359347"/>
            <a:ext cx="978395" cy="427473"/>
            <a:chOff x="3494088" y="1354138"/>
            <a:chExt cx="1176338" cy="385763"/>
          </a:xfrm>
          <a:solidFill>
            <a:srgbClr val="FF0000"/>
          </a:solidFill>
        </p:grpSpPr>
        <p:sp>
          <p:nvSpPr>
            <p:cNvPr id="33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80978"/>
            <a:ext cx="9144000" cy="694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82">
        <p:blinds dir="vert"/>
      </p:transition>
    </mc:Choice>
    <mc:Fallback xmlns="">
      <p:transition spd="slow" advTm="26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4f3edf5-5a88-46fb-9e04-8a045e670409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全屏显示(4:3)</PresentationFormat>
  <Paragraphs>74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黑体</vt:lpstr>
      <vt:lpstr>华文楷体</vt:lpstr>
      <vt:lpstr>迷你简卡通</vt:lpstr>
      <vt:lpstr>迷你简胖头鱼</vt:lpstr>
      <vt:lpstr>宋体</vt:lpstr>
      <vt:lpstr>微软雅黑</vt:lpstr>
      <vt:lpstr>文鼎习字体</vt:lpstr>
      <vt:lpstr>Arial</vt:lpstr>
      <vt:lpstr>Calibri</vt:lpstr>
      <vt:lpstr>Impact</vt:lpstr>
      <vt:lpstr>Rockwell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2015-07-08T08:22:00Z</dcterms:created>
  <dcterms:modified xsi:type="dcterms:W3CDTF">2023-01-16T22:16:01Z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A7E38A7295D1493C945D80AC6DBE7AEA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