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348" r:id="rId3"/>
    <p:sldId id="349" r:id="rId4"/>
    <p:sldId id="347" r:id="rId5"/>
    <p:sldId id="336" r:id="rId6"/>
    <p:sldId id="337" r:id="rId7"/>
    <p:sldId id="356" r:id="rId8"/>
    <p:sldId id="357" r:id="rId9"/>
    <p:sldId id="358" r:id="rId10"/>
    <p:sldId id="338" r:id="rId11"/>
    <p:sldId id="339" r:id="rId12"/>
    <p:sldId id="359" r:id="rId13"/>
    <p:sldId id="361" r:id="rId14"/>
    <p:sldId id="354" r:id="rId15"/>
    <p:sldId id="360" r:id="rId16"/>
    <p:sldId id="36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205"/>
    <a:srgbClr val="64B103"/>
    <a:srgbClr val="E9E8E3"/>
    <a:srgbClr val="6A4731"/>
    <a:srgbClr val="C72C00"/>
    <a:srgbClr val="663300"/>
    <a:srgbClr val="0000FF"/>
    <a:srgbClr val="F99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C63F10E-B5A0-4B88-A0DB-3472BAE3BC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3CC580A3-9FC5-4C06-A0F2-5B04B1425F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B8572A3E-B4B6-42D0-B79D-3A0B25923BB4}" type="slidenum">
              <a:rPr lang="zh-CN" altLang="en-US">
                <a:latin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20E7E08D-1046-4BC8-82AF-35BA92E6C026}" type="slidenum">
              <a:rPr lang="zh-CN" altLang="en-US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9E84760A-53C0-48B6-871A-595977E637DD}" type="slidenum">
              <a:rPr lang="zh-CN" altLang="en-US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832359CF-ADC9-4146-9257-21F6875030CC}" type="slidenum">
              <a:rPr lang="zh-CN" altLang="en-US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C68BB912-2228-43BA-B34D-AE6C0B2FD75F}" type="slidenum">
              <a:rPr lang="zh-CN" altLang="en-US">
                <a:latin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B0C4D257-5E9B-41D4-A7A8-11A0EC95C44A}" type="slidenum">
              <a:rPr lang="zh-CN" altLang="en-US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3174B0BA-9AA4-4BF5-9CB4-3BDB016D8A44}" type="slidenum">
              <a:rPr lang="zh-CN" altLang="en-US">
                <a:latin typeface="Arial" panose="020B0604020202020204" pitchFamily="34" charset="0"/>
              </a:rPr>
              <a:t>16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D6F529BC-2388-4E1E-A93C-C5FBA498C6DB}" type="slidenum">
              <a:rPr lang="zh-CN" altLang="en-US">
                <a:latin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588C18A6-FCBD-4547-B9E3-9BEF05D57622}" type="slidenum">
              <a:rPr lang="zh-CN" altLang="en-US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5648FA4D-23C7-4CB0-B2E9-F268F09B50DD}" type="slidenum">
              <a:rPr lang="zh-CN" altLang="en-US">
                <a:latin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1CE9FFA-6A84-46C7-8E54-0448281C6EA6}" type="slidenum">
              <a:rPr lang="zh-CN" altLang="en-US">
                <a:latin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BA230C81-69E8-45D9-A8F4-7DA059F47DDF}" type="slidenum">
              <a:rPr lang="zh-CN" altLang="en-US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FE0FCCDF-C78D-46C3-87C7-B7A805000EC5}" type="slidenum">
              <a:rPr lang="zh-CN" altLang="en-US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A87E4C22-B0FF-4580-8CFC-2E62F9850EE7}" type="slidenum">
              <a:rPr lang="zh-CN" altLang="en-US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CC7B7B01-0399-419A-8D85-45BEC51009D5}" type="slidenum">
              <a:rPr lang="zh-CN" altLang="en-US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44C02-B581-426A-96C7-2882FCCE467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368E-1887-43CF-9E77-7B1428788C4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E6A9-3CCE-4A82-BEC0-E3EF121C65F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2708-BA5A-4994-BCC8-F23B1B0374D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BA40C-7EA6-4542-8760-16F424FF7E8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FE00-6948-42E1-877A-E7494A29E65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27570-C969-43C3-99F9-65AAB344709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B7470-C3BC-41D9-8A74-6B2B7BF015B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674AD-FA20-483F-BB2B-0B77017FF51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926ED-17DE-482B-AB7E-1738F83585F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5395E-A191-4528-BB0E-3A1617B72DF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CA907059-370C-498C-ACAA-3F1BB91BB8BE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blue.mp3" TargetMode="External"/><Relationship Id="rId1" Type="http://schemas.microsoft.com/office/2007/relationships/media" Target="file:///C:\Users\Administrator\Desktop\Unit8%20&#31532;1&#35838;&#26102;&#25945;&#23398;&#35838;&#20214;\blue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yellow.mp3" TargetMode="External"/><Relationship Id="rId1" Type="http://schemas.microsoft.com/office/2007/relationships/media" Target="file:///C:\Users\Administrator\Desktop\Unit8%20&#31532;1&#35838;&#26102;&#25945;&#23398;&#35838;&#20214;\yellow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green.mp3" TargetMode="External"/><Relationship Id="rId1" Type="http://schemas.microsoft.com/office/2007/relationships/media" Target="file:///C:\Users\Administrator\Desktop\Unit8%20&#31532;1&#35838;&#26102;&#25945;&#23398;&#35838;&#20214;\green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&#26032;&#35838;&#23548;&#20837;&#27468;&#26354;&#65306;Colors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red.mp3" TargetMode="External"/><Relationship Id="rId1" Type="http://schemas.microsoft.com/office/2007/relationships/media" Target="file:///C:\Users\Administrator\Desktop\Unit8%20&#31532;1&#35838;&#26102;&#25945;&#23398;&#35838;&#20214;\red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Users\Administrator\Desktop\Unit8%20&#31532;1&#35838;&#26102;&#25945;&#23398;&#35838;&#20214;\orange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Unit8%20&#31532;1&#35838;&#26102;&#25945;&#23398;&#35838;&#20214;\orange.mp3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1&#35838;&#26102;&#25945;&#23398;&#35838;&#20214;\black.mp3" TargetMode="External"/><Relationship Id="rId1" Type="http://schemas.microsoft.com/office/2007/relationships/media" Target="file:///C:\Users\Administrator\Desktop\Unit8%20&#31532;1&#35838;&#26102;&#25945;&#23398;&#35838;&#20214;\blac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C:\Users\Administrator\Desktop\Unit8%20&#31532;1&#35838;&#26102;&#25945;&#23398;&#35838;&#20214;\white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Unit8%20&#31532;1&#35838;&#26102;&#25945;&#23398;&#35838;&#20214;\white.mp3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C:\Users\Administrator\Desktop\Unit8%20&#31532;1&#35838;&#26102;&#25945;&#23398;&#35838;&#20214;\brown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19977;&#19978;Unit7\&#35838;&#20214;\Unit7%20&#31532;1&#35838;&#26102;&#21442;&#32771;&#35838;&#20214;\twopandas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Unit8%20&#31532;1&#35838;&#26102;&#25945;&#23398;&#35838;&#20214;\brown.mp3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6" y="535385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b="1" kern="0" dirty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Unit8 What Color Is It</a:t>
            </a:r>
            <a:r>
              <a:rPr lang="zh-CN" altLang="en-US" sz="4800" b="1" kern="0" dirty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？</a:t>
            </a:r>
            <a:endParaRPr lang="en-US" altLang="zh-CN" sz="4800" b="1" kern="0" dirty="0">
              <a:solidFill>
                <a:srgbClr val="FF9966"/>
              </a:solidFill>
              <a:latin typeface="+mn-lt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zh-CN" altLang="en-US" sz="4000" kern="0" dirty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000" kern="0" dirty="0">
                <a:solidFill>
                  <a:srgbClr val="F99B70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1</a:t>
            </a:r>
            <a:r>
              <a:rPr lang="zh-CN" altLang="en-US" sz="4000" kern="0" dirty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000" kern="0" dirty="0" smtClean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35420" y="515719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2636838"/>
            <a:ext cx="3208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00FF"/>
                </a:solidFill>
              </a:rPr>
              <a:t>blue</a:t>
            </a:r>
            <a:endParaRPr lang="zh-CN" altLang="en-US" sz="6600" b="1">
              <a:solidFill>
                <a:srgbClr val="0000FF"/>
              </a:solidFill>
            </a:endParaRPr>
          </a:p>
        </p:txBody>
      </p:sp>
      <p:pic>
        <p:nvPicPr>
          <p:cNvPr id="20483" name="Picture 4" descr="图片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1557338"/>
            <a:ext cx="59594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lu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2963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" y="1628775"/>
            <a:ext cx="55864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580063" y="2636838"/>
            <a:ext cx="3208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FFFF00"/>
                </a:solidFill>
              </a:rPr>
              <a:t>yellow</a:t>
            </a:r>
            <a:endParaRPr lang="zh-CN" altLang="en-US" sz="6600" b="1">
              <a:solidFill>
                <a:srgbClr val="FFFF00"/>
              </a:solidFill>
            </a:endParaRPr>
          </a:p>
        </p:txBody>
      </p:sp>
      <p:pic>
        <p:nvPicPr>
          <p:cNvPr id="2" name="yell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299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24525" y="2636838"/>
            <a:ext cx="3208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65B205"/>
                </a:solidFill>
              </a:rPr>
              <a:t>green</a:t>
            </a:r>
            <a:endParaRPr lang="zh-CN" altLang="en-US" sz="6600" b="1">
              <a:solidFill>
                <a:srgbClr val="65B205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125538"/>
            <a:ext cx="396081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e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299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4"/>
          <p:cNvGraphicFramePr>
            <a:graphicFrameLocks noChangeAspect="1"/>
          </p:cNvGraphicFramePr>
          <p:nvPr/>
        </p:nvGraphicFramePr>
        <p:xfrm>
          <a:off x="1115616" y="1340768"/>
          <a:ext cx="6611937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Photo Editor 照片" r:id="rId4" imgW="7124700" imgH="4895850" progId="MSPhotoEd.3">
                  <p:embed/>
                </p:oleObj>
              </mc:Choice>
              <mc:Fallback>
                <p:oleObj name="Photo Editor 照片" r:id="rId4" imgW="7124700" imgH="4895850" progId="MSPhotoEd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40768"/>
                        <a:ext cx="6611937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404813"/>
            <a:ext cx="7600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atin typeface="+mn-ea"/>
                <a:ea typeface="+mn-ea"/>
              </a:rPr>
              <a:t>找一找教室中哪些是学过的颜色的物品？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41"/>
          <p:cNvSpPr txBox="1">
            <a:spLocks noChangeArrowheads="1"/>
          </p:cNvSpPr>
          <p:nvPr/>
        </p:nvSpPr>
        <p:spPr bwMode="auto">
          <a:xfrm>
            <a:off x="-22225" y="25400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Let’s play</a:t>
            </a:r>
          </a:p>
        </p:txBody>
      </p:sp>
      <p:pic>
        <p:nvPicPr>
          <p:cNvPr id="28675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71513"/>
            <a:ext cx="78962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1"/>
          <p:cNvSpPr txBox="1">
            <a:spLocks noChangeArrowheads="1"/>
          </p:cNvSpPr>
          <p:nvPr/>
        </p:nvSpPr>
        <p:spPr bwMode="auto">
          <a:xfrm>
            <a:off x="-22225" y="25400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Find and circle</a:t>
            </a:r>
          </a:p>
        </p:txBody>
      </p:sp>
      <p:pic>
        <p:nvPicPr>
          <p:cNvPr id="3072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836613"/>
            <a:ext cx="52562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55650" y="2778125"/>
            <a:ext cx="1439863" cy="8683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zh-CN" altLang="zh-CN" sz="3600">
                <a:solidFill>
                  <a:srgbClr val="FFFF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051050" y="1628775"/>
            <a:ext cx="1439863" cy="868363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zh-CN" altLang="zh-CN" sz="3600">
                <a:solidFill>
                  <a:srgbClr val="FFFF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140200" y="760413"/>
            <a:ext cx="1439863" cy="8683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zh-CN" altLang="zh-CN" sz="3600">
                <a:solidFill>
                  <a:srgbClr val="FFFF0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32588" y="1844675"/>
            <a:ext cx="1439862" cy="8683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zh-CN" altLang="zh-CN" sz="3600">
                <a:solidFill>
                  <a:srgbClr val="FF0066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8625" y="5300663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zh-CN" sz="3600">
                <a:solidFill>
                  <a:srgbClr val="3333CC"/>
                </a:solidFill>
                <a:cs typeface="Arial" panose="020B0604020202020204" pitchFamily="34" charset="0"/>
              </a:rPr>
              <a:t>red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92950" y="5300663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zh-CN" sz="3600">
                <a:solidFill>
                  <a:srgbClr val="3333CC"/>
                </a:solidFill>
                <a:cs typeface="Arial" panose="020B0604020202020204" pitchFamily="34" charset="0"/>
              </a:rPr>
              <a:t>green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43200" y="53340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zh-CN" sz="3600">
                <a:solidFill>
                  <a:srgbClr val="3333CC"/>
                </a:solidFill>
                <a:cs typeface="Arial" panose="020B0604020202020204" pitchFamily="34" charset="0"/>
              </a:rPr>
              <a:t>yellow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5650" y="5300663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zh-CN" sz="3600">
                <a:solidFill>
                  <a:srgbClr val="3333CC"/>
                </a:solidFill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979613" y="3500438"/>
            <a:ext cx="4176712" cy="194468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203575" y="2420938"/>
            <a:ext cx="4537075" cy="302418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1331913" y="1628775"/>
            <a:ext cx="3563937" cy="374491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356100" y="2565400"/>
            <a:ext cx="2520950" cy="28797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3897313" y="3175"/>
            <a:ext cx="157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sz="3600" b="1">
                <a:latin typeface="Tahoma" panose="020B060403050404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25" y="53975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14313" y="785813"/>
            <a:ext cx="8929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00FF"/>
                </a:solidFill>
              </a:rPr>
              <a:t>Listen to a song: Colors</a:t>
            </a:r>
            <a:endParaRPr lang="zh-CN" altLang="en-US" sz="3600" dirty="0">
              <a:solidFill>
                <a:srgbClr val="FF00FF"/>
              </a:solidFill>
            </a:endParaRPr>
          </a:p>
        </p:txBody>
      </p:sp>
      <p:pic>
        <p:nvPicPr>
          <p:cNvPr id="3077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1717675"/>
            <a:ext cx="52387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4319588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What’s this?</a:t>
            </a:r>
            <a:endParaRPr lang="zh-CN" altLang="en-US" sz="4000"/>
          </a:p>
        </p:txBody>
      </p:sp>
      <p:pic>
        <p:nvPicPr>
          <p:cNvPr id="614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-603250"/>
            <a:ext cx="820737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988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0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938" y="85725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Ask and answer</a:t>
            </a:r>
          </a:p>
          <a:p>
            <a:pPr eaLnBrk="1" hangingPunct="1"/>
            <a:r>
              <a:rPr lang="en-US" altLang="zh-CN" sz="3200" dirty="0"/>
              <a:t>A: How many crayons do you have?</a:t>
            </a:r>
          </a:p>
          <a:p>
            <a:pPr eaLnBrk="1" hangingPunct="1"/>
            <a:r>
              <a:rPr lang="en-US" altLang="zh-CN" sz="3200" dirty="0"/>
              <a:t>B: I have…</a:t>
            </a:r>
            <a:endParaRPr lang="zh-CN" altLang="en-US" dirty="0"/>
          </a:p>
        </p:txBody>
      </p:sp>
      <p:pic>
        <p:nvPicPr>
          <p:cNvPr id="819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2427288"/>
            <a:ext cx="4430712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6227763" y="2636838"/>
            <a:ext cx="292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>
                <a:solidFill>
                  <a:srgbClr val="FF0000"/>
                </a:solidFill>
              </a:rPr>
              <a:t>red</a:t>
            </a:r>
            <a:endParaRPr lang="zh-CN" altLang="en-US" sz="6600" b="1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-1270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Let’s learn</a:t>
            </a:r>
            <a:endParaRPr lang="zh-CN" altLang="en-US" dirty="0"/>
          </a:p>
        </p:txBody>
      </p:sp>
      <p:pic>
        <p:nvPicPr>
          <p:cNvPr id="10244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8050"/>
            <a:ext cx="54721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963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wopanda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483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338" y="1516063"/>
            <a:ext cx="500538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2636838"/>
            <a:ext cx="3208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>
                <a:solidFill>
                  <a:srgbClr val="C72C00"/>
                </a:solidFill>
              </a:rPr>
              <a:t>orange</a:t>
            </a:r>
            <a:endParaRPr lang="zh-CN" altLang="en-US" sz="6600" b="1" dirty="0">
              <a:solidFill>
                <a:srgbClr val="C72C00"/>
              </a:solidFill>
            </a:endParaRPr>
          </a:p>
        </p:txBody>
      </p:sp>
      <p:pic>
        <p:nvPicPr>
          <p:cNvPr id="2" name="orang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2963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2636838"/>
            <a:ext cx="3208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/>
              <a:t>black</a:t>
            </a:r>
            <a:endParaRPr lang="zh-CN" altLang="en-US" sz="6600" b="1" dirty="0"/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11338"/>
            <a:ext cx="576103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lac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2886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wopanda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483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2636838"/>
            <a:ext cx="3208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>
                <a:solidFill>
                  <a:srgbClr val="E9E8E3"/>
                </a:solidFill>
              </a:rPr>
              <a:t>white</a:t>
            </a:r>
            <a:endParaRPr lang="zh-CN" altLang="en-US" sz="6600" b="1" dirty="0">
              <a:solidFill>
                <a:srgbClr val="E9E8E3"/>
              </a:solidFill>
            </a:endParaRP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3" y="1268413"/>
            <a:ext cx="59467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hit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2963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wopanda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9483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1500" y="2636838"/>
            <a:ext cx="3208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663300"/>
                </a:solidFill>
              </a:rPr>
              <a:t>brown</a:t>
            </a:r>
            <a:endParaRPr lang="zh-CN" altLang="en-US" sz="6600" b="1">
              <a:solidFill>
                <a:srgbClr val="663300"/>
              </a:solidFill>
            </a:endParaRPr>
          </a:p>
        </p:txBody>
      </p:sp>
      <p:pic>
        <p:nvPicPr>
          <p:cNvPr id="18436" name="图片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773113"/>
            <a:ext cx="4103687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own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299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41b7b3b332f1ee7e4b32ea0a713132a4396ca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86</Words>
  <Application>Microsoft Office PowerPoint</Application>
  <PresentationFormat>全屏显示(4:3)</PresentationFormat>
  <Paragraphs>45</Paragraphs>
  <Slides>16</Slides>
  <Notes>15</Notes>
  <HiddenSlides>0</HiddenSlides>
  <MMClips>11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楷体</vt:lpstr>
      <vt:lpstr>楷体_GB2312</vt:lpstr>
      <vt:lpstr>宋体</vt:lpstr>
      <vt:lpstr>微软雅黑</vt:lpstr>
      <vt:lpstr>Arial</vt:lpstr>
      <vt:lpstr>Calibri</vt:lpstr>
      <vt:lpstr>Comic Sans MS</vt:lpstr>
      <vt:lpstr>Tahoma</vt:lpstr>
      <vt:lpstr>WWW.2PPT.COM
</vt:lpstr>
      <vt:lpstr>Photo Editor 照片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2023-01-16T22:16:08Z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D835F3C97A71425CB954310062DFB87D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