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27" r:id="rId2"/>
    <p:sldId id="462" r:id="rId3"/>
    <p:sldId id="395" r:id="rId4"/>
    <p:sldId id="488" r:id="rId5"/>
    <p:sldId id="489" r:id="rId6"/>
    <p:sldId id="484" r:id="rId7"/>
    <p:sldId id="496" r:id="rId8"/>
    <p:sldId id="396" r:id="rId9"/>
    <p:sldId id="483" r:id="rId10"/>
    <p:sldId id="490" r:id="rId11"/>
    <p:sldId id="464" r:id="rId12"/>
    <p:sldId id="492" r:id="rId13"/>
    <p:sldId id="397" r:id="rId14"/>
    <p:sldId id="491" r:id="rId15"/>
    <p:sldId id="482" r:id="rId16"/>
    <p:sldId id="485" r:id="rId17"/>
    <p:sldId id="473" r:id="rId18"/>
    <p:sldId id="398" r:id="rId19"/>
    <p:sldId id="495" r:id="rId20"/>
    <p:sldId id="481" r:id="rId21"/>
    <p:sldId id="494" r:id="rId22"/>
    <p:sldId id="478" r:id="rId23"/>
    <p:sldId id="493" r:id="rId24"/>
    <p:sldId id="480" r:id="rId25"/>
    <p:sldId id="341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2A3"/>
    <a:srgbClr val="E5004F"/>
    <a:srgbClr val="9599CB"/>
    <a:srgbClr val="A0C0BF"/>
    <a:srgbClr val="E66FA7"/>
    <a:srgbClr val="70BFBB"/>
    <a:srgbClr val="ED9CC3"/>
    <a:srgbClr val="8C0005"/>
    <a:srgbClr val="BB0007"/>
    <a:srgbClr val="428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>
        <p:scale>
          <a:sx n="75" d="100"/>
          <a:sy n="75" d="100"/>
        </p:scale>
        <p:origin x="-264" y="-1476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940140" y="4659982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b="35809"/>
          <a:stretch>
            <a:fillRect/>
          </a:stretch>
        </p:blipFill>
        <p:spPr>
          <a:xfrm>
            <a:off x="0" y="2172455"/>
            <a:ext cx="9144000" cy="2991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43923" y="-1547"/>
            <a:ext cx="3581759" cy="1271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15336" y="3246670"/>
            <a:ext cx="4597744" cy="28921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32155" y="843558"/>
            <a:ext cx="2883963" cy="469424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267744" y="621106"/>
            <a:ext cx="4515138" cy="2742732"/>
          </a:xfrm>
          <a:prstGeom prst="rect">
            <a:avLst/>
          </a:prstGeom>
        </p:spPr>
      </p:pic>
      <p:sp>
        <p:nvSpPr>
          <p:cNvPr id="56" name="TextBox 7"/>
          <p:cNvSpPr>
            <a:spLocks noChangeArrowheads="1"/>
          </p:cNvSpPr>
          <p:nvPr/>
        </p:nvSpPr>
        <p:spPr bwMode="auto">
          <a:xfrm>
            <a:off x="1959194" y="3403076"/>
            <a:ext cx="522561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 smtClean="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38</a:t>
            </a:r>
            <a:r>
              <a:rPr lang="zh-CN" altLang="en-US" sz="2800" b="1" dirty="0" smtClean="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妇女节通用</a:t>
            </a:r>
            <a:r>
              <a:rPr lang="en-US" altLang="zh-CN" sz="2800" b="1" dirty="0" smtClean="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2800" b="1" dirty="0" smtClean="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  <a:endParaRPr lang="zh-CN" altLang="en-US" sz="2800" b="1" dirty="0">
              <a:solidFill>
                <a:srgbClr val="E5004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sḻiḑé"/>
          <p:cNvSpPr/>
          <p:nvPr/>
        </p:nvSpPr>
        <p:spPr bwMode="auto">
          <a:xfrm flipH="1">
            <a:off x="3594856" y="1473451"/>
            <a:ext cx="1253992" cy="1252568"/>
          </a:xfrm>
          <a:prstGeom prst="chevron">
            <a:avLst>
              <a:gd name="adj" fmla="val 50057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iṥḻïḑè"/>
          <p:cNvSpPr/>
          <p:nvPr/>
        </p:nvSpPr>
        <p:spPr>
          <a:xfrm flipH="1">
            <a:off x="3594856" y="2727443"/>
            <a:ext cx="1253992" cy="1253993"/>
          </a:xfrm>
          <a:prstGeom prst="chevron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íşlïḓe"/>
          <p:cNvSpPr/>
          <p:nvPr/>
        </p:nvSpPr>
        <p:spPr>
          <a:xfrm>
            <a:off x="4295155" y="845743"/>
            <a:ext cx="1253992" cy="1253993"/>
          </a:xfrm>
          <a:prstGeom prst="chevron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ísľíḑe"/>
          <p:cNvSpPr/>
          <p:nvPr/>
        </p:nvSpPr>
        <p:spPr bwMode="auto">
          <a:xfrm>
            <a:off x="4295155" y="2099736"/>
            <a:ext cx="1253992" cy="1253992"/>
          </a:xfrm>
          <a:prstGeom prst="chevron">
            <a:avLst>
              <a:gd name="adj" fmla="val 50000"/>
            </a:avLst>
          </a:prstGeom>
          <a:solidFill>
            <a:srgbClr val="FD72A3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íṣ1íḋê"/>
          <p:cNvSpPr/>
          <p:nvPr/>
        </p:nvSpPr>
        <p:spPr>
          <a:xfrm>
            <a:off x="4295155" y="3355151"/>
            <a:ext cx="1253992" cy="1252568"/>
          </a:xfrm>
          <a:prstGeom prst="chevron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ïṣlidé"/>
          <p:cNvGrpSpPr/>
          <p:nvPr/>
        </p:nvGrpSpPr>
        <p:grpSpPr>
          <a:xfrm>
            <a:off x="3362936" y="1867815"/>
            <a:ext cx="463840" cy="463841"/>
            <a:chOff x="4151784" y="2441972"/>
            <a:chExt cx="618454" cy="618454"/>
          </a:xfrm>
        </p:grpSpPr>
        <p:sp>
          <p:nvSpPr>
            <p:cNvPr id="45" name="ïSḻíḓè"/>
            <p:cNvSpPr/>
            <p:nvPr/>
          </p:nvSpPr>
          <p:spPr>
            <a:xfrm>
              <a:off x="4151784" y="2441972"/>
              <a:ext cx="618454" cy="61845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ṣľiḋè"/>
            <p:cNvSpPr/>
            <p:nvPr/>
          </p:nvSpPr>
          <p:spPr bwMode="auto">
            <a:xfrm>
              <a:off x="4308247" y="2601464"/>
              <a:ext cx="305523" cy="299466"/>
            </a:xfrm>
            <a:custGeom>
              <a:avLst/>
              <a:gdLst>
                <a:gd name="T0" fmla="*/ 3439 w 8160"/>
                <a:gd name="T1" fmla="*/ 4406 h 8010"/>
                <a:gd name="T2" fmla="*/ 3020 w 8160"/>
                <a:gd name="T3" fmla="*/ 4825 h 8010"/>
                <a:gd name="T4" fmla="*/ 2601 w 8160"/>
                <a:gd name="T5" fmla="*/ 4406 h 8010"/>
                <a:gd name="T6" fmla="*/ 3020 w 8160"/>
                <a:gd name="T7" fmla="*/ 3987 h 8010"/>
                <a:gd name="T8" fmla="*/ 3439 w 8160"/>
                <a:gd name="T9" fmla="*/ 4406 h 8010"/>
                <a:gd name="T10" fmla="*/ 5140 w 8160"/>
                <a:gd name="T11" fmla="*/ 3987 h 8010"/>
                <a:gd name="T12" fmla="*/ 4721 w 8160"/>
                <a:gd name="T13" fmla="*/ 4406 h 8010"/>
                <a:gd name="T14" fmla="*/ 5140 w 8160"/>
                <a:gd name="T15" fmla="*/ 4825 h 8010"/>
                <a:gd name="T16" fmla="*/ 5559 w 8160"/>
                <a:gd name="T17" fmla="*/ 4406 h 8010"/>
                <a:gd name="T18" fmla="*/ 5140 w 8160"/>
                <a:gd name="T19" fmla="*/ 3987 h 8010"/>
                <a:gd name="T20" fmla="*/ 8160 w 8160"/>
                <a:gd name="T21" fmla="*/ 4172 h 8010"/>
                <a:gd name="T22" fmla="*/ 8160 w 8160"/>
                <a:gd name="T23" fmla="*/ 4969 h 8010"/>
                <a:gd name="T24" fmla="*/ 7436 w 8160"/>
                <a:gd name="T25" fmla="*/ 5693 h 8010"/>
                <a:gd name="T26" fmla="*/ 6911 w 8160"/>
                <a:gd name="T27" fmla="*/ 5693 h 8010"/>
                <a:gd name="T28" fmla="*/ 4080 w 8160"/>
                <a:gd name="T29" fmla="*/ 8010 h 8010"/>
                <a:gd name="T30" fmla="*/ 1249 w 8160"/>
                <a:gd name="T31" fmla="*/ 5692 h 8010"/>
                <a:gd name="T32" fmla="*/ 724 w 8160"/>
                <a:gd name="T33" fmla="*/ 5692 h 8010"/>
                <a:gd name="T34" fmla="*/ 0 w 8160"/>
                <a:gd name="T35" fmla="*/ 4969 h 8010"/>
                <a:gd name="T36" fmla="*/ 0 w 8160"/>
                <a:gd name="T37" fmla="*/ 4172 h 8010"/>
                <a:gd name="T38" fmla="*/ 379 w 8160"/>
                <a:gd name="T39" fmla="*/ 3536 h 8010"/>
                <a:gd name="T40" fmla="*/ 1360 w 8160"/>
                <a:gd name="T41" fmla="*/ 912 h 8010"/>
                <a:gd name="T42" fmla="*/ 4080 w 8160"/>
                <a:gd name="T43" fmla="*/ 0 h 8010"/>
                <a:gd name="T44" fmla="*/ 6800 w 8160"/>
                <a:gd name="T45" fmla="*/ 912 h 8010"/>
                <a:gd name="T46" fmla="*/ 7781 w 8160"/>
                <a:gd name="T47" fmla="*/ 3536 h 8010"/>
                <a:gd name="T48" fmla="*/ 8160 w 8160"/>
                <a:gd name="T49" fmla="*/ 4172 h 8010"/>
                <a:gd name="T50" fmla="*/ 6628 w 8160"/>
                <a:gd name="T51" fmla="*/ 4409 h 8010"/>
                <a:gd name="T52" fmla="*/ 6604 w 8160"/>
                <a:gd name="T53" fmla="*/ 3878 h 8010"/>
                <a:gd name="T54" fmla="*/ 4964 w 8160"/>
                <a:gd name="T55" fmla="*/ 3278 h 8010"/>
                <a:gd name="T56" fmla="*/ 5195 w 8160"/>
                <a:gd name="T57" fmla="*/ 3718 h 8010"/>
                <a:gd name="T58" fmla="*/ 3190 w 8160"/>
                <a:gd name="T59" fmla="*/ 2652 h 8010"/>
                <a:gd name="T60" fmla="*/ 3089 w 8160"/>
                <a:gd name="T61" fmla="*/ 2527 h 8010"/>
                <a:gd name="T62" fmla="*/ 3088 w 8160"/>
                <a:gd name="T63" fmla="*/ 2526 h 8010"/>
                <a:gd name="T64" fmla="*/ 3088 w 8160"/>
                <a:gd name="T65" fmla="*/ 2526 h 8010"/>
                <a:gd name="T66" fmla="*/ 2926 w 8160"/>
                <a:gd name="T67" fmla="*/ 2375 h 8010"/>
                <a:gd name="T68" fmla="*/ 1540 w 8160"/>
                <a:gd name="T69" fmla="*/ 4101 h 8010"/>
                <a:gd name="T70" fmla="*/ 1532 w 8160"/>
                <a:gd name="T71" fmla="*/ 4409 h 8010"/>
                <a:gd name="T72" fmla="*/ 1702 w 8160"/>
                <a:gd name="T73" fmla="*/ 5464 h 8010"/>
                <a:gd name="T74" fmla="*/ 3363 w 8160"/>
                <a:gd name="T75" fmla="*/ 6125 h 8010"/>
                <a:gd name="T76" fmla="*/ 4005 w 8160"/>
                <a:gd name="T77" fmla="*/ 5829 h 8010"/>
                <a:gd name="T78" fmla="*/ 4708 w 8160"/>
                <a:gd name="T79" fmla="*/ 6328 h 8010"/>
                <a:gd name="T80" fmla="*/ 4005 w 8160"/>
                <a:gd name="T81" fmla="*/ 6827 h 8010"/>
                <a:gd name="T82" fmla="*/ 3350 w 8160"/>
                <a:gd name="T83" fmla="*/ 6508 h 8010"/>
                <a:gd name="T84" fmla="*/ 2080 w 8160"/>
                <a:gd name="T85" fmla="*/ 6223 h 8010"/>
                <a:gd name="T86" fmla="*/ 4080 w 8160"/>
                <a:gd name="T87" fmla="*/ 7504 h 8010"/>
                <a:gd name="T88" fmla="*/ 6628 w 8160"/>
                <a:gd name="T89" fmla="*/ 4409 h 8010"/>
                <a:gd name="T90" fmla="*/ 7345 w 8160"/>
                <a:gd name="T91" fmla="*/ 3449 h 8010"/>
                <a:gd name="T92" fmla="*/ 4080 w 8160"/>
                <a:gd name="T93" fmla="*/ 434 h 8010"/>
                <a:gd name="T94" fmla="*/ 815 w 8160"/>
                <a:gd name="T95" fmla="*/ 3449 h 8010"/>
                <a:gd name="T96" fmla="*/ 1094 w 8160"/>
                <a:gd name="T97" fmla="*/ 3449 h 8010"/>
                <a:gd name="T98" fmla="*/ 1738 w 8160"/>
                <a:gd name="T99" fmla="*/ 1816 h 8010"/>
                <a:gd name="T100" fmla="*/ 4080 w 8160"/>
                <a:gd name="T101" fmla="*/ 807 h 8010"/>
                <a:gd name="T102" fmla="*/ 6422 w 8160"/>
                <a:gd name="T103" fmla="*/ 1816 h 8010"/>
                <a:gd name="T104" fmla="*/ 7066 w 8160"/>
                <a:gd name="T105" fmla="*/ 3449 h 8010"/>
                <a:gd name="T106" fmla="*/ 7345 w 8160"/>
                <a:gd name="T107" fmla="*/ 3449 h 8010"/>
                <a:gd name="T108" fmla="*/ 7345 w 8160"/>
                <a:gd name="T109" fmla="*/ 3449 h 8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60" h="8010">
                  <a:moveTo>
                    <a:pt x="3439" y="4406"/>
                  </a:moveTo>
                  <a:cubicBezTo>
                    <a:pt x="3439" y="4637"/>
                    <a:pt x="3252" y="4825"/>
                    <a:pt x="3020" y="4825"/>
                  </a:cubicBezTo>
                  <a:cubicBezTo>
                    <a:pt x="2789" y="4825"/>
                    <a:pt x="2601" y="4637"/>
                    <a:pt x="2601" y="4406"/>
                  </a:cubicBezTo>
                  <a:cubicBezTo>
                    <a:pt x="2601" y="4175"/>
                    <a:pt x="2789" y="3987"/>
                    <a:pt x="3020" y="3987"/>
                  </a:cubicBezTo>
                  <a:cubicBezTo>
                    <a:pt x="3252" y="3987"/>
                    <a:pt x="3439" y="4175"/>
                    <a:pt x="3439" y="4406"/>
                  </a:cubicBezTo>
                  <a:close/>
                  <a:moveTo>
                    <a:pt x="5140" y="3987"/>
                  </a:moveTo>
                  <a:cubicBezTo>
                    <a:pt x="4908" y="3987"/>
                    <a:pt x="4721" y="4175"/>
                    <a:pt x="4721" y="4406"/>
                  </a:cubicBezTo>
                  <a:cubicBezTo>
                    <a:pt x="4721" y="4637"/>
                    <a:pt x="4908" y="4825"/>
                    <a:pt x="5140" y="4825"/>
                  </a:cubicBezTo>
                  <a:cubicBezTo>
                    <a:pt x="5371" y="4825"/>
                    <a:pt x="5559" y="4637"/>
                    <a:pt x="5559" y="4406"/>
                  </a:cubicBezTo>
                  <a:cubicBezTo>
                    <a:pt x="5559" y="4175"/>
                    <a:pt x="5371" y="3987"/>
                    <a:pt x="5140" y="3987"/>
                  </a:cubicBezTo>
                  <a:close/>
                  <a:moveTo>
                    <a:pt x="8160" y="4172"/>
                  </a:moveTo>
                  <a:lnTo>
                    <a:pt x="8160" y="4969"/>
                  </a:lnTo>
                  <a:cubicBezTo>
                    <a:pt x="8160" y="5368"/>
                    <a:pt x="7836" y="5693"/>
                    <a:pt x="7436" y="5693"/>
                  </a:cubicBezTo>
                  <a:lnTo>
                    <a:pt x="6911" y="5693"/>
                  </a:lnTo>
                  <a:cubicBezTo>
                    <a:pt x="6390" y="7138"/>
                    <a:pt x="5061" y="8010"/>
                    <a:pt x="4080" y="8010"/>
                  </a:cubicBezTo>
                  <a:cubicBezTo>
                    <a:pt x="3099" y="8010"/>
                    <a:pt x="1770" y="7138"/>
                    <a:pt x="1249" y="5692"/>
                  </a:cubicBezTo>
                  <a:lnTo>
                    <a:pt x="724" y="5692"/>
                  </a:lnTo>
                  <a:cubicBezTo>
                    <a:pt x="324" y="5692"/>
                    <a:pt x="0" y="5368"/>
                    <a:pt x="0" y="4969"/>
                  </a:cubicBezTo>
                  <a:lnTo>
                    <a:pt x="0" y="4172"/>
                  </a:lnTo>
                  <a:cubicBezTo>
                    <a:pt x="0" y="3897"/>
                    <a:pt x="153" y="3658"/>
                    <a:pt x="379" y="3536"/>
                  </a:cubicBezTo>
                  <a:cubicBezTo>
                    <a:pt x="387" y="2405"/>
                    <a:pt x="717" y="1522"/>
                    <a:pt x="1360" y="912"/>
                  </a:cubicBezTo>
                  <a:cubicBezTo>
                    <a:pt x="1999" y="307"/>
                    <a:pt x="2914" y="0"/>
                    <a:pt x="4080" y="0"/>
                  </a:cubicBezTo>
                  <a:cubicBezTo>
                    <a:pt x="5246" y="0"/>
                    <a:pt x="6161" y="307"/>
                    <a:pt x="6800" y="912"/>
                  </a:cubicBezTo>
                  <a:cubicBezTo>
                    <a:pt x="7443" y="1522"/>
                    <a:pt x="7773" y="2405"/>
                    <a:pt x="7781" y="3536"/>
                  </a:cubicBezTo>
                  <a:cubicBezTo>
                    <a:pt x="8007" y="3658"/>
                    <a:pt x="8160" y="3897"/>
                    <a:pt x="8160" y="4172"/>
                  </a:cubicBezTo>
                  <a:close/>
                  <a:moveTo>
                    <a:pt x="6628" y="4409"/>
                  </a:moveTo>
                  <a:cubicBezTo>
                    <a:pt x="6628" y="4222"/>
                    <a:pt x="6618" y="4047"/>
                    <a:pt x="6604" y="3878"/>
                  </a:cubicBezTo>
                  <a:cubicBezTo>
                    <a:pt x="6283" y="3584"/>
                    <a:pt x="5700" y="3361"/>
                    <a:pt x="4964" y="3278"/>
                  </a:cubicBezTo>
                  <a:cubicBezTo>
                    <a:pt x="5061" y="3387"/>
                    <a:pt x="5144" y="3530"/>
                    <a:pt x="5195" y="3718"/>
                  </a:cubicBezTo>
                  <a:cubicBezTo>
                    <a:pt x="4744" y="3363"/>
                    <a:pt x="3859" y="3447"/>
                    <a:pt x="3190" y="2652"/>
                  </a:cubicBezTo>
                  <a:cubicBezTo>
                    <a:pt x="3151" y="2608"/>
                    <a:pt x="3118" y="2566"/>
                    <a:pt x="3089" y="2527"/>
                  </a:cubicBezTo>
                  <a:cubicBezTo>
                    <a:pt x="3089" y="2526"/>
                    <a:pt x="3089" y="2526"/>
                    <a:pt x="3088" y="2526"/>
                  </a:cubicBezTo>
                  <a:lnTo>
                    <a:pt x="3088" y="2526"/>
                  </a:lnTo>
                  <a:cubicBezTo>
                    <a:pt x="2969" y="2365"/>
                    <a:pt x="2929" y="2269"/>
                    <a:pt x="2926" y="2375"/>
                  </a:cubicBezTo>
                  <a:cubicBezTo>
                    <a:pt x="2907" y="3288"/>
                    <a:pt x="2259" y="4000"/>
                    <a:pt x="1540" y="4101"/>
                  </a:cubicBezTo>
                  <a:cubicBezTo>
                    <a:pt x="1536" y="4201"/>
                    <a:pt x="1532" y="4303"/>
                    <a:pt x="1532" y="4409"/>
                  </a:cubicBezTo>
                  <a:cubicBezTo>
                    <a:pt x="1532" y="4795"/>
                    <a:pt x="1595" y="5147"/>
                    <a:pt x="1702" y="5464"/>
                  </a:cubicBezTo>
                  <a:cubicBezTo>
                    <a:pt x="2106" y="5951"/>
                    <a:pt x="2773" y="6089"/>
                    <a:pt x="3363" y="6125"/>
                  </a:cubicBezTo>
                  <a:cubicBezTo>
                    <a:pt x="3473" y="5951"/>
                    <a:pt x="3719" y="5829"/>
                    <a:pt x="4005" y="5829"/>
                  </a:cubicBezTo>
                  <a:cubicBezTo>
                    <a:pt x="4393" y="5829"/>
                    <a:pt x="4708" y="6052"/>
                    <a:pt x="4708" y="6328"/>
                  </a:cubicBezTo>
                  <a:cubicBezTo>
                    <a:pt x="4708" y="6603"/>
                    <a:pt x="4393" y="6827"/>
                    <a:pt x="4005" y="6827"/>
                  </a:cubicBezTo>
                  <a:cubicBezTo>
                    <a:pt x="3707" y="6827"/>
                    <a:pt x="3452" y="6694"/>
                    <a:pt x="3350" y="6508"/>
                  </a:cubicBezTo>
                  <a:cubicBezTo>
                    <a:pt x="2938" y="6484"/>
                    <a:pt x="2484" y="6414"/>
                    <a:pt x="2080" y="6223"/>
                  </a:cubicBezTo>
                  <a:cubicBezTo>
                    <a:pt x="2648" y="7061"/>
                    <a:pt x="3530" y="7504"/>
                    <a:pt x="4080" y="7504"/>
                  </a:cubicBezTo>
                  <a:cubicBezTo>
                    <a:pt x="4945" y="7504"/>
                    <a:pt x="6628" y="6411"/>
                    <a:pt x="6628" y="4409"/>
                  </a:cubicBezTo>
                  <a:close/>
                  <a:moveTo>
                    <a:pt x="7345" y="3449"/>
                  </a:moveTo>
                  <a:cubicBezTo>
                    <a:pt x="7299" y="1476"/>
                    <a:pt x="6173" y="434"/>
                    <a:pt x="4080" y="434"/>
                  </a:cubicBezTo>
                  <a:cubicBezTo>
                    <a:pt x="1987" y="434"/>
                    <a:pt x="861" y="1476"/>
                    <a:pt x="815" y="3449"/>
                  </a:cubicBezTo>
                  <a:lnTo>
                    <a:pt x="1094" y="3449"/>
                  </a:lnTo>
                  <a:cubicBezTo>
                    <a:pt x="1196" y="2784"/>
                    <a:pt x="1411" y="2237"/>
                    <a:pt x="1738" y="1816"/>
                  </a:cubicBezTo>
                  <a:cubicBezTo>
                    <a:pt x="2258" y="1146"/>
                    <a:pt x="3046" y="807"/>
                    <a:pt x="4080" y="807"/>
                  </a:cubicBezTo>
                  <a:cubicBezTo>
                    <a:pt x="5114" y="807"/>
                    <a:pt x="5902" y="1146"/>
                    <a:pt x="6422" y="1816"/>
                  </a:cubicBezTo>
                  <a:cubicBezTo>
                    <a:pt x="6749" y="2237"/>
                    <a:pt x="6964" y="2784"/>
                    <a:pt x="7066" y="3449"/>
                  </a:cubicBezTo>
                  <a:lnTo>
                    <a:pt x="7345" y="3449"/>
                  </a:lnTo>
                  <a:lnTo>
                    <a:pt x="7345" y="34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îśḷîḍe"/>
          <p:cNvGrpSpPr/>
          <p:nvPr/>
        </p:nvGrpSpPr>
        <p:grpSpPr>
          <a:xfrm>
            <a:off x="3362936" y="3121807"/>
            <a:ext cx="463840" cy="463841"/>
            <a:chOff x="4151784" y="2441972"/>
            <a:chExt cx="618454" cy="618454"/>
          </a:xfrm>
        </p:grpSpPr>
        <p:sp>
          <p:nvSpPr>
            <p:cNvPr id="48" name="îSlïdé"/>
            <p:cNvSpPr/>
            <p:nvPr/>
          </p:nvSpPr>
          <p:spPr>
            <a:xfrm>
              <a:off x="4151784" y="2441972"/>
              <a:ext cx="618454" cy="61845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išļîḍé"/>
            <p:cNvSpPr/>
            <p:nvPr/>
          </p:nvSpPr>
          <p:spPr bwMode="auto">
            <a:xfrm>
              <a:off x="4308249" y="2638185"/>
              <a:ext cx="305523" cy="226027"/>
            </a:xfrm>
            <a:custGeom>
              <a:avLst/>
              <a:gdLst>
                <a:gd name="T0" fmla="*/ 278945 h 440259"/>
                <a:gd name="T1" fmla="*/ 278945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88862 h 440259"/>
                <a:gd name="T31" fmla="*/ 88862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  <a:gd name="T44" fmla="*/ 278945 h 440259"/>
                <a:gd name="T45" fmla="*/ 278945 h 440259"/>
                <a:gd name="T46" fmla="*/ 278945 h 440259"/>
                <a:gd name="T47" fmla="*/ 278945 h 440259"/>
                <a:gd name="T48" fmla="*/ 278945 h 440259"/>
                <a:gd name="T49" fmla="*/ 278945 h 440259"/>
                <a:gd name="T50" fmla="*/ 278945 h 440259"/>
                <a:gd name="T51" fmla="*/ 278945 h 440259"/>
                <a:gd name="T52" fmla="*/ 278945 h 440259"/>
                <a:gd name="T53" fmla="*/ 278945 h 440259"/>
                <a:gd name="T54" fmla="*/ 278945 h 440259"/>
                <a:gd name="T55" fmla="*/ 278945 h 440259"/>
                <a:gd name="T56" fmla="*/ 278945 h 440259"/>
                <a:gd name="T57" fmla="*/ 278945 h 440259"/>
                <a:gd name="T58" fmla="*/ 278945 h 440259"/>
                <a:gd name="T59" fmla="*/ 278945 h 440259"/>
                <a:gd name="T60" fmla="*/ 278945 h 440259"/>
                <a:gd name="T61" fmla="*/ 278945 h 440259"/>
                <a:gd name="T62" fmla="*/ 278945 h 440259"/>
                <a:gd name="T63" fmla="*/ 278945 h 440259"/>
                <a:gd name="T64" fmla="*/ 278945 h 440259"/>
                <a:gd name="T65" fmla="*/ 278945 h 440259"/>
                <a:gd name="T66" fmla="*/ 278945 h 440259"/>
                <a:gd name="T67" fmla="*/ 278945 h 440259"/>
                <a:gd name="T68" fmla="*/ 278945 h 440259"/>
                <a:gd name="T69" fmla="*/ 278945 h 440259"/>
                <a:gd name="T70" fmla="*/ 278945 h 440259"/>
                <a:gd name="T71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08" h="4896">
                  <a:moveTo>
                    <a:pt x="6608" y="638"/>
                  </a:moveTo>
                  <a:lnTo>
                    <a:pt x="6608" y="2638"/>
                  </a:lnTo>
                  <a:cubicBezTo>
                    <a:pt x="6608" y="2638"/>
                    <a:pt x="6180" y="2723"/>
                    <a:pt x="6092" y="2734"/>
                  </a:cubicBezTo>
                  <a:cubicBezTo>
                    <a:pt x="6004" y="2745"/>
                    <a:pt x="5728" y="2834"/>
                    <a:pt x="5528" y="2642"/>
                  </a:cubicBezTo>
                  <a:cubicBezTo>
                    <a:pt x="5219" y="2346"/>
                    <a:pt x="4122" y="1254"/>
                    <a:pt x="4122" y="1254"/>
                  </a:cubicBezTo>
                  <a:cubicBezTo>
                    <a:pt x="4122" y="1254"/>
                    <a:pt x="3932" y="1069"/>
                    <a:pt x="3629" y="1229"/>
                  </a:cubicBezTo>
                  <a:cubicBezTo>
                    <a:pt x="3350" y="1376"/>
                    <a:pt x="2936" y="1592"/>
                    <a:pt x="2764" y="1675"/>
                  </a:cubicBezTo>
                  <a:cubicBezTo>
                    <a:pt x="2437" y="1849"/>
                    <a:pt x="2167" y="1574"/>
                    <a:pt x="2167" y="1364"/>
                  </a:cubicBezTo>
                  <a:cubicBezTo>
                    <a:pt x="2167" y="1201"/>
                    <a:pt x="2269" y="1090"/>
                    <a:pt x="2414" y="1009"/>
                  </a:cubicBezTo>
                  <a:cubicBezTo>
                    <a:pt x="2808" y="770"/>
                    <a:pt x="3637" y="305"/>
                    <a:pt x="3983" y="121"/>
                  </a:cubicBezTo>
                  <a:cubicBezTo>
                    <a:pt x="4193" y="9"/>
                    <a:pt x="4344" y="0"/>
                    <a:pt x="4633" y="243"/>
                  </a:cubicBezTo>
                  <a:cubicBezTo>
                    <a:pt x="4988" y="541"/>
                    <a:pt x="5304" y="814"/>
                    <a:pt x="5304" y="814"/>
                  </a:cubicBezTo>
                  <a:cubicBezTo>
                    <a:pt x="5304" y="814"/>
                    <a:pt x="5407" y="900"/>
                    <a:pt x="5571" y="865"/>
                  </a:cubicBezTo>
                  <a:cubicBezTo>
                    <a:pt x="5975" y="780"/>
                    <a:pt x="6608" y="638"/>
                    <a:pt x="6608" y="638"/>
                  </a:cubicBezTo>
                  <a:close/>
                  <a:moveTo>
                    <a:pt x="2241" y="4027"/>
                  </a:moveTo>
                  <a:cubicBezTo>
                    <a:pt x="2294" y="3891"/>
                    <a:pt x="2277" y="3738"/>
                    <a:pt x="2175" y="3633"/>
                  </a:cubicBezTo>
                  <a:cubicBezTo>
                    <a:pt x="2083" y="3540"/>
                    <a:pt x="1950" y="3515"/>
                    <a:pt x="1822" y="3544"/>
                  </a:cubicBezTo>
                  <a:cubicBezTo>
                    <a:pt x="1858" y="3418"/>
                    <a:pt x="1838" y="3283"/>
                    <a:pt x="1746" y="3188"/>
                  </a:cubicBezTo>
                  <a:cubicBezTo>
                    <a:pt x="1654" y="3095"/>
                    <a:pt x="1521" y="3070"/>
                    <a:pt x="1394" y="3099"/>
                  </a:cubicBezTo>
                  <a:cubicBezTo>
                    <a:pt x="1429" y="2973"/>
                    <a:pt x="1409" y="2838"/>
                    <a:pt x="1317" y="2744"/>
                  </a:cubicBezTo>
                  <a:cubicBezTo>
                    <a:pt x="1173" y="2596"/>
                    <a:pt x="924" y="2602"/>
                    <a:pt x="760" y="2758"/>
                  </a:cubicBezTo>
                  <a:cubicBezTo>
                    <a:pt x="597" y="2915"/>
                    <a:pt x="492" y="3198"/>
                    <a:pt x="638" y="3365"/>
                  </a:cubicBezTo>
                  <a:cubicBezTo>
                    <a:pt x="783" y="3531"/>
                    <a:pt x="950" y="3430"/>
                    <a:pt x="1077" y="3401"/>
                  </a:cubicBezTo>
                  <a:cubicBezTo>
                    <a:pt x="1042" y="3527"/>
                    <a:pt x="936" y="3645"/>
                    <a:pt x="1066" y="3810"/>
                  </a:cubicBezTo>
                  <a:cubicBezTo>
                    <a:pt x="1197" y="3975"/>
                    <a:pt x="1378" y="3875"/>
                    <a:pt x="1506" y="3846"/>
                  </a:cubicBezTo>
                  <a:cubicBezTo>
                    <a:pt x="1470" y="3972"/>
                    <a:pt x="1369" y="4101"/>
                    <a:pt x="1494" y="4254"/>
                  </a:cubicBezTo>
                  <a:cubicBezTo>
                    <a:pt x="1621" y="4408"/>
                    <a:pt x="1829" y="4326"/>
                    <a:pt x="1966" y="4283"/>
                  </a:cubicBezTo>
                  <a:cubicBezTo>
                    <a:pt x="1913" y="4419"/>
                    <a:pt x="1799" y="4566"/>
                    <a:pt x="1945" y="4730"/>
                  </a:cubicBezTo>
                  <a:cubicBezTo>
                    <a:pt x="2090" y="4896"/>
                    <a:pt x="2426" y="4819"/>
                    <a:pt x="2590" y="4663"/>
                  </a:cubicBezTo>
                  <a:cubicBezTo>
                    <a:pt x="2753" y="4506"/>
                    <a:pt x="2769" y="4258"/>
                    <a:pt x="2625" y="4110"/>
                  </a:cubicBezTo>
                  <a:cubicBezTo>
                    <a:pt x="2526" y="4008"/>
                    <a:pt x="2378" y="3985"/>
                    <a:pt x="2241" y="4027"/>
                  </a:cubicBezTo>
                  <a:close/>
                  <a:moveTo>
                    <a:pt x="5233" y="2987"/>
                  </a:moveTo>
                  <a:cubicBezTo>
                    <a:pt x="4047" y="1802"/>
                    <a:pt x="4605" y="2359"/>
                    <a:pt x="3967" y="1720"/>
                  </a:cubicBezTo>
                  <a:cubicBezTo>
                    <a:pt x="3967" y="1720"/>
                    <a:pt x="3775" y="1529"/>
                    <a:pt x="3523" y="1640"/>
                  </a:cubicBezTo>
                  <a:cubicBezTo>
                    <a:pt x="3346" y="1718"/>
                    <a:pt x="3117" y="1824"/>
                    <a:pt x="2945" y="1905"/>
                  </a:cubicBezTo>
                  <a:cubicBezTo>
                    <a:pt x="2757" y="2004"/>
                    <a:pt x="2621" y="2034"/>
                    <a:pt x="2557" y="2034"/>
                  </a:cubicBezTo>
                  <a:cubicBezTo>
                    <a:pt x="2192" y="2031"/>
                    <a:pt x="1896" y="1738"/>
                    <a:pt x="1896" y="1373"/>
                  </a:cubicBezTo>
                  <a:cubicBezTo>
                    <a:pt x="1896" y="1137"/>
                    <a:pt x="2022" y="931"/>
                    <a:pt x="2209" y="814"/>
                  </a:cubicBezTo>
                  <a:cubicBezTo>
                    <a:pt x="2472" y="632"/>
                    <a:pt x="3078" y="310"/>
                    <a:pt x="3078" y="310"/>
                  </a:cubicBezTo>
                  <a:cubicBezTo>
                    <a:pt x="3078" y="310"/>
                    <a:pt x="2894" y="76"/>
                    <a:pt x="2489" y="76"/>
                  </a:cubicBezTo>
                  <a:cubicBezTo>
                    <a:pt x="2085" y="76"/>
                    <a:pt x="1240" y="629"/>
                    <a:pt x="1240" y="629"/>
                  </a:cubicBezTo>
                  <a:cubicBezTo>
                    <a:pt x="1240" y="629"/>
                    <a:pt x="1000" y="783"/>
                    <a:pt x="659" y="644"/>
                  </a:cubicBezTo>
                  <a:lnTo>
                    <a:pt x="0" y="415"/>
                  </a:lnTo>
                  <a:lnTo>
                    <a:pt x="0" y="2704"/>
                  </a:lnTo>
                  <a:cubicBezTo>
                    <a:pt x="0" y="2704"/>
                    <a:pt x="188" y="2758"/>
                    <a:pt x="357" y="2827"/>
                  </a:cubicBezTo>
                  <a:cubicBezTo>
                    <a:pt x="395" y="2719"/>
                    <a:pt x="457" y="2618"/>
                    <a:pt x="542" y="2535"/>
                  </a:cubicBezTo>
                  <a:cubicBezTo>
                    <a:pt x="822" y="2268"/>
                    <a:pt x="1287" y="2265"/>
                    <a:pt x="1542" y="2528"/>
                  </a:cubicBezTo>
                  <a:cubicBezTo>
                    <a:pt x="1619" y="2608"/>
                    <a:pt x="1673" y="2703"/>
                    <a:pt x="1700" y="2808"/>
                  </a:cubicBezTo>
                  <a:cubicBezTo>
                    <a:pt x="1803" y="2840"/>
                    <a:pt x="1896" y="2896"/>
                    <a:pt x="1971" y="2973"/>
                  </a:cubicBezTo>
                  <a:cubicBezTo>
                    <a:pt x="2048" y="3053"/>
                    <a:pt x="2101" y="3148"/>
                    <a:pt x="2129" y="3253"/>
                  </a:cubicBezTo>
                  <a:cubicBezTo>
                    <a:pt x="2231" y="3285"/>
                    <a:pt x="2324" y="3341"/>
                    <a:pt x="2399" y="3418"/>
                  </a:cubicBezTo>
                  <a:cubicBezTo>
                    <a:pt x="2484" y="3505"/>
                    <a:pt x="2540" y="3611"/>
                    <a:pt x="2566" y="3725"/>
                  </a:cubicBezTo>
                  <a:cubicBezTo>
                    <a:pt x="2674" y="3756"/>
                    <a:pt x="2771" y="3814"/>
                    <a:pt x="2849" y="3894"/>
                  </a:cubicBezTo>
                  <a:cubicBezTo>
                    <a:pt x="3002" y="4051"/>
                    <a:pt x="3056" y="4265"/>
                    <a:pt x="3023" y="4471"/>
                  </a:cubicBezTo>
                  <a:cubicBezTo>
                    <a:pt x="3024" y="4471"/>
                    <a:pt x="3024" y="4471"/>
                    <a:pt x="3024" y="4472"/>
                  </a:cubicBezTo>
                  <a:cubicBezTo>
                    <a:pt x="3027" y="4475"/>
                    <a:pt x="3119" y="4578"/>
                    <a:pt x="3177" y="4636"/>
                  </a:cubicBezTo>
                  <a:cubicBezTo>
                    <a:pt x="3290" y="4749"/>
                    <a:pt x="3475" y="4749"/>
                    <a:pt x="3588" y="4636"/>
                  </a:cubicBezTo>
                  <a:cubicBezTo>
                    <a:pt x="3700" y="4523"/>
                    <a:pt x="3701" y="4339"/>
                    <a:pt x="3588" y="4225"/>
                  </a:cubicBezTo>
                  <a:cubicBezTo>
                    <a:pt x="3584" y="4221"/>
                    <a:pt x="3180" y="3799"/>
                    <a:pt x="3213" y="3766"/>
                  </a:cubicBezTo>
                  <a:cubicBezTo>
                    <a:pt x="3245" y="3734"/>
                    <a:pt x="3759" y="4269"/>
                    <a:pt x="3769" y="4279"/>
                  </a:cubicBezTo>
                  <a:cubicBezTo>
                    <a:pt x="3882" y="4391"/>
                    <a:pt x="4066" y="4391"/>
                    <a:pt x="4179" y="4279"/>
                  </a:cubicBezTo>
                  <a:cubicBezTo>
                    <a:pt x="4292" y="4166"/>
                    <a:pt x="4292" y="3981"/>
                    <a:pt x="4179" y="3868"/>
                  </a:cubicBezTo>
                  <a:cubicBezTo>
                    <a:pt x="4174" y="3863"/>
                    <a:pt x="4151" y="3841"/>
                    <a:pt x="4142" y="3832"/>
                  </a:cubicBezTo>
                  <a:cubicBezTo>
                    <a:pt x="4142" y="3832"/>
                    <a:pt x="3632" y="3378"/>
                    <a:pt x="3671" y="3339"/>
                  </a:cubicBezTo>
                  <a:cubicBezTo>
                    <a:pt x="3710" y="3300"/>
                    <a:pt x="4343" y="3891"/>
                    <a:pt x="4345" y="3891"/>
                  </a:cubicBezTo>
                  <a:cubicBezTo>
                    <a:pt x="4458" y="3993"/>
                    <a:pt x="4634" y="3992"/>
                    <a:pt x="4743" y="3883"/>
                  </a:cubicBezTo>
                  <a:cubicBezTo>
                    <a:pt x="4850" y="3776"/>
                    <a:pt x="4852" y="3608"/>
                    <a:pt x="4758" y="3494"/>
                  </a:cubicBezTo>
                  <a:cubicBezTo>
                    <a:pt x="4756" y="3488"/>
                    <a:pt x="4275" y="2986"/>
                    <a:pt x="4312" y="2948"/>
                  </a:cubicBezTo>
                  <a:cubicBezTo>
                    <a:pt x="4351" y="2910"/>
                    <a:pt x="4826" y="3400"/>
                    <a:pt x="4827" y="3401"/>
                  </a:cubicBezTo>
                  <a:cubicBezTo>
                    <a:pt x="4940" y="3513"/>
                    <a:pt x="5124" y="3513"/>
                    <a:pt x="5238" y="3401"/>
                  </a:cubicBezTo>
                  <a:cubicBezTo>
                    <a:pt x="5350" y="3288"/>
                    <a:pt x="5350" y="3103"/>
                    <a:pt x="5238" y="2990"/>
                  </a:cubicBezTo>
                  <a:cubicBezTo>
                    <a:pt x="5236" y="2989"/>
                    <a:pt x="5234" y="2988"/>
                    <a:pt x="5233" y="29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íşḻîdê"/>
          <p:cNvGrpSpPr/>
          <p:nvPr/>
        </p:nvGrpSpPr>
        <p:grpSpPr>
          <a:xfrm>
            <a:off x="5317227" y="3749514"/>
            <a:ext cx="463840" cy="463841"/>
            <a:chOff x="4151784" y="2441972"/>
            <a:chExt cx="618454" cy="618454"/>
          </a:xfrm>
        </p:grpSpPr>
        <p:sp>
          <p:nvSpPr>
            <p:cNvPr id="51" name="íṥļïḓê"/>
            <p:cNvSpPr/>
            <p:nvPr/>
          </p:nvSpPr>
          <p:spPr>
            <a:xfrm>
              <a:off x="4151784" y="2441972"/>
              <a:ext cx="618454" cy="61845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ṧlidè"/>
            <p:cNvSpPr/>
            <p:nvPr/>
          </p:nvSpPr>
          <p:spPr bwMode="auto">
            <a:xfrm>
              <a:off x="4308249" y="2598686"/>
              <a:ext cx="305523" cy="305024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ïṩļiḍe"/>
          <p:cNvGrpSpPr/>
          <p:nvPr/>
        </p:nvGrpSpPr>
        <p:grpSpPr>
          <a:xfrm>
            <a:off x="5317227" y="2494099"/>
            <a:ext cx="463840" cy="463841"/>
            <a:chOff x="4151784" y="2441972"/>
            <a:chExt cx="618454" cy="618454"/>
          </a:xfrm>
        </p:grpSpPr>
        <p:sp>
          <p:nvSpPr>
            <p:cNvPr id="54" name="íS1ïḋe"/>
            <p:cNvSpPr/>
            <p:nvPr/>
          </p:nvSpPr>
          <p:spPr>
            <a:xfrm>
              <a:off x="4151784" y="2441972"/>
              <a:ext cx="618454" cy="618454"/>
            </a:xfrm>
            <a:prstGeom prst="ellipse">
              <a:avLst/>
            </a:prstGeom>
            <a:solidFill>
              <a:srgbClr val="FD72A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ïśḻiḓé"/>
            <p:cNvSpPr/>
            <p:nvPr/>
          </p:nvSpPr>
          <p:spPr bwMode="auto">
            <a:xfrm>
              <a:off x="4308249" y="2640294"/>
              <a:ext cx="305523" cy="221809"/>
            </a:xfrm>
            <a:custGeom>
              <a:avLst/>
              <a:gdLst>
                <a:gd name="connsiteX0" fmla="*/ 467299 w 608627"/>
                <a:gd name="connsiteY0" fmla="*/ 61262 h 441863"/>
                <a:gd name="connsiteX1" fmla="*/ 467299 w 608627"/>
                <a:gd name="connsiteY1" fmla="*/ 88065 h 441863"/>
                <a:gd name="connsiteX2" fmla="*/ 440549 w 608627"/>
                <a:gd name="connsiteY2" fmla="*/ 88065 h 441863"/>
                <a:gd name="connsiteX3" fmla="*/ 440549 w 608627"/>
                <a:gd name="connsiteY3" fmla="*/ 108704 h 441863"/>
                <a:gd name="connsiteX4" fmla="*/ 467299 w 608627"/>
                <a:gd name="connsiteY4" fmla="*/ 108704 h 441863"/>
                <a:gd name="connsiteX5" fmla="*/ 467299 w 608627"/>
                <a:gd name="connsiteY5" fmla="*/ 135508 h 441863"/>
                <a:gd name="connsiteX6" fmla="*/ 488064 w 608627"/>
                <a:gd name="connsiteY6" fmla="*/ 135508 h 441863"/>
                <a:gd name="connsiteX7" fmla="*/ 488064 w 608627"/>
                <a:gd name="connsiteY7" fmla="*/ 108704 h 441863"/>
                <a:gd name="connsiteX8" fmla="*/ 514814 w 608627"/>
                <a:gd name="connsiteY8" fmla="*/ 108704 h 441863"/>
                <a:gd name="connsiteX9" fmla="*/ 514814 w 608627"/>
                <a:gd name="connsiteY9" fmla="*/ 88065 h 441863"/>
                <a:gd name="connsiteX10" fmla="*/ 488064 w 608627"/>
                <a:gd name="connsiteY10" fmla="*/ 88065 h 441863"/>
                <a:gd name="connsiteX11" fmla="*/ 488064 w 608627"/>
                <a:gd name="connsiteY11" fmla="*/ 61262 h 441863"/>
                <a:gd name="connsiteX12" fmla="*/ 436901 w 608627"/>
                <a:gd name="connsiteY12" fmla="*/ 8309 h 441863"/>
                <a:gd name="connsiteX13" fmla="*/ 518555 w 608627"/>
                <a:gd name="connsiteY13" fmla="*/ 8309 h 441863"/>
                <a:gd name="connsiteX14" fmla="*/ 608627 w 608627"/>
                <a:gd name="connsiteY14" fmla="*/ 98245 h 441863"/>
                <a:gd name="connsiteX15" fmla="*/ 518555 w 608627"/>
                <a:gd name="connsiteY15" fmla="*/ 188180 h 441863"/>
                <a:gd name="connsiteX16" fmla="*/ 457478 w 608627"/>
                <a:gd name="connsiteY16" fmla="*/ 188180 h 441863"/>
                <a:gd name="connsiteX17" fmla="*/ 416043 w 608627"/>
                <a:gd name="connsiteY17" fmla="*/ 229459 h 441863"/>
                <a:gd name="connsiteX18" fmla="*/ 408467 w 608627"/>
                <a:gd name="connsiteY18" fmla="*/ 226377 h 441863"/>
                <a:gd name="connsiteX19" fmla="*/ 408467 w 608627"/>
                <a:gd name="connsiteY19" fmla="*/ 183511 h 441863"/>
                <a:gd name="connsiteX20" fmla="*/ 346829 w 608627"/>
                <a:gd name="connsiteY20" fmla="*/ 98245 h 441863"/>
                <a:gd name="connsiteX21" fmla="*/ 436901 w 608627"/>
                <a:gd name="connsiteY21" fmla="*/ 8309 h 441863"/>
                <a:gd name="connsiteX22" fmla="*/ 206408 w 608627"/>
                <a:gd name="connsiteY22" fmla="*/ 368 h 441863"/>
                <a:gd name="connsiteX23" fmla="*/ 256349 w 608627"/>
                <a:gd name="connsiteY23" fmla="*/ 10919 h 441863"/>
                <a:gd name="connsiteX24" fmla="*/ 280666 w 608627"/>
                <a:gd name="connsiteY24" fmla="*/ 33611 h 441863"/>
                <a:gd name="connsiteX25" fmla="*/ 307507 w 608627"/>
                <a:gd name="connsiteY25" fmla="*/ 118492 h 441863"/>
                <a:gd name="connsiteX26" fmla="*/ 305730 w 608627"/>
                <a:gd name="connsiteY26" fmla="*/ 126149 h 441863"/>
                <a:gd name="connsiteX27" fmla="*/ 312838 w 608627"/>
                <a:gd name="connsiteY27" fmla="*/ 161820 h 441863"/>
                <a:gd name="connsiteX28" fmla="*/ 295536 w 608627"/>
                <a:gd name="connsiteY28" fmla="*/ 191888 h 441863"/>
                <a:gd name="connsiteX29" fmla="*/ 283471 w 608627"/>
                <a:gd name="connsiteY29" fmla="*/ 224944 h 441863"/>
                <a:gd name="connsiteX30" fmla="*/ 283471 w 608627"/>
                <a:gd name="connsiteY30" fmla="*/ 266311 h 441863"/>
                <a:gd name="connsiteX31" fmla="*/ 285529 w 608627"/>
                <a:gd name="connsiteY31" fmla="*/ 269766 h 441863"/>
                <a:gd name="connsiteX32" fmla="*/ 410383 w 608627"/>
                <a:gd name="connsiteY32" fmla="*/ 349698 h 441863"/>
                <a:gd name="connsiteX33" fmla="*/ 425721 w 608627"/>
                <a:gd name="connsiteY33" fmla="*/ 382007 h 441863"/>
                <a:gd name="connsiteX34" fmla="*/ 425721 w 608627"/>
                <a:gd name="connsiteY34" fmla="*/ 441863 h 441863"/>
                <a:gd name="connsiteX35" fmla="*/ 240824 w 608627"/>
                <a:gd name="connsiteY35" fmla="*/ 441863 h 441863"/>
                <a:gd name="connsiteX36" fmla="*/ 222587 w 608627"/>
                <a:gd name="connsiteY36" fmla="*/ 358569 h 441863"/>
                <a:gd name="connsiteX37" fmla="*/ 212861 w 608627"/>
                <a:gd name="connsiteY37" fmla="*/ 304689 h 441863"/>
                <a:gd name="connsiteX38" fmla="*/ 203134 w 608627"/>
                <a:gd name="connsiteY38" fmla="*/ 358569 h 441863"/>
                <a:gd name="connsiteX39" fmla="*/ 184897 w 608627"/>
                <a:gd name="connsiteY39" fmla="*/ 441863 h 441863"/>
                <a:gd name="connsiteX40" fmla="*/ 0 w 608627"/>
                <a:gd name="connsiteY40" fmla="*/ 441863 h 441863"/>
                <a:gd name="connsiteX41" fmla="*/ 0 w 608627"/>
                <a:gd name="connsiteY41" fmla="*/ 382007 h 441863"/>
                <a:gd name="connsiteX42" fmla="*/ 15245 w 608627"/>
                <a:gd name="connsiteY42" fmla="*/ 349325 h 441863"/>
                <a:gd name="connsiteX43" fmla="*/ 140006 w 608627"/>
                <a:gd name="connsiteY43" fmla="*/ 269392 h 441863"/>
                <a:gd name="connsiteX44" fmla="*/ 142157 w 608627"/>
                <a:gd name="connsiteY44" fmla="*/ 265937 h 441863"/>
                <a:gd name="connsiteX45" fmla="*/ 142157 w 608627"/>
                <a:gd name="connsiteY45" fmla="*/ 224757 h 441863"/>
                <a:gd name="connsiteX46" fmla="*/ 130092 w 608627"/>
                <a:gd name="connsiteY46" fmla="*/ 191608 h 441863"/>
                <a:gd name="connsiteX47" fmla="*/ 112697 w 608627"/>
                <a:gd name="connsiteY47" fmla="*/ 161633 h 441863"/>
                <a:gd name="connsiteX48" fmla="*/ 119430 w 608627"/>
                <a:gd name="connsiteY48" fmla="*/ 125962 h 441863"/>
                <a:gd name="connsiteX49" fmla="*/ 117747 w 608627"/>
                <a:gd name="connsiteY49" fmla="*/ 118399 h 441863"/>
                <a:gd name="connsiteX50" fmla="*/ 117466 w 608627"/>
                <a:gd name="connsiteY50" fmla="*/ 76658 h 441863"/>
                <a:gd name="connsiteX51" fmla="*/ 141876 w 608627"/>
                <a:gd name="connsiteY51" fmla="*/ 33984 h 441863"/>
                <a:gd name="connsiteX52" fmla="*/ 164509 w 608627"/>
                <a:gd name="connsiteY52" fmla="*/ 15308 h 441863"/>
                <a:gd name="connsiteX53" fmla="*/ 186393 w 608627"/>
                <a:gd name="connsiteY53" fmla="*/ 4103 h 441863"/>
                <a:gd name="connsiteX54" fmla="*/ 206408 w 608627"/>
                <a:gd name="connsiteY54" fmla="*/ 368 h 44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8627" h="441863">
                  <a:moveTo>
                    <a:pt x="467299" y="61262"/>
                  </a:moveTo>
                  <a:lnTo>
                    <a:pt x="467299" y="88065"/>
                  </a:lnTo>
                  <a:lnTo>
                    <a:pt x="440549" y="88065"/>
                  </a:lnTo>
                  <a:lnTo>
                    <a:pt x="440549" y="108704"/>
                  </a:lnTo>
                  <a:lnTo>
                    <a:pt x="467299" y="108704"/>
                  </a:lnTo>
                  <a:lnTo>
                    <a:pt x="467299" y="135508"/>
                  </a:lnTo>
                  <a:lnTo>
                    <a:pt x="488064" y="135508"/>
                  </a:lnTo>
                  <a:lnTo>
                    <a:pt x="488064" y="108704"/>
                  </a:lnTo>
                  <a:lnTo>
                    <a:pt x="514814" y="108704"/>
                  </a:lnTo>
                  <a:lnTo>
                    <a:pt x="514814" y="88065"/>
                  </a:lnTo>
                  <a:lnTo>
                    <a:pt x="488064" y="88065"/>
                  </a:lnTo>
                  <a:lnTo>
                    <a:pt x="488064" y="61262"/>
                  </a:lnTo>
                  <a:close/>
                  <a:moveTo>
                    <a:pt x="436901" y="8309"/>
                  </a:moveTo>
                  <a:lnTo>
                    <a:pt x="518555" y="8309"/>
                  </a:lnTo>
                  <a:cubicBezTo>
                    <a:pt x="568315" y="8309"/>
                    <a:pt x="608627" y="48654"/>
                    <a:pt x="608627" y="98245"/>
                  </a:cubicBezTo>
                  <a:cubicBezTo>
                    <a:pt x="608627" y="147929"/>
                    <a:pt x="568315" y="188180"/>
                    <a:pt x="518555" y="188180"/>
                  </a:cubicBezTo>
                  <a:lnTo>
                    <a:pt x="457478" y="188180"/>
                  </a:lnTo>
                  <a:lnTo>
                    <a:pt x="416043" y="229459"/>
                  </a:lnTo>
                  <a:cubicBezTo>
                    <a:pt x="413331" y="232354"/>
                    <a:pt x="408467" y="230393"/>
                    <a:pt x="408467" y="226377"/>
                  </a:cubicBezTo>
                  <a:lnTo>
                    <a:pt x="408467" y="183511"/>
                  </a:lnTo>
                  <a:cubicBezTo>
                    <a:pt x="372644" y="171557"/>
                    <a:pt x="346829" y="137936"/>
                    <a:pt x="346829" y="98245"/>
                  </a:cubicBezTo>
                  <a:cubicBezTo>
                    <a:pt x="346829" y="48561"/>
                    <a:pt x="387142" y="8309"/>
                    <a:pt x="436901" y="8309"/>
                  </a:cubicBezTo>
                  <a:close/>
                  <a:moveTo>
                    <a:pt x="206408" y="368"/>
                  </a:moveTo>
                  <a:cubicBezTo>
                    <a:pt x="228105" y="-1500"/>
                    <a:pt x="244565" y="4009"/>
                    <a:pt x="256349" y="10919"/>
                  </a:cubicBezTo>
                  <a:cubicBezTo>
                    <a:pt x="273932" y="20818"/>
                    <a:pt x="280666" y="33611"/>
                    <a:pt x="280666" y="33611"/>
                  </a:cubicBezTo>
                  <a:cubicBezTo>
                    <a:pt x="280666" y="33611"/>
                    <a:pt x="321255" y="36505"/>
                    <a:pt x="307507" y="118492"/>
                  </a:cubicBezTo>
                  <a:cubicBezTo>
                    <a:pt x="307133" y="121013"/>
                    <a:pt x="306478" y="123628"/>
                    <a:pt x="305730" y="126149"/>
                  </a:cubicBezTo>
                  <a:cubicBezTo>
                    <a:pt x="313399" y="126149"/>
                    <a:pt x="321349" y="132125"/>
                    <a:pt x="312838" y="161820"/>
                  </a:cubicBezTo>
                  <a:cubicBezTo>
                    <a:pt x="306291" y="184978"/>
                    <a:pt x="300119" y="191514"/>
                    <a:pt x="295536" y="191888"/>
                  </a:cubicBezTo>
                  <a:cubicBezTo>
                    <a:pt x="293946" y="202440"/>
                    <a:pt x="289831" y="214019"/>
                    <a:pt x="283471" y="224944"/>
                  </a:cubicBezTo>
                  <a:lnTo>
                    <a:pt x="283471" y="266311"/>
                  </a:lnTo>
                  <a:cubicBezTo>
                    <a:pt x="283471" y="267805"/>
                    <a:pt x="284220" y="269205"/>
                    <a:pt x="285529" y="269766"/>
                  </a:cubicBezTo>
                  <a:cubicBezTo>
                    <a:pt x="297500" y="275555"/>
                    <a:pt x="356139" y="305156"/>
                    <a:pt x="410383" y="349698"/>
                  </a:cubicBezTo>
                  <a:cubicBezTo>
                    <a:pt x="420110" y="357729"/>
                    <a:pt x="425628" y="369775"/>
                    <a:pt x="425721" y="382007"/>
                  </a:cubicBezTo>
                  <a:lnTo>
                    <a:pt x="425721" y="441863"/>
                  </a:lnTo>
                  <a:lnTo>
                    <a:pt x="240824" y="441863"/>
                  </a:lnTo>
                  <a:lnTo>
                    <a:pt x="222587" y="358569"/>
                  </a:lnTo>
                  <a:cubicBezTo>
                    <a:pt x="259342" y="307117"/>
                    <a:pt x="219688" y="304689"/>
                    <a:pt x="212861" y="304689"/>
                  </a:cubicBezTo>
                  <a:cubicBezTo>
                    <a:pt x="205846" y="304689"/>
                    <a:pt x="166192" y="307117"/>
                    <a:pt x="203134" y="358569"/>
                  </a:cubicBezTo>
                  <a:lnTo>
                    <a:pt x="184897" y="441863"/>
                  </a:lnTo>
                  <a:lnTo>
                    <a:pt x="0" y="441863"/>
                  </a:lnTo>
                  <a:lnTo>
                    <a:pt x="0" y="382007"/>
                  </a:lnTo>
                  <a:cubicBezTo>
                    <a:pt x="0" y="369401"/>
                    <a:pt x="5518" y="357355"/>
                    <a:pt x="15245" y="349325"/>
                  </a:cubicBezTo>
                  <a:cubicBezTo>
                    <a:pt x="69582" y="304783"/>
                    <a:pt x="128222" y="275275"/>
                    <a:pt x="140006" y="269392"/>
                  </a:cubicBezTo>
                  <a:cubicBezTo>
                    <a:pt x="141315" y="268832"/>
                    <a:pt x="142157" y="267431"/>
                    <a:pt x="142157" y="265937"/>
                  </a:cubicBezTo>
                  <a:lnTo>
                    <a:pt x="142157" y="224757"/>
                  </a:lnTo>
                  <a:cubicBezTo>
                    <a:pt x="135797" y="213645"/>
                    <a:pt x="131682" y="202066"/>
                    <a:pt x="130092" y="191608"/>
                  </a:cubicBezTo>
                  <a:cubicBezTo>
                    <a:pt x="125416" y="191234"/>
                    <a:pt x="119337" y="184791"/>
                    <a:pt x="112697" y="161633"/>
                  </a:cubicBezTo>
                  <a:cubicBezTo>
                    <a:pt x="104373" y="132312"/>
                    <a:pt x="111855" y="126149"/>
                    <a:pt x="119430" y="125962"/>
                  </a:cubicBezTo>
                  <a:cubicBezTo>
                    <a:pt x="118869" y="123534"/>
                    <a:pt x="118215" y="120920"/>
                    <a:pt x="117747" y="118399"/>
                  </a:cubicBezTo>
                  <a:cubicBezTo>
                    <a:pt x="114754" y="103551"/>
                    <a:pt x="114006" y="89918"/>
                    <a:pt x="117466" y="76658"/>
                  </a:cubicBezTo>
                  <a:cubicBezTo>
                    <a:pt x="121675" y="59010"/>
                    <a:pt x="131214" y="44909"/>
                    <a:pt x="141876" y="33984"/>
                  </a:cubicBezTo>
                  <a:cubicBezTo>
                    <a:pt x="148610" y="26794"/>
                    <a:pt x="156372" y="20444"/>
                    <a:pt x="164509" y="15308"/>
                  </a:cubicBezTo>
                  <a:cubicBezTo>
                    <a:pt x="171056" y="10733"/>
                    <a:pt x="178444" y="6811"/>
                    <a:pt x="186393" y="4103"/>
                  </a:cubicBezTo>
                  <a:cubicBezTo>
                    <a:pt x="192660" y="2142"/>
                    <a:pt x="199393" y="741"/>
                    <a:pt x="206408" y="3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îṥlïḑe"/>
          <p:cNvGrpSpPr/>
          <p:nvPr/>
        </p:nvGrpSpPr>
        <p:grpSpPr>
          <a:xfrm>
            <a:off x="5317227" y="1241532"/>
            <a:ext cx="463840" cy="463841"/>
            <a:chOff x="4151784" y="2441972"/>
            <a:chExt cx="618454" cy="618454"/>
          </a:xfrm>
        </p:grpSpPr>
        <p:sp>
          <p:nvSpPr>
            <p:cNvPr id="28" name="ïṩļíḋè"/>
            <p:cNvSpPr/>
            <p:nvPr/>
          </p:nvSpPr>
          <p:spPr>
            <a:xfrm>
              <a:off x="4151784" y="2441972"/>
              <a:ext cx="618454" cy="61845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sļíďe"/>
            <p:cNvSpPr/>
            <p:nvPr/>
          </p:nvSpPr>
          <p:spPr bwMode="auto">
            <a:xfrm>
              <a:off x="4308249" y="2605512"/>
              <a:ext cx="305523" cy="291374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îŝ1íḑè"/>
          <p:cNvGrpSpPr/>
          <p:nvPr/>
        </p:nvGrpSpPr>
        <p:grpSpPr>
          <a:xfrm>
            <a:off x="1203936" y="1671501"/>
            <a:ext cx="2151051" cy="1049000"/>
            <a:chOff x="682115" y="2325931"/>
            <a:chExt cx="2868068" cy="1398667"/>
          </a:xfrm>
        </p:grpSpPr>
        <p:sp>
          <p:nvSpPr>
            <p:cNvPr id="26" name="ïṧḻíḓè"/>
            <p:cNvSpPr txBox="1"/>
            <p:nvPr/>
          </p:nvSpPr>
          <p:spPr>
            <a:xfrm>
              <a:off x="682115" y="2797752"/>
              <a:ext cx="2868068" cy="92684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zh-CN" altLang="en-US" sz="9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ïṥḻïḑe"/>
            <p:cNvSpPr txBox="1"/>
            <p:nvPr/>
          </p:nvSpPr>
          <p:spPr>
            <a:xfrm>
              <a:off x="682115" y="2325931"/>
              <a:ext cx="2403773" cy="47182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 lnSpcReduction="10000"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îṣḷîďe"/>
          <p:cNvGrpSpPr/>
          <p:nvPr/>
        </p:nvGrpSpPr>
        <p:grpSpPr>
          <a:xfrm>
            <a:off x="1203936" y="2912545"/>
            <a:ext cx="2151051" cy="1049000"/>
            <a:chOff x="682115" y="2325931"/>
            <a:chExt cx="2868068" cy="1398667"/>
          </a:xfrm>
        </p:grpSpPr>
        <p:sp>
          <p:nvSpPr>
            <p:cNvPr id="24" name="î$ļíďe"/>
            <p:cNvSpPr txBox="1"/>
            <p:nvPr/>
          </p:nvSpPr>
          <p:spPr>
            <a:xfrm>
              <a:off x="682115" y="2797752"/>
              <a:ext cx="2868068" cy="92684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zh-CN" altLang="en-US" sz="9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ïSḷide"/>
            <p:cNvSpPr txBox="1"/>
            <p:nvPr/>
          </p:nvSpPr>
          <p:spPr>
            <a:xfrm>
              <a:off x="682115" y="2325931"/>
              <a:ext cx="2403773" cy="47182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 lnSpcReduction="100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işľîḍe"/>
          <p:cNvGrpSpPr/>
          <p:nvPr/>
        </p:nvGrpSpPr>
        <p:grpSpPr>
          <a:xfrm>
            <a:off x="5859266" y="1000138"/>
            <a:ext cx="2167360" cy="1049000"/>
            <a:chOff x="775782" y="2325931"/>
            <a:chExt cx="2889813" cy="1398667"/>
          </a:xfrm>
        </p:grpSpPr>
        <p:sp>
          <p:nvSpPr>
            <p:cNvPr id="22" name="íşļïďe"/>
            <p:cNvSpPr txBox="1"/>
            <p:nvPr/>
          </p:nvSpPr>
          <p:spPr>
            <a:xfrm>
              <a:off x="775782" y="2797752"/>
              <a:ext cx="2889813" cy="92684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zh-CN" altLang="en-US" sz="9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ïS1ïďè"/>
            <p:cNvSpPr txBox="1"/>
            <p:nvPr/>
          </p:nvSpPr>
          <p:spPr>
            <a:xfrm>
              <a:off x="986795" y="2325931"/>
              <a:ext cx="2325706" cy="47182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 lnSpcReduction="10000"/>
            </a:bodyPr>
            <a:lstStyle/>
            <a:p>
              <a:r>
                <a:rPr lang="zh-CN" altLang="en-US" b="1" dirty="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ïṩ1îdè"/>
          <p:cNvGrpSpPr/>
          <p:nvPr/>
        </p:nvGrpSpPr>
        <p:grpSpPr>
          <a:xfrm>
            <a:off x="5805986" y="2248402"/>
            <a:ext cx="2167360" cy="1049000"/>
            <a:chOff x="422688" y="2325931"/>
            <a:chExt cx="2889813" cy="1398667"/>
          </a:xfrm>
        </p:grpSpPr>
        <p:sp>
          <p:nvSpPr>
            <p:cNvPr id="20" name="íṡļíḋè"/>
            <p:cNvSpPr txBox="1"/>
            <p:nvPr/>
          </p:nvSpPr>
          <p:spPr>
            <a:xfrm>
              <a:off x="422688" y="2797752"/>
              <a:ext cx="2889813" cy="92684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zh-CN" altLang="en-US" sz="9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îşḻíďê"/>
            <p:cNvSpPr txBox="1"/>
            <p:nvPr/>
          </p:nvSpPr>
          <p:spPr>
            <a:xfrm>
              <a:off x="682115" y="2325931"/>
              <a:ext cx="2313750" cy="47182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 lnSpcReduction="100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ïṧ1iḍé"/>
          <p:cNvGrpSpPr/>
          <p:nvPr/>
        </p:nvGrpSpPr>
        <p:grpSpPr>
          <a:xfrm>
            <a:off x="5870920" y="3558719"/>
            <a:ext cx="2167360" cy="1049000"/>
            <a:chOff x="589372" y="2325931"/>
            <a:chExt cx="2889813" cy="1398667"/>
          </a:xfrm>
        </p:grpSpPr>
        <p:sp>
          <p:nvSpPr>
            <p:cNvPr id="18" name="ïšlíḑê"/>
            <p:cNvSpPr txBox="1"/>
            <p:nvPr/>
          </p:nvSpPr>
          <p:spPr>
            <a:xfrm>
              <a:off x="589372" y="2797752"/>
              <a:ext cx="2889813" cy="92684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zh-CN" altLang="en-US" sz="9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íṧḷîdê"/>
            <p:cNvSpPr txBox="1"/>
            <p:nvPr/>
          </p:nvSpPr>
          <p:spPr>
            <a:xfrm>
              <a:off x="827981" y="2325931"/>
              <a:ext cx="2167884" cy="47182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 lnSpcReduction="10000"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93725" y="1766112"/>
            <a:ext cx="1675002" cy="2557877"/>
            <a:chOff x="793725" y="1766112"/>
            <a:chExt cx="1675002" cy="2557877"/>
          </a:xfrm>
        </p:grpSpPr>
        <p:sp>
          <p:nvSpPr>
            <p:cNvPr id="39" name="Freeform: Shape 8"/>
            <p:cNvSpPr/>
            <p:nvPr/>
          </p:nvSpPr>
          <p:spPr bwMode="auto">
            <a:xfrm>
              <a:off x="793725" y="1766112"/>
              <a:ext cx="1675002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40" name="Rectangle 55"/>
            <p:cNvSpPr/>
            <p:nvPr/>
          </p:nvSpPr>
          <p:spPr>
            <a:xfrm>
              <a:off x="1100311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719075" y="1766112"/>
            <a:ext cx="1675000" cy="2557877"/>
            <a:chOff x="2719075" y="1766112"/>
            <a:chExt cx="1675000" cy="2557877"/>
          </a:xfrm>
        </p:grpSpPr>
        <p:sp>
          <p:nvSpPr>
            <p:cNvPr id="42" name="Freeform: Shape 12"/>
            <p:cNvSpPr/>
            <p:nvPr/>
          </p:nvSpPr>
          <p:spPr bwMode="auto">
            <a:xfrm>
              <a:off x="2719075" y="1766112"/>
              <a:ext cx="1675000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43" name="Rectangle 58"/>
            <p:cNvSpPr/>
            <p:nvPr/>
          </p:nvSpPr>
          <p:spPr>
            <a:xfrm>
              <a:off x="302062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95410" y="1766112"/>
            <a:ext cx="1675001" cy="2557877"/>
            <a:chOff x="4695410" y="1766112"/>
            <a:chExt cx="1675001" cy="2557877"/>
          </a:xfrm>
        </p:grpSpPr>
        <p:sp>
          <p:nvSpPr>
            <p:cNvPr id="45" name="Freeform: Shape 16"/>
            <p:cNvSpPr/>
            <p:nvPr/>
          </p:nvSpPr>
          <p:spPr bwMode="auto">
            <a:xfrm>
              <a:off x="4695410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46" name="Rectangle 59"/>
            <p:cNvSpPr/>
            <p:nvPr/>
          </p:nvSpPr>
          <p:spPr>
            <a:xfrm>
              <a:off x="4996073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676194" y="1766112"/>
            <a:ext cx="1675001" cy="2557877"/>
            <a:chOff x="6676194" y="1766112"/>
            <a:chExt cx="1675001" cy="2557877"/>
          </a:xfrm>
        </p:grpSpPr>
        <p:sp>
          <p:nvSpPr>
            <p:cNvPr id="48" name="Freeform: Shape 20"/>
            <p:cNvSpPr/>
            <p:nvPr/>
          </p:nvSpPr>
          <p:spPr bwMode="auto">
            <a:xfrm>
              <a:off x="6676194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49" name="Rectangle 60"/>
            <p:cNvSpPr/>
            <p:nvPr/>
          </p:nvSpPr>
          <p:spPr>
            <a:xfrm>
              <a:off x="699857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68" y="858925"/>
            <a:ext cx="8551712" cy="712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ṣľîďè"/>
          <p:cNvSpPr/>
          <p:nvPr/>
        </p:nvSpPr>
        <p:spPr>
          <a:xfrm>
            <a:off x="3790191" y="1625761"/>
            <a:ext cx="1552785" cy="1548495"/>
          </a:xfrm>
          <a:custGeom>
            <a:avLst/>
            <a:gdLst/>
            <a:ahLst/>
            <a:cxnLst>
              <a:cxn ang="0">
                <a:pos x="0" y="1219200"/>
              </a:cxn>
              <a:cxn ang="0">
                <a:pos x="1219200" y="0"/>
              </a:cxn>
              <a:cxn ang="0">
                <a:pos x="2438400" y="1219200"/>
              </a:cxn>
              <a:cxn ang="0">
                <a:pos x="1219200" y="2438400"/>
              </a:cxn>
              <a:cxn ang="0">
                <a:pos x="0" y="1219200"/>
              </a:cxn>
              <a:cxn ang="0">
                <a:pos x="234477" y="1219200"/>
              </a:cxn>
              <a:cxn ang="0">
                <a:pos x="1219200" y="2203923"/>
              </a:cxn>
              <a:cxn ang="0">
                <a:pos x="2203923" y="1219200"/>
              </a:cxn>
              <a:cxn ang="0">
                <a:pos x="1219200" y="234477"/>
              </a:cxn>
              <a:cxn ang="0">
                <a:pos x="234477" y="1219200"/>
              </a:cxn>
            </a:cxnLst>
            <a:rect l="0" t="0" r="0" b="0"/>
            <a:pathLst>
              <a:path w="2438400" h="2438400">
                <a:moveTo>
                  <a:pt x="0" y="1219200"/>
                </a:moveTo>
                <a:cubicBezTo>
                  <a:pt x="0" y="545854"/>
                  <a:pt x="545854" y="0"/>
                  <a:pt x="1219200" y="0"/>
                </a:cubicBez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lose/>
                <a:moveTo>
                  <a:pt x="234477" y="1219200"/>
                </a:moveTo>
                <a:cubicBezTo>
                  <a:pt x="234477" y="1763047"/>
                  <a:pt x="675353" y="2203923"/>
                  <a:pt x="1219200" y="2203923"/>
                </a:cubicBezTo>
                <a:cubicBezTo>
                  <a:pt x="1763047" y="2203923"/>
                  <a:pt x="2203923" y="1763047"/>
                  <a:pt x="2203923" y="1219200"/>
                </a:cubicBezTo>
                <a:cubicBezTo>
                  <a:pt x="2203923" y="675353"/>
                  <a:pt x="1763047" y="234477"/>
                  <a:pt x="1219200" y="234477"/>
                </a:cubicBezTo>
                <a:cubicBezTo>
                  <a:pt x="675353" y="234477"/>
                  <a:pt x="234477" y="675353"/>
                  <a:pt x="234477" y="1219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 sz="700" noProof="1">
              <a:solidFill>
                <a:srgbClr val="74495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ïṧľîḓé"/>
          <p:cNvSpPr/>
          <p:nvPr/>
        </p:nvSpPr>
        <p:spPr>
          <a:xfrm>
            <a:off x="4085808" y="1921469"/>
            <a:ext cx="958372" cy="953899"/>
          </a:xfrm>
          <a:custGeom>
            <a:avLst/>
            <a:gdLst/>
            <a:ahLst/>
            <a:cxnLst>
              <a:cxn ang="0">
                <a:pos x="0" y="749300"/>
              </a:cxn>
              <a:cxn ang="0">
                <a:pos x="749300" y="0"/>
              </a:cxn>
              <a:cxn ang="0">
                <a:pos x="1498600" y="749300"/>
              </a:cxn>
              <a:cxn ang="0">
                <a:pos x="749300" y="1498600"/>
              </a:cxn>
              <a:cxn ang="0">
                <a:pos x="0" y="749300"/>
              </a:cxn>
              <a:cxn ang="0">
                <a:pos x="239057" y="749300"/>
              </a:cxn>
              <a:cxn ang="0">
                <a:pos x="749300" y="1259543"/>
              </a:cxn>
              <a:cxn ang="0">
                <a:pos x="1259543" y="749300"/>
              </a:cxn>
              <a:cxn ang="0">
                <a:pos x="749300" y="239057"/>
              </a:cxn>
              <a:cxn ang="0">
                <a:pos x="239057" y="749300"/>
              </a:cxn>
            </a:cxnLst>
            <a:rect l="0" t="0" r="0" b="0"/>
            <a:pathLst>
              <a:path w="1498600" h="1498600">
                <a:moveTo>
                  <a:pt x="0" y="749300"/>
                </a:moveTo>
                <a:cubicBezTo>
                  <a:pt x="0" y="335473"/>
                  <a:pt x="335473" y="0"/>
                  <a:pt x="749300" y="0"/>
                </a:cubicBezTo>
                <a:cubicBezTo>
                  <a:pt x="1163127" y="0"/>
                  <a:pt x="1498600" y="335473"/>
                  <a:pt x="1498600" y="749300"/>
                </a:cubicBezTo>
                <a:cubicBezTo>
                  <a:pt x="1498600" y="1163127"/>
                  <a:pt x="1163127" y="1498600"/>
                  <a:pt x="749300" y="1498600"/>
                </a:cubicBezTo>
                <a:cubicBezTo>
                  <a:pt x="335473" y="1498600"/>
                  <a:pt x="0" y="1163127"/>
                  <a:pt x="0" y="749300"/>
                </a:cubicBezTo>
                <a:close/>
                <a:moveTo>
                  <a:pt x="239057" y="749300"/>
                </a:moveTo>
                <a:cubicBezTo>
                  <a:pt x="239057" y="1031099"/>
                  <a:pt x="467501" y="1259543"/>
                  <a:pt x="749300" y="1259543"/>
                </a:cubicBezTo>
                <a:cubicBezTo>
                  <a:pt x="1031099" y="1259543"/>
                  <a:pt x="1259543" y="1031099"/>
                  <a:pt x="1259543" y="749300"/>
                </a:cubicBezTo>
                <a:cubicBezTo>
                  <a:pt x="1259543" y="467501"/>
                  <a:pt x="1031099" y="239057"/>
                  <a:pt x="749300" y="239057"/>
                </a:cubicBezTo>
                <a:cubicBezTo>
                  <a:pt x="467501" y="239057"/>
                  <a:pt x="239057" y="467501"/>
                  <a:pt x="239057" y="7493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 sz="700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iśḻíḓè"/>
          <p:cNvSpPr/>
          <p:nvPr/>
        </p:nvSpPr>
        <p:spPr>
          <a:xfrm>
            <a:off x="4378246" y="2210818"/>
            <a:ext cx="375085" cy="376790"/>
          </a:xfrm>
          <a:custGeom>
            <a:avLst/>
            <a:gdLst/>
            <a:ahLst/>
            <a:cxnLst>
              <a:cxn ang="0">
                <a:pos x="0" y="292100"/>
              </a:cxn>
              <a:cxn ang="0">
                <a:pos x="292100" y="0"/>
              </a:cxn>
              <a:cxn ang="0">
                <a:pos x="584200" y="292100"/>
              </a:cxn>
              <a:cxn ang="0">
                <a:pos x="292100" y="584200"/>
              </a:cxn>
              <a:cxn ang="0">
                <a:pos x="0" y="292100"/>
              </a:cxn>
              <a:cxn ang="0">
                <a:pos x="172795" y="292100"/>
              </a:cxn>
              <a:cxn ang="0">
                <a:pos x="292100" y="411405"/>
              </a:cxn>
              <a:cxn ang="0">
                <a:pos x="411405" y="292100"/>
              </a:cxn>
              <a:cxn ang="0">
                <a:pos x="292100" y="172795"/>
              </a:cxn>
              <a:cxn ang="0">
                <a:pos x="172795" y="292100"/>
              </a:cxn>
            </a:cxnLst>
            <a:rect l="0" t="0" r="0" b="0"/>
            <a:pathLst>
              <a:path w="584200" h="584200">
                <a:moveTo>
                  <a:pt x="0" y="292100"/>
                </a:moveTo>
                <a:cubicBezTo>
                  <a:pt x="0" y="130778"/>
                  <a:pt x="130778" y="0"/>
                  <a:pt x="292100" y="0"/>
                </a:cubicBezTo>
                <a:cubicBezTo>
                  <a:pt x="453422" y="0"/>
                  <a:pt x="584200" y="130778"/>
                  <a:pt x="584200" y="292100"/>
                </a:cubicBezTo>
                <a:cubicBezTo>
                  <a:pt x="584200" y="453422"/>
                  <a:pt x="453422" y="584200"/>
                  <a:pt x="292100" y="584200"/>
                </a:cubicBezTo>
                <a:cubicBezTo>
                  <a:pt x="130778" y="584200"/>
                  <a:pt x="0" y="453422"/>
                  <a:pt x="0" y="292100"/>
                </a:cubicBezTo>
                <a:close/>
                <a:moveTo>
                  <a:pt x="172795" y="292100"/>
                </a:moveTo>
                <a:cubicBezTo>
                  <a:pt x="172795" y="357990"/>
                  <a:pt x="226210" y="411405"/>
                  <a:pt x="292100" y="411405"/>
                </a:cubicBezTo>
                <a:cubicBezTo>
                  <a:pt x="357990" y="411405"/>
                  <a:pt x="411405" y="357990"/>
                  <a:pt x="411405" y="292100"/>
                </a:cubicBezTo>
                <a:cubicBezTo>
                  <a:pt x="411405" y="226210"/>
                  <a:pt x="357990" y="172795"/>
                  <a:pt x="292100" y="172795"/>
                </a:cubicBezTo>
                <a:cubicBezTo>
                  <a:pt x="226210" y="172795"/>
                  <a:pt x="172795" y="226210"/>
                  <a:pt x="172795" y="2921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 sz="700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185681" y="1728588"/>
            <a:ext cx="2668634" cy="1731275"/>
            <a:chOff x="3185681" y="1728588"/>
            <a:chExt cx="2668634" cy="1731275"/>
          </a:xfrm>
        </p:grpSpPr>
        <p:grpSp>
          <p:nvGrpSpPr>
            <p:cNvPr id="2" name="组合 1"/>
            <p:cNvGrpSpPr/>
            <p:nvPr/>
          </p:nvGrpSpPr>
          <p:grpSpPr>
            <a:xfrm>
              <a:off x="3185681" y="1914325"/>
              <a:ext cx="1229922" cy="374417"/>
              <a:chOff x="3185681" y="1914325"/>
              <a:chExt cx="1229922" cy="374417"/>
            </a:xfrm>
          </p:grpSpPr>
          <p:sp>
            <p:nvSpPr>
              <p:cNvPr id="9" name="îŝ1îḍè"/>
              <p:cNvSpPr/>
              <p:nvPr/>
            </p:nvSpPr>
            <p:spPr>
              <a:xfrm rot="840000">
                <a:off x="3498555" y="2196531"/>
                <a:ext cx="917048" cy="9221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lIns="67969" tIns="33983" rIns="67969" bIns="33983" anchor="ctr"/>
              <a:lstStyle/>
              <a:p>
                <a:pPr algn="ctr"/>
                <a:endParaRPr lang="zh-CN" altLang="en-US" sz="1000" noProof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ïṡḻïďê"/>
              <p:cNvSpPr/>
              <p:nvPr/>
            </p:nvSpPr>
            <p:spPr>
              <a:xfrm>
                <a:off x="3185681" y="1914325"/>
                <a:ext cx="366075" cy="366074"/>
              </a:xfrm>
              <a:prstGeom prst="ellips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1600" dirty="0">
                    <a:cs typeface="+mn-ea"/>
                    <a:sym typeface="+mn-lt"/>
                  </a:rPr>
                  <a:t>Q1</a:t>
                </a:r>
                <a:endParaRPr sz="16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112522" y="1728588"/>
              <a:ext cx="741793" cy="366074"/>
              <a:chOff x="5112522" y="1728588"/>
              <a:chExt cx="741793" cy="366074"/>
            </a:xfrm>
          </p:grpSpPr>
          <p:sp>
            <p:nvSpPr>
              <p:cNvPr id="6" name="î$ľidè"/>
              <p:cNvSpPr/>
              <p:nvPr/>
            </p:nvSpPr>
            <p:spPr>
              <a:xfrm rot="20340000">
                <a:off x="5112522" y="1977112"/>
                <a:ext cx="459320" cy="96980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</a:ln>
            </p:spPr>
            <p:txBody>
              <a:bodyPr lIns="67969" tIns="33983" rIns="67969" bIns="33983" anchor="ctr"/>
              <a:lstStyle/>
              <a:p>
                <a:pPr algn="ctr"/>
                <a:endParaRPr lang="zh-CN" altLang="en-US" sz="1000" noProof="1">
                  <a:solidFill>
                    <a:srgbClr val="74495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ïṩ1íďê"/>
              <p:cNvSpPr/>
              <p:nvPr/>
            </p:nvSpPr>
            <p:spPr>
              <a:xfrm>
                <a:off x="5488240" y="1728588"/>
                <a:ext cx="366075" cy="366074"/>
              </a:xfrm>
              <a:prstGeom prst="ellipse">
                <a:avLst/>
              </a:prstGeom>
              <a:solidFill>
                <a:schemeClr val="accent3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1600" dirty="0">
                    <a:cs typeface="+mn-ea"/>
                    <a:sym typeface="+mn-lt"/>
                  </a:rPr>
                  <a:t>Q3</a:t>
                </a:r>
                <a:endParaRPr sz="16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896370" y="2614635"/>
              <a:ext cx="457242" cy="845228"/>
              <a:chOff x="4896370" y="2614635"/>
              <a:chExt cx="457242" cy="845228"/>
            </a:xfrm>
          </p:grpSpPr>
          <p:sp>
            <p:nvSpPr>
              <p:cNvPr id="8" name="iś1iďé"/>
              <p:cNvSpPr/>
              <p:nvPr/>
            </p:nvSpPr>
            <p:spPr>
              <a:xfrm rot="3420000">
                <a:off x="4599058" y="2911947"/>
                <a:ext cx="691575" cy="9695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lIns="67969" tIns="33983" rIns="67969" bIns="33983" anchor="ctr"/>
              <a:lstStyle/>
              <a:p>
                <a:pPr algn="ctr"/>
                <a:endParaRPr lang="zh-CN" altLang="en-US" sz="1000" noProof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i$ḻide"/>
              <p:cNvSpPr/>
              <p:nvPr/>
            </p:nvSpPr>
            <p:spPr>
              <a:xfrm>
                <a:off x="4987537" y="3093789"/>
                <a:ext cx="366075" cy="366074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1600" dirty="0">
                    <a:cs typeface="+mn-ea"/>
                    <a:sym typeface="+mn-lt"/>
                  </a:rPr>
                  <a:t>Q2</a:t>
                </a:r>
                <a:endParaRPr sz="16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54931" y="1516414"/>
            <a:ext cx="8085435" cy="2672547"/>
            <a:chOff x="554931" y="1516414"/>
            <a:chExt cx="8085435" cy="2672547"/>
          </a:xfrm>
        </p:grpSpPr>
        <p:sp>
          <p:nvSpPr>
            <p:cNvPr id="13" name="íṩḻïḍé"/>
            <p:cNvSpPr txBox="1"/>
            <p:nvPr/>
          </p:nvSpPr>
          <p:spPr>
            <a:xfrm>
              <a:off x="6474186" y="1870279"/>
              <a:ext cx="2166180" cy="77374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íšḻïḋe"/>
            <p:cNvSpPr txBox="1"/>
            <p:nvPr/>
          </p:nvSpPr>
          <p:spPr>
            <a:xfrm>
              <a:off x="6474186" y="1516414"/>
              <a:ext cx="2166180" cy="353865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îSḷiḋê"/>
            <p:cNvSpPr/>
            <p:nvPr/>
          </p:nvSpPr>
          <p:spPr bwMode="auto">
            <a:xfrm>
              <a:off x="6061499" y="1623568"/>
              <a:ext cx="356295" cy="349347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í$liḍè"/>
            <p:cNvSpPr txBox="1"/>
            <p:nvPr/>
          </p:nvSpPr>
          <p:spPr>
            <a:xfrm>
              <a:off x="6114541" y="3524451"/>
              <a:ext cx="2525825" cy="66451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9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íšľidé"/>
            <p:cNvSpPr txBox="1"/>
            <p:nvPr/>
          </p:nvSpPr>
          <p:spPr>
            <a:xfrm>
              <a:off x="6114541" y="3170586"/>
              <a:ext cx="2525825" cy="353865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îṩļïḋe"/>
            <p:cNvSpPr/>
            <p:nvPr/>
          </p:nvSpPr>
          <p:spPr bwMode="auto">
            <a:xfrm>
              <a:off x="5640184" y="3277740"/>
              <a:ext cx="356295" cy="349347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íSḻíḑe"/>
            <p:cNvSpPr txBox="1"/>
            <p:nvPr/>
          </p:nvSpPr>
          <p:spPr>
            <a:xfrm>
              <a:off x="1029288" y="2055495"/>
              <a:ext cx="2173514" cy="95500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defRPr sz="900"/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iSlïḓê"/>
            <p:cNvSpPr txBox="1"/>
            <p:nvPr/>
          </p:nvSpPr>
          <p:spPr>
            <a:xfrm>
              <a:off x="1029288" y="1701630"/>
              <a:ext cx="2173514" cy="353865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işḻiḑê"/>
            <p:cNvSpPr/>
            <p:nvPr/>
          </p:nvSpPr>
          <p:spPr bwMode="auto">
            <a:xfrm>
              <a:off x="554931" y="1808784"/>
              <a:ext cx="356295" cy="349347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ïšľíḋè"/>
          <p:cNvGrpSpPr/>
          <p:nvPr/>
        </p:nvGrpSpPr>
        <p:grpSpPr>
          <a:xfrm>
            <a:off x="763697" y="3469964"/>
            <a:ext cx="1027497" cy="515398"/>
            <a:chOff x="791320" y="3416514"/>
            <a:chExt cx="1369996" cy="687197"/>
          </a:xfrm>
        </p:grpSpPr>
        <p:sp>
          <p:nvSpPr>
            <p:cNvPr id="31" name="ïś1îḑé"/>
            <p:cNvSpPr txBox="1"/>
            <p:nvPr/>
          </p:nvSpPr>
          <p:spPr>
            <a:xfrm>
              <a:off x="997401" y="341651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222</a:t>
              </a:r>
              <a:r>
                <a:rPr lang="en-US" sz="54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,000K</a:t>
              </a:r>
            </a:p>
          </p:txBody>
        </p:sp>
        <p:sp>
          <p:nvSpPr>
            <p:cNvPr id="32" name="isḻiḍê"/>
            <p:cNvSpPr txBox="1"/>
            <p:nvPr/>
          </p:nvSpPr>
          <p:spPr>
            <a:xfrm>
              <a:off x="791320" y="3708104"/>
              <a:ext cx="1369996" cy="395607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2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Text here</a:t>
              </a:r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1908934" y="3469964"/>
            <a:ext cx="0" cy="52316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išḷíḍê"/>
          <p:cNvGrpSpPr/>
          <p:nvPr/>
        </p:nvGrpSpPr>
        <p:grpSpPr>
          <a:xfrm>
            <a:off x="2026675" y="3469964"/>
            <a:ext cx="1027497" cy="515398"/>
            <a:chOff x="791320" y="3416514"/>
            <a:chExt cx="1369996" cy="687197"/>
          </a:xfrm>
        </p:grpSpPr>
        <p:sp>
          <p:nvSpPr>
            <p:cNvPr id="29" name="íŝḷïḑè"/>
            <p:cNvSpPr txBox="1"/>
            <p:nvPr/>
          </p:nvSpPr>
          <p:spPr>
            <a:xfrm>
              <a:off x="997401" y="341651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54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322</a:t>
              </a:r>
              <a:r>
                <a:rPr lang="en-US" sz="54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,000K</a:t>
              </a:r>
            </a:p>
          </p:txBody>
        </p:sp>
        <p:sp>
          <p:nvSpPr>
            <p:cNvPr id="30" name="ïSḷidè"/>
            <p:cNvSpPr txBox="1"/>
            <p:nvPr/>
          </p:nvSpPr>
          <p:spPr>
            <a:xfrm>
              <a:off x="791320" y="3708104"/>
              <a:ext cx="1369996" cy="395607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2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en-US" altLang="zh-CN" sz="16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  <a:endParaRPr lang="zh-CN" altLang="en-US" sz="16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3171912" y="3469964"/>
            <a:ext cx="0" cy="52316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iṩľîḍé"/>
          <p:cNvGrpSpPr/>
          <p:nvPr/>
        </p:nvGrpSpPr>
        <p:grpSpPr>
          <a:xfrm>
            <a:off x="3289651" y="3469964"/>
            <a:ext cx="1027497" cy="515398"/>
            <a:chOff x="791320" y="3416514"/>
            <a:chExt cx="1369996" cy="687197"/>
          </a:xfrm>
        </p:grpSpPr>
        <p:sp>
          <p:nvSpPr>
            <p:cNvPr id="27" name="iṡlíďe"/>
            <p:cNvSpPr txBox="1"/>
            <p:nvPr/>
          </p:nvSpPr>
          <p:spPr>
            <a:xfrm>
              <a:off x="997401" y="341651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54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562</a:t>
              </a:r>
              <a:r>
                <a:rPr lang="en-US" sz="54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,000K</a:t>
              </a:r>
            </a:p>
          </p:txBody>
        </p:sp>
        <p:sp>
          <p:nvSpPr>
            <p:cNvPr id="28" name="îṡḻïďê"/>
            <p:cNvSpPr txBox="1"/>
            <p:nvPr/>
          </p:nvSpPr>
          <p:spPr>
            <a:xfrm>
              <a:off x="791320" y="3708104"/>
              <a:ext cx="1369996" cy="395607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2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en-US" altLang="zh-CN" sz="16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  <a:endParaRPr lang="zh-CN" altLang="en-US" sz="1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663783" y="1809830"/>
            <a:ext cx="14505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u="none" strike="noStrike" cap="none" normalizeH="0" baseline="0" dirty="0" smtClean="0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sz="4400" u="none" strike="noStrike" cap="none" normalizeH="0" baseline="0" dirty="0">
              <a:ln>
                <a:noFill/>
              </a:ln>
              <a:solidFill>
                <a:srgbClr val="FD72A3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730580" y="1563638"/>
            <a:ext cx="131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PART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rgbClr val="FD72A3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491880" y="1809830"/>
            <a:ext cx="3045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kumimoji="0" lang="zh-CN" sz="2800" i="0" u="none" strike="noStrike" cap="none" normalizeH="0" baseline="0" dirty="0">
              <a:ln>
                <a:noFill/>
              </a:ln>
              <a:solidFill>
                <a:srgbClr val="FD72A3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750216" y="2292728"/>
            <a:ext cx="2647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/>
            <a:r>
              <a:rPr lang="en-US" altLang="zh-CN" sz="12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PLEASE ADD YOUR TITLE HERE</a:t>
            </a:r>
            <a:endParaRPr kumimoji="0" lang="zh-CN" sz="1100" i="0" u="none" strike="noStrike" cap="none" normalizeH="0" baseline="0" dirty="0">
              <a:ln>
                <a:noFill/>
              </a:ln>
              <a:solidFill>
                <a:srgbClr val="FD72A3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/>
          <a:srcRect b="35809"/>
          <a:stretch>
            <a:fillRect/>
          </a:stretch>
        </p:blipFill>
        <p:spPr>
          <a:xfrm>
            <a:off x="0" y="2172455"/>
            <a:ext cx="9144000" cy="299158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15336" y="3246670"/>
            <a:ext cx="4597744" cy="28921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32155" y="843558"/>
            <a:ext cx="2883963" cy="4694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34418" y="2797954"/>
            <a:ext cx="822465" cy="822720"/>
            <a:chOff x="3734418" y="2797954"/>
            <a:chExt cx="822465" cy="822720"/>
          </a:xfrm>
        </p:grpSpPr>
        <p:sp>
          <p:nvSpPr>
            <p:cNvPr id="4" name="iŝḷîďé"/>
            <p:cNvSpPr/>
            <p:nvPr/>
          </p:nvSpPr>
          <p:spPr>
            <a:xfrm rot="10800000">
              <a:off x="3734418" y="2797954"/>
              <a:ext cx="822465" cy="822720"/>
            </a:xfrm>
            <a:prstGeom prst="teardrop">
              <a:avLst>
                <a:gd name="adj" fmla="val 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ïšľîḓè"/>
            <p:cNvSpPr txBox="1"/>
            <p:nvPr/>
          </p:nvSpPr>
          <p:spPr>
            <a:xfrm>
              <a:off x="3904243" y="3080066"/>
              <a:ext cx="350319" cy="30171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bg1">
                      <a:alpha val="99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34417" y="1975235"/>
            <a:ext cx="822465" cy="822720"/>
            <a:chOff x="3734417" y="1975235"/>
            <a:chExt cx="822465" cy="822720"/>
          </a:xfrm>
        </p:grpSpPr>
        <p:sp>
          <p:nvSpPr>
            <p:cNvPr id="6" name="iSļídé"/>
            <p:cNvSpPr/>
            <p:nvPr/>
          </p:nvSpPr>
          <p:spPr>
            <a:xfrm rot="16200000">
              <a:off x="3734290" y="1975362"/>
              <a:ext cx="822720" cy="822465"/>
            </a:xfrm>
            <a:prstGeom prst="teardrop">
              <a:avLst>
                <a:gd name="adj" fmla="val 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ïSlide"/>
            <p:cNvSpPr txBox="1"/>
            <p:nvPr/>
          </p:nvSpPr>
          <p:spPr>
            <a:xfrm>
              <a:off x="3904244" y="2073557"/>
              <a:ext cx="350319" cy="30171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bg1">
                      <a:alpha val="99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74632" y="1975235"/>
            <a:ext cx="822465" cy="822720"/>
            <a:chOff x="4574632" y="1975235"/>
            <a:chExt cx="822465" cy="822720"/>
          </a:xfrm>
        </p:grpSpPr>
        <p:sp>
          <p:nvSpPr>
            <p:cNvPr id="8" name="iṧļîḑé"/>
            <p:cNvSpPr/>
            <p:nvPr/>
          </p:nvSpPr>
          <p:spPr>
            <a:xfrm>
              <a:off x="4574632" y="1975235"/>
              <a:ext cx="822465" cy="822720"/>
            </a:xfrm>
            <a:prstGeom prst="teardrop">
              <a:avLst>
                <a:gd name="adj" fmla="val 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iṣ1íḍe"/>
            <p:cNvSpPr txBox="1"/>
            <p:nvPr/>
          </p:nvSpPr>
          <p:spPr>
            <a:xfrm>
              <a:off x="4908593" y="2073557"/>
              <a:ext cx="350319" cy="30171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bg1">
                      <a:alpha val="99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74632" y="2797954"/>
            <a:ext cx="822465" cy="822720"/>
            <a:chOff x="4574632" y="2797954"/>
            <a:chExt cx="822465" cy="822720"/>
          </a:xfrm>
        </p:grpSpPr>
        <p:sp>
          <p:nvSpPr>
            <p:cNvPr id="10" name="íṡḻïḓè"/>
            <p:cNvSpPr/>
            <p:nvPr/>
          </p:nvSpPr>
          <p:spPr>
            <a:xfrm rot="5400000">
              <a:off x="4574505" y="2798081"/>
              <a:ext cx="822720" cy="822465"/>
            </a:xfrm>
            <a:prstGeom prst="teardrop">
              <a:avLst>
                <a:gd name="adj" fmla="val 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îsļîḑe"/>
            <p:cNvSpPr txBox="1"/>
            <p:nvPr/>
          </p:nvSpPr>
          <p:spPr>
            <a:xfrm>
              <a:off x="4908594" y="3080373"/>
              <a:ext cx="350319" cy="30171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bg1">
                      <a:alpha val="99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12" name="ïṥḷîḋè"/>
          <p:cNvSpPr/>
          <p:nvPr/>
        </p:nvSpPr>
        <p:spPr>
          <a:xfrm>
            <a:off x="4079404" y="2269169"/>
            <a:ext cx="1004351" cy="1004659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ísḷîḑe"/>
          <p:cNvSpPr/>
          <p:nvPr/>
        </p:nvSpPr>
        <p:spPr>
          <a:xfrm>
            <a:off x="4212363" y="2402169"/>
            <a:ext cx="738434" cy="738661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ïśľîḍe"/>
          <p:cNvSpPr/>
          <p:nvPr/>
        </p:nvSpPr>
        <p:spPr>
          <a:xfrm>
            <a:off x="4350507" y="2540356"/>
            <a:ext cx="462144" cy="4622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íşļíďé"/>
          <p:cNvSpPr/>
          <p:nvPr/>
        </p:nvSpPr>
        <p:spPr bwMode="auto">
          <a:xfrm>
            <a:off x="4433784" y="2664579"/>
            <a:ext cx="299706" cy="204514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02953" y="1658885"/>
            <a:ext cx="8037413" cy="2499115"/>
            <a:chOff x="602953" y="1658885"/>
            <a:chExt cx="8037413" cy="2499115"/>
          </a:xfrm>
        </p:grpSpPr>
        <p:sp>
          <p:nvSpPr>
            <p:cNvPr id="17" name="îSlîḍê"/>
            <p:cNvSpPr/>
            <p:nvPr/>
          </p:nvSpPr>
          <p:spPr bwMode="auto">
            <a:xfrm>
              <a:off x="1081864" y="1968545"/>
              <a:ext cx="1853753" cy="68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íṡlîďe"/>
            <p:cNvSpPr txBox="1"/>
            <p:nvPr/>
          </p:nvSpPr>
          <p:spPr bwMode="auto">
            <a:xfrm>
              <a:off x="1081863" y="1658885"/>
              <a:ext cx="1858476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iṥľîďè"/>
            <p:cNvSpPr/>
            <p:nvPr/>
          </p:nvSpPr>
          <p:spPr bwMode="auto">
            <a:xfrm>
              <a:off x="602953" y="1764335"/>
              <a:ext cx="345810" cy="274031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íŝḷïḓè"/>
            <p:cNvSpPr/>
            <p:nvPr/>
          </p:nvSpPr>
          <p:spPr bwMode="auto">
            <a:xfrm>
              <a:off x="1081863" y="3583488"/>
              <a:ext cx="1858476" cy="57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iSḷîḍé"/>
            <p:cNvSpPr txBox="1"/>
            <p:nvPr/>
          </p:nvSpPr>
          <p:spPr bwMode="auto">
            <a:xfrm>
              <a:off x="1081863" y="3273828"/>
              <a:ext cx="1858476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íṡļïdè"/>
            <p:cNvSpPr/>
            <p:nvPr/>
          </p:nvSpPr>
          <p:spPr bwMode="auto">
            <a:xfrm>
              <a:off x="602953" y="3343616"/>
              <a:ext cx="345810" cy="345355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iṥļïḋe"/>
            <p:cNvSpPr/>
            <p:nvPr/>
          </p:nvSpPr>
          <p:spPr bwMode="auto">
            <a:xfrm>
              <a:off x="6781890" y="1968545"/>
              <a:ext cx="1858476" cy="57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ïṡľíḑê"/>
            <p:cNvSpPr txBox="1"/>
            <p:nvPr/>
          </p:nvSpPr>
          <p:spPr bwMode="auto">
            <a:xfrm>
              <a:off x="6781890" y="1658885"/>
              <a:ext cx="1858476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îṣḻiďè"/>
            <p:cNvSpPr/>
            <p:nvPr/>
          </p:nvSpPr>
          <p:spPr bwMode="auto">
            <a:xfrm>
              <a:off x="6302980" y="1776576"/>
              <a:ext cx="345810" cy="249548"/>
            </a:xfrm>
            <a:custGeom>
              <a:avLst/>
              <a:gdLst>
                <a:gd name="connsiteX0" fmla="*/ 91000 w 605879"/>
                <a:gd name="connsiteY0" fmla="*/ 173662 h 437224"/>
                <a:gd name="connsiteX1" fmla="*/ 331193 w 605879"/>
                <a:gd name="connsiteY1" fmla="*/ 173662 h 437224"/>
                <a:gd name="connsiteX2" fmla="*/ 342454 w 605879"/>
                <a:gd name="connsiteY2" fmla="*/ 184882 h 437224"/>
                <a:gd name="connsiteX3" fmla="*/ 331193 w 605879"/>
                <a:gd name="connsiteY3" fmla="*/ 196102 h 437224"/>
                <a:gd name="connsiteX4" fmla="*/ 91000 w 605879"/>
                <a:gd name="connsiteY4" fmla="*/ 196102 h 437224"/>
                <a:gd name="connsiteX5" fmla="*/ 79739 w 605879"/>
                <a:gd name="connsiteY5" fmla="*/ 184882 h 437224"/>
                <a:gd name="connsiteX6" fmla="*/ 91000 w 605879"/>
                <a:gd name="connsiteY6" fmla="*/ 173662 h 437224"/>
                <a:gd name="connsiteX7" fmla="*/ 421630 w 605879"/>
                <a:gd name="connsiteY7" fmla="*/ 131441 h 437224"/>
                <a:gd name="connsiteX8" fmla="*/ 423552 w 605879"/>
                <a:gd name="connsiteY8" fmla="*/ 152274 h 437224"/>
                <a:gd name="connsiteX9" fmla="*/ 275961 w 605879"/>
                <a:gd name="connsiteY9" fmla="*/ 300986 h 437224"/>
                <a:gd name="connsiteX10" fmla="*/ 408175 w 605879"/>
                <a:gd name="connsiteY10" fmla="*/ 358277 h 437224"/>
                <a:gd name="connsiteX11" fmla="*/ 418060 w 605879"/>
                <a:gd name="connsiteY11" fmla="*/ 365267 h 437224"/>
                <a:gd name="connsiteX12" fmla="*/ 488218 w 605879"/>
                <a:gd name="connsiteY12" fmla="*/ 410360 h 437224"/>
                <a:gd name="connsiteX13" fmla="*/ 474214 w 605879"/>
                <a:gd name="connsiteY13" fmla="*/ 363348 h 437224"/>
                <a:gd name="connsiteX14" fmla="*/ 482039 w 605879"/>
                <a:gd name="connsiteY14" fmla="*/ 349916 h 437224"/>
                <a:gd name="connsiteX15" fmla="*/ 583363 w 605879"/>
                <a:gd name="connsiteY15" fmla="*/ 244928 h 437224"/>
                <a:gd name="connsiteX16" fmla="*/ 421630 w 605879"/>
                <a:gd name="connsiteY16" fmla="*/ 131441 h 437224"/>
                <a:gd name="connsiteX17" fmla="*/ 75898 w 605879"/>
                <a:gd name="connsiteY17" fmla="*/ 120173 h 437224"/>
                <a:gd name="connsiteX18" fmla="*/ 340509 w 605879"/>
                <a:gd name="connsiteY18" fmla="*/ 120173 h 437224"/>
                <a:gd name="connsiteX19" fmla="*/ 351769 w 605879"/>
                <a:gd name="connsiteY19" fmla="*/ 131428 h 437224"/>
                <a:gd name="connsiteX20" fmla="*/ 340509 w 605879"/>
                <a:gd name="connsiteY20" fmla="*/ 142683 h 437224"/>
                <a:gd name="connsiteX21" fmla="*/ 75898 w 605879"/>
                <a:gd name="connsiteY21" fmla="*/ 142683 h 437224"/>
                <a:gd name="connsiteX22" fmla="*/ 64638 w 605879"/>
                <a:gd name="connsiteY22" fmla="*/ 131428 h 437224"/>
                <a:gd name="connsiteX23" fmla="*/ 75898 w 605879"/>
                <a:gd name="connsiteY23" fmla="*/ 120173 h 437224"/>
                <a:gd name="connsiteX24" fmla="*/ 210609 w 605879"/>
                <a:gd name="connsiteY24" fmla="*/ 22478 h 437224"/>
                <a:gd name="connsiteX25" fmla="*/ 22516 w 605879"/>
                <a:gd name="connsiteY25" fmla="*/ 153508 h 437224"/>
                <a:gd name="connsiteX26" fmla="*/ 139216 w 605879"/>
                <a:gd name="connsiteY26" fmla="*/ 274807 h 437224"/>
                <a:gd name="connsiteX27" fmla="*/ 147042 w 605879"/>
                <a:gd name="connsiteY27" fmla="*/ 288102 h 437224"/>
                <a:gd name="connsiteX28" fmla="*/ 130017 w 605879"/>
                <a:gd name="connsiteY28" fmla="*/ 344297 h 437224"/>
                <a:gd name="connsiteX29" fmla="*/ 214041 w 605879"/>
                <a:gd name="connsiteY29" fmla="*/ 291254 h 437224"/>
                <a:gd name="connsiteX30" fmla="*/ 223927 w 605879"/>
                <a:gd name="connsiteY30" fmla="*/ 284264 h 437224"/>
                <a:gd name="connsiteX31" fmla="*/ 398839 w 605879"/>
                <a:gd name="connsiteY31" fmla="*/ 152960 h 437224"/>
                <a:gd name="connsiteX32" fmla="*/ 369596 w 605879"/>
                <a:gd name="connsiteY32" fmla="*/ 80592 h 437224"/>
                <a:gd name="connsiteX33" fmla="*/ 210609 w 605879"/>
                <a:gd name="connsiteY33" fmla="*/ 22478 h 437224"/>
                <a:gd name="connsiteX34" fmla="*/ 210609 w 605879"/>
                <a:gd name="connsiteY34" fmla="*/ 0 h 437224"/>
                <a:gd name="connsiteX35" fmla="*/ 385796 w 605879"/>
                <a:gd name="connsiteY35" fmla="*/ 64967 h 437224"/>
                <a:gd name="connsiteX36" fmla="*/ 414079 w 605879"/>
                <a:gd name="connsiteY36" fmla="*/ 109100 h 437224"/>
                <a:gd name="connsiteX37" fmla="*/ 419845 w 605879"/>
                <a:gd name="connsiteY37" fmla="*/ 108963 h 437224"/>
                <a:gd name="connsiteX38" fmla="*/ 605879 w 605879"/>
                <a:gd name="connsiteY38" fmla="*/ 244928 h 437224"/>
                <a:gd name="connsiteX39" fmla="*/ 498515 w 605879"/>
                <a:gd name="connsiteY39" fmla="*/ 368420 h 437224"/>
                <a:gd name="connsiteX40" fmla="*/ 516088 w 605879"/>
                <a:gd name="connsiteY40" fmla="*/ 414609 h 437224"/>
                <a:gd name="connsiteX41" fmla="*/ 522953 w 605879"/>
                <a:gd name="connsiteY41" fmla="*/ 428178 h 437224"/>
                <a:gd name="connsiteX42" fmla="*/ 510185 w 605879"/>
                <a:gd name="connsiteY42" fmla="*/ 437224 h 437224"/>
                <a:gd name="connsiteX43" fmla="*/ 400487 w 605879"/>
                <a:gd name="connsiteY43" fmla="*/ 380344 h 437224"/>
                <a:gd name="connsiteX44" fmla="*/ 250836 w 605879"/>
                <a:gd name="connsiteY44" fmla="*/ 304275 h 437224"/>
                <a:gd name="connsiteX45" fmla="*/ 231752 w 605879"/>
                <a:gd name="connsiteY45" fmla="*/ 306331 h 437224"/>
                <a:gd name="connsiteX46" fmla="*/ 107639 w 605879"/>
                <a:gd name="connsiteY46" fmla="*/ 371161 h 437224"/>
                <a:gd name="connsiteX47" fmla="*/ 94596 w 605879"/>
                <a:gd name="connsiteY47" fmla="*/ 361978 h 437224"/>
                <a:gd name="connsiteX48" fmla="*/ 102009 w 605879"/>
                <a:gd name="connsiteY48" fmla="*/ 348135 h 437224"/>
                <a:gd name="connsiteX49" fmla="*/ 122741 w 605879"/>
                <a:gd name="connsiteY49" fmla="*/ 293173 h 437224"/>
                <a:gd name="connsiteX50" fmla="*/ 0 w 605879"/>
                <a:gd name="connsiteY50" fmla="*/ 153508 h 437224"/>
                <a:gd name="connsiteX51" fmla="*/ 210609 w 605879"/>
                <a:gd name="connsiteY51" fmla="*/ 0 h 4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5879" h="437224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ïṧlïḑè"/>
            <p:cNvSpPr/>
            <p:nvPr/>
          </p:nvSpPr>
          <p:spPr bwMode="auto">
            <a:xfrm>
              <a:off x="6781890" y="3583488"/>
              <a:ext cx="1858476" cy="57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iš1îḋè"/>
            <p:cNvSpPr txBox="1"/>
            <p:nvPr/>
          </p:nvSpPr>
          <p:spPr bwMode="auto">
            <a:xfrm>
              <a:off x="6781890" y="3273828"/>
              <a:ext cx="1858476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r>
                <a:rPr lang="zh-CN" altLang="en-US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íSľiḍè"/>
            <p:cNvSpPr/>
            <p:nvPr/>
          </p:nvSpPr>
          <p:spPr bwMode="auto">
            <a:xfrm>
              <a:off x="6302980" y="3379279"/>
              <a:ext cx="345810" cy="274031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3857819" y="842963"/>
            <a:ext cx="3766640" cy="3744515"/>
            <a:chOff x="3857819" y="842963"/>
            <a:chExt cx="3766640" cy="3744515"/>
          </a:xfrm>
        </p:grpSpPr>
        <p:cxnSp>
          <p:nvCxnSpPr>
            <p:cNvPr id="3" name="îṣļîḑé-Straight Connector 2"/>
            <p:cNvCxnSpPr/>
            <p:nvPr/>
          </p:nvCxnSpPr>
          <p:spPr>
            <a:xfrm flipV="1">
              <a:off x="4964817" y="842963"/>
              <a:ext cx="0" cy="3744515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îṣļîḑé-Straight Connector 4"/>
            <p:cNvCxnSpPr/>
            <p:nvPr/>
          </p:nvCxnSpPr>
          <p:spPr>
            <a:xfrm>
              <a:off x="3857819" y="2925974"/>
              <a:ext cx="10992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4699254" y="1139176"/>
              <a:ext cx="2925205" cy="784501"/>
              <a:chOff x="6265673" y="1518902"/>
              <a:chExt cx="3900273" cy="1046002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6265673" y="1554201"/>
                <a:ext cx="648072" cy="648072"/>
                <a:chOff x="6559351" y="2249137"/>
                <a:chExt cx="648072" cy="648072"/>
              </a:xfrm>
            </p:grpSpPr>
            <p:sp>
              <p:nvSpPr>
                <p:cNvPr id="33" name="îṣļîḑé-Oval 32"/>
                <p:cNvSpPr/>
                <p:nvPr/>
              </p:nvSpPr>
              <p:spPr>
                <a:xfrm>
                  <a:off x="6559351" y="2249137"/>
                  <a:ext cx="648072" cy="648072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îṣļîḑé-AutoShape 75"/>
                <p:cNvSpPr/>
                <p:nvPr/>
              </p:nvSpPr>
              <p:spPr bwMode="auto">
                <a:xfrm>
                  <a:off x="6693241" y="2390028"/>
                  <a:ext cx="380293" cy="366291"/>
                </a:xfrm>
                <a:custGeom>
                  <a:avLst/>
                  <a:gdLst>
                    <a:gd name="connsiteX0" fmla="*/ 0 w 582235"/>
                    <a:gd name="connsiteY0" fmla="*/ 404481 h 606722"/>
                    <a:gd name="connsiteX1" fmla="*/ 101261 w 582235"/>
                    <a:gd name="connsiteY1" fmla="*/ 404481 h 606722"/>
                    <a:gd name="connsiteX2" fmla="*/ 101261 w 582235"/>
                    <a:gd name="connsiteY2" fmla="*/ 606722 h 606722"/>
                    <a:gd name="connsiteX3" fmla="*/ 0 w 582235"/>
                    <a:gd name="connsiteY3" fmla="*/ 606722 h 606722"/>
                    <a:gd name="connsiteX4" fmla="*/ 151927 w 582235"/>
                    <a:gd name="connsiteY4" fmla="*/ 328623 h 606722"/>
                    <a:gd name="connsiteX5" fmla="*/ 253188 w 582235"/>
                    <a:gd name="connsiteY5" fmla="*/ 328623 h 606722"/>
                    <a:gd name="connsiteX6" fmla="*/ 253188 w 582235"/>
                    <a:gd name="connsiteY6" fmla="*/ 606722 h 606722"/>
                    <a:gd name="connsiteX7" fmla="*/ 151927 w 582235"/>
                    <a:gd name="connsiteY7" fmla="*/ 606722 h 606722"/>
                    <a:gd name="connsiteX8" fmla="*/ 303855 w 582235"/>
                    <a:gd name="connsiteY8" fmla="*/ 252766 h 606722"/>
                    <a:gd name="connsiteX9" fmla="*/ 405046 w 582235"/>
                    <a:gd name="connsiteY9" fmla="*/ 252766 h 606722"/>
                    <a:gd name="connsiteX10" fmla="*/ 405046 w 582235"/>
                    <a:gd name="connsiteY10" fmla="*/ 606722 h 606722"/>
                    <a:gd name="connsiteX11" fmla="*/ 303855 w 582235"/>
                    <a:gd name="connsiteY11" fmla="*/ 606722 h 606722"/>
                    <a:gd name="connsiteX12" fmla="*/ 455711 w 582235"/>
                    <a:gd name="connsiteY12" fmla="*/ 202241 h 606722"/>
                    <a:gd name="connsiteX13" fmla="*/ 556972 w 582235"/>
                    <a:gd name="connsiteY13" fmla="*/ 202241 h 606722"/>
                    <a:gd name="connsiteX14" fmla="*/ 556972 w 582235"/>
                    <a:gd name="connsiteY14" fmla="*/ 606722 h 606722"/>
                    <a:gd name="connsiteX15" fmla="*/ 455711 w 582235"/>
                    <a:gd name="connsiteY15" fmla="*/ 606722 h 606722"/>
                    <a:gd name="connsiteX16" fmla="*/ 455697 w 582235"/>
                    <a:gd name="connsiteY16" fmla="*/ 0 h 606722"/>
                    <a:gd name="connsiteX17" fmla="*/ 556785 w 582235"/>
                    <a:gd name="connsiteY17" fmla="*/ 0 h 606722"/>
                    <a:gd name="connsiteX18" fmla="*/ 556874 w 582235"/>
                    <a:gd name="connsiteY18" fmla="*/ 0 h 606722"/>
                    <a:gd name="connsiteX19" fmla="*/ 556963 w 582235"/>
                    <a:gd name="connsiteY19" fmla="*/ 0 h 606722"/>
                    <a:gd name="connsiteX20" fmla="*/ 557675 w 582235"/>
                    <a:gd name="connsiteY20" fmla="*/ 0 h 606722"/>
                    <a:gd name="connsiteX21" fmla="*/ 559366 w 582235"/>
                    <a:gd name="connsiteY21" fmla="*/ 89 h 606722"/>
                    <a:gd name="connsiteX22" fmla="*/ 560611 w 582235"/>
                    <a:gd name="connsiteY22" fmla="*/ 267 h 606722"/>
                    <a:gd name="connsiteX23" fmla="*/ 561857 w 582235"/>
                    <a:gd name="connsiteY23" fmla="*/ 444 h 606722"/>
                    <a:gd name="connsiteX24" fmla="*/ 563192 w 582235"/>
                    <a:gd name="connsiteY24" fmla="*/ 800 h 606722"/>
                    <a:gd name="connsiteX25" fmla="*/ 564171 w 582235"/>
                    <a:gd name="connsiteY25" fmla="*/ 1067 h 606722"/>
                    <a:gd name="connsiteX26" fmla="*/ 565506 w 582235"/>
                    <a:gd name="connsiteY26" fmla="*/ 1511 h 606722"/>
                    <a:gd name="connsiteX27" fmla="*/ 566574 w 582235"/>
                    <a:gd name="connsiteY27" fmla="*/ 1867 h 606722"/>
                    <a:gd name="connsiteX28" fmla="*/ 567730 w 582235"/>
                    <a:gd name="connsiteY28" fmla="*/ 2400 h 606722"/>
                    <a:gd name="connsiteX29" fmla="*/ 568798 w 582235"/>
                    <a:gd name="connsiteY29" fmla="*/ 2933 h 606722"/>
                    <a:gd name="connsiteX30" fmla="*/ 569777 w 582235"/>
                    <a:gd name="connsiteY30" fmla="*/ 3467 h 606722"/>
                    <a:gd name="connsiteX31" fmla="*/ 570934 w 582235"/>
                    <a:gd name="connsiteY31" fmla="*/ 4178 h 606722"/>
                    <a:gd name="connsiteX32" fmla="*/ 571824 w 582235"/>
                    <a:gd name="connsiteY32" fmla="*/ 4800 h 606722"/>
                    <a:gd name="connsiteX33" fmla="*/ 572891 w 582235"/>
                    <a:gd name="connsiteY33" fmla="*/ 5689 h 606722"/>
                    <a:gd name="connsiteX34" fmla="*/ 573781 w 582235"/>
                    <a:gd name="connsiteY34" fmla="*/ 6489 h 606722"/>
                    <a:gd name="connsiteX35" fmla="*/ 574760 w 582235"/>
                    <a:gd name="connsiteY35" fmla="*/ 7289 h 606722"/>
                    <a:gd name="connsiteX36" fmla="*/ 575917 w 582235"/>
                    <a:gd name="connsiteY36" fmla="*/ 8533 h 606722"/>
                    <a:gd name="connsiteX37" fmla="*/ 576451 w 582235"/>
                    <a:gd name="connsiteY37" fmla="*/ 9066 h 606722"/>
                    <a:gd name="connsiteX38" fmla="*/ 576451 w 582235"/>
                    <a:gd name="connsiteY38" fmla="*/ 9155 h 606722"/>
                    <a:gd name="connsiteX39" fmla="*/ 577964 w 582235"/>
                    <a:gd name="connsiteY39" fmla="*/ 11200 h 606722"/>
                    <a:gd name="connsiteX40" fmla="*/ 578053 w 582235"/>
                    <a:gd name="connsiteY40" fmla="*/ 11289 h 606722"/>
                    <a:gd name="connsiteX41" fmla="*/ 579209 w 582235"/>
                    <a:gd name="connsiteY41" fmla="*/ 13244 h 606722"/>
                    <a:gd name="connsiteX42" fmla="*/ 579743 w 582235"/>
                    <a:gd name="connsiteY42" fmla="*/ 14222 h 606722"/>
                    <a:gd name="connsiteX43" fmla="*/ 580277 w 582235"/>
                    <a:gd name="connsiteY43" fmla="*/ 15555 h 606722"/>
                    <a:gd name="connsiteX44" fmla="*/ 580722 w 582235"/>
                    <a:gd name="connsiteY44" fmla="*/ 16711 h 606722"/>
                    <a:gd name="connsiteX45" fmla="*/ 581167 w 582235"/>
                    <a:gd name="connsiteY45" fmla="*/ 17866 h 606722"/>
                    <a:gd name="connsiteX46" fmla="*/ 581523 w 582235"/>
                    <a:gd name="connsiteY46" fmla="*/ 19199 h 606722"/>
                    <a:gd name="connsiteX47" fmla="*/ 581790 w 582235"/>
                    <a:gd name="connsiteY47" fmla="*/ 20266 h 606722"/>
                    <a:gd name="connsiteX48" fmla="*/ 582146 w 582235"/>
                    <a:gd name="connsiteY48" fmla="*/ 22488 h 606722"/>
                    <a:gd name="connsiteX49" fmla="*/ 582146 w 582235"/>
                    <a:gd name="connsiteY49" fmla="*/ 22666 h 606722"/>
                    <a:gd name="connsiteX50" fmla="*/ 582235 w 582235"/>
                    <a:gd name="connsiteY50" fmla="*/ 25244 h 606722"/>
                    <a:gd name="connsiteX51" fmla="*/ 582235 w 582235"/>
                    <a:gd name="connsiteY51" fmla="*/ 126396 h 606722"/>
                    <a:gd name="connsiteX52" fmla="*/ 556963 w 582235"/>
                    <a:gd name="connsiteY52" fmla="*/ 151728 h 606722"/>
                    <a:gd name="connsiteX53" fmla="*/ 531691 w 582235"/>
                    <a:gd name="connsiteY53" fmla="*/ 126396 h 606722"/>
                    <a:gd name="connsiteX54" fmla="*/ 531691 w 582235"/>
                    <a:gd name="connsiteY54" fmla="*/ 79286 h 606722"/>
                    <a:gd name="connsiteX55" fmla="*/ 421260 w 582235"/>
                    <a:gd name="connsiteY55" fmla="*/ 171106 h 606722"/>
                    <a:gd name="connsiteX56" fmla="*/ 385666 w 582235"/>
                    <a:gd name="connsiteY56" fmla="*/ 167906 h 606722"/>
                    <a:gd name="connsiteX57" fmla="*/ 388869 w 582235"/>
                    <a:gd name="connsiteY57" fmla="*/ 132262 h 606722"/>
                    <a:gd name="connsiteX58" fmla="*/ 487020 w 582235"/>
                    <a:gd name="connsiteY58" fmla="*/ 50576 h 606722"/>
                    <a:gd name="connsiteX59" fmla="*/ 455697 w 582235"/>
                    <a:gd name="connsiteY59" fmla="*/ 50576 h 606722"/>
                    <a:gd name="connsiteX60" fmla="*/ 430425 w 582235"/>
                    <a:gd name="connsiteY60" fmla="*/ 25244 h 606722"/>
                    <a:gd name="connsiteX61" fmla="*/ 455697 w 582235"/>
                    <a:gd name="connsiteY61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582235" h="606722">
                      <a:moveTo>
                        <a:pt x="0" y="404481"/>
                      </a:moveTo>
                      <a:lnTo>
                        <a:pt x="101261" y="404481"/>
                      </a:lnTo>
                      <a:lnTo>
                        <a:pt x="101261" y="606722"/>
                      </a:lnTo>
                      <a:lnTo>
                        <a:pt x="0" y="606722"/>
                      </a:lnTo>
                      <a:close/>
                      <a:moveTo>
                        <a:pt x="151927" y="328623"/>
                      </a:moveTo>
                      <a:lnTo>
                        <a:pt x="253188" y="328623"/>
                      </a:lnTo>
                      <a:lnTo>
                        <a:pt x="253188" y="606722"/>
                      </a:lnTo>
                      <a:lnTo>
                        <a:pt x="151927" y="606722"/>
                      </a:lnTo>
                      <a:close/>
                      <a:moveTo>
                        <a:pt x="303855" y="252766"/>
                      </a:moveTo>
                      <a:lnTo>
                        <a:pt x="405046" y="252766"/>
                      </a:lnTo>
                      <a:lnTo>
                        <a:pt x="405046" y="606722"/>
                      </a:lnTo>
                      <a:lnTo>
                        <a:pt x="303855" y="606722"/>
                      </a:lnTo>
                      <a:close/>
                      <a:moveTo>
                        <a:pt x="455711" y="202241"/>
                      </a:moveTo>
                      <a:lnTo>
                        <a:pt x="556972" y="202241"/>
                      </a:lnTo>
                      <a:lnTo>
                        <a:pt x="556972" y="606722"/>
                      </a:lnTo>
                      <a:lnTo>
                        <a:pt x="455711" y="606722"/>
                      </a:lnTo>
                      <a:close/>
                      <a:moveTo>
                        <a:pt x="455697" y="0"/>
                      </a:moveTo>
                      <a:lnTo>
                        <a:pt x="556785" y="0"/>
                      </a:lnTo>
                      <a:lnTo>
                        <a:pt x="556874" y="0"/>
                      </a:lnTo>
                      <a:lnTo>
                        <a:pt x="556963" y="0"/>
                      </a:lnTo>
                      <a:cubicBezTo>
                        <a:pt x="557230" y="0"/>
                        <a:pt x="557408" y="0"/>
                        <a:pt x="557675" y="0"/>
                      </a:cubicBezTo>
                      <a:cubicBezTo>
                        <a:pt x="558298" y="89"/>
                        <a:pt x="558832" y="89"/>
                        <a:pt x="559366" y="89"/>
                      </a:cubicBezTo>
                      <a:cubicBezTo>
                        <a:pt x="559811" y="178"/>
                        <a:pt x="560256" y="267"/>
                        <a:pt x="560611" y="267"/>
                      </a:cubicBezTo>
                      <a:cubicBezTo>
                        <a:pt x="561056" y="356"/>
                        <a:pt x="561412" y="444"/>
                        <a:pt x="561857" y="444"/>
                      </a:cubicBezTo>
                      <a:cubicBezTo>
                        <a:pt x="562302" y="533"/>
                        <a:pt x="562747" y="711"/>
                        <a:pt x="563192" y="800"/>
                      </a:cubicBezTo>
                      <a:cubicBezTo>
                        <a:pt x="563548" y="889"/>
                        <a:pt x="563904" y="978"/>
                        <a:pt x="564171" y="1067"/>
                      </a:cubicBezTo>
                      <a:cubicBezTo>
                        <a:pt x="564616" y="1156"/>
                        <a:pt x="565061" y="1333"/>
                        <a:pt x="565506" y="1511"/>
                      </a:cubicBezTo>
                      <a:cubicBezTo>
                        <a:pt x="565862" y="1600"/>
                        <a:pt x="566218" y="1778"/>
                        <a:pt x="566574" y="1867"/>
                      </a:cubicBezTo>
                      <a:cubicBezTo>
                        <a:pt x="566929" y="2044"/>
                        <a:pt x="567285" y="2222"/>
                        <a:pt x="567730" y="2400"/>
                      </a:cubicBezTo>
                      <a:cubicBezTo>
                        <a:pt x="568086" y="2578"/>
                        <a:pt x="568442" y="2755"/>
                        <a:pt x="568798" y="2933"/>
                      </a:cubicBezTo>
                      <a:cubicBezTo>
                        <a:pt x="569154" y="3111"/>
                        <a:pt x="569421" y="3289"/>
                        <a:pt x="569777" y="3467"/>
                      </a:cubicBezTo>
                      <a:cubicBezTo>
                        <a:pt x="570133" y="3733"/>
                        <a:pt x="570578" y="4000"/>
                        <a:pt x="570934" y="4178"/>
                      </a:cubicBezTo>
                      <a:cubicBezTo>
                        <a:pt x="571201" y="4444"/>
                        <a:pt x="571557" y="4622"/>
                        <a:pt x="571824" y="4800"/>
                      </a:cubicBezTo>
                      <a:cubicBezTo>
                        <a:pt x="572180" y="5155"/>
                        <a:pt x="572536" y="5422"/>
                        <a:pt x="572891" y="5689"/>
                      </a:cubicBezTo>
                      <a:cubicBezTo>
                        <a:pt x="573247" y="5955"/>
                        <a:pt x="573514" y="6222"/>
                        <a:pt x="573781" y="6489"/>
                      </a:cubicBezTo>
                      <a:cubicBezTo>
                        <a:pt x="574137" y="6755"/>
                        <a:pt x="574493" y="7022"/>
                        <a:pt x="574760" y="7289"/>
                      </a:cubicBezTo>
                      <a:cubicBezTo>
                        <a:pt x="575205" y="7733"/>
                        <a:pt x="575561" y="8178"/>
                        <a:pt x="575917" y="8533"/>
                      </a:cubicBezTo>
                      <a:cubicBezTo>
                        <a:pt x="576095" y="8711"/>
                        <a:pt x="576273" y="8889"/>
                        <a:pt x="576451" y="9066"/>
                      </a:cubicBezTo>
                      <a:cubicBezTo>
                        <a:pt x="576451" y="9155"/>
                        <a:pt x="576451" y="9155"/>
                        <a:pt x="576451" y="9155"/>
                      </a:cubicBezTo>
                      <a:cubicBezTo>
                        <a:pt x="576985" y="9777"/>
                        <a:pt x="577519" y="10489"/>
                        <a:pt x="577964" y="11200"/>
                      </a:cubicBezTo>
                      <a:cubicBezTo>
                        <a:pt x="577964" y="11200"/>
                        <a:pt x="578053" y="11289"/>
                        <a:pt x="578053" y="11289"/>
                      </a:cubicBezTo>
                      <a:cubicBezTo>
                        <a:pt x="578498" y="12000"/>
                        <a:pt x="578854" y="12622"/>
                        <a:pt x="579209" y="13244"/>
                      </a:cubicBezTo>
                      <a:cubicBezTo>
                        <a:pt x="579387" y="13600"/>
                        <a:pt x="579565" y="13955"/>
                        <a:pt x="579743" y="14222"/>
                      </a:cubicBezTo>
                      <a:cubicBezTo>
                        <a:pt x="579921" y="14666"/>
                        <a:pt x="580099" y="15111"/>
                        <a:pt x="580277" y="15555"/>
                      </a:cubicBezTo>
                      <a:cubicBezTo>
                        <a:pt x="580455" y="15911"/>
                        <a:pt x="580633" y="16266"/>
                        <a:pt x="580722" y="16711"/>
                      </a:cubicBezTo>
                      <a:cubicBezTo>
                        <a:pt x="580900" y="17066"/>
                        <a:pt x="581078" y="17422"/>
                        <a:pt x="581167" y="17866"/>
                      </a:cubicBezTo>
                      <a:cubicBezTo>
                        <a:pt x="581256" y="18311"/>
                        <a:pt x="581434" y="18755"/>
                        <a:pt x="581523" y="19199"/>
                      </a:cubicBezTo>
                      <a:cubicBezTo>
                        <a:pt x="581612" y="19555"/>
                        <a:pt x="581701" y="19910"/>
                        <a:pt x="581790" y="20266"/>
                      </a:cubicBezTo>
                      <a:cubicBezTo>
                        <a:pt x="581879" y="20977"/>
                        <a:pt x="582057" y="21777"/>
                        <a:pt x="582146" y="22488"/>
                      </a:cubicBezTo>
                      <a:cubicBezTo>
                        <a:pt x="582146" y="22577"/>
                        <a:pt x="582146" y="22666"/>
                        <a:pt x="582146" y="22666"/>
                      </a:cubicBezTo>
                      <a:cubicBezTo>
                        <a:pt x="582235" y="23555"/>
                        <a:pt x="582235" y="24355"/>
                        <a:pt x="582235" y="25244"/>
                      </a:cubicBezTo>
                      <a:lnTo>
                        <a:pt x="582235" y="126396"/>
                      </a:lnTo>
                      <a:cubicBezTo>
                        <a:pt x="582235" y="140351"/>
                        <a:pt x="570934" y="151728"/>
                        <a:pt x="556963" y="151728"/>
                      </a:cubicBezTo>
                      <a:cubicBezTo>
                        <a:pt x="542992" y="151728"/>
                        <a:pt x="531691" y="140351"/>
                        <a:pt x="531691" y="126396"/>
                      </a:cubicBezTo>
                      <a:lnTo>
                        <a:pt x="531691" y="79286"/>
                      </a:lnTo>
                      <a:lnTo>
                        <a:pt x="421260" y="171106"/>
                      </a:lnTo>
                      <a:cubicBezTo>
                        <a:pt x="410582" y="180083"/>
                        <a:pt x="394564" y="178572"/>
                        <a:pt x="385666" y="167906"/>
                      </a:cubicBezTo>
                      <a:cubicBezTo>
                        <a:pt x="376678" y="157150"/>
                        <a:pt x="378191" y="141240"/>
                        <a:pt x="388869" y="132262"/>
                      </a:cubicBezTo>
                      <a:lnTo>
                        <a:pt x="487020" y="50576"/>
                      </a:lnTo>
                      <a:lnTo>
                        <a:pt x="455697" y="50576"/>
                      </a:lnTo>
                      <a:cubicBezTo>
                        <a:pt x="441727" y="50576"/>
                        <a:pt x="430425" y="39288"/>
                        <a:pt x="430425" y="25244"/>
                      </a:cubicBezTo>
                      <a:cubicBezTo>
                        <a:pt x="430425" y="11289"/>
                        <a:pt x="441727" y="0"/>
                        <a:pt x="45569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7587917" y="1518902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31" name="îṣļîḑé-TextBox 5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10000"/>
                </a:bodyPr>
                <a:lstStyle/>
                <a:p>
                  <a:pPr defTabSz="914400">
                    <a:lnSpc>
                      <a:spcPct val="120000"/>
                    </a:lnSpc>
                    <a:defRPr/>
                  </a:pPr>
                  <a:r>
                    <a:rPr lang="zh-CN" altLang="en-US" sz="1100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32" name="îṣļîḑé-Rectangle 31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defTabSz="914400">
                    <a:defRPr/>
                  </a:pPr>
                  <a:r>
                    <a:rPr lang="zh-CN" altLang="en-US" sz="1600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4699254" y="2005383"/>
              <a:ext cx="2925205" cy="784501"/>
              <a:chOff x="6265673" y="2673844"/>
              <a:chExt cx="3900273" cy="1046002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6265673" y="2763698"/>
                <a:ext cx="648072" cy="648072"/>
                <a:chOff x="5675954" y="2249137"/>
                <a:chExt cx="648072" cy="648072"/>
              </a:xfrm>
            </p:grpSpPr>
            <p:sp>
              <p:nvSpPr>
                <p:cNvPr id="27" name="îṣļîḑé-Oval 26"/>
                <p:cNvSpPr/>
                <p:nvPr/>
              </p:nvSpPr>
              <p:spPr>
                <a:xfrm>
                  <a:off x="5675954" y="2249137"/>
                  <a:ext cx="648072" cy="648072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îṣļîḑé-Freeform 428"/>
                <p:cNvSpPr/>
                <p:nvPr/>
              </p:nvSpPr>
              <p:spPr bwMode="auto">
                <a:xfrm>
                  <a:off x="5809844" y="2390028"/>
                  <a:ext cx="380293" cy="366291"/>
                </a:xfrm>
                <a:custGeom>
                  <a:avLst/>
                  <a:gdLst>
                    <a:gd name="connsiteX0" fmla="*/ 297615 w 597921"/>
                    <a:gd name="connsiteY0" fmla="*/ 96957 h 598324"/>
                    <a:gd name="connsiteX1" fmla="*/ 323434 w 597921"/>
                    <a:gd name="connsiteY1" fmla="*/ 122740 h 598324"/>
                    <a:gd name="connsiteX2" fmla="*/ 323434 w 597921"/>
                    <a:gd name="connsiteY2" fmla="*/ 289852 h 598324"/>
                    <a:gd name="connsiteX3" fmla="*/ 462572 w 597921"/>
                    <a:gd name="connsiteY3" fmla="*/ 289852 h 598324"/>
                    <a:gd name="connsiteX4" fmla="*/ 487913 w 597921"/>
                    <a:gd name="connsiteY4" fmla="*/ 315157 h 598324"/>
                    <a:gd name="connsiteX5" fmla="*/ 462572 w 597921"/>
                    <a:gd name="connsiteY5" fmla="*/ 340463 h 598324"/>
                    <a:gd name="connsiteX6" fmla="*/ 297615 w 597921"/>
                    <a:gd name="connsiteY6" fmla="*/ 340463 h 598324"/>
                    <a:gd name="connsiteX7" fmla="*/ 272274 w 597921"/>
                    <a:gd name="connsiteY7" fmla="*/ 315157 h 598324"/>
                    <a:gd name="connsiteX8" fmla="*/ 272274 w 597921"/>
                    <a:gd name="connsiteY8" fmla="*/ 122740 h 598324"/>
                    <a:gd name="connsiteX9" fmla="*/ 297615 w 597921"/>
                    <a:gd name="connsiteY9" fmla="*/ 96957 h 598324"/>
                    <a:gd name="connsiteX10" fmla="*/ 298127 w 597921"/>
                    <a:gd name="connsiteY10" fmla="*/ 0 h 598324"/>
                    <a:gd name="connsiteX11" fmla="*/ 597921 w 597921"/>
                    <a:gd name="connsiteY11" fmla="*/ 299401 h 598324"/>
                    <a:gd name="connsiteX12" fmla="*/ 298127 w 597921"/>
                    <a:gd name="connsiteY12" fmla="*/ 598324 h 598324"/>
                    <a:gd name="connsiteX13" fmla="*/ 35150 w 597921"/>
                    <a:gd name="connsiteY13" fmla="*/ 442177 h 598324"/>
                    <a:gd name="connsiteX14" fmla="*/ 34194 w 597921"/>
                    <a:gd name="connsiteY14" fmla="*/ 432149 h 598324"/>
                    <a:gd name="connsiteX15" fmla="*/ 40410 w 597921"/>
                    <a:gd name="connsiteY15" fmla="*/ 424509 h 598324"/>
                    <a:gd name="connsiteX16" fmla="*/ 74836 w 597921"/>
                    <a:gd name="connsiteY16" fmla="*/ 407796 h 598324"/>
                    <a:gd name="connsiteX17" fmla="*/ 91571 w 597921"/>
                    <a:gd name="connsiteY17" fmla="*/ 413049 h 598324"/>
                    <a:gd name="connsiteX18" fmla="*/ 298127 w 597921"/>
                    <a:gd name="connsiteY18" fmla="*/ 534815 h 598324"/>
                    <a:gd name="connsiteX19" fmla="*/ 534328 w 597921"/>
                    <a:gd name="connsiteY19" fmla="*/ 299401 h 598324"/>
                    <a:gd name="connsiteX20" fmla="*/ 298127 w 597921"/>
                    <a:gd name="connsiteY20" fmla="*/ 63509 h 598324"/>
                    <a:gd name="connsiteX21" fmla="*/ 145123 w 597921"/>
                    <a:gd name="connsiteY21" fmla="*/ 120333 h 598324"/>
                    <a:gd name="connsiteX22" fmla="*/ 200587 w 597921"/>
                    <a:gd name="connsiteY22" fmla="*/ 142299 h 598324"/>
                    <a:gd name="connsiteX23" fmla="*/ 208237 w 597921"/>
                    <a:gd name="connsiteY23" fmla="*/ 152327 h 598324"/>
                    <a:gd name="connsiteX24" fmla="*/ 203456 w 597921"/>
                    <a:gd name="connsiteY24" fmla="*/ 164265 h 598324"/>
                    <a:gd name="connsiteX25" fmla="*/ 48060 w 597921"/>
                    <a:gd name="connsiteY25" fmla="*/ 285553 h 598324"/>
                    <a:gd name="connsiteX26" fmla="*/ 35150 w 597921"/>
                    <a:gd name="connsiteY26" fmla="*/ 287463 h 598324"/>
                    <a:gd name="connsiteX27" fmla="*/ 27500 w 597921"/>
                    <a:gd name="connsiteY27" fmla="*/ 277435 h 598324"/>
                    <a:gd name="connsiteX28" fmla="*/ 246 w 597921"/>
                    <a:gd name="connsiteY28" fmla="*/ 82132 h 598324"/>
                    <a:gd name="connsiteX29" fmla="*/ 4550 w 597921"/>
                    <a:gd name="connsiteY29" fmla="*/ 70194 h 598324"/>
                    <a:gd name="connsiteX30" fmla="*/ 17459 w 597921"/>
                    <a:gd name="connsiteY30" fmla="*/ 68762 h 598324"/>
                    <a:gd name="connsiteX31" fmla="*/ 80574 w 597921"/>
                    <a:gd name="connsiteY31" fmla="*/ 94070 h 598324"/>
                    <a:gd name="connsiteX32" fmla="*/ 298127 w 597921"/>
                    <a:gd name="connsiteY32" fmla="*/ 0 h 598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97921" h="598324">
                      <a:moveTo>
                        <a:pt x="297615" y="96957"/>
                      </a:moveTo>
                      <a:cubicBezTo>
                        <a:pt x="311959" y="96957"/>
                        <a:pt x="323434" y="108416"/>
                        <a:pt x="323434" y="122740"/>
                      </a:cubicBezTo>
                      <a:lnTo>
                        <a:pt x="323434" y="289852"/>
                      </a:lnTo>
                      <a:lnTo>
                        <a:pt x="462572" y="289852"/>
                      </a:lnTo>
                      <a:cubicBezTo>
                        <a:pt x="476438" y="289852"/>
                        <a:pt x="487913" y="301311"/>
                        <a:pt x="487913" y="315157"/>
                      </a:cubicBezTo>
                      <a:cubicBezTo>
                        <a:pt x="487913" y="329004"/>
                        <a:pt x="476438" y="340463"/>
                        <a:pt x="462572" y="340463"/>
                      </a:cubicBezTo>
                      <a:lnTo>
                        <a:pt x="297615" y="340463"/>
                      </a:lnTo>
                      <a:cubicBezTo>
                        <a:pt x="283749" y="340463"/>
                        <a:pt x="272274" y="329004"/>
                        <a:pt x="272274" y="315157"/>
                      </a:cubicBezTo>
                      <a:lnTo>
                        <a:pt x="272274" y="122740"/>
                      </a:lnTo>
                      <a:cubicBezTo>
                        <a:pt x="272274" y="108416"/>
                        <a:pt x="283749" y="96957"/>
                        <a:pt x="297615" y="96957"/>
                      </a:cubicBezTo>
                      <a:close/>
                      <a:moveTo>
                        <a:pt x="298127" y="0"/>
                      </a:moveTo>
                      <a:cubicBezTo>
                        <a:pt x="463564" y="0"/>
                        <a:pt x="597921" y="134181"/>
                        <a:pt x="597921" y="299401"/>
                      </a:cubicBezTo>
                      <a:cubicBezTo>
                        <a:pt x="597921" y="464143"/>
                        <a:pt x="463564" y="598324"/>
                        <a:pt x="298127" y="598324"/>
                      </a:cubicBezTo>
                      <a:cubicBezTo>
                        <a:pt x="188155" y="598324"/>
                        <a:pt x="87268" y="538635"/>
                        <a:pt x="35150" y="442177"/>
                      </a:cubicBezTo>
                      <a:cubicBezTo>
                        <a:pt x="33238" y="438835"/>
                        <a:pt x="32760" y="435492"/>
                        <a:pt x="34194" y="432149"/>
                      </a:cubicBezTo>
                      <a:cubicBezTo>
                        <a:pt x="35150" y="428807"/>
                        <a:pt x="37541" y="425942"/>
                        <a:pt x="40410" y="424509"/>
                      </a:cubicBezTo>
                      <a:lnTo>
                        <a:pt x="74836" y="407796"/>
                      </a:lnTo>
                      <a:cubicBezTo>
                        <a:pt x="81052" y="404931"/>
                        <a:pt x="88702" y="407319"/>
                        <a:pt x="91571" y="413049"/>
                      </a:cubicBezTo>
                      <a:cubicBezTo>
                        <a:pt x="133169" y="488018"/>
                        <a:pt x="212540" y="534815"/>
                        <a:pt x="298127" y="534815"/>
                      </a:cubicBezTo>
                      <a:cubicBezTo>
                        <a:pt x="428181" y="534815"/>
                        <a:pt x="534328" y="429284"/>
                        <a:pt x="534328" y="299401"/>
                      </a:cubicBezTo>
                      <a:cubicBezTo>
                        <a:pt x="534328" y="169517"/>
                        <a:pt x="428181" y="63509"/>
                        <a:pt x="298127" y="63509"/>
                      </a:cubicBezTo>
                      <a:cubicBezTo>
                        <a:pt x="242185" y="63509"/>
                        <a:pt x="187677" y="83565"/>
                        <a:pt x="145123" y="120333"/>
                      </a:cubicBezTo>
                      <a:lnTo>
                        <a:pt x="200587" y="142299"/>
                      </a:lnTo>
                      <a:cubicBezTo>
                        <a:pt x="204890" y="144209"/>
                        <a:pt x="207759" y="148029"/>
                        <a:pt x="208237" y="152327"/>
                      </a:cubicBezTo>
                      <a:cubicBezTo>
                        <a:pt x="208715" y="157102"/>
                        <a:pt x="207281" y="161399"/>
                        <a:pt x="203456" y="164265"/>
                      </a:cubicBezTo>
                      <a:lnTo>
                        <a:pt x="48060" y="285553"/>
                      </a:lnTo>
                      <a:cubicBezTo>
                        <a:pt x="44235" y="288418"/>
                        <a:pt x="39454" y="289373"/>
                        <a:pt x="35150" y="287463"/>
                      </a:cubicBezTo>
                      <a:cubicBezTo>
                        <a:pt x="31325" y="285553"/>
                        <a:pt x="27978" y="281733"/>
                        <a:pt x="27500" y="277435"/>
                      </a:cubicBezTo>
                      <a:lnTo>
                        <a:pt x="246" y="82132"/>
                      </a:lnTo>
                      <a:cubicBezTo>
                        <a:pt x="-710" y="77835"/>
                        <a:pt x="1203" y="73060"/>
                        <a:pt x="4550" y="70194"/>
                      </a:cubicBezTo>
                      <a:cubicBezTo>
                        <a:pt x="8375" y="67807"/>
                        <a:pt x="13156" y="66852"/>
                        <a:pt x="17459" y="68762"/>
                      </a:cubicBezTo>
                      <a:lnTo>
                        <a:pt x="80574" y="94070"/>
                      </a:lnTo>
                      <a:cubicBezTo>
                        <a:pt x="137472" y="33426"/>
                        <a:pt x="214931" y="0"/>
                        <a:pt x="29812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7587917" y="2673844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25" name="îṣļîḑé-TextBox 5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10000"/>
                </a:bodyPr>
                <a:lstStyle/>
                <a:p>
                  <a:pPr defTabSz="914400">
                    <a:lnSpc>
                      <a:spcPct val="120000"/>
                    </a:lnSpc>
                    <a:defRPr/>
                  </a:pPr>
                  <a:r>
                    <a:rPr lang="zh-CN" altLang="en-US" sz="1100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26" name="îṣļîḑé-Rectangle 25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defTabSz="914400">
                    <a:defRPr/>
                  </a:pPr>
                  <a:r>
                    <a:rPr lang="zh-CN" altLang="en-US" sz="1600" b="1" dirty="0">
                      <a:solidFill>
                        <a:srgbClr val="FD72A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699254" y="2871589"/>
              <a:ext cx="2925205" cy="784501"/>
              <a:chOff x="6265673" y="3828786"/>
              <a:chExt cx="3900273" cy="1046002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6265673" y="3973195"/>
                <a:ext cx="648072" cy="648072"/>
                <a:chOff x="4792557" y="2249137"/>
                <a:chExt cx="648072" cy="648072"/>
              </a:xfrm>
            </p:grpSpPr>
            <p:sp>
              <p:nvSpPr>
                <p:cNvPr id="21" name="îṣļîḑé-Oval 20"/>
                <p:cNvSpPr/>
                <p:nvPr/>
              </p:nvSpPr>
              <p:spPr>
                <a:xfrm>
                  <a:off x="4792557" y="2249137"/>
                  <a:ext cx="648072" cy="648072"/>
                </a:xfrm>
                <a:prstGeom prst="ellips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îṣļîḑé-Freeform 70"/>
                <p:cNvSpPr/>
                <p:nvPr/>
              </p:nvSpPr>
              <p:spPr bwMode="auto">
                <a:xfrm>
                  <a:off x="4926447" y="2390028"/>
                  <a:ext cx="380293" cy="366291"/>
                </a:xfrm>
                <a:custGeom>
                  <a:avLst/>
                  <a:gdLst>
                    <a:gd name="T0" fmla="*/ 4096 w 6827"/>
                    <a:gd name="T1" fmla="*/ 4551 h 6827"/>
                    <a:gd name="T2" fmla="*/ 6258 w 6827"/>
                    <a:gd name="T3" fmla="*/ 4096 h 6827"/>
                    <a:gd name="T4" fmla="*/ 2348 w 6827"/>
                    <a:gd name="T5" fmla="*/ 4911 h 6827"/>
                    <a:gd name="T6" fmla="*/ 569 w 6827"/>
                    <a:gd name="T7" fmla="*/ 4551 h 6827"/>
                    <a:gd name="T8" fmla="*/ 569 w 6827"/>
                    <a:gd name="T9" fmla="*/ 3982 h 6827"/>
                    <a:gd name="T10" fmla="*/ 1707 w 6827"/>
                    <a:gd name="T11" fmla="*/ 2503 h 6827"/>
                    <a:gd name="T12" fmla="*/ 3868 w 6827"/>
                    <a:gd name="T13" fmla="*/ 2731 h 6827"/>
                    <a:gd name="T14" fmla="*/ 5827 w 6827"/>
                    <a:gd name="T15" fmla="*/ 2004 h 6827"/>
                    <a:gd name="T16" fmla="*/ 6258 w 6827"/>
                    <a:gd name="T17" fmla="*/ 1820 h 6827"/>
                    <a:gd name="T18" fmla="*/ 4779 w 6827"/>
                    <a:gd name="T19" fmla="*/ 0 h 6827"/>
                    <a:gd name="T20" fmla="*/ 2854 w 6827"/>
                    <a:gd name="T21" fmla="*/ 2381 h 6827"/>
                    <a:gd name="T22" fmla="*/ 1239 w 6827"/>
                    <a:gd name="T23" fmla="*/ 2257 h 6827"/>
                    <a:gd name="T24" fmla="*/ 569 w 6827"/>
                    <a:gd name="T25" fmla="*/ 2844 h 6827"/>
                    <a:gd name="T26" fmla="*/ 569 w 6827"/>
                    <a:gd name="T27" fmla="*/ 2276 h 6827"/>
                    <a:gd name="T28" fmla="*/ 569 w 6827"/>
                    <a:gd name="T29" fmla="*/ 1707 h 6827"/>
                    <a:gd name="T30" fmla="*/ 569 w 6827"/>
                    <a:gd name="T31" fmla="*/ 1138 h 6827"/>
                    <a:gd name="T32" fmla="*/ 569 w 6827"/>
                    <a:gd name="T33" fmla="*/ 569 h 6827"/>
                    <a:gd name="T34" fmla="*/ 341 w 6827"/>
                    <a:gd name="T35" fmla="*/ 0 h 6827"/>
                    <a:gd name="T36" fmla="*/ 114 w 6827"/>
                    <a:gd name="T37" fmla="*/ 569 h 6827"/>
                    <a:gd name="T38" fmla="*/ 114 w 6827"/>
                    <a:gd name="T39" fmla="*/ 1138 h 6827"/>
                    <a:gd name="T40" fmla="*/ 114 w 6827"/>
                    <a:gd name="T41" fmla="*/ 1707 h 6827"/>
                    <a:gd name="T42" fmla="*/ 114 w 6827"/>
                    <a:gd name="T43" fmla="*/ 2276 h 6827"/>
                    <a:gd name="T44" fmla="*/ 114 w 6827"/>
                    <a:gd name="T45" fmla="*/ 2844 h 6827"/>
                    <a:gd name="T46" fmla="*/ 114 w 6827"/>
                    <a:gd name="T47" fmla="*/ 3413 h 6827"/>
                    <a:gd name="T48" fmla="*/ 114 w 6827"/>
                    <a:gd name="T49" fmla="*/ 3982 h 6827"/>
                    <a:gd name="T50" fmla="*/ 114 w 6827"/>
                    <a:gd name="T51" fmla="*/ 4551 h 6827"/>
                    <a:gd name="T52" fmla="*/ 114 w 6827"/>
                    <a:gd name="T53" fmla="*/ 5120 h 6827"/>
                    <a:gd name="T54" fmla="*/ 114 w 6827"/>
                    <a:gd name="T55" fmla="*/ 5689 h 6827"/>
                    <a:gd name="T56" fmla="*/ 114 w 6827"/>
                    <a:gd name="T57" fmla="*/ 6258 h 6827"/>
                    <a:gd name="T58" fmla="*/ 683 w 6827"/>
                    <a:gd name="T59" fmla="*/ 6713 h 6827"/>
                    <a:gd name="T60" fmla="*/ 1252 w 6827"/>
                    <a:gd name="T61" fmla="*/ 6713 h 6827"/>
                    <a:gd name="T62" fmla="*/ 1820 w 6827"/>
                    <a:gd name="T63" fmla="*/ 6713 h 6827"/>
                    <a:gd name="T64" fmla="*/ 2389 w 6827"/>
                    <a:gd name="T65" fmla="*/ 6713 h 6827"/>
                    <a:gd name="T66" fmla="*/ 2958 w 6827"/>
                    <a:gd name="T67" fmla="*/ 6713 h 6827"/>
                    <a:gd name="T68" fmla="*/ 3527 w 6827"/>
                    <a:gd name="T69" fmla="*/ 6713 h 6827"/>
                    <a:gd name="T70" fmla="*/ 4096 w 6827"/>
                    <a:gd name="T71" fmla="*/ 6713 h 6827"/>
                    <a:gd name="T72" fmla="*/ 4665 w 6827"/>
                    <a:gd name="T73" fmla="*/ 6713 h 6827"/>
                    <a:gd name="T74" fmla="*/ 5234 w 6827"/>
                    <a:gd name="T75" fmla="*/ 6713 h 6827"/>
                    <a:gd name="T76" fmla="*/ 5803 w 6827"/>
                    <a:gd name="T77" fmla="*/ 6713 h 6827"/>
                    <a:gd name="T78" fmla="*/ 6371 w 6827"/>
                    <a:gd name="T79" fmla="*/ 6713 h 6827"/>
                    <a:gd name="T80" fmla="*/ 6827 w 6827"/>
                    <a:gd name="T81" fmla="*/ 6485 h 6827"/>
                    <a:gd name="T82" fmla="*/ 6371 w 6827"/>
                    <a:gd name="T83" fmla="*/ 6258 h 6827"/>
                    <a:gd name="T84" fmla="*/ 5803 w 6827"/>
                    <a:gd name="T85" fmla="*/ 6258 h 6827"/>
                    <a:gd name="T86" fmla="*/ 5234 w 6827"/>
                    <a:gd name="T87" fmla="*/ 6258 h 6827"/>
                    <a:gd name="T88" fmla="*/ 4665 w 6827"/>
                    <a:gd name="T89" fmla="*/ 6258 h 6827"/>
                    <a:gd name="T90" fmla="*/ 4096 w 6827"/>
                    <a:gd name="T91" fmla="*/ 6258 h 6827"/>
                    <a:gd name="T92" fmla="*/ 3527 w 6827"/>
                    <a:gd name="T93" fmla="*/ 6258 h 6827"/>
                    <a:gd name="T94" fmla="*/ 2958 w 6827"/>
                    <a:gd name="T95" fmla="*/ 6258 h 6827"/>
                    <a:gd name="T96" fmla="*/ 2389 w 6827"/>
                    <a:gd name="T97" fmla="*/ 6258 h 6827"/>
                    <a:gd name="T98" fmla="*/ 1820 w 6827"/>
                    <a:gd name="T99" fmla="*/ 6258 h 6827"/>
                    <a:gd name="T100" fmla="*/ 1252 w 6827"/>
                    <a:gd name="T101" fmla="*/ 6258 h 6827"/>
                    <a:gd name="T102" fmla="*/ 683 w 6827"/>
                    <a:gd name="T103" fmla="*/ 625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827" h="6827">
                      <a:moveTo>
                        <a:pt x="1263" y="5234"/>
                      </a:moveTo>
                      <a:cubicBezTo>
                        <a:pt x="1316" y="5493"/>
                        <a:pt x="1546" y="5689"/>
                        <a:pt x="1820" y="5689"/>
                      </a:cubicBezTo>
                      <a:cubicBezTo>
                        <a:pt x="2114" y="5689"/>
                        <a:pt x="2354" y="5464"/>
                        <a:pt x="2383" y="5178"/>
                      </a:cubicBezTo>
                      <a:lnTo>
                        <a:pt x="3568" y="4191"/>
                      </a:lnTo>
                      <a:cubicBezTo>
                        <a:pt x="3652" y="4401"/>
                        <a:pt x="3856" y="4551"/>
                        <a:pt x="4096" y="4551"/>
                      </a:cubicBezTo>
                      <a:cubicBezTo>
                        <a:pt x="4348" y="4551"/>
                        <a:pt x="4560" y="4385"/>
                        <a:pt x="4635" y="4157"/>
                      </a:cubicBezTo>
                      <a:lnTo>
                        <a:pt x="5696" y="4736"/>
                      </a:lnTo>
                      <a:cubicBezTo>
                        <a:pt x="5732" y="5016"/>
                        <a:pt x="5969" y="5234"/>
                        <a:pt x="6258" y="5234"/>
                      </a:cubicBezTo>
                      <a:cubicBezTo>
                        <a:pt x="6571" y="5234"/>
                        <a:pt x="6827" y="4979"/>
                        <a:pt x="6827" y="4665"/>
                      </a:cubicBezTo>
                      <a:cubicBezTo>
                        <a:pt x="6827" y="4351"/>
                        <a:pt x="6571" y="4096"/>
                        <a:pt x="6258" y="4096"/>
                      </a:cubicBezTo>
                      <a:cubicBezTo>
                        <a:pt x="6006" y="4096"/>
                        <a:pt x="5794" y="4262"/>
                        <a:pt x="5719" y="4490"/>
                      </a:cubicBezTo>
                      <a:lnTo>
                        <a:pt x="4658" y="3911"/>
                      </a:lnTo>
                      <a:cubicBezTo>
                        <a:pt x="4622" y="3631"/>
                        <a:pt x="4385" y="3413"/>
                        <a:pt x="4096" y="3413"/>
                      </a:cubicBezTo>
                      <a:cubicBezTo>
                        <a:pt x="3802" y="3413"/>
                        <a:pt x="3563" y="3638"/>
                        <a:pt x="3533" y="3924"/>
                      </a:cubicBezTo>
                      <a:lnTo>
                        <a:pt x="2348" y="4911"/>
                      </a:lnTo>
                      <a:cubicBezTo>
                        <a:pt x="2265" y="4701"/>
                        <a:pt x="2060" y="4551"/>
                        <a:pt x="1820" y="4551"/>
                      </a:cubicBezTo>
                      <a:cubicBezTo>
                        <a:pt x="1546" y="4551"/>
                        <a:pt x="1316" y="4747"/>
                        <a:pt x="1263" y="5006"/>
                      </a:cubicBezTo>
                      <a:lnTo>
                        <a:pt x="455" y="5006"/>
                      </a:lnTo>
                      <a:lnTo>
                        <a:pt x="455" y="4551"/>
                      </a:lnTo>
                      <a:lnTo>
                        <a:pt x="569" y="4551"/>
                      </a:lnTo>
                      <a:cubicBezTo>
                        <a:pt x="632" y="4551"/>
                        <a:pt x="683" y="4500"/>
                        <a:pt x="683" y="4437"/>
                      </a:cubicBezTo>
                      <a:cubicBezTo>
                        <a:pt x="683" y="4374"/>
                        <a:pt x="632" y="4324"/>
                        <a:pt x="569" y="4324"/>
                      </a:cubicBezTo>
                      <a:lnTo>
                        <a:pt x="455" y="4324"/>
                      </a:lnTo>
                      <a:lnTo>
                        <a:pt x="455" y="3982"/>
                      </a:lnTo>
                      <a:lnTo>
                        <a:pt x="569" y="3982"/>
                      </a:lnTo>
                      <a:cubicBezTo>
                        <a:pt x="632" y="3982"/>
                        <a:pt x="683" y="3931"/>
                        <a:pt x="683" y="3868"/>
                      </a:cubicBezTo>
                      <a:cubicBezTo>
                        <a:pt x="683" y="3806"/>
                        <a:pt x="632" y="3755"/>
                        <a:pt x="569" y="3755"/>
                      </a:cubicBezTo>
                      <a:lnTo>
                        <a:pt x="480" y="3755"/>
                      </a:lnTo>
                      <a:lnTo>
                        <a:pt x="1407" y="2416"/>
                      </a:lnTo>
                      <a:cubicBezTo>
                        <a:pt x="1494" y="2470"/>
                        <a:pt x="1596" y="2503"/>
                        <a:pt x="1707" y="2503"/>
                      </a:cubicBezTo>
                      <a:cubicBezTo>
                        <a:pt x="1888" y="2503"/>
                        <a:pt x="2048" y="2416"/>
                        <a:pt x="2152" y="2284"/>
                      </a:cubicBezTo>
                      <a:lnTo>
                        <a:pt x="2752" y="2584"/>
                      </a:lnTo>
                      <a:cubicBezTo>
                        <a:pt x="2740" y="2631"/>
                        <a:pt x="2731" y="2680"/>
                        <a:pt x="2731" y="2731"/>
                      </a:cubicBezTo>
                      <a:cubicBezTo>
                        <a:pt x="2731" y="3044"/>
                        <a:pt x="2986" y="3300"/>
                        <a:pt x="3300" y="3300"/>
                      </a:cubicBezTo>
                      <a:cubicBezTo>
                        <a:pt x="3613" y="3300"/>
                        <a:pt x="3868" y="3044"/>
                        <a:pt x="3868" y="2731"/>
                      </a:cubicBezTo>
                      <a:cubicBezTo>
                        <a:pt x="3868" y="2608"/>
                        <a:pt x="3829" y="2496"/>
                        <a:pt x="3763" y="2403"/>
                      </a:cubicBezTo>
                      <a:lnTo>
                        <a:pt x="4488" y="1055"/>
                      </a:lnTo>
                      <a:cubicBezTo>
                        <a:pt x="4574" y="1107"/>
                        <a:pt x="4672" y="1138"/>
                        <a:pt x="4779" y="1138"/>
                      </a:cubicBezTo>
                      <a:cubicBezTo>
                        <a:pt x="4891" y="1138"/>
                        <a:pt x="4995" y="1104"/>
                        <a:pt x="5083" y="1048"/>
                      </a:cubicBezTo>
                      <a:lnTo>
                        <a:pt x="5827" y="2004"/>
                      </a:lnTo>
                      <a:cubicBezTo>
                        <a:pt x="5829" y="2007"/>
                        <a:pt x="5833" y="2009"/>
                        <a:pt x="5836" y="2011"/>
                      </a:cubicBezTo>
                      <a:cubicBezTo>
                        <a:pt x="5745" y="2112"/>
                        <a:pt x="5689" y="2244"/>
                        <a:pt x="5689" y="2389"/>
                      </a:cubicBezTo>
                      <a:cubicBezTo>
                        <a:pt x="5689" y="2703"/>
                        <a:pt x="5944" y="2958"/>
                        <a:pt x="6258" y="2958"/>
                      </a:cubicBezTo>
                      <a:cubicBezTo>
                        <a:pt x="6571" y="2958"/>
                        <a:pt x="6827" y="2703"/>
                        <a:pt x="6827" y="2389"/>
                      </a:cubicBezTo>
                      <a:cubicBezTo>
                        <a:pt x="6827" y="2076"/>
                        <a:pt x="6571" y="1820"/>
                        <a:pt x="6258" y="1820"/>
                      </a:cubicBezTo>
                      <a:cubicBezTo>
                        <a:pt x="6170" y="1820"/>
                        <a:pt x="6087" y="1842"/>
                        <a:pt x="6013" y="1878"/>
                      </a:cubicBezTo>
                      <a:cubicBezTo>
                        <a:pt x="6010" y="1874"/>
                        <a:pt x="6010" y="1869"/>
                        <a:pt x="6006" y="1864"/>
                      </a:cubicBezTo>
                      <a:lnTo>
                        <a:pt x="5248" y="890"/>
                      </a:lnTo>
                      <a:cubicBezTo>
                        <a:pt x="5311" y="798"/>
                        <a:pt x="5348" y="688"/>
                        <a:pt x="5348" y="569"/>
                      </a:cubicBezTo>
                      <a:cubicBezTo>
                        <a:pt x="5348" y="255"/>
                        <a:pt x="5092" y="0"/>
                        <a:pt x="4779" y="0"/>
                      </a:cubicBezTo>
                      <a:cubicBezTo>
                        <a:pt x="4465" y="0"/>
                        <a:pt x="4210" y="255"/>
                        <a:pt x="4210" y="569"/>
                      </a:cubicBezTo>
                      <a:cubicBezTo>
                        <a:pt x="4210" y="691"/>
                        <a:pt x="4249" y="804"/>
                        <a:pt x="4315" y="897"/>
                      </a:cubicBezTo>
                      <a:lnTo>
                        <a:pt x="3590" y="2244"/>
                      </a:lnTo>
                      <a:cubicBezTo>
                        <a:pt x="3505" y="2193"/>
                        <a:pt x="3406" y="2162"/>
                        <a:pt x="3300" y="2162"/>
                      </a:cubicBezTo>
                      <a:cubicBezTo>
                        <a:pt x="3118" y="2162"/>
                        <a:pt x="2959" y="2248"/>
                        <a:pt x="2854" y="2381"/>
                      </a:cubicBezTo>
                      <a:lnTo>
                        <a:pt x="2254" y="2081"/>
                      </a:lnTo>
                      <a:cubicBezTo>
                        <a:pt x="2267" y="2034"/>
                        <a:pt x="2276" y="1985"/>
                        <a:pt x="2276" y="1934"/>
                      </a:cubicBezTo>
                      <a:cubicBezTo>
                        <a:pt x="2276" y="1621"/>
                        <a:pt x="2020" y="1365"/>
                        <a:pt x="1707" y="1365"/>
                      </a:cubicBezTo>
                      <a:cubicBezTo>
                        <a:pt x="1393" y="1365"/>
                        <a:pt x="1138" y="1621"/>
                        <a:pt x="1138" y="1934"/>
                      </a:cubicBezTo>
                      <a:cubicBezTo>
                        <a:pt x="1138" y="2054"/>
                        <a:pt x="1176" y="2166"/>
                        <a:pt x="1239" y="2257"/>
                      </a:cubicBezTo>
                      <a:lnTo>
                        <a:pt x="593" y="3191"/>
                      </a:lnTo>
                      <a:cubicBezTo>
                        <a:pt x="585" y="3189"/>
                        <a:pt x="578" y="3186"/>
                        <a:pt x="569" y="3186"/>
                      </a:cubicBezTo>
                      <a:lnTo>
                        <a:pt x="455" y="3186"/>
                      </a:lnTo>
                      <a:lnTo>
                        <a:pt x="455" y="2844"/>
                      </a:lnTo>
                      <a:lnTo>
                        <a:pt x="569" y="2844"/>
                      </a:lnTo>
                      <a:cubicBezTo>
                        <a:pt x="632" y="2844"/>
                        <a:pt x="683" y="2794"/>
                        <a:pt x="683" y="2731"/>
                      </a:cubicBezTo>
                      <a:cubicBezTo>
                        <a:pt x="683" y="2668"/>
                        <a:pt x="632" y="2617"/>
                        <a:pt x="569" y="2617"/>
                      </a:cubicBezTo>
                      <a:lnTo>
                        <a:pt x="455" y="2617"/>
                      </a:lnTo>
                      <a:lnTo>
                        <a:pt x="455" y="2276"/>
                      </a:lnTo>
                      <a:lnTo>
                        <a:pt x="569" y="2276"/>
                      </a:lnTo>
                      <a:cubicBezTo>
                        <a:pt x="632" y="2276"/>
                        <a:pt x="683" y="2225"/>
                        <a:pt x="683" y="2162"/>
                      </a:cubicBezTo>
                      <a:cubicBezTo>
                        <a:pt x="683" y="2099"/>
                        <a:pt x="632" y="2048"/>
                        <a:pt x="569" y="2048"/>
                      </a:cubicBezTo>
                      <a:lnTo>
                        <a:pt x="455" y="2048"/>
                      </a:lnTo>
                      <a:lnTo>
                        <a:pt x="455" y="1707"/>
                      </a:lnTo>
                      <a:lnTo>
                        <a:pt x="569" y="1707"/>
                      </a:lnTo>
                      <a:cubicBezTo>
                        <a:pt x="632" y="1707"/>
                        <a:pt x="683" y="1656"/>
                        <a:pt x="683" y="1593"/>
                      </a:cubicBezTo>
                      <a:cubicBezTo>
                        <a:pt x="683" y="1530"/>
                        <a:pt x="632" y="1479"/>
                        <a:pt x="569" y="1479"/>
                      </a:cubicBezTo>
                      <a:lnTo>
                        <a:pt x="455" y="1479"/>
                      </a:lnTo>
                      <a:lnTo>
                        <a:pt x="455" y="1138"/>
                      </a:lnTo>
                      <a:lnTo>
                        <a:pt x="569" y="1138"/>
                      </a:lnTo>
                      <a:cubicBezTo>
                        <a:pt x="632" y="1138"/>
                        <a:pt x="683" y="1087"/>
                        <a:pt x="683" y="1024"/>
                      </a:cubicBezTo>
                      <a:cubicBezTo>
                        <a:pt x="683" y="961"/>
                        <a:pt x="632" y="910"/>
                        <a:pt x="569" y="910"/>
                      </a:cubicBezTo>
                      <a:lnTo>
                        <a:pt x="455" y="910"/>
                      </a:lnTo>
                      <a:lnTo>
                        <a:pt x="455" y="569"/>
                      </a:lnTo>
                      <a:lnTo>
                        <a:pt x="569" y="569"/>
                      </a:lnTo>
                      <a:cubicBezTo>
                        <a:pt x="632" y="569"/>
                        <a:pt x="683" y="518"/>
                        <a:pt x="683" y="455"/>
                      </a:cubicBezTo>
                      <a:cubicBezTo>
                        <a:pt x="683" y="392"/>
                        <a:pt x="632" y="341"/>
                        <a:pt x="569" y="341"/>
                      </a:cubicBezTo>
                      <a:lnTo>
                        <a:pt x="455" y="341"/>
                      </a:lnTo>
                      <a:lnTo>
                        <a:pt x="455" y="114"/>
                      </a:lnTo>
                      <a:cubicBezTo>
                        <a:pt x="455" y="51"/>
                        <a:pt x="404" y="0"/>
                        <a:pt x="341" y="0"/>
                      </a:cubicBezTo>
                      <a:cubicBezTo>
                        <a:pt x="278" y="0"/>
                        <a:pt x="228" y="51"/>
                        <a:pt x="228" y="114"/>
                      </a:cubicBezTo>
                      <a:lnTo>
                        <a:pt x="228" y="341"/>
                      </a:lnTo>
                      <a:lnTo>
                        <a:pt x="114" y="341"/>
                      </a:lnTo>
                      <a:cubicBezTo>
                        <a:pt x="51" y="341"/>
                        <a:pt x="0" y="392"/>
                        <a:pt x="0" y="455"/>
                      </a:cubicBezTo>
                      <a:cubicBezTo>
                        <a:pt x="0" y="518"/>
                        <a:pt x="51" y="569"/>
                        <a:pt x="114" y="569"/>
                      </a:cubicBezTo>
                      <a:lnTo>
                        <a:pt x="228" y="569"/>
                      </a:lnTo>
                      <a:lnTo>
                        <a:pt x="228" y="910"/>
                      </a:lnTo>
                      <a:lnTo>
                        <a:pt x="114" y="910"/>
                      </a:lnTo>
                      <a:cubicBezTo>
                        <a:pt x="51" y="910"/>
                        <a:pt x="0" y="961"/>
                        <a:pt x="0" y="1024"/>
                      </a:cubicBezTo>
                      <a:cubicBezTo>
                        <a:pt x="0" y="1087"/>
                        <a:pt x="51" y="1138"/>
                        <a:pt x="114" y="1138"/>
                      </a:cubicBezTo>
                      <a:lnTo>
                        <a:pt x="228" y="1138"/>
                      </a:lnTo>
                      <a:lnTo>
                        <a:pt x="228" y="1479"/>
                      </a:lnTo>
                      <a:lnTo>
                        <a:pt x="114" y="1479"/>
                      </a:lnTo>
                      <a:cubicBezTo>
                        <a:pt x="51" y="1479"/>
                        <a:pt x="0" y="1530"/>
                        <a:pt x="0" y="1593"/>
                      </a:cubicBezTo>
                      <a:cubicBezTo>
                        <a:pt x="0" y="1656"/>
                        <a:pt x="51" y="1707"/>
                        <a:pt x="114" y="1707"/>
                      </a:cubicBezTo>
                      <a:lnTo>
                        <a:pt x="228" y="1707"/>
                      </a:lnTo>
                      <a:lnTo>
                        <a:pt x="228" y="2048"/>
                      </a:lnTo>
                      <a:lnTo>
                        <a:pt x="114" y="2048"/>
                      </a:lnTo>
                      <a:cubicBezTo>
                        <a:pt x="51" y="2048"/>
                        <a:pt x="0" y="2099"/>
                        <a:pt x="0" y="2162"/>
                      </a:cubicBezTo>
                      <a:cubicBezTo>
                        <a:pt x="0" y="2225"/>
                        <a:pt x="51" y="2276"/>
                        <a:pt x="114" y="2276"/>
                      </a:cubicBezTo>
                      <a:lnTo>
                        <a:pt x="228" y="2276"/>
                      </a:lnTo>
                      <a:lnTo>
                        <a:pt x="228" y="2617"/>
                      </a:lnTo>
                      <a:lnTo>
                        <a:pt x="114" y="2617"/>
                      </a:lnTo>
                      <a:cubicBezTo>
                        <a:pt x="51" y="2617"/>
                        <a:pt x="0" y="2668"/>
                        <a:pt x="0" y="2731"/>
                      </a:cubicBezTo>
                      <a:cubicBezTo>
                        <a:pt x="0" y="2794"/>
                        <a:pt x="51" y="2844"/>
                        <a:pt x="114" y="2844"/>
                      </a:cubicBezTo>
                      <a:lnTo>
                        <a:pt x="228" y="2844"/>
                      </a:lnTo>
                      <a:lnTo>
                        <a:pt x="228" y="3186"/>
                      </a:lnTo>
                      <a:lnTo>
                        <a:pt x="114" y="3186"/>
                      </a:lnTo>
                      <a:cubicBezTo>
                        <a:pt x="51" y="3186"/>
                        <a:pt x="0" y="3237"/>
                        <a:pt x="0" y="3300"/>
                      </a:cubicBezTo>
                      <a:cubicBezTo>
                        <a:pt x="0" y="3362"/>
                        <a:pt x="51" y="3413"/>
                        <a:pt x="114" y="3413"/>
                      </a:cubicBezTo>
                      <a:lnTo>
                        <a:pt x="228" y="3413"/>
                      </a:lnTo>
                      <a:lnTo>
                        <a:pt x="228" y="3755"/>
                      </a:lnTo>
                      <a:lnTo>
                        <a:pt x="114" y="3755"/>
                      </a:lnTo>
                      <a:cubicBezTo>
                        <a:pt x="51" y="3755"/>
                        <a:pt x="0" y="3806"/>
                        <a:pt x="0" y="3868"/>
                      </a:cubicBezTo>
                      <a:cubicBezTo>
                        <a:pt x="0" y="3931"/>
                        <a:pt x="51" y="3982"/>
                        <a:pt x="114" y="3982"/>
                      </a:cubicBezTo>
                      <a:lnTo>
                        <a:pt x="228" y="3982"/>
                      </a:lnTo>
                      <a:lnTo>
                        <a:pt x="228" y="4324"/>
                      </a:lnTo>
                      <a:lnTo>
                        <a:pt x="114" y="4324"/>
                      </a:lnTo>
                      <a:cubicBezTo>
                        <a:pt x="51" y="4324"/>
                        <a:pt x="0" y="4374"/>
                        <a:pt x="0" y="4437"/>
                      </a:cubicBezTo>
                      <a:cubicBezTo>
                        <a:pt x="0" y="4500"/>
                        <a:pt x="51" y="4551"/>
                        <a:pt x="114" y="4551"/>
                      </a:cubicBezTo>
                      <a:lnTo>
                        <a:pt x="228" y="4551"/>
                      </a:lnTo>
                      <a:lnTo>
                        <a:pt x="228" y="4892"/>
                      </a:lnTo>
                      <a:lnTo>
                        <a:pt x="114" y="4892"/>
                      </a:lnTo>
                      <a:cubicBezTo>
                        <a:pt x="51" y="4892"/>
                        <a:pt x="0" y="4943"/>
                        <a:pt x="0" y="5006"/>
                      </a:cubicBezTo>
                      <a:cubicBezTo>
                        <a:pt x="0" y="5069"/>
                        <a:pt x="51" y="5120"/>
                        <a:pt x="114" y="5120"/>
                      </a:cubicBezTo>
                      <a:lnTo>
                        <a:pt x="228" y="5120"/>
                      </a:lnTo>
                      <a:lnTo>
                        <a:pt x="228" y="5461"/>
                      </a:lnTo>
                      <a:lnTo>
                        <a:pt x="114" y="5461"/>
                      </a:lnTo>
                      <a:cubicBezTo>
                        <a:pt x="51" y="5461"/>
                        <a:pt x="0" y="5512"/>
                        <a:pt x="0" y="5575"/>
                      </a:cubicBezTo>
                      <a:cubicBezTo>
                        <a:pt x="0" y="5638"/>
                        <a:pt x="51" y="5689"/>
                        <a:pt x="114" y="5689"/>
                      </a:cubicBezTo>
                      <a:lnTo>
                        <a:pt x="228" y="5689"/>
                      </a:lnTo>
                      <a:lnTo>
                        <a:pt x="228" y="6030"/>
                      </a:lnTo>
                      <a:lnTo>
                        <a:pt x="114" y="6030"/>
                      </a:lnTo>
                      <a:cubicBezTo>
                        <a:pt x="51" y="6030"/>
                        <a:pt x="0" y="6081"/>
                        <a:pt x="0" y="6144"/>
                      </a:cubicBezTo>
                      <a:cubicBezTo>
                        <a:pt x="0" y="6207"/>
                        <a:pt x="51" y="6258"/>
                        <a:pt x="114" y="6258"/>
                      </a:cubicBezTo>
                      <a:lnTo>
                        <a:pt x="228" y="6258"/>
                      </a:lnTo>
                      <a:lnTo>
                        <a:pt x="228" y="6485"/>
                      </a:lnTo>
                      <a:cubicBezTo>
                        <a:pt x="228" y="6548"/>
                        <a:pt x="278" y="6599"/>
                        <a:pt x="341" y="6599"/>
                      </a:cubicBezTo>
                      <a:lnTo>
                        <a:pt x="683" y="6599"/>
                      </a:lnTo>
                      <a:lnTo>
                        <a:pt x="683" y="6713"/>
                      </a:lnTo>
                      <a:cubicBezTo>
                        <a:pt x="683" y="6776"/>
                        <a:pt x="734" y="6827"/>
                        <a:pt x="796" y="6827"/>
                      </a:cubicBezTo>
                      <a:cubicBezTo>
                        <a:pt x="859" y="6827"/>
                        <a:pt x="910" y="6776"/>
                        <a:pt x="910" y="6713"/>
                      </a:cubicBezTo>
                      <a:lnTo>
                        <a:pt x="910" y="6599"/>
                      </a:lnTo>
                      <a:lnTo>
                        <a:pt x="1252" y="6599"/>
                      </a:lnTo>
                      <a:lnTo>
                        <a:pt x="1252" y="6713"/>
                      </a:lnTo>
                      <a:cubicBezTo>
                        <a:pt x="1252" y="6776"/>
                        <a:pt x="1302" y="6827"/>
                        <a:pt x="1365" y="6827"/>
                      </a:cubicBezTo>
                      <a:cubicBezTo>
                        <a:pt x="1428" y="6827"/>
                        <a:pt x="1479" y="6776"/>
                        <a:pt x="1479" y="6713"/>
                      </a:cubicBezTo>
                      <a:lnTo>
                        <a:pt x="1479" y="6599"/>
                      </a:lnTo>
                      <a:lnTo>
                        <a:pt x="1820" y="6599"/>
                      </a:lnTo>
                      <a:lnTo>
                        <a:pt x="1820" y="6713"/>
                      </a:lnTo>
                      <a:cubicBezTo>
                        <a:pt x="1820" y="6776"/>
                        <a:pt x="1871" y="6827"/>
                        <a:pt x="1934" y="6827"/>
                      </a:cubicBezTo>
                      <a:cubicBezTo>
                        <a:pt x="1997" y="6827"/>
                        <a:pt x="2048" y="6776"/>
                        <a:pt x="2048" y="6713"/>
                      </a:cubicBezTo>
                      <a:lnTo>
                        <a:pt x="2048" y="6599"/>
                      </a:lnTo>
                      <a:lnTo>
                        <a:pt x="2389" y="6599"/>
                      </a:lnTo>
                      <a:lnTo>
                        <a:pt x="2389" y="6713"/>
                      </a:lnTo>
                      <a:cubicBezTo>
                        <a:pt x="2389" y="6776"/>
                        <a:pt x="2440" y="6827"/>
                        <a:pt x="2503" y="6827"/>
                      </a:cubicBezTo>
                      <a:cubicBezTo>
                        <a:pt x="2566" y="6827"/>
                        <a:pt x="2617" y="6776"/>
                        <a:pt x="2617" y="6713"/>
                      </a:cubicBezTo>
                      <a:lnTo>
                        <a:pt x="2617" y="6599"/>
                      </a:lnTo>
                      <a:lnTo>
                        <a:pt x="2958" y="6599"/>
                      </a:lnTo>
                      <a:lnTo>
                        <a:pt x="2958" y="6713"/>
                      </a:lnTo>
                      <a:cubicBezTo>
                        <a:pt x="2958" y="6776"/>
                        <a:pt x="3009" y="6827"/>
                        <a:pt x="3072" y="6827"/>
                      </a:cubicBezTo>
                      <a:cubicBezTo>
                        <a:pt x="3135" y="6827"/>
                        <a:pt x="3186" y="6776"/>
                        <a:pt x="3186" y="6713"/>
                      </a:cubicBezTo>
                      <a:lnTo>
                        <a:pt x="3186" y="6599"/>
                      </a:lnTo>
                      <a:lnTo>
                        <a:pt x="3527" y="6599"/>
                      </a:lnTo>
                      <a:lnTo>
                        <a:pt x="3527" y="6713"/>
                      </a:lnTo>
                      <a:cubicBezTo>
                        <a:pt x="3527" y="6776"/>
                        <a:pt x="3578" y="6827"/>
                        <a:pt x="3641" y="6827"/>
                      </a:cubicBezTo>
                      <a:cubicBezTo>
                        <a:pt x="3704" y="6827"/>
                        <a:pt x="3755" y="6776"/>
                        <a:pt x="3755" y="6713"/>
                      </a:cubicBezTo>
                      <a:lnTo>
                        <a:pt x="3755" y="6599"/>
                      </a:lnTo>
                      <a:lnTo>
                        <a:pt x="4096" y="6599"/>
                      </a:lnTo>
                      <a:lnTo>
                        <a:pt x="4096" y="6713"/>
                      </a:lnTo>
                      <a:cubicBezTo>
                        <a:pt x="4096" y="6776"/>
                        <a:pt x="4147" y="6827"/>
                        <a:pt x="4210" y="6827"/>
                      </a:cubicBezTo>
                      <a:cubicBezTo>
                        <a:pt x="4273" y="6827"/>
                        <a:pt x="4323" y="6776"/>
                        <a:pt x="4323" y="6713"/>
                      </a:cubicBezTo>
                      <a:lnTo>
                        <a:pt x="4323" y="6599"/>
                      </a:lnTo>
                      <a:lnTo>
                        <a:pt x="4665" y="6599"/>
                      </a:lnTo>
                      <a:lnTo>
                        <a:pt x="4665" y="6713"/>
                      </a:lnTo>
                      <a:cubicBezTo>
                        <a:pt x="4665" y="6776"/>
                        <a:pt x="4716" y="6827"/>
                        <a:pt x="4779" y="6827"/>
                      </a:cubicBezTo>
                      <a:cubicBezTo>
                        <a:pt x="4842" y="6827"/>
                        <a:pt x="4892" y="6776"/>
                        <a:pt x="4892" y="6713"/>
                      </a:cubicBezTo>
                      <a:lnTo>
                        <a:pt x="4892" y="6599"/>
                      </a:lnTo>
                      <a:lnTo>
                        <a:pt x="5234" y="6599"/>
                      </a:lnTo>
                      <a:lnTo>
                        <a:pt x="5234" y="6713"/>
                      </a:lnTo>
                      <a:cubicBezTo>
                        <a:pt x="5234" y="6776"/>
                        <a:pt x="5285" y="6827"/>
                        <a:pt x="5347" y="6827"/>
                      </a:cubicBezTo>
                      <a:cubicBezTo>
                        <a:pt x="5410" y="6827"/>
                        <a:pt x="5461" y="6776"/>
                        <a:pt x="5461" y="6713"/>
                      </a:cubicBezTo>
                      <a:lnTo>
                        <a:pt x="5461" y="6599"/>
                      </a:lnTo>
                      <a:lnTo>
                        <a:pt x="5803" y="6599"/>
                      </a:lnTo>
                      <a:lnTo>
                        <a:pt x="5803" y="6713"/>
                      </a:lnTo>
                      <a:cubicBezTo>
                        <a:pt x="5803" y="6776"/>
                        <a:pt x="5853" y="6827"/>
                        <a:pt x="5916" y="6827"/>
                      </a:cubicBezTo>
                      <a:cubicBezTo>
                        <a:pt x="5979" y="6827"/>
                        <a:pt x="6030" y="6776"/>
                        <a:pt x="6030" y="6713"/>
                      </a:cubicBezTo>
                      <a:lnTo>
                        <a:pt x="6030" y="6599"/>
                      </a:lnTo>
                      <a:lnTo>
                        <a:pt x="6371" y="6599"/>
                      </a:lnTo>
                      <a:lnTo>
                        <a:pt x="6371" y="6713"/>
                      </a:lnTo>
                      <a:cubicBezTo>
                        <a:pt x="6371" y="6776"/>
                        <a:pt x="6422" y="6827"/>
                        <a:pt x="6485" y="6827"/>
                      </a:cubicBezTo>
                      <a:cubicBezTo>
                        <a:pt x="6548" y="6827"/>
                        <a:pt x="6599" y="6776"/>
                        <a:pt x="6599" y="6713"/>
                      </a:cubicBezTo>
                      <a:lnTo>
                        <a:pt x="6599" y="6599"/>
                      </a:lnTo>
                      <a:lnTo>
                        <a:pt x="6713" y="6599"/>
                      </a:lnTo>
                      <a:cubicBezTo>
                        <a:pt x="6776" y="6599"/>
                        <a:pt x="6827" y="6548"/>
                        <a:pt x="6827" y="6485"/>
                      </a:cubicBezTo>
                      <a:cubicBezTo>
                        <a:pt x="6827" y="6422"/>
                        <a:pt x="6776" y="6372"/>
                        <a:pt x="6713" y="6372"/>
                      </a:cubicBezTo>
                      <a:lnTo>
                        <a:pt x="6599" y="6372"/>
                      </a:lnTo>
                      <a:lnTo>
                        <a:pt x="6599" y="6258"/>
                      </a:lnTo>
                      <a:cubicBezTo>
                        <a:pt x="6599" y="6195"/>
                        <a:pt x="6548" y="6144"/>
                        <a:pt x="6485" y="6144"/>
                      </a:cubicBezTo>
                      <a:cubicBezTo>
                        <a:pt x="6422" y="6144"/>
                        <a:pt x="6371" y="6195"/>
                        <a:pt x="6371" y="6258"/>
                      </a:cubicBezTo>
                      <a:lnTo>
                        <a:pt x="6371" y="6372"/>
                      </a:lnTo>
                      <a:lnTo>
                        <a:pt x="6030" y="6372"/>
                      </a:lnTo>
                      <a:lnTo>
                        <a:pt x="6030" y="6258"/>
                      </a:lnTo>
                      <a:cubicBezTo>
                        <a:pt x="6030" y="6195"/>
                        <a:pt x="5979" y="6144"/>
                        <a:pt x="5916" y="6144"/>
                      </a:cubicBezTo>
                      <a:cubicBezTo>
                        <a:pt x="5853" y="6144"/>
                        <a:pt x="5803" y="6195"/>
                        <a:pt x="5803" y="6258"/>
                      </a:cubicBezTo>
                      <a:lnTo>
                        <a:pt x="5803" y="6372"/>
                      </a:lnTo>
                      <a:lnTo>
                        <a:pt x="5461" y="6372"/>
                      </a:lnTo>
                      <a:lnTo>
                        <a:pt x="5461" y="6258"/>
                      </a:lnTo>
                      <a:cubicBezTo>
                        <a:pt x="5461" y="6195"/>
                        <a:pt x="5410" y="6144"/>
                        <a:pt x="5347" y="6144"/>
                      </a:cubicBezTo>
                      <a:cubicBezTo>
                        <a:pt x="5285" y="6144"/>
                        <a:pt x="5234" y="6195"/>
                        <a:pt x="5234" y="6258"/>
                      </a:cubicBezTo>
                      <a:lnTo>
                        <a:pt x="5234" y="6372"/>
                      </a:lnTo>
                      <a:lnTo>
                        <a:pt x="4892" y="6372"/>
                      </a:lnTo>
                      <a:lnTo>
                        <a:pt x="4892" y="6258"/>
                      </a:lnTo>
                      <a:cubicBezTo>
                        <a:pt x="4892" y="6195"/>
                        <a:pt x="4842" y="6144"/>
                        <a:pt x="4779" y="6144"/>
                      </a:cubicBezTo>
                      <a:cubicBezTo>
                        <a:pt x="4716" y="6144"/>
                        <a:pt x="4665" y="6195"/>
                        <a:pt x="4665" y="6258"/>
                      </a:cubicBezTo>
                      <a:lnTo>
                        <a:pt x="4665" y="6372"/>
                      </a:lnTo>
                      <a:lnTo>
                        <a:pt x="4323" y="6372"/>
                      </a:lnTo>
                      <a:lnTo>
                        <a:pt x="4323" y="6258"/>
                      </a:lnTo>
                      <a:cubicBezTo>
                        <a:pt x="4323" y="6195"/>
                        <a:pt x="4273" y="6144"/>
                        <a:pt x="4210" y="6144"/>
                      </a:cubicBezTo>
                      <a:cubicBezTo>
                        <a:pt x="4147" y="6144"/>
                        <a:pt x="4096" y="6195"/>
                        <a:pt x="4096" y="6258"/>
                      </a:cubicBezTo>
                      <a:lnTo>
                        <a:pt x="4096" y="6372"/>
                      </a:lnTo>
                      <a:lnTo>
                        <a:pt x="3755" y="6372"/>
                      </a:lnTo>
                      <a:lnTo>
                        <a:pt x="3755" y="6258"/>
                      </a:lnTo>
                      <a:cubicBezTo>
                        <a:pt x="3755" y="6195"/>
                        <a:pt x="3704" y="6144"/>
                        <a:pt x="3641" y="6144"/>
                      </a:cubicBezTo>
                      <a:cubicBezTo>
                        <a:pt x="3578" y="6144"/>
                        <a:pt x="3527" y="6195"/>
                        <a:pt x="3527" y="6258"/>
                      </a:cubicBezTo>
                      <a:lnTo>
                        <a:pt x="3527" y="6372"/>
                      </a:lnTo>
                      <a:lnTo>
                        <a:pt x="3186" y="6372"/>
                      </a:lnTo>
                      <a:lnTo>
                        <a:pt x="3186" y="6258"/>
                      </a:lnTo>
                      <a:cubicBezTo>
                        <a:pt x="3186" y="6195"/>
                        <a:pt x="3135" y="6144"/>
                        <a:pt x="3072" y="6144"/>
                      </a:cubicBezTo>
                      <a:cubicBezTo>
                        <a:pt x="3009" y="6144"/>
                        <a:pt x="2958" y="6195"/>
                        <a:pt x="2958" y="6258"/>
                      </a:cubicBezTo>
                      <a:lnTo>
                        <a:pt x="2958" y="6372"/>
                      </a:lnTo>
                      <a:lnTo>
                        <a:pt x="2617" y="6372"/>
                      </a:lnTo>
                      <a:lnTo>
                        <a:pt x="2617" y="6258"/>
                      </a:lnTo>
                      <a:cubicBezTo>
                        <a:pt x="2617" y="6195"/>
                        <a:pt x="2566" y="6144"/>
                        <a:pt x="2503" y="6144"/>
                      </a:cubicBezTo>
                      <a:cubicBezTo>
                        <a:pt x="2440" y="6144"/>
                        <a:pt x="2389" y="6195"/>
                        <a:pt x="2389" y="6258"/>
                      </a:cubicBezTo>
                      <a:lnTo>
                        <a:pt x="2389" y="6372"/>
                      </a:lnTo>
                      <a:lnTo>
                        <a:pt x="2048" y="6372"/>
                      </a:lnTo>
                      <a:lnTo>
                        <a:pt x="2048" y="6258"/>
                      </a:lnTo>
                      <a:cubicBezTo>
                        <a:pt x="2048" y="6195"/>
                        <a:pt x="1997" y="6144"/>
                        <a:pt x="1934" y="6144"/>
                      </a:cubicBezTo>
                      <a:cubicBezTo>
                        <a:pt x="1871" y="6144"/>
                        <a:pt x="1820" y="6195"/>
                        <a:pt x="1820" y="6258"/>
                      </a:cubicBezTo>
                      <a:lnTo>
                        <a:pt x="1820" y="6372"/>
                      </a:lnTo>
                      <a:lnTo>
                        <a:pt x="1479" y="6372"/>
                      </a:lnTo>
                      <a:lnTo>
                        <a:pt x="1479" y="6258"/>
                      </a:lnTo>
                      <a:cubicBezTo>
                        <a:pt x="1479" y="6195"/>
                        <a:pt x="1428" y="6144"/>
                        <a:pt x="1365" y="6144"/>
                      </a:cubicBezTo>
                      <a:cubicBezTo>
                        <a:pt x="1302" y="6144"/>
                        <a:pt x="1252" y="6195"/>
                        <a:pt x="1252" y="6258"/>
                      </a:cubicBezTo>
                      <a:lnTo>
                        <a:pt x="1252" y="6372"/>
                      </a:lnTo>
                      <a:lnTo>
                        <a:pt x="910" y="6372"/>
                      </a:lnTo>
                      <a:lnTo>
                        <a:pt x="910" y="6258"/>
                      </a:lnTo>
                      <a:cubicBezTo>
                        <a:pt x="910" y="6195"/>
                        <a:pt x="859" y="6144"/>
                        <a:pt x="796" y="6144"/>
                      </a:cubicBezTo>
                      <a:cubicBezTo>
                        <a:pt x="734" y="6144"/>
                        <a:pt x="683" y="6195"/>
                        <a:pt x="683" y="6258"/>
                      </a:cubicBezTo>
                      <a:lnTo>
                        <a:pt x="683" y="6372"/>
                      </a:lnTo>
                      <a:lnTo>
                        <a:pt x="455" y="6372"/>
                      </a:lnTo>
                      <a:lnTo>
                        <a:pt x="455" y="5234"/>
                      </a:lnTo>
                      <a:lnTo>
                        <a:pt x="1263" y="5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7587917" y="3828786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9" name="îṣļîḑé-TextBox 5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10000"/>
                </a:bodyPr>
                <a:lstStyle/>
                <a:p>
                  <a:pPr defTabSz="914400">
                    <a:lnSpc>
                      <a:spcPct val="120000"/>
                    </a:lnSpc>
                    <a:defRPr/>
                  </a:pPr>
                  <a:r>
                    <a:rPr lang="zh-CN" altLang="en-US" sz="1100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20" name="îṣļîḑé-Rectangle 19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defTabSz="914400">
                    <a:defRPr/>
                  </a:pPr>
                  <a:r>
                    <a:rPr lang="zh-CN" altLang="en-US" sz="1600" b="1" dirty="0">
                      <a:solidFill>
                        <a:srgbClr val="FD72A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4699254" y="3737795"/>
              <a:ext cx="2925205" cy="784501"/>
              <a:chOff x="6265673" y="4983727"/>
              <a:chExt cx="3900273" cy="1046002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6265673" y="5182692"/>
                <a:ext cx="648072" cy="648072"/>
                <a:chOff x="3909160" y="2249137"/>
                <a:chExt cx="648072" cy="648072"/>
              </a:xfrm>
            </p:grpSpPr>
            <p:sp>
              <p:nvSpPr>
                <p:cNvPr id="15" name="îṣļîḑé-Oval 14"/>
                <p:cNvSpPr/>
                <p:nvPr/>
              </p:nvSpPr>
              <p:spPr>
                <a:xfrm>
                  <a:off x="3909160" y="2249137"/>
                  <a:ext cx="648072" cy="64807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îṣļîḑé-university7"/>
                <p:cNvSpPr/>
                <p:nvPr/>
              </p:nvSpPr>
              <p:spPr bwMode="auto">
                <a:xfrm>
                  <a:off x="4043050" y="2390028"/>
                  <a:ext cx="380293" cy="366291"/>
                </a:xfrm>
                <a:custGeom>
                  <a:avLst/>
                  <a:gdLst>
                    <a:gd name="T0" fmla="*/ 3413 w 6827"/>
                    <a:gd name="T1" fmla="*/ 0 h 5912"/>
                    <a:gd name="T2" fmla="*/ 0 w 6827"/>
                    <a:gd name="T3" fmla="*/ 5912 h 5912"/>
                    <a:gd name="T4" fmla="*/ 6827 w 6827"/>
                    <a:gd name="T5" fmla="*/ 5912 h 5912"/>
                    <a:gd name="T6" fmla="*/ 3413 w 6827"/>
                    <a:gd name="T7" fmla="*/ 0 h 5912"/>
                    <a:gd name="T8" fmla="*/ 3413 w 6827"/>
                    <a:gd name="T9" fmla="*/ 972 h 5912"/>
                    <a:gd name="T10" fmla="*/ 4489 w 6827"/>
                    <a:gd name="T11" fmla="*/ 2835 h 5912"/>
                    <a:gd name="T12" fmla="*/ 2338 w 6827"/>
                    <a:gd name="T13" fmla="*/ 2835 h 5912"/>
                    <a:gd name="T14" fmla="*/ 3413 w 6827"/>
                    <a:gd name="T15" fmla="*/ 972 h 5912"/>
                    <a:gd name="T16" fmla="*/ 842 w 6827"/>
                    <a:gd name="T17" fmla="*/ 5426 h 5912"/>
                    <a:gd name="T18" fmla="*/ 1917 w 6827"/>
                    <a:gd name="T19" fmla="*/ 3564 h 5912"/>
                    <a:gd name="T20" fmla="*/ 2993 w 6827"/>
                    <a:gd name="T21" fmla="*/ 5426 h 5912"/>
                    <a:gd name="T22" fmla="*/ 842 w 6827"/>
                    <a:gd name="T23" fmla="*/ 5426 h 5912"/>
                    <a:gd name="T24" fmla="*/ 2338 w 6827"/>
                    <a:gd name="T25" fmla="*/ 3321 h 5912"/>
                    <a:gd name="T26" fmla="*/ 4489 w 6827"/>
                    <a:gd name="T27" fmla="*/ 3321 h 5912"/>
                    <a:gd name="T28" fmla="*/ 3413 w 6827"/>
                    <a:gd name="T29" fmla="*/ 5183 h 5912"/>
                    <a:gd name="T30" fmla="*/ 2338 w 6827"/>
                    <a:gd name="T31" fmla="*/ 3321 h 5912"/>
                    <a:gd name="T32" fmla="*/ 4910 w 6827"/>
                    <a:gd name="T33" fmla="*/ 3564 h 5912"/>
                    <a:gd name="T34" fmla="*/ 5985 w 6827"/>
                    <a:gd name="T35" fmla="*/ 5426 h 5912"/>
                    <a:gd name="T36" fmla="*/ 3834 w 6827"/>
                    <a:gd name="T37" fmla="*/ 5426 h 5912"/>
                    <a:gd name="T38" fmla="*/ 4910 w 6827"/>
                    <a:gd name="T39" fmla="*/ 3564 h 5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827" h="5912">
                      <a:moveTo>
                        <a:pt x="3413" y="0"/>
                      </a:moveTo>
                      <a:lnTo>
                        <a:pt x="0" y="5912"/>
                      </a:lnTo>
                      <a:lnTo>
                        <a:pt x="6827" y="5912"/>
                      </a:lnTo>
                      <a:lnTo>
                        <a:pt x="3413" y="0"/>
                      </a:lnTo>
                      <a:close/>
                      <a:moveTo>
                        <a:pt x="3413" y="972"/>
                      </a:moveTo>
                      <a:lnTo>
                        <a:pt x="4489" y="2835"/>
                      </a:lnTo>
                      <a:lnTo>
                        <a:pt x="2338" y="2835"/>
                      </a:lnTo>
                      <a:lnTo>
                        <a:pt x="3413" y="972"/>
                      </a:lnTo>
                      <a:close/>
                      <a:moveTo>
                        <a:pt x="842" y="5426"/>
                      </a:moveTo>
                      <a:lnTo>
                        <a:pt x="1917" y="3564"/>
                      </a:lnTo>
                      <a:lnTo>
                        <a:pt x="2993" y="5426"/>
                      </a:lnTo>
                      <a:lnTo>
                        <a:pt x="842" y="5426"/>
                      </a:lnTo>
                      <a:close/>
                      <a:moveTo>
                        <a:pt x="2338" y="3321"/>
                      </a:moveTo>
                      <a:lnTo>
                        <a:pt x="4489" y="3321"/>
                      </a:lnTo>
                      <a:lnTo>
                        <a:pt x="3413" y="5183"/>
                      </a:lnTo>
                      <a:lnTo>
                        <a:pt x="2338" y="3321"/>
                      </a:lnTo>
                      <a:close/>
                      <a:moveTo>
                        <a:pt x="4910" y="3564"/>
                      </a:moveTo>
                      <a:lnTo>
                        <a:pt x="5985" y="5426"/>
                      </a:lnTo>
                      <a:lnTo>
                        <a:pt x="3834" y="5426"/>
                      </a:lnTo>
                      <a:lnTo>
                        <a:pt x="4910" y="35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7587917" y="4983727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3" name="îṣļîḑé-TextBox 5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10000"/>
                </a:bodyPr>
                <a:lstStyle/>
                <a:p>
                  <a:pPr defTabSz="914400">
                    <a:lnSpc>
                      <a:spcPct val="120000"/>
                    </a:lnSpc>
                    <a:defRPr/>
                  </a:pPr>
                  <a:r>
                    <a:rPr lang="zh-CN" altLang="en-US" sz="1100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14" name="îṣļîḑé-Rectangle 13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defTabSz="914400">
                    <a:defRPr/>
                  </a:pPr>
                  <a:r>
                    <a:rPr lang="zh-CN" altLang="en-US" sz="1600" b="1" dirty="0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94197" y="-696132"/>
            <a:ext cx="4791896" cy="6298581"/>
          </a:xfrm>
          <a:prstGeom prst="rect">
            <a:avLst/>
          </a:prstGeom>
        </p:spPr>
      </p:pic>
      <p:sp>
        <p:nvSpPr>
          <p:cNvPr id="3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>
            <a:off x="2861488" y="1011222"/>
            <a:ext cx="3411701" cy="3357068"/>
            <a:chOff x="2861488" y="1011222"/>
            <a:chExt cx="3411701" cy="3357068"/>
          </a:xfrm>
        </p:grpSpPr>
        <p:sp>
          <p:nvSpPr>
            <p:cNvPr id="3" name="îṣļîḑé-Oval 5"/>
            <p:cNvSpPr/>
            <p:nvPr/>
          </p:nvSpPr>
          <p:spPr bwMode="auto">
            <a:xfrm>
              <a:off x="3695249" y="1830694"/>
              <a:ext cx="1742984" cy="17442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îṣļîḑé-Freeform: Shape 6"/>
            <p:cNvSpPr/>
            <p:nvPr/>
          </p:nvSpPr>
          <p:spPr bwMode="auto">
            <a:xfrm>
              <a:off x="3716057" y="1828246"/>
              <a:ext cx="1548368" cy="646275"/>
            </a:xfrm>
            <a:custGeom>
              <a:avLst/>
              <a:gdLst>
                <a:gd name="T0" fmla="*/ 969 w 1024"/>
                <a:gd name="T1" fmla="*/ 171 h 427"/>
                <a:gd name="T2" fmla="*/ 782 w 1024"/>
                <a:gd name="T3" fmla="*/ 46 h 427"/>
                <a:gd name="T4" fmla="*/ 562 w 1024"/>
                <a:gd name="T5" fmla="*/ 3 h 427"/>
                <a:gd name="T6" fmla="*/ 342 w 1024"/>
                <a:gd name="T7" fmla="*/ 46 h 427"/>
                <a:gd name="T8" fmla="*/ 156 w 1024"/>
                <a:gd name="T9" fmla="*/ 171 h 427"/>
                <a:gd name="T10" fmla="*/ 30 w 1024"/>
                <a:gd name="T11" fmla="*/ 357 h 427"/>
                <a:gd name="T12" fmla="*/ 29 w 1024"/>
                <a:gd name="T13" fmla="*/ 357 h 427"/>
                <a:gd name="T14" fmla="*/ 154 w 1024"/>
                <a:gd name="T15" fmla="*/ 169 h 427"/>
                <a:gd name="T16" fmla="*/ 341 w 1024"/>
                <a:gd name="T17" fmla="*/ 44 h 427"/>
                <a:gd name="T18" fmla="*/ 562 w 1024"/>
                <a:gd name="T19" fmla="*/ 0 h 427"/>
                <a:gd name="T20" fmla="*/ 783 w 1024"/>
                <a:gd name="T21" fmla="*/ 44 h 427"/>
                <a:gd name="T22" fmla="*/ 971 w 1024"/>
                <a:gd name="T23" fmla="*/ 169 h 427"/>
                <a:gd name="T24" fmla="*/ 969 w 1024"/>
                <a:gd name="T25" fmla="*/ 17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4" h="427">
                  <a:moveTo>
                    <a:pt x="969" y="171"/>
                  </a:moveTo>
                  <a:cubicBezTo>
                    <a:pt x="916" y="117"/>
                    <a:pt x="852" y="75"/>
                    <a:pt x="782" y="46"/>
                  </a:cubicBezTo>
                  <a:cubicBezTo>
                    <a:pt x="713" y="17"/>
                    <a:pt x="638" y="2"/>
                    <a:pt x="562" y="3"/>
                  </a:cubicBezTo>
                  <a:cubicBezTo>
                    <a:pt x="487" y="2"/>
                    <a:pt x="412" y="17"/>
                    <a:pt x="342" y="46"/>
                  </a:cubicBezTo>
                  <a:cubicBezTo>
                    <a:pt x="273" y="75"/>
                    <a:pt x="209" y="117"/>
                    <a:pt x="156" y="171"/>
                  </a:cubicBezTo>
                  <a:cubicBezTo>
                    <a:pt x="102" y="224"/>
                    <a:pt x="59" y="288"/>
                    <a:pt x="30" y="357"/>
                  </a:cubicBezTo>
                  <a:cubicBezTo>
                    <a:pt x="1" y="427"/>
                    <a:pt x="0" y="426"/>
                    <a:pt x="29" y="357"/>
                  </a:cubicBezTo>
                  <a:cubicBezTo>
                    <a:pt x="58" y="287"/>
                    <a:pt x="101" y="223"/>
                    <a:pt x="154" y="169"/>
                  </a:cubicBezTo>
                  <a:cubicBezTo>
                    <a:pt x="207" y="116"/>
                    <a:pt x="271" y="73"/>
                    <a:pt x="341" y="44"/>
                  </a:cubicBezTo>
                  <a:cubicBezTo>
                    <a:pt x="411" y="15"/>
                    <a:pt x="487" y="0"/>
                    <a:pt x="562" y="0"/>
                  </a:cubicBezTo>
                  <a:cubicBezTo>
                    <a:pt x="638" y="0"/>
                    <a:pt x="714" y="15"/>
                    <a:pt x="783" y="44"/>
                  </a:cubicBezTo>
                  <a:cubicBezTo>
                    <a:pt x="853" y="73"/>
                    <a:pt x="917" y="116"/>
                    <a:pt x="971" y="169"/>
                  </a:cubicBezTo>
                  <a:cubicBezTo>
                    <a:pt x="1024" y="223"/>
                    <a:pt x="1022" y="224"/>
                    <a:pt x="969" y="171"/>
                  </a:cubicBezTo>
                  <a:close/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îṣļîḑé-Freeform: Shape 7"/>
            <p:cNvSpPr/>
            <p:nvPr/>
          </p:nvSpPr>
          <p:spPr bwMode="auto">
            <a:xfrm>
              <a:off x="4572860" y="1447580"/>
              <a:ext cx="1250934" cy="1250934"/>
            </a:xfrm>
            <a:custGeom>
              <a:avLst/>
              <a:gdLst>
                <a:gd name="T0" fmla="*/ 827 w 827"/>
                <a:gd name="T1" fmla="*/ 827 h 827"/>
                <a:gd name="T2" fmla="*/ 788 w 827"/>
                <a:gd name="T3" fmla="*/ 827 h 827"/>
                <a:gd name="T4" fmla="*/ 0 w 827"/>
                <a:gd name="T5" fmla="*/ 40 h 827"/>
                <a:gd name="T6" fmla="*/ 0 w 827"/>
                <a:gd name="T7" fmla="*/ 0 h 827"/>
                <a:gd name="T8" fmla="*/ 585 w 827"/>
                <a:gd name="T9" fmla="*/ 242 h 827"/>
                <a:gd name="T10" fmla="*/ 827 w 827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27">
                  <a:moveTo>
                    <a:pt x="827" y="827"/>
                  </a:moveTo>
                  <a:cubicBezTo>
                    <a:pt x="788" y="827"/>
                    <a:pt x="788" y="827"/>
                    <a:pt x="788" y="827"/>
                  </a:cubicBezTo>
                  <a:cubicBezTo>
                    <a:pt x="788" y="395"/>
                    <a:pt x="436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0" y="0"/>
                    <a:pt x="429" y="86"/>
                    <a:pt x="585" y="242"/>
                  </a:cubicBezTo>
                  <a:cubicBezTo>
                    <a:pt x="742" y="399"/>
                    <a:pt x="827" y="607"/>
                    <a:pt x="827" y="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îṣļîḑé-Freeform: Shape 8"/>
            <p:cNvSpPr/>
            <p:nvPr/>
          </p:nvSpPr>
          <p:spPr bwMode="auto">
            <a:xfrm>
              <a:off x="3318256" y="1447580"/>
              <a:ext cx="1254606" cy="1250934"/>
            </a:xfrm>
            <a:custGeom>
              <a:avLst/>
              <a:gdLst>
                <a:gd name="T0" fmla="*/ 40 w 830"/>
                <a:gd name="T1" fmla="*/ 827 h 827"/>
                <a:gd name="T2" fmla="*/ 0 w 830"/>
                <a:gd name="T3" fmla="*/ 827 h 827"/>
                <a:gd name="T4" fmla="*/ 244 w 830"/>
                <a:gd name="T5" fmla="*/ 242 h 827"/>
                <a:gd name="T6" fmla="*/ 830 w 830"/>
                <a:gd name="T7" fmla="*/ 0 h 827"/>
                <a:gd name="T8" fmla="*/ 830 w 830"/>
                <a:gd name="T9" fmla="*/ 40 h 827"/>
                <a:gd name="T10" fmla="*/ 40 w 830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27">
                  <a:moveTo>
                    <a:pt x="40" y="827"/>
                  </a:moveTo>
                  <a:cubicBezTo>
                    <a:pt x="0" y="827"/>
                    <a:pt x="0" y="827"/>
                    <a:pt x="0" y="827"/>
                  </a:cubicBezTo>
                  <a:cubicBezTo>
                    <a:pt x="0" y="607"/>
                    <a:pt x="87" y="399"/>
                    <a:pt x="244" y="242"/>
                  </a:cubicBezTo>
                  <a:cubicBezTo>
                    <a:pt x="400" y="86"/>
                    <a:pt x="610" y="0"/>
                    <a:pt x="830" y="0"/>
                  </a:cubicBezTo>
                  <a:cubicBezTo>
                    <a:pt x="830" y="40"/>
                    <a:pt x="830" y="40"/>
                    <a:pt x="830" y="40"/>
                  </a:cubicBezTo>
                  <a:cubicBezTo>
                    <a:pt x="394" y="40"/>
                    <a:pt x="40" y="395"/>
                    <a:pt x="40" y="8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îṣļîḑé-Freeform: Shape 9"/>
            <p:cNvSpPr/>
            <p:nvPr/>
          </p:nvSpPr>
          <p:spPr bwMode="auto">
            <a:xfrm>
              <a:off x="3318256" y="2698514"/>
              <a:ext cx="1254606" cy="1255830"/>
            </a:xfrm>
            <a:custGeom>
              <a:avLst/>
              <a:gdLst>
                <a:gd name="T0" fmla="*/ 830 w 830"/>
                <a:gd name="T1" fmla="*/ 830 h 830"/>
                <a:gd name="T2" fmla="*/ 244 w 830"/>
                <a:gd name="T3" fmla="*/ 587 h 830"/>
                <a:gd name="T4" fmla="*/ 0 w 830"/>
                <a:gd name="T5" fmla="*/ 0 h 830"/>
                <a:gd name="T6" fmla="*/ 40 w 830"/>
                <a:gd name="T7" fmla="*/ 0 h 830"/>
                <a:gd name="T8" fmla="*/ 830 w 830"/>
                <a:gd name="T9" fmla="*/ 791 h 830"/>
                <a:gd name="T10" fmla="*/ 830 w 830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30">
                  <a:moveTo>
                    <a:pt x="830" y="830"/>
                  </a:moveTo>
                  <a:cubicBezTo>
                    <a:pt x="610" y="830"/>
                    <a:pt x="400" y="743"/>
                    <a:pt x="244" y="587"/>
                  </a:cubicBezTo>
                  <a:cubicBezTo>
                    <a:pt x="87" y="430"/>
                    <a:pt x="0" y="224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436"/>
                    <a:pt x="394" y="791"/>
                    <a:pt x="830" y="791"/>
                  </a:cubicBezTo>
                  <a:lnTo>
                    <a:pt x="830" y="8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îṣļîḑé-Freeform: Shape 10"/>
            <p:cNvSpPr/>
            <p:nvPr/>
          </p:nvSpPr>
          <p:spPr bwMode="auto">
            <a:xfrm>
              <a:off x="4572860" y="2698514"/>
              <a:ext cx="1250934" cy="1255830"/>
            </a:xfrm>
            <a:custGeom>
              <a:avLst/>
              <a:gdLst>
                <a:gd name="T0" fmla="*/ 0 w 827"/>
                <a:gd name="T1" fmla="*/ 830 h 830"/>
                <a:gd name="T2" fmla="*/ 0 w 827"/>
                <a:gd name="T3" fmla="*/ 791 h 830"/>
                <a:gd name="T4" fmla="*/ 788 w 827"/>
                <a:gd name="T5" fmla="*/ 0 h 830"/>
                <a:gd name="T6" fmla="*/ 827 w 827"/>
                <a:gd name="T7" fmla="*/ 0 h 830"/>
                <a:gd name="T8" fmla="*/ 585 w 827"/>
                <a:gd name="T9" fmla="*/ 587 h 830"/>
                <a:gd name="T10" fmla="*/ 0 w 827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30">
                  <a:moveTo>
                    <a:pt x="0" y="830"/>
                  </a:moveTo>
                  <a:cubicBezTo>
                    <a:pt x="0" y="791"/>
                    <a:pt x="0" y="791"/>
                    <a:pt x="0" y="791"/>
                  </a:cubicBezTo>
                  <a:cubicBezTo>
                    <a:pt x="436" y="791"/>
                    <a:pt x="788" y="436"/>
                    <a:pt x="788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7" y="224"/>
                    <a:pt x="742" y="430"/>
                    <a:pt x="585" y="587"/>
                  </a:cubicBezTo>
                  <a:cubicBezTo>
                    <a:pt x="429" y="743"/>
                    <a:pt x="220" y="830"/>
                    <a:pt x="0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îṣļîḑé-Oval 11"/>
            <p:cNvSpPr/>
            <p:nvPr/>
          </p:nvSpPr>
          <p:spPr bwMode="auto">
            <a:xfrm>
              <a:off x="4512885" y="1415756"/>
              <a:ext cx="121177" cy="1211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îṣļîḑé-Oval 12"/>
            <p:cNvSpPr/>
            <p:nvPr/>
          </p:nvSpPr>
          <p:spPr bwMode="auto">
            <a:xfrm>
              <a:off x="4512885" y="3861318"/>
              <a:ext cx="121177" cy="1211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îṣļîḑé-Oval 13"/>
            <p:cNvSpPr/>
            <p:nvPr/>
          </p:nvSpPr>
          <p:spPr bwMode="auto">
            <a:xfrm>
              <a:off x="5734442" y="2638538"/>
              <a:ext cx="123625" cy="1224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îṣļîḑé-Freeform: Shape 14"/>
            <p:cNvSpPr>
              <a:spLocks noChangeAspect="1"/>
            </p:cNvSpPr>
            <p:nvPr/>
          </p:nvSpPr>
          <p:spPr bwMode="auto">
            <a:xfrm>
              <a:off x="4047506" y="2254199"/>
              <a:ext cx="1387055" cy="1318400"/>
            </a:xfrm>
            <a:custGeom>
              <a:avLst/>
              <a:gdLst>
                <a:gd name="T0" fmla="*/ 691 w 921"/>
                <a:gd name="T1" fmla="*/ 0 h 875"/>
                <a:gd name="T2" fmla="*/ 0 w 921"/>
                <a:gd name="T3" fmla="*/ 602 h 875"/>
                <a:gd name="T4" fmla="*/ 268 w 921"/>
                <a:gd name="T5" fmla="*/ 870 h 875"/>
                <a:gd name="T6" fmla="*/ 344 w 921"/>
                <a:gd name="T7" fmla="*/ 875 h 875"/>
                <a:gd name="T8" fmla="*/ 921 w 921"/>
                <a:gd name="T9" fmla="*/ 299 h 875"/>
                <a:gd name="T10" fmla="*/ 916 w 921"/>
                <a:gd name="T11" fmla="*/ 224 h 875"/>
                <a:gd name="T12" fmla="*/ 691 w 921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875">
                  <a:moveTo>
                    <a:pt x="691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268" y="870"/>
                    <a:pt x="268" y="870"/>
                    <a:pt x="268" y="870"/>
                  </a:cubicBezTo>
                  <a:cubicBezTo>
                    <a:pt x="293" y="873"/>
                    <a:pt x="318" y="875"/>
                    <a:pt x="344" y="875"/>
                  </a:cubicBezTo>
                  <a:cubicBezTo>
                    <a:pt x="663" y="875"/>
                    <a:pt x="921" y="617"/>
                    <a:pt x="921" y="299"/>
                  </a:cubicBezTo>
                  <a:cubicBezTo>
                    <a:pt x="921" y="273"/>
                    <a:pt x="919" y="249"/>
                    <a:pt x="916" y="224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îṣļîḑé-Freeform: Shape 15"/>
            <p:cNvSpPr/>
            <p:nvPr/>
          </p:nvSpPr>
          <p:spPr bwMode="auto">
            <a:xfrm>
              <a:off x="4564294" y="2699737"/>
              <a:ext cx="873941" cy="875165"/>
            </a:xfrm>
            <a:custGeom>
              <a:avLst/>
              <a:gdLst>
                <a:gd name="T0" fmla="*/ 1 w 578"/>
                <a:gd name="T1" fmla="*/ 578 h 578"/>
                <a:gd name="T2" fmla="*/ 1 w 578"/>
                <a:gd name="T3" fmla="*/ 578 h 578"/>
                <a:gd name="T4" fmla="*/ 1 w 578"/>
                <a:gd name="T5" fmla="*/ 578 h 578"/>
                <a:gd name="T6" fmla="*/ 0 w 578"/>
                <a:gd name="T7" fmla="*/ 578 h 578"/>
                <a:gd name="T8" fmla="*/ 0 w 578"/>
                <a:gd name="T9" fmla="*/ 578 h 578"/>
                <a:gd name="T10" fmla="*/ 0 w 578"/>
                <a:gd name="T11" fmla="*/ 578 h 578"/>
                <a:gd name="T12" fmla="*/ 578 w 578"/>
                <a:gd name="T13" fmla="*/ 1 h 578"/>
                <a:gd name="T14" fmla="*/ 578 w 578"/>
                <a:gd name="T15" fmla="*/ 1 h 578"/>
                <a:gd name="T16" fmla="*/ 578 w 578"/>
                <a:gd name="T17" fmla="*/ 1 h 578"/>
                <a:gd name="T18" fmla="*/ 578 w 578"/>
                <a:gd name="T19" fmla="*/ 0 h 578"/>
                <a:gd name="T20" fmla="*/ 578 w 578"/>
                <a:gd name="T21" fmla="*/ 0 h 578"/>
                <a:gd name="T22" fmla="*/ 578 w 578"/>
                <a:gd name="T23" fmla="*/ 0 h 578"/>
                <a:gd name="T24" fmla="*/ 578 w 578"/>
                <a:gd name="T25" fmla="*/ 0 h 578"/>
                <a:gd name="T26" fmla="*/ 578 w 578"/>
                <a:gd name="T27" fmla="*/ 0 h 578"/>
                <a:gd name="T28" fmla="*/ 578 w 578"/>
                <a:gd name="T2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8" h="578">
                  <a:moveTo>
                    <a:pt x="1" y="578"/>
                  </a:moveTo>
                  <a:cubicBezTo>
                    <a:pt x="1" y="578"/>
                    <a:pt x="1" y="578"/>
                    <a:pt x="1" y="578"/>
                  </a:cubicBezTo>
                  <a:cubicBezTo>
                    <a:pt x="1" y="578"/>
                    <a:pt x="1" y="578"/>
                    <a:pt x="1" y="578"/>
                  </a:cubicBezTo>
                  <a:moveTo>
                    <a:pt x="0" y="578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0" y="578"/>
                    <a:pt x="0" y="578"/>
                    <a:pt x="0" y="578"/>
                  </a:cubicBezTo>
                  <a:moveTo>
                    <a:pt x="578" y="1"/>
                  </a:moveTo>
                  <a:cubicBezTo>
                    <a:pt x="578" y="1"/>
                    <a:pt x="578" y="1"/>
                    <a:pt x="578" y="1"/>
                  </a:cubicBezTo>
                  <a:cubicBezTo>
                    <a:pt x="578" y="1"/>
                    <a:pt x="578" y="1"/>
                    <a:pt x="578" y="1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</a:path>
              </a:pathLst>
            </a:custGeom>
            <a:solidFill>
              <a:srgbClr val="DC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îṣļîḑé-Oval 16"/>
            <p:cNvSpPr/>
            <p:nvPr/>
          </p:nvSpPr>
          <p:spPr bwMode="auto">
            <a:xfrm>
              <a:off x="3872729" y="2009399"/>
              <a:ext cx="1385574" cy="13867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îṣļîḑé-Oval 17"/>
            <p:cNvSpPr/>
            <p:nvPr/>
          </p:nvSpPr>
          <p:spPr bwMode="auto">
            <a:xfrm>
              <a:off x="3888643" y="2022862"/>
              <a:ext cx="1354974" cy="13549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îṣļîḑé-Freeform: Shape 18"/>
            <p:cNvSpPr/>
            <p:nvPr/>
          </p:nvSpPr>
          <p:spPr bwMode="auto">
            <a:xfrm>
              <a:off x="4397828" y="2581008"/>
              <a:ext cx="632812" cy="587523"/>
            </a:xfrm>
            <a:custGeom>
              <a:avLst/>
              <a:gdLst>
                <a:gd name="T0" fmla="*/ 418 w 418"/>
                <a:gd name="T1" fmla="*/ 175 h 389"/>
                <a:gd name="T2" fmla="*/ 244 w 418"/>
                <a:gd name="T3" fmla="*/ 0 h 389"/>
                <a:gd name="T4" fmla="*/ 0 w 418"/>
                <a:gd name="T5" fmla="*/ 188 h 389"/>
                <a:gd name="T6" fmla="*/ 201 w 418"/>
                <a:gd name="T7" fmla="*/ 389 h 389"/>
                <a:gd name="T8" fmla="*/ 418 w 418"/>
                <a:gd name="T9" fmla="*/ 17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389">
                  <a:moveTo>
                    <a:pt x="418" y="175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01" y="389"/>
                    <a:pt x="201" y="389"/>
                    <a:pt x="201" y="389"/>
                  </a:cubicBezTo>
                  <a:cubicBezTo>
                    <a:pt x="304" y="359"/>
                    <a:pt x="387" y="278"/>
                    <a:pt x="418" y="175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îṣļîḑé-Oval 19"/>
            <p:cNvSpPr/>
            <p:nvPr/>
          </p:nvSpPr>
          <p:spPr bwMode="auto">
            <a:xfrm>
              <a:off x="4080811" y="2216255"/>
              <a:ext cx="970637" cy="97308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îṣļîḑé-Oval 20"/>
            <p:cNvSpPr/>
            <p:nvPr/>
          </p:nvSpPr>
          <p:spPr bwMode="auto">
            <a:xfrm>
              <a:off x="4093051" y="2229719"/>
              <a:ext cx="946157" cy="95962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îṣļîḑé-Freeform: Shape 21"/>
            <p:cNvSpPr/>
            <p:nvPr/>
          </p:nvSpPr>
          <p:spPr bwMode="auto">
            <a:xfrm>
              <a:off x="4549604" y="2610385"/>
              <a:ext cx="238682" cy="266834"/>
            </a:xfrm>
            <a:custGeom>
              <a:avLst/>
              <a:gdLst>
                <a:gd name="T0" fmla="*/ 101 w 158"/>
                <a:gd name="T1" fmla="*/ 176 h 176"/>
                <a:gd name="T2" fmla="*/ 158 w 158"/>
                <a:gd name="T3" fmla="*/ 61 h 176"/>
                <a:gd name="T4" fmla="*/ 144 w 158"/>
                <a:gd name="T5" fmla="*/ 0 h 176"/>
                <a:gd name="T6" fmla="*/ 0 w 158"/>
                <a:gd name="T7" fmla="*/ 74 h 176"/>
                <a:gd name="T8" fmla="*/ 101 w 158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76">
                  <a:moveTo>
                    <a:pt x="101" y="176"/>
                  </a:moveTo>
                  <a:cubicBezTo>
                    <a:pt x="135" y="149"/>
                    <a:pt x="158" y="107"/>
                    <a:pt x="158" y="61"/>
                  </a:cubicBezTo>
                  <a:cubicBezTo>
                    <a:pt x="158" y="39"/>
                    <a:pt x="153" y="18"/>
                    <a:pt x="144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01" y="176"/>
                    <a:pt x="101" y="176"/>
                    <a:pt x="101" y="176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îṣļîḑé-Oval 22"/>
            <p:cNvSpPr/>
            <p:nvPr/>
          </p:nvSpPr>
          <p:spPr bwMode="auto">
            <a:xfrm>
              <a:off x="4331731" y="2467176"/>
              <a:ext cx="468795" cy="4700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îṣļîḑé-Oval 23"/>
            <p:cNvSpPr/>
            <p:nvPr/>
          </p:nvSpPr>
          <p:spPr bwMode="auto">
            <a:xfrm>
              <a:off x="4345195" y="2480640"/>
              <a:ext cx="443090" cy="4430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îṣļîḑé-Freeform: Shape 24"/>
            <p:cNvSpPr/>
            <p:nvPr/>
          </p:nvSpPr>
          <p:spPr bwMode="auto">
            <a:xfrm>
              <a:off x="4490853" y="3183219"/>
              <a:ext cx="79560" cy="6120"/>
            </a:xfrm>
            <a:custGeom>
              <a:avLst/>
              <a:gdLst>
                <a:gd name="T0" fmla="*/ 0 w 53"/>
                <a:gd name="T1" fmla="*/ 0 h 4"/>
                <a:gd name="T2" fmla="*/ 0 w 53"/>
                <a:gd name="T3" fmla="*/ 0 h 4"/>
                <a:gd name="T4" fmla="*/ 50 w 53"/>
                <a:gd name="T5" fmla="*/ 4 h 4"/>
                <a:gd name="T6" fmla="*/ 53 w 53"/>
                <a:gd name="T7" fmla="*/ 4 h 4"/>
                <a:gd name="T8" fmla="*/ 53 w 53"/>
                <a:gd name="T9" fmla="*/ 4 h 4"/>
                <a:gd name="T10" fmla="*/ 50 w 53"/>
                <a:gd name="T11" fmla="*/ 4 h 4"/>
                <a:gd name="T12" fmla="*/ 0 w 5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2"/>
                    <a:pt x="33" y="4"/>
                    <a:pt x="50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33" y="4"/>
                    <a:pt x="17" y="2"/>
                    <a:pt x="0" y="0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îṣļîḑé-Oval 25"/>
            <p:cNvSpPr/>
            <p:nvPr/>
          </p:nvSpPr>
          <p:spPr bwMode="auto">
            <a:xfrm>
              <a:off x="3288880" y="2638538"/>
              <a:ext cx="123625" cy="1224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4" name="Group 292"/>
            <p:cNvGrpSpPr/>
            <p:nvPr/>
          </p:nvGrpSpPr>
          <p:grpSpPr>
            <a:xfrm>
              <a:off x="4545955" y="2204018"/>
              <a:ext cx="658294" cy="539788"/>
              <a:chOff x="6076950" y="3000376"/>
              <a:chExt cx="853785" cy="700088"/>
            </a:xfrm>
          </p:grpSpPr>
          <p:sp>
            <p:nvSpPr>
              <p:cNvPr id="87" name="îṣļîḑé-Oval 293"/>
              <p:cNvSpPr/>
              <p:nvPr/>
            </p:nvSpPr>
            <p:spPr bwMode="auto">
              <a:xfrm>
                <a:off x="6078538" y="3625851"/>
                <a:ext cx="65088" cy="74613"/>
              </a:xfrm>
              <a:prstGeom prst="ellipse">
                <a:avLst/>
              </a:prstGeom>
              <a:solidFill>
                <a:srgbClr val="A8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" name="îṣļîḑé-Freeform: Shape 294"/>
              <p:cNvSpPr/>
              <p:nvPr/>
            </p:nvSpPr>
            <p:spPr bwMode="auto">
              <a:xfrm>
                <a:off x="6554788" y="3000376"/>
                <a:ext cx="293688" cy="390525"/>
              </a:xfrm>
              <a:custGeom>
                <a:avLst/>
                <a:gdLst>
                  <a:gd name="T0" fmla="*/ 0 w 185"/>
                  <a:gd name="T1" fmla="*/ 246 h 246"/>
                  <a:gd name="T2" fmla="*/ 18 w 185"/>
                  <a:gd name="T3" fmla="*/ 132 h 246"/>
                  <a:gd name="T4" fmla="*/ 185 w 185"/>
                  <a:gd name="T5" fmla="*/ 0 h 246"/>
                  <a:gd name="T6" fmla="*/ 164 w 185"/>
                  <a:gd name="T7" fmla="*/ 154 h 246"/>
                  <a:gd name="T8" fmla="*/ 0 w 185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46">
                    <a:moveTo>
                      <a:pt x="0" y="246"/>
                    </a:moveTo>
                    <a:lnTo>
                      <a:pt x="18" y="132"/>
                    </a:lnTo>
                    <a:lnTo>
                      <a:pt x="185" y="0"/>
                    </a:lnTo>
                    <a:lnTo>
                      <a:pt x="164" y="154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9" name="îṣļîḑé-Freeform: Shape 295"/>
              <p:cNvSpPr/>
              <p:nvPr/>
            </p:nvSpPr>
            <p:spPr bwMode="auto">
              <a:xfrm>
                <a:off x="6540500" y="3438526"/>
                <a:ext cx="250825" cy="252413"/>
              </a:xfrm>
              <a:custGeom>
                <a:avLst/>
                <a:gdLst>
                  <a:gd name="T0" fmla="*/ 4 w 158"/>
                  <a:gd name="T1" fmla="*/ 58 h 159"/>
                  <a:gd name="T2" fmla="*/ 0 w 158"/>
                  <a:gd name="T3" fmla="*/ 128 h 159"/>
                  <a:gd name="T4" fmla="*/ 132 w 158"/>
                  <a:gd name="T5" fmla="*/ 159 h 159"/>
                  <a:gd name="T6" fmla="*/ 158 w 158"/>
                  <a:gd name="T7" fmla="*/ 0 h 159"/>
                  <a:gd name="T8" fmla="*/ 4 w 158"/>
                  <a:gd name="T9" fmla="*/ 5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9">
                    <a:moveTo>
                      <a:pt x="4" y="58"/>
                    </a:moveTo>
                    <a:lnTo>
                      <a:pt x="0" y="128"/>
                    </a:lnTo>
                    <a:lnTo>
                      <a:pt x="132" y="159"/>
                    </a:lnTo>
                    <a:lnTo>
                      <a:pt x="158" y="0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îṣļîḑé-Freeform: Shape 296"/>
              <p:cNvSpPr/>
              <p:nvPr/>
            </p:nvSpPr>
            <p:spPr bwMode="auto">
              <a:xfrm>
                <a:off x="6815138" y="3000376"/>
                <a:ext cx="53975" cy="244475"/>
              </a:xfrm>
              <a:custGeom>
                <a:avLst/>
                <a:gdLst>
                  <a:gd name="T0" fmla="*/ 21 w 34"/>
                  <a:gd name="T1" fmla="*/ 0 h 154"/>
                  <a:gd name="T2" fmla="*/ 34 w 34"/>
                  <a:gd name="T3" fmla="*/ 4 h 154"/>
                  <a:gd name="T4" fmla="*/ 15 w 34"/>
                  <a:gd name="T5" fmla="*/ 151 h 154"/>
                  <a:gd name="T6" fmla="*/ 0 w 34"/>
                  <a:gd name="T7" fmla="*/ 154 h 154"/>
                  <a:gd name="T8" fmla="*/ 21 w 34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4">
                    <a:moveTo>
                      <a:pt x="21" y="0"/>
                    </a:moveTo>
                    <a:lnTo>
                      <a:pt x="34" y="4"/>
                    </a:lnTo>
                    <a:lnTo>
                      <a:pt x="15" y="151"/>
                    </a:lnTo>
                    <a:lnTo>
                      <a:pt x="0" y="15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íṩľíḍè-Freeform: Shape 297"/>
              <p:cNvSpPr/>
              <p:nvPr/>
            </p:nvSpPr>
            <p:spPr bwMode="auto">
              <a:xfrm>
                <a:off x="6750050" y="3430589"/>
                <a:ext cx="58738" cy="261938"/>
              </a:xfrm>
              <a:custGeom>
                <a:avLst/>
                <a:gdLst>
                  <a:gd name="T0" fmla="*/ 26 w 37"/>
                  <a:gd name="T1" fmla="*/ 5 h 165"/>
                  <a:gd name="T2" fmla="*/ 0 w 37"/>
                  <a:gd name="T3" fmla="*/ 164 h 165"/>
                  <a:gd name="T4" fmla="*/ 10 w 37"/>
                  <a:gd name="T5" fmla="*/ 165 h 165"/>
                  <a:gd name="T6" fmla="*/ 37 w 37"/>
                  <a:gd name="T7" fmla="*/ 0 h 165"/>
                  <a:gd name="T8" fmla="*/ 36 w 37"/>
                  <a:gd name="T9" fmla="*/ 0 h 165"/>
                  <a:gd name="T10" fmla="*/ 26 w 37"/>
                  <a:gd name="T11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5">
                    <a:moveTo>
                      <a:pt x="26" y="5"/>
                    </a:moveTo>
                    <a:lnTo>
                      <a:pt x="0" y="164"/>
                    </a:lnTo>
                    <a:lnTo>
                      <a:pt x="10" y="165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íṩľíḍè-Freeform: Shape 298"/>
              <p:cNvSpPr/>
              <p:nvPr/>
            </p:nvSpPr>
            <p:spPr bwMode="auto">
              <a:xfrm>
                <a:off x="6076950" y="3236914"/>
                <a:ext cx="792163" cy="463550"/>
              </a:xfrm>
              <a:custGeom>
                <a:avLst/>
                <a:gdLst>
                  <a:gd name="T0" fmla="*/ 404 w 404"/>
                  <a:gd name="T1" fmla="*/ 91 h 236"/>
                  <a:gd name="T2" fmla="*/ 379 w 404"/>
                  <a:gd name="T3" fmla="*/ 0 h 236"/>
                  <a:gd name="T4" fmla="*/ 15 w 404"/>
                  <a:gd name="T5" fmla="*/ 198 h 236"/>
                  <a:gd name="T6" fmla="*/ 2 w 404"/>
                  <a:gd name="T7" fmla="*/ 214 h 236"/>
                  <a:gd name="T8" fmla="*/ 18 w 404"/>
                  <a:gd name="T9" fmla="*/ 236 h 236"/>
                  <a:gd name="T10" fmla="*/ 31 w 404"/>
                  <a:gd name="T11" fmla="*/ 233 h 236"/>
                  <a:gd name="T12" fmla="*/ 404 w 404"/>
                  <a:gd name="T13" fmla="*/ 9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236">
                    <a:moveTo>
                      <a:pt x="404" y="91"/>
                    </a:moveTo>
                    <a:cubicBezTo>
                      <a:pt x="379" y="0"/>
                      <a:pt x="379" y="0"/>
                      <a:pt x="379" y="0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9" y="201"/>
                      <a:pt x="3" y="206"/>
                      <a:pt x="2" y="214"/>
                    </a:cubicBezTo>
                    <a:cubicBezTo>
                      <a:pt x="0" y="224"/>
                      <a:pt x="7" y="234"/>
                      <a:pt x="18" y="236"/>
                    </a:cubicBezTo>
                    <a:cubicBezTo>
                      <a:pt x="23" y="236"/>
                      <a:pt x="31" y="233"/>
                      <a:pt x="31" y="233"/>
                    </a:cubicBezTo>
                    <a:lnTo>
                      <a:pt x="404" y="9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íṩľíḍè-Freeform: Shape 299"/>
              <p:cNvSpPr/>
              <p:nvPr/>
            </p:nvSpPr>
            <p:spPr bwMode="auto">
              <a:xfrm>
                <a:off x="6773863" y="3229286"/>
                <a:ext cx="156872" cy="186653"/>
              </a:xfrm>
              <a:custGeom>
                <a:avLst/>
                <a:gdLst>
                  <a:gd name="connsiteX0" fmla="*/ 2011 w 156872"/>
                  <a:gd name="connsiteY0" fmla="*/ 96556 h 186653"/>
                  <a:gd name="connsiteX1" fmla="*/ 1966 w 156872"/>
                  <a:gd name="connsiteY1" fmla="*/ 96893 h 186653"/>
                  <a:gd name="connsiteX2" fmla="*/ 2926 w 156872"/>
                  <a:gd name="connsiteY2" fmla="*/ 101152 h 186653"/>
                  <a:gd name="connsiteX3" fmla="*/ 20091 w 156872"/>
                  <a:gd name="connsiteY3" fmla="*/ 34045 h 186653"/>
                  <a:gd name="connsiteX4" fmla="*/ 19655 w 156872"/>
                  <a:gd name="connsiteY4" fmla="*/ 34451 h 186653"/>
                  <a:gd name="connsiteX5" fmla="*/ 18215 w 156872"/>
                  <a:gd name="connsiteY5" fmla="*/ 37683 h 186653"/>
                  <a:gd name="connsiteX6" fmla="*/ 76435 w 156872"/>
                  <a:gd name="connsiteY6" fmla="*/ 68 h 186653"/>
                  <a:gd name="connsiteX7" fmla="*/ 156790 w 156872"/>
                  <a:gd name="connsiteY7" fmla="*/ 90408 h 186653"/>
                  <a:gd name="connsiteX8" fmla="*/ 112418 w 156872"/>
                  <a:gd name="connsiteY8" fmla="*/ 179061 h 186653"/>
                  <a:gd name="connsiteX9" fmla="*/ 82399 w 156872"/>
                  <a:gd name="connsiteY9" fmla="*/ 186619 h 186653"/>
                  <a:gd name="connsiteX10" fmla="*/ 82550 w 156872"/>
                  <a:gd name="connsiteY10" fmla="*/ 186653 h 186653"/>
                  <a:gd name="connsiteX11" fmla="*/ 82382 w 156872"/>
                  <a:gd name="connsiteY11" fmla="*/ 186623 h 186653"/>
                  <a:gd name="connsiteX12" fmla="*/ 82315 w 156872"/>
                  <a:gd name="connsiteY12" fmla="*/ 186640 h 186653"/>
                  <a:gd name="connsiteX13" fmla="*/ 80555 w 156872"/>
                  <a:gd name="connsiteY13" fmla="*/ 186303 h 186653"/>
                  <a:gd name="connsiteX14" fmla="*/ 49137 w 156872"/>
                  <a:gd name="connsiteY14" fmla="*/ 180799 h 186653"/>
                  <a:gd name="connsiteX15" fmla="*/ 28143 w 156872"/>
                  <a:gd name="connsiteY15" fmla="*/ 163163 h 186653"/>
                  <a:gd name="connsiteX16" fmla="*/ 26704 w 156872"/>
                  <a:gd name="connsiteY16" fmla="*/ 162091 h 186653"/>
                  <a:gd name="connsiteX17" fmla="*/ 26537 w 156872"/>
                  <a:gd name="connsiteY17" fmla="*/ 161814 h 186653"/>
                  <a:gd name="connsiteX18" fmla="*/ 23586 w 156872"/>
                  <a:gd name="connsiteY18" fmla="*/ 159335 h 186653"/>
                  <a:gd name="connsiteX19" fmla="*/ 0 w 156872"/>
                  <a:gd name="connsiteY19" fmla="*/ 96893 h 186653"/>
                  <a:gd name="connsiteX20" fmla="*/ 19655 w 156872"/>
                  <a:gd name="connsiteY20" fmla="*/ 32500 h 186653"/>
                  <a:gd name="connsiteX21" fmla="*/ 22180 w 156872"/>
                  <a:gd name="connsiteY21" fmla="*/ 29994 h 186653"/>
                  <a:gd name="connsiteX22" fmla="*/ 22294 w 156872"/>
                  <a:gd name="connsiteY22" fmla="*/ 29772 h 186653"/>
                  <a:gd name="connsiteX23" fmla="*/ 23206 w 156872"/>
                  <a:gd name="connsiteY23" fmla="*/ 28975 h 186653"/>
                  <a:gd name="connsiteX24" fmla="*/ 43241 w 156872"/>
                  <a:gd name="connsiteY24" fmla="*/ 9084 h 186653"/>
                  <a:gd name="connsiteX25" fmla="*/ 53442 w 156872"/>
                  <a:gd name="connsiteY25" fmla="*/ 6701 h 18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6872" h="186653">
                    <a:moveTo>
                      <a:pt x="2011" y="96556"/>
                    </a:moveTo>
                    <a:lnTo>
                      <a:pt x="1966" y="96893"/>
                    </a:lnTo>
                    <a:lnTo>
                      <a:pt x="2926" y="101152"/>
                    </a:lnTo>
                    <a:close/>
                    <a:moveTo>
                      <a:pt x="20091" y="34045"/>
                    </a:moveTo>
                    <a:lnTo>
                      <a:pt x="19655" y="34451"/>
                    </a:lnTo>
                    <a:lnTo>
                      <a:pt x="18215" y="37683"/>
                    </a:lnTo>
                    <a:close/>
                    <a:moveTo>
                      <a:pt x="76435" y="68"/>
                    </a:moveTo>
                    <a:cubicBezTo>
                      <a:pt x="119553" y="-1896"/>
                      <a:pt x="154830" y="39346"/>
                      <a:pt x="156790" y="90408"/>
                    </a:cubicBezTo>
                    <a:cubicBezTo>
                      <a:pt x="158260" y="130178"/>
                      <a:pt x="139886" y="164423"/>
                      <a:pt x="112418" y="179061"/>
                    </a:cubicBezTo>
                    <a:lnTo>
                      <a:pt x="82399" y="186619"/>
                    </a:lnTo>
                    <a:lnTo>
                      <a:pt x="82550" y="186653"/>
                    </a:lnTo>
                    <a:lnTo>
                      <a:pt x="82382" y="186623"/>
                    </a:lnTo>
                    <a:lnTo>
                      <a:pt x="82315" y="186640"/>
                    </a:lnTo>
                    <a:lnTo>
                      <a:pt x="80555" y="186303"/>
                    </a:lnTo>
                    <a:lnTo>
                      <a:pt x="49137" y="180799"/>
                    </a:lnTo>
                    <a:lnTo>
                      <a:pt x="28143" y="163163"/>
                    </a:lnTo>
                    <a:lnTo>
                      <a:pt x="26704" y="162091"/>
                    </a:lnTo>
                    <a:lnTo>
                      <a:pt x="26537" y="161814"/>
                    </a:lnTo>
                    <a:lnTo>
                      <a:pt x="23586" y="159335"/>
                    </a:lnTo>
                    <a:cubicBezTo>
                      <a:pt x="7862" y="141773"/>
                      <a:pt x="0" y="120309"/>
                      <a:pt x="0" y="96893"/>
                    </a:cubicBezTo>
                    <a:cubicBezTo>
                      <a:pt x="0" y="75429"/>
                      <a:pt x="5897" y="52013"/>
                      <a:pt x="19655" y="32500"/>
                    </a:cubicBezTo>
                    <a:lnTo>
                      <a:pt x="22180" y="29994"/>
                    </a:lnTo>
                    <a:lnTo>
                      <a:pt x="22294" y="29772"/>
                    </a:lnTo>
                    <a:lnTo>
                      <a:pt x="23206" y="28975"/>
                    </a:lnTo>
                    <a:lnTo>
                      <a:pt x="43241" y="9084"/>
                    </a:lnTo>
                    <a:lnTo>
                      <a:pt x="53442" y="670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300"/>
            <p:cNvGrpSpPr/>
            <p:nvPr/>
          </p:nvGrpSpPr>
          <p:grpSpPr>
            <a:xfrm>
              <a:off x="4356223" y="2169749"/>
              <a:ext cx="337826" cy="571613"/>
              <a:chOff x="5830888" y="2955926"/>
              <a:chExt cx="438150" cy="741363"/>
            </a:xfrm>
          </p:grpSpPr>
          <p:sp>
            <p:nvSpPr>
              <p:cNvPr id="81" name="íṩľíḍè-Freeform: Shape 301"/>
              <p:cNvSpPr/>
              <p:nvPr/>
            </p:nvSpPr>
            <p:spPr bwMode="auto">
              <a:xfrm>
                <a:off x="6099175" y="2968626"/>
                <a:ext cx="169863" cy="320675"/>
              </a:xfrm>
              <a:custGeom>
                <a:avLst/>
                <a:gdLst>
                  <a:gd name="T0" fmla="*/ 0 w 107"/>
                  <a:gd name="T1" fmla="*/ 202 h 202"/>
                  <a:gd name="T2" fmla="*/ 70 w 107"/>
                  <a:gd name="T3" fmla="*/ 153 h 202"/>
                  <a:gd name="T4" fmla="*/ 107 w 107"/>
                  <a:gd name="T5" fmla="*/ 0 h 202"/>
                  <a:gd name="T6" fmla="*/ 10 w 107"/>
                  <a:gd name="T7" fmla="*/ 62 h 202"/>
                  <a:gd name="T8" fmla="*/ 0 w 107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02">
                    <a:moveTo>
                      <a:pt x="0" y="202"/>
                    </a:moveTo>
                    <a:lnTo>
                      <a:pt x="70" y="153"/>
                    </a:lnTo>
                    <a:lnTo>
                      <a:pt x="107" y="0"/>
                    </a:lnTo>
                    <a:lnTo>
                      <a:pt x="10" y="62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ïṧḷïḓê-Freeform: Shape 302"/>
              <p:cNvSpPr/>
              <p:nvPr/>
            </p:nvSpPr>
            <p:spPr bwMode="auto">
              <a:xfrm>
                <a:off x="5835650" y="3143251"/>
                <a:ext cx="171450" cy="231775"/>
              </a:xfrm>
              <a:custGeom>
                <a:avLst/>
                <a:gdLst>
                  <a:gd name="T0" fmla="*/ 108 w 108"/>
                  <a:gd name="T1" fmla="*/ 121 h 146"/>
                  <a:gd name="T2" fmla="*/ 62 w 108"/>
                  <a:gd name="T3" fmla="*/ 146 h 146"/>
                  <a:gd name="T4" fmla="*/ 0 w 108"/>
                  <a:gd name="T5" fmla="*/ 67 h 146"/>
                  <a:gd name="T6" fmla="*/ 99 w 108"/>
                  <a:gd name="T7" fmla="*/ 0 h 146"/>
                  <a:gd name="T8" fmla="*/ 108 w 108"/>
                  <a:gd name="T9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46">
                    <a:moveTo>
                      <a:pt x="108" y="121"/>
                    </a:moveTo>
                    <a:lnTo>
                      <a:pt x="62" y="146"/>
                    </a:lnTo>
                    <a:lnTo>
                      <a:pt x="0" y="67"/>
                    </a:lnTo>
                    <a:lnTo>
                      <a:pt x="99" y="0"/>
                    </a:lnTo>
                    <a:lnTo>
                      <a:pt x="108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ïṧḷïḓê-Freeform: Shape 303"/>
              <p:cNvSpPr/>
              <p:nvPr/>
            </p:nvSpPr>
            <p:spPr bwMode="auto">
              <a:xfrm>
                <a:off x="6110288" y="2955926"/>
                <a:ext cx="158750" cy="111125"/>
              </a:xfrm>
              <a:custGeom>
                <a:avLst/>
                <a:gdLst>
                  <a:gd name="T0" fmla="*/ 100 w 100"/>
                  <a:gd name="T1" fmla="*/ 8 h 70"/>
                  <a:gd name="T2" fmla="*/ 93 w 100"/>
                  <a:gd name="T3" fmla="*/ 0 h 70"/>
                  <a:gd name="T4" fmla="*/ 0 w 100"/>
                  <a:gd name="T5" fmla="*/ 59 h 70"/>
                  <a:gd name="T6" fmla="*/ 3 w 100"/>
                  <a:gd name="T7" fmla="*/ 70 h 70"/>
                  <a:gd name="T8" fmla="*/ 100 w 100"/>
                  <a:gd name="T9" fmla="*/ 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70">
                    <a:moveTo>
                      <a:pt x="100" y="8"/>
                    </a:moveTo>
                    <a:lnTo>
                      <a:pt x="93" y="0"/>
                    </a:lnTo>
                    <a:lnTo>
                      <a:pt x="0" y="59"/>
                    </a:lnTo>
                    <a:lnTo>
                      <a:pt x="3" y="70"/>
                    </a:lnTo>
                    <a:lnTo>
                      <a:pt x="100" y="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ïṧḷïḓê-Freeform: Shape 304"/>
              <p:cNvSpPr/>
              <p:nvPr/>
            </p:nvSpPr>
            <p:spPr bwMode="auto">
              <a:xfrm>
                <a:off x="5830888" y="3130551"/>
                <a:ext cx="161925" cy="119063"/>
              </a:xfrm>
              <a:custGeom>
                <a:avLst/>
                <a:gdLst>
                  <a:gd name="T0" fmla="*/ 102 w 102"/>
                  <a:gd name="T1" fmla="*/ 8 h 75"/>
                  <a:gd name="T2" fmla="*/ 3 w 102"/>
                  <a:gd name="T3" fmla="*/ 75 h 75"/>
                  <a:gd name="T4" fmla="*/ 0 w 102"/>
                  <a:gd name="T5" fmla="*/ 69 h 75"/>
                  <a:gd name="T6" fmla="*/ 102 w 102"/>
                  <a:gd name="T7" fmla="*/ 0 h 75"/>
                  <a:gd name="T8" fmla="*/ 102 w 102"/>
                  <a:gd name="T9" fmla="*/ 0 h 75"/>
                  <a:gd name="T10" fmla="*/ 102 w 102"/>
                  <a:gd name="T11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75">
                    <a:moveTo>
                      <a:pt x="102" y="8"/>
                    </a:moveTo>
                    <a:lnTo>
                      <a:pt x="3" y="75"/>
                    </a:lnTo>
                    <a:lnTo>
                      <a:pt x="0" y="69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ïṧḷïḓê-Freeform: Shape 305"/>
              <p:cNvSpPr/>
              <p:nvPr/>
            </p:nvSpPr>
            <p:spPr bwMode="auto">
              <a:xfrm>
                <a:off x="5983288" y="3060701"/>
                <a:ext cx="133350" cy="636588"/>
              </a:xfrm>
              <a:custGeom>
                <a:avLst/>
                <a:gdLst>
                  <a:gd name="T0" fmla="*/ 0 w 68"/>
                  <a:gd name="T1" fmla="*/ 12 h 324"/>
                  <a:gd name="T2" fmla="*/ 68 w 68"/>
                  <a:gd name="T3" fmla="*/ 0 h 324"/>
                  <a:gd name="T4" fmla="*/ 49 w 68"/>
                  <a:gd name="T5" fmla="*/ 306 h 324"/>
                  <a:gd name="T6" fmla="*/ 43 w 68"/>
                  <a:gd name="T7" fmla="*/ 320 h 324"/>
                  <a:gd name="T8" fmla="*/ 23 w 68"/>
                  <a:gd name="T9" fmla="*/ 316 h 324"/>
                  <a:gd name="T10" fmla="*/ 21 w 68"/>
                  <a:gd name="T11" fmla="*/ 306 h 324"/>
                  <a:gd name="T12" fmla="*/ 0 w 68"/>
                  <a:gd name="T13" fmla="*/ 12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24">
                    <a:moveTo>
                      <a:pt x="0" y="12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9" y="311"/>
                      <a:pt x="48" y="316"/>
                      <a:pt x="43" y="320"/>
                    </a:cubicBezTo>
                    <a:cubicBezTo>
                      <a:pt x="36" y="324"/>
                      <a:pt x="28" y="322"/>
                      <a:pt x="23" y="316"/>
                    </a:cubicBezTo>
                    <a:cubicBezTo>
                      <a:pt x="21" y="313"/>
                      <a:pt x="21" y="306"/>
                      <a:pt x="21" y="306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ïṧḷïḓê-Freeform: Shape 306"/>
              <p:cNvSpPr/>
              <p:nvPr/>
            </p:nvSpPr>
            <p:spPr bwMode="auto">
              <a:xfrm>
                <a:off x="5983049" y="3007482"/>
                <a:ext cx="135009" cy="120601"/>
              </a:xfrm>
              <a:custGeom>
                <a:avLst/>
                <a:gdLst>
                  <a:gd name="connsiteX0" fmla="*/ 3415 w 135009"/>
                  <a:gd name="connsiteY0" fmla="*/ 85696 h 120601"/>
                  <a:gd name="connsiteX1" fmla="*/ 40675 w 135009"/>
                  <a:gd name="connsiteY1" fmla="*/ 117170 h 120601"/>
                  <a:gd name="connsiteX2" fmla="*/ 17142 w 135009"/>
                  <a:gd name="connsiteY2" fmla="*/ 107334 h 120601"/>
                  <a:gd name="connsiteX3" fmla="*/ 3415 w 135009"/>
                  <a:gd name="connsiteY3" fmla="*/ 85696 h 120601"/>
                  <a:gd name="connsiteX4" fmla="*/ 71769 w 135009"/>
                  <a:gd name="connsiteY4" fmla="*/ 200 h 120601"/>
                  <a:gd name="connsiteX5" fmla="*/ 131392 w 135009"/>
                  <a:gd name="connsiteY5" fmla="*/ 32376 h 120601"/>
                  <a:gd name="connsiteX6" fmla="*/ 134873 w 135009"/>
                  <a:gd name="connsiteY6" fmla="*/ 55080 h 120601"/>
                  <a:gd name="connsiteX7" fmla="*/ 134713 w 135009"/>
                  <a:gd name="connsiteY7" fmla="*/ 55640 h 120601"/>
                  <a:gd name="connsiteX8" fmla="*/ 134804 w 135009"/>
                  <a:gd name="connsiteY8" fmla="*/ 56189 h 120601"/>
                  <a:gd name="connsiteX9" fmla="*/ 131363 w 135009"/>
                  <a:gd name="connsiteY9" fmla="*/ 67407 h 120601"/>
                  <a:gd name="connsiteX10" fmla="*/ 128461 w 135009"/>
                  <a:gd name="connsiteY10" fmla="*/ 77600 h 120601"/>
                  <a:gd name="connsiteX11" fmla="*/ 128085 w 135009"/>
                  <a:gd name="connsiteY11" fmla="*/ 78094 h 120601"/>
                  <a:gd name="connsiteX12" fmla="*/ 126960 w 135009"/>
                  <a:gd name="connsiteY12" fmla="*/ 81761 h 120601"/>
                  <a:gd name="connsiteX13" fmla="*/ 89701 w 135009"/>
                  <a:gd name="connsiteY13" fmla="*/ 113235 h 120601"/>
                  <a:gd name="connsiteX14" fmla="*/ 40675 w 135009"/>
                  <a:gd name="connsiteY14" fmla="*/ 117170 h 120601"/>
                  <a:gd name="connsiteX15" fmla="*/ 64943 w 135009"/>
                  <a:gd name="connsiteY15" fmla="*/ 118645 h 120601"/>
                  <a:gd name="connsiteX16" fmla="*/ 71347 w 135009"/>
                  <a:gd name="connsiteY16" fmla="*/ 116573 h 120601"/>
                  <a:gd name="connsiteX17" fmla="*/ 63740 w 135009"/>
                  <a:gd name="connsiteY17" fmla="*/ 118179 h 120601"/>
                  <a:gd name="connsiteX18" fmla="*/ 4392 w 135009"/>
                  <a:gd name="connsiteY18" fmla="*/ 85178 h 120601"/>
                  <a:gd name="connsiteX19" fmla="*/ 45423 w 135009"/>
                  <a:gd name="connsiteY19" fmla="*/ 6953 h 120601"/>
                  <a:gd name="connsiteX20" fmla="*/ 71769 w 135009"/>
                  <a:gd name="connsiteY20" fmla="*/ 200 h 12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009" h="120601">
                    <a:moveTo>
                      <a:pt x="3415" y="85696"/>
                    </a:moveTo>
                    <a:cubicBezTo>
                      <a:pt x="9298" y="101433"/>
                      <a:pt x="24987" y="113235"/>
                      <a:pt x="40675" y="117170"/>
                    </a:cubicBezTo>
                    <a:cubicBezTo>
                      <a:pt x="30870" y="115203"/>
                      <a:pt x="23026" y="111268"/>
                      <a:pt x="17142" y="107334"/>
                    </a:cubicBezTo>
                    <a:cubicBezTo>
                      <a:pt x="11259" y="101433"/>
                      <a:pt x="5376" y="93564"/>
                      <a:pt x="3415" y="85696"/>
                    </a:cubicBezTo>
                    <a:close/>
                    <a:moveTo>
                      <a:pt x="71769" y="200"/>
                    </a:moveTo>
                    <a:cubicBezTo>
                      <a:pt x="97688" y="-1725"/>
                      <a:pt x="121134" y="10375"/>
                      <a:pt x="131392" y="32376"/>
                    </a:cubicBezTo>
                    <a:cubicBezTo>
                      <a:pt x="134323" y="39710"/>
                      <a:pt x="135422" y="47410"/>
                      <a:pt x="134873" y="55080"/>
                    </a:cubicBezTo>
                    <a:lnTo>
                      <a:pt x="134713" y="55640"/>
                    </a:lnTo>
                    <a:lnTo>
                      <a:pt x="134804" y="56189"/>
                    </a:lnTo>
                    <a:lnTo>
                      <a:pt x="131363" y="67407"/>
                    </a:lnTo>
                    <a:lnTo>
                      <a:pt x="128461" y="77600"/>
                    </a:lnTo>
                    <a:lnTo>
                      <a:pt x="128085" y="78094"/>
                    </a:lnTo>
                    <a:lnTo>
                      <a:pt x="126960" y="81761"/>
                    </a:lnTo>
                    <a:cubicBezTo>
                      <a:pt x="119116" y="95531"/>
                      <a:pt x="105389" y="107334"/>
                      <a:pt x="89701" y="113235"/>
                    </a:cubicBezTo>
                    <a:cubicBezTo>
                      <a:pt x="74012" y="121104"/>
                      <a:pt x="56363" y="123071"/>
                      <a:pt x="40675" y="117170"/>
                    </a:cubicBezTo>
                    <a:cubicBezTo>
                      <a:pt x="48519" y="119137"/>
                      <a:pt x="56853" y="119629"/>
                      <a:pt x="64943" y="118645"/>
                    </a:cubicBezTo>
                    <a:lnTo>
                      <a:pt x="71347" y="116573"/>
                    </a:lnTo>
                    <a:lnTo>
                      <a:pt x="63740" y="118179"/>
                    </a:lnTo>
                    <a:cubicBezTo>
                      <a:pt x="37363" y="119279"/>
                      <a:pt x="13185" y="107179"/>
                      <a:pt x="4392" y="85178"/>
                    </a:cubicBezTo>
                    <a:cubicBezTo>
                      <a:pt x="-9285" y="55844"/>
                      <a:pt x="10254" y="20642"/>
                      <a:pt x="45423" y="6953"/>
                    </a:cubicBezTo>
                    <a:cubicBezTo>
                      <a:pt x="54215" y="3042"/>
                      <a:pt x="63130" y="842"/>
                      <a:pt x="71769" y="20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307"/>
            <p:cNvGrpSpPr/>
            <p:nvPr/>
          </p:nvGrpSpPr>
          <p:grpSpPr>
            <a:xfrm>
              <a:off x="3973098" y="2730345"/>
              <a:ext cx="592419" cy="276626"/>
              <a:chOff x="5334000" y="3683001"/>
              <a:chExt cx="768350" cy="358776"/>
            </a:xfrm>
          </p:grpSpPr>
          <p:sp>
            <p:nvSpPr>
              <p:cNvPr id="75" name="ïṧḷïḓê-Freeform: Shape 308"/>
              <p:cNvSpPr/>
              <p:nvPr/>
            </p:nvSpPr>
            <p:spPr bwMode="auto">
              <a:xfrm>
                <a:off x="5343525" y="3683001"/>
                <a:ext cx="350838" cy="131763"/>
              </a:xfrm>
              <a:custGeom>
                <a:avLst/>
                <a:gdLst>
                  <a:gd name="T0" fmla="*/ 221 w 221"/>
                  <a:gd name="T1" fmla="*/ 54 h 83"/>
                  <a:gd name="T2" fmla="*/ 157 w 221"/>
                  <a:gd name="T3" fmla="*/ 0 h 83"/>
                  <a:gd name="T4" fmla="*/ 0 w 221"/>
                  <a:gd name="T5" fmla="*/ 5 h 83"/>
                  <a:gd name="T6" fmla="*/ 85 w 221"/>
                  <a:gd name="T7" fmla="*/ 83 h 83"/>
                  <a:gd name="T8" fmla="*/ 221 w 221"/>
                  <a:gd name="T9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83">
                    <a:moveTo>
                      <a:pt x="221" y="54"/>
                    </a:moveTo>
                    <a:lnTo>
                      <a:pt x="157" y="0"/>
                    </a:lnTo>
                    <a:lnTo>
                      <a:pt x="0" y="5"/>
                    </a:lnTo>
                    <a:lnTo>
                      <a:pt x="85" y="83"/>
                    </a:lnTo>
                    <a:lnTo>
                      <a:pt x="221" y="5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ïṧḷïḓê-Freeform: Shape 309"/>
              <p:cNvSpPr/>
              <p:nvPr/>
            </p:nvSpPr>
            <p:spPr bwMode="auto">
              <a:xfrm>
                <a:off x="5584825" y="3846514"/>
                <a:ext cx="239713" cy="187325"/>
              </a:xfrm>
              <a:custGeom>
                <a:avLst/>
                <a:gdLst>
                  <a:gd name="T0" fmla="*/ 115 w 151"/>
                  <a:gd name="T1" fmla="*/ 0 h 118"/>
                  <a:gd name="T2" fmla="*/ 151 w 151"/>
                  <a:gd name="T3" fmla="*/ 37 h 118"/>
                  <a:gd name="T4" fmla="*/ 92 w 151"/>
                  <a:gd name="T5" fmla="*/ 118 h 118"/>
                  <a:gd name="T6" fmla="*/ 0 w 151"/>
                  <a:gd name="T7" fmla="*/ 40 h 118"/>
                  <a:gd name="T8" fmla="*/ 115 w 151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18">
                    <a:moveTo>
                      <a:pt x="115" y="0"/>
                    </a:moveTo>
                    <a:lnTo>
                      <a:pt x="151" y="37"/>
                    </a:lnTo>
                    <a:lnTo>
                      <a:pt x="92" y="118"/>
                    </a:lnTo>
                    <a:lnTo>
                      <a:pt x="0" y="4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ïṧḷïḓê-Freeform: Shape 310"/>
              <p:cNvSpPr/>
              <p:nvPr/>
            </p:nvSpPr>
            <p:spPr bwMode="auto">
              <a:xfrm>
                <a:off x="5334000" y="3690939"/>
                <a:ext cx="144463" cy="131763"/>
              </a:xfrm>
              <a:custGeom>
                <a:avLst/>
                <a:gdLst>
                  <a:gd name="T0" fmla="*/ 6 w 91"/>
                  <a:gd name="T1" fmla="*/ 0 h 83"/>
                  <a:gd name="T2" fmla="*/ 0 w 91"/>
                  <a:gd name="T3" fmla="*/ 9 h 83"/>
                  <a:gd name="T4" fmla="*/ 81 w 91"/>
                  <a:gd name="T5" fmla="*/ 83 h 83"/>
                  <a:gd name="T6" fmla="*/ 91 w 91"/>
                  <a:gd name="T7" fmla="*/ 78 h 83"/>
                  <a:gd name="T8" fmla="*/ 6 w 91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3">
                    <a:moveTo>
                      <a:pt x="6" y="0"/>
                    </a:moveTo>
                    <a:lnTo>
                      <a:pt x="0" y="9"/>
                    </a:lnTo>
                    <a:lnTo>
                      <a:pt x="81" y="83"/>
                    </a:lnTo>
                    <a:lnTo>
                      <a:pt x="91" y="7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ïṧḷïḓê-Freeform: Shape 311"/>
              <p:cNvSpPr/>
              <p:nvPr/>
            </p:nvSpPr>
            <p:spPr bwMode="auto">
              <a:xfrm>
                <a:off x="5570538" y="3910014"/>
                <a:ext cx="160338" cy="131763"/>
              </a:xfrm>
              <a:custGeom>
                <a:avLst/>
                <a:gdLst>
                  <a:gd name="T0" fmla="*/ 9 w 101"/>
                  <a:gd name="T1" fmla="*/ 0 h 83"/>
                  <a:gd name="T2" fmla="*/ 101 w 101"/>
                  <a:gd name="T3" fmla="*/ 78 h 83"/>
                  <a:gd name="T4" fmla="*/ 94 w 101"/>
                  <a:gd name="T5" fmla="*/ 83 h 83"/>
                  <a:gd name="T6" fmla="*/ 0 w 101"/>
                  <a:gd name="T7" fmla="*/ 3 h 83"/>
                  <a:gd name="T8" fmla="*/ 0 w 101"/>
                  <a:gd name="T9" fmla="*/ 3 h 83"/>
                  <a:gd name="T10" fmla="*/ 9 w 101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83">
                    <a:moveTo>
                      <a:pt x="9" y="0"/>
                    </a:moveTo>
                    <a:lnTo>
                      <a:pt x="101" y="78"/>
                    </a:lnTo>
                    <a:lnTo>
                      <a:pt x="94" y="8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ïṧḷïḓê-Freeform: Shape 312"/>
              <p:cNvSpPr/>
              <p:nvPr/>
            </p:nvSpPr>
            <p:spPr bwMode="auto">
              <a:xfrm>
                <a:off x="5473700" y="3684589"/>
                <a:ext cx="628650" cy="250825"/>
              </a:xfrm>
              <a:custGeom>
                <a:avLst/>
                <a:gdLst>
                  <a:gd name="T0" fmla="*/ 29 w 321"/>
                  <a:gd name="T1" fmla="*/ 128 h 128"/>
                  <a:gd name="T2" fmla="*/ 0 w 321"/>
                  <a:gd name="T3" fmla="*/ 65 h 128"/>
                  <a:gd name="T4" fmla="*/ 299 w 321"/>
                  <a:gd name="T5" fmla="*/ 2 h 128"/>
                  <a:gd name="T6" fmla="*/ 314 w 321"/>
                  <a:gd name="T7" fmla="*/ 4 h 128"/>
                  <a:gd name="T8" fmla="*/ 316 w 321"/>
                  <a:gd name="T9" fmla="*/ 24 h 128"/>
                  <a:gd name="T10" fmla="*/ 307 w 321"/>
                  <a:gd name="T11" fmla="*/ 29 h 128"/>
                  <a:gd name="T12" fmla="*/ 29 w 321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28">
                    <a:moveTo>
                      <a:pt x="29" y="128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304" y="0"/>
                      <a:pt x="310" y="0"/>
                      <a:pt x="314" y="4"/>
                    </a:cubicBezTo>
                    <a:cubicBezTo>
                      <a:pt x="320" y="9"/>
                      <a:pt x="321" y="18"/>
                      <a:pt x="316" y="24"/>
                    </a:cubicBezTo>
                    <a:cubicBezTo>
                      <a:pt x="313" y="27"/>
                      <a:pt x="307" y="29"/>
                      <a:pt x="307" y="29"/>
                    </a:cubicBezTo>
                    <a:lnTo>
                      <a:pt x="29" y="1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ïṧḷïḓê-Freeform: Shape 313"/>
              <p:cNvSpPr/>
              <p:nvPr/>
            </p:nvSpPr>
            <p:spPr bwMode="auto">
              <a:xfrm>
                <a:off x="5432233" y="3810386"/>
                <a:ext cx="125789" cy="130462"/>
              </a:xfrm>
              <a:custGeom>
                <a:avLst/>
                <a:gdLst>
                  <a:gd name="connsiteX0" fmla="*/ 121391 w 125789"/>
                  <a:gd name="connsiteY0" fmla="*/ 98426 h 130462"/>
                  <a:gd name="connsiteX1" fmla="*/ 120861 w 125789"/>
                  <a:gd name="connsiteY1" fmla="*/ 100883 h 130462"/>
                  <a:gd name="connsiteX2" fmla="*/ 120927 w 125789"/>
                  <a:gd name="connsiteY2" fmla="*/ 100797 h 130462"/>
                  <a:gd name="connsiteX3" fmla="*/ 42140 w 125789"/>
                  <a:gd name="connsiteY3" fmla="*/ 1232 h 130462"/>
                  <a:gd name="connsiteX4" fmla="*/ 41181 w 125789"/>
                  <a:gd name="connsiteY4" fmla="*/ 1676 h 130462"/>
                  <a:gd name="connsiteX5" fmla="*/ 46309 w 125789"/>
                  <a:gd name="connsiteY5" fmla="*/ 1696 h 130462"/>
                  <a:gd name="connsiteX6" fmla="*/ 42878 w 125789"/>
                  <a:gd name="connsiteY6" fmla="*/ 0 h 130462"/>
                  <a:gd name="connsiteX7" fmla="*/ 68484 w 125789"/>
                  <a:gd name="connsiteY7" fmla="*/ 1971 h 130462"/>
                  <a:gd name="connsiteX8" fmla="*/ 109848 w 125789"/>
                  <a:gd name="connsiteY8" fmla="*/ 29573 h 130462"/>
                  <a:gd name="connsiteX9" fmla="*/ 125605 w 125789"/>
                  <a:gd name="connsiteY9" fmla="*/ 76891 h 130462"/>
                  <a:gd name="connsiteX10" fmla="*/ 125587 w 125789"/>
                  <a:gd name="connsiteY10" fmla="*/ 76844 h 130462"/>
                  <a:gd name="connsiteX11" fmla="*/ 125600 w 125789"/>
                  <a:gd name="connsiteY11" fmla="*/ 76918 h 130462"/>
                  <a:gd name="connsiteX12" fmla="*/ 125605 w 125789"/>
                  <a:gd name="connsiteY12" fmla="*/ 76891 h 130462"/>
                  <a:gd name="connsiteX13" fmla="*/ 125600 w 125789"/>
                  <a:gd name="connsiteY13" fmla="*/ 76921 h 130462"/>
                  <a:gd name="connsiteX14" fmla="*/ 125789 w 125789"/>
                  <a:gd name="connsiteY14" fmla="*/ 78046 h 130462"/>
                  <a:gd name="connsiteX15" fmla="*/ 124141 w 125789"/>
                  <a:gd name="connsiteY15" fmla="*/ 85683 h 130462"/>
                  <a:gd name="connsiteX16" fmla="*/ 121666 w 125789"/>
                  <a:gd name="connsiteY16" fmla="*/ 100550 h 130462"/>
                  <a:gd name="connsiteX17" fmla="*/ 105908 w 125789"/>
                  <a:gd name="connsiteY17" fmla="*/ 120266 h 130462"/>
                  <a:gd name="connsiteX18" fmla="*/ 110222 w 125789"/>
                  <a:gd name="connsiteY18" fmla="*/ 114675 h 130462"/>
                  <a:gd name="connsiteX19" fmla="*/ 106306 w 125789"/>
                  <a:gd name="connsiteY19" fmla="*/ 119631 h 130462"/>
                  <a:gd name="connsiteX20" fmla="*/ 17519 w 125789"/>
                  <a:gd name="connsiteY20" fmla="*/ 101915 h 130462"/>
                  <a:gd name="connsiteX21" fmla="*/ 19492 w 125789"/>
                  <a:gd name="connsiteY21" fmla="*/ 11363 h 130462"/>
                  <a:gd name="connsiteX22" fmla="*/ 26752 w 125789"/>
                  <a:gd name="connsiteY22" fmla="*/ 8071 h 13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5789" h="130462">
                    <a:moveTo>
                      <a:pt x="121391" y="98426"/>
                    </a:moveTo>
                    <a:lnTo>
                      <a:pt x="120861" y="100883"/>
                    </a:lnTo>
                    <a:lnTo>
                      <a:pt x="120927" y="100797"/>
                    </a:lnTo>
                    <a:close/>
                    <a:moveTo>
                      <a:pt x="42140" y="1232"/>
                    </a:moveTo>
                    <a:lnTo>
                      <a:pt x="41181" y="1676"/>
                    </a:lnTo>
                    <a:lnTo>
                      <a:pt x="46309" y="1696"/>
                    </a:lnTo>
                    <a:close/>
                    <a:moveTo>
                      <a:pt x="42878" y="0"/>
                    </a:moveTo>
                    <a:cubicBezTo>
                      <a:pt x="50757" y="0"/>
                      <a:pt x="58636" y="0"/>
                      <a:pt x="68484" y="1971"/>
                    </a:cubicBezTo>
                    <a:cubicBezTo>
                      <a:pt x="84242" y="5914"/>
                      <a:pt x="98030" y="15772"/>
                      <a:pt x="109848" y="29573"/>
                    </a:cubicBezTo>
                    <a:cubicBezTo>
                      <a:pt x="119696" y="43374"/>
                      <a:pt x="125605" y="59147"/>
                      <a:pt x="125605" y="76891"/>
                    </a:cubicBezTo>
                    <a:lnTo>
                      <a:pt x="125587" y="76844"/>
                    </a:lnTo>
                    <a:lnTo>
                      <a:pt x="125600" y="76918"/>
                    </a:lnTo>
                    <a:lnTo>
                      <a:pt x="125605" y="76891"/>
                    </a:lnTo>
                    <a:lnTo>
                      <a:pt x="125600" y="76921"/>
                    </a:lnTo>
                    <a:lnTo>
                      <a:pt x="125789" y="78046"/>
                    </a:lnTo>
                    <a:lnTo>
                      <a:pt x="124141" y="85683"/>
                    </a:lnTo>
                    <a:lnTo>
                      <a:pt x="121666" y="100550"/>
                    </a:lnTo>
                    <a:cubicBezTo>
                      <a:pt x="117727" y="108437"/>
                      <a:pt x="111817" y="116323"/>
                      <a:pt x="105908" y="120266"/>
                    </a:cubicBezTo>
                    <a:lnTo>
                      <a:pt x="110222" y="114675"/>
                    </a:lnTo>
                    <a:lnTo>
                      <a:pt x="106306" y="119631"/>
                    </a:lnTo>
                    <a:cubicBezTo>
                      <a:pt x="80656" y="139316"/>
                      <a:pt x="41195" y="131442"/>
                      <a:pt x="17519" y="101915"/>
                    </a:cubicBezTo>
                    <a:cubicBezTo>
                      <a:pt x="-6158" y="70418"/>
                      <a:pt x="-6158" y="31048"/>
                      <a:pt x="19492" y="11363"/>
                    </a:cubicBezTo>
                    <a:lnTo>
                      <a:pt x="26752" y="807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314"/>
            <p:cNvGrpSpPr/>
            <p:nvPr/>
          </p:nvGrpSpPr>
          <p:grpSpPr>
            <a:xfrm>
              <a:off x="5956171" y="2563261"/>
              <a:ext cx="317018" cy="271730"/>
              <a:chOff x="7496784" y="3881993"/>
              <a:chExt cx="321165" cy="275284"/>
            </a:xfrm>
          </p:grpSpPr>
          <p:sp>
            <p:nvSpPr>
              <p:cNvPr id="67" name="ïṧḷïḓê-Freeform: Shape 315"/>
              <p:cNvSpPr/>
              <p:nvPr/>
            </p:nvSpPr>
            <p:spPr bwMode="auto">
              <a:xfrm>
                <a:off x="7496784" y="3881993"/>
                <a:ext cx="321165" cy="275284"/>
              </a:xfrm>
              <a:custGeom>
                <a:avLst/>
                <a:gdLst>
                  <a:gd name="T0" fmla="*/ 65 w 259"/>
                  <a:gd name="T1" fmla="*/ 222 h 222"/>
                  <a:gd name="T2" fmla="*/ 0 w 259"/>
                  <a:gd name="T3" fmla="*/ 111 h 222"/>
                  <a:gd name="T4" fmla="*/ 65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5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2">
                    <a:moveTo>
                      <a:pt x="65" y="222"/>
                    </a:moveTo>
                    <a:lnTo>
                      <a:pt x="0" y="111"/>
                    </a:lnTo>
                    <a:lnTo>
                      <a:pt x="65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5" y="2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68" name="Group 316"/>
              <p:cNvGrpSpPr/>
              <p:nvPr/>
            </p:nvGrpSpPr>
            <p:grpSpPr>
              <a:xfrm>
                <a:off x="7573652" y="3935778"/>
                <a:ext cx="167429" cy="167715"/>
                <a:chOff x="7275629" y="3973834"/>
                <a:chExt cx="464344" cy="465138"/>
              </a:xfrm>
              <a:solidFill>
                <a:schemeClr val="bg1"/>
              </a:solidFill>
            </p:grpSpPr>
            <p:sp>
              <p:nvSpPr>
                <p:cNvPr id="69" name="ïṧḷïḓê-Freeform: Shape 317"/>
                <p:cNvSpPr/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ïṧḷïḓê-Freeform: Shape 318"/>
                <p:cNvSpPr/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ïṧḷïḓê-Freeform: Shape 319"/>
                <p:cNvSpPr/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ïṧḷïḓê-Freeform: Shape 320"/>
                <p:cNvSpPr/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ïṧḷïḓê-Freeform: Shape 321"/>
                <p:cNvSpPr/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ïṧḷïḓê-Freeform: Shape 322"/>
                <p:cNvSpPr/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8" name="Group 323"/>
            <p:cNvGrpSpPr/>
            <p:nvPr/>
          </p:nvGrpSpPr>
          <p:grpSpPr>
            <a:xfrm>
              <a:off x="4417168" y="4095336"/>
              <a:ext cx="319466" cy="272954"/>
              <a:chOff x="5937650" y="5434109"/>
              <a:chExt cx="323645" cy="276524"/>
            </a:xfrm>
          </p:grpSpPr>
          <p:sp>
            <p:nvSpPr>
              <p:cNvPr id="65" name="ïṧḷïḓê-Freeform: Shape 324"/>
              <p:cNvSpPr/>
              <p:nvPr/>
            </p:nvSpPr>
            <p:spPr bwMode="auto">
              <a:xfrm>
                <a:off x="5937650" y="5434109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ïṧḷïḓê-Freeform: Shape 325"/>
              <p:cNvSpPr/>
              <p:nvPr/>
            </p:nvSpPr>
            <p:spPr bwMode="auto">
              <a:xfrm>
                <a:off x="6015758" y="5519074"/>
                <a:ext cx="167429" cy="125643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326"/>
            <p:cNvGrpSpPr/>
            <p:nvPr/>
          </p:nvGrpSpPr>
          <p:grpSpPr>
            <a:xfrm>
              <a:off x="2861488" y="2563261"/>
              <a:ext cx="317018" cy="271730"/>
              <a:chOff x="4361621" y="3881993"/>
              <a:chExt cx="321165" cy="275284"/>
            </a:xfrm>
          </p:grpSpPr>
          <p:sp>
            <p:nvSpPr>
              <p:cNvPr id="61" name="ïṧḷïḓê-Freeform: Shape 327"/>
              <p:cNvSpPr/>
              <p:nvPr/>
            </p:nvSpPr>
            <p:spPr bwMode="auto">
              <a:xfrm>
                <a:off x="4361621" y="3881993"/>
                <a:ext cx="321165" cy="275284"/>
              </a:xfrm>
              <a:custGeom>
                <a:avLst/>
                <a:gdLst>
                  <a:gd name="T0" fmla="*/ 64 w 259"/>
                  <a:gd name="T1" fmla="*/ 222 h 222"/>
                  <a:gd name="T2" fmla="*/ 0 w 259"/>
                  <a:gd name="T3" fmla="*/ 111 h 222"/>
                  <a:gd name="T4" fmla="*/ 64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4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2">
                    <a:moveTo>
                      <a:pt x="64" y="222"/>
                    </a:moveTo>
                    <a:lnTo>
                      <a:pt x="0" y="111"/>
                    </a:lnTo>
                    <a:lnTo>
                      <a:pt x="64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4" y="22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62" name="Group 328"/>
              <p:cNvGrpSpPr/>
              <p:nvPr/>
            </p:nvGrpSpPr>
            <p:grpSpPr>
              <a:xfrm>
                <a:off x="4438489" y="3935921"/>
                <a:ext cx="167429" cy="167429"/>
                <a:chOff x="3498967" y="3049909"/>
                <a:chExt cx="464344" cy="464344"/>
              </a:xfrm>
              <a:solidFill>
                <a:schemeClr val="bg1"/>
              </a:solidFill>
            </p:grpSpPr>
            <p:sp>
              <p:nvSpPr>
                <p:cNvPr id="63" name="ïṧḷïḓê-Freeform: Shape 329"/>
                <p:cNvSpPr/>
                <p:nvPr/>
              </p:nvSpPr>
              <p:spPr bwMode="auto">
                <a:xfrm>
                  <a:off x="3498967" y="3049909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ïṧḷïḓê-Freeform: Shape 330"/>
                <p:cNvSpPr/>
                <p:nvPr/>
              </p:nvSpPr>
              <p:spPr bwMode="auto">
                <a:xfrm>
                  <a:off x="3687085" y="3122140"/>
                  <a:ext cx="109538" cy="1087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0" name="Group 331"/>
            <p:cNvGrpSpPr/>
            <p:nvPr/>
          </p:nvGrpSpPr>
          <p:grpSpPr>
            <a:xfrm>
              <a:off x="4417168" y="1011222"/>
              <a:ext cx="319466" cy="272954"/>
              <a:chOff x="5937650" y="2309653"/>
              <a:chExt cx="323645" cy="276524"/>
            </a:xfrm>
          </p:grpSpPr>
          <p:sp>
            <p:nvSpPr>
              <p:cNvPr id="57" name="ïṧḷïḓê-Freeform: Shape 332"/>
              <p:cNvSpPr/>
              <p:nvPr/>
            </p:nvSpPr>
            <p:spPr bwMode="auto">
              <a:xfrm>
                <a:off x="5937650" y="2309653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8" name="Group 333"/>
              <p:cNvGrpSpPr/>
              <p:nvPr/>
            </p:nvGrpSpPr>
            <p:grpSpPr>
              <a:xfrm>
                <a:off x="6016494" y="2380597"/>
                <a:ext cx="167429" cy="146822"/>
                <a:chOff x="1640798" y="2149003"/>
                <a:chExt cx="464344" cy="407194"/>
              </a:xfrm>
              <a:solidFill>
                <a:schemeClr val="bg1"/>
              </a:solidFill>
            </p:grpSpPr>
            <p:sp>
              <p:nvSpPr>
                <p:cNvPr id="59" name="ïṧḷïḓê-Freeform: Shape 334"/>
                <p:cNvSpPr/>
                <p:nvPr/>
              </p:nvSpPr>
              <p:spPr bwMode="auto">
                <a:xfrm>
                  <a:off x="1640798" y="2149003"/>
                  <a:ext cx="464344" cy="407194"/>
                </a:xfrm>
                <a:custGeom>
                  <a:avLst/>
                  <a:gdLst>
                    <a:gd name="T0" fmla="+- 0 10800 597"/>
                    <a:gd name="T1" fmla="*/ T0 w 20407"/>
                    <a:gd name="T2" fmla="+- 0 11028 672"/>
                    <a:gd name="T3" fmla="*/ 11028 h 20712"/>
                    <a:gd name="T4" fmla="+- 0 10800 597"/>
                    <a:gd name="T5" fmla="*/ T4 w 20407"/>
                    <a:gd name="T6" fmla="+- 0 11028 672"/>
                    <a:gd name="T7" fmla="*/ 11028 h 20712"/>
                    <a:gd name="T8" fmla="+- 0 10800 597"/>
                    <a:gd name="T9" fmla="*/ T8 w 20407"/>
                    <a:gd name="T10" fmla="+- 0 11028 672"/>
                    <a:gd name="T11" fmla="*/ 11028 h 20712"/>
                    <a:gd name="T12" fmla="+- 0 10800 597"/>
                    <a:gd name="T13" fmla="*/ T12 w 20407"/>
                    <a:gd name="T14" fmla="+- 0 11028 672"/>
                    <a:gd name="T15" fmla="*/ 11028 h 2071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407" h="20712">
                      <a:moveTo>
                        <a:pt x="17706" y="10922"/>
                      </a:moveTo>
                      <a:lnTo>
                        <a:pt x="10657" y="19017"/>
                      </a:lnTo>
                      <a:cubicBezTo>
                        <a:pt x="10407" y="19305"/>
                        <a:pt x="9998" y="19305"/>
                        <a:pt x="9748" y="19017"/>
                      </a:cubicBezTo>
                      <a:lnTo>
                        <a:pt x="2699" y="10922"/>
                      </a:lnTo>
                      <a:cubicBezTo>
                        <a:pt x="817" y="8762"/>
                        <a:pt x="817" y="5247"/>
                        <a:pt x="2699" y="3087"/>
                      </a:cubicBezTo>
                      <a:cubicBezTo>
                        <a:pt x="4512" y="1004"/>
                        <a:pt x="7429" y="931"/>
                        <a:pt x="9338" y="2923"/>
                      </a:cubicBezTo>
                      <a:lnTo>
                        <a:pt x="10202" y="3825"/>
                      </a:lnTo>
                      <a:lnTo>
                        <a:pt x="11067" y="2923"/>
                      </a:lnTo>
                      <a:cubicBezTo>
                        <a:pt x="12976" y="931"/>
                        <a:pt x="15893" y="1004"/>
                        <a:pt x="17706" y="3087"/>
                      </a:cubicBezTo>
                      <a:cubicBezTo>
                        <a:pt x="19588" y="5247"/>
                        <a:pt x="19588" y="8762"/>
                        <a:pt x="17706" y="10922"/>
                      </a:cubicBezTo>
                      <a:moveTo>
                        <a:pt x="18616" y="2043"/>
                      </a:moveTo>
                      <a:cubicBezTo>
                        <a:pt x="16301" y="-617"/>
                        <a:pt x="12601" y="-672"/>
                        <a:pt x="10202" y="1830"/>
                      </a:cubicBezTo>
                      <a:cubicBezTo>
                        <a:pt x="7805" y="-672"/>
                        <a:pt x="4104" y="-617"/>
                        <a:pt x="1789" y="2043"/>
                      </a:cubicBezTo>
                      <a:cubicBezTo>
                        <a:pt x="-597" y="4783"/>
                        <a:pt x="-597" y="9226"/>
                        <a:pt x="1789" y="11967"/>
                      </a:cubicBezTo>
                      <a:cubicBezTo>
                        <a:pt x="2470" y="12750"/>
                        <a:pt x="8838" y="20061"/>
                        <a:pt x="8838" y="20061"/>
                      </a:cubicBezTo>
                      <a:cubicBezTo>
                        <a:pt x="9592" y="20928"/>
                        <a:pt x="10812" y="20928"/>
                        <a:pt x="11567" y="20061"/>
                      </a:cubicBezTo>
                      <a:cubicBezTo>
                        <a:pt x="11567" y="20061"/>
                        <a:pt x="18539" y="12056"/>
                        <a:pt x="18616" y="11967"/>
                      </a:cubicBezTo>
                      <a:cubicBezTo>
                        <a:pt x="21003" y="9226"/>
                        <a:pt x="21003" y="4783"/>
                        <a:pt x="18616" y="204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ïṧḷïḓê-Freeform: Shape 335"/>
                <p:cNvSpPr/>
                <p:nvPr/>
              </p:nvSpPr>
              <p:spPr bwMode="auto">
                <a:xfrm>
                  <a:off x="1713029" y="2222028"/>
                  <a:ext cx="69056" cy="6905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326" y="0"/>
                      </a:moveTo>
                      <a:cubicBezTo>
                        <a:pt x="19317" y="0"/>
                        <a:pt x="19317" y="4"/>
                        <a:pt x="19308" y="4"/>
                      </a:cubicBezTo>
                      <a:cubicBezTo>
                        <a:pt x="8643" y="13"/>
                        <a:pt x="0" y="8659"/>
                        <a:pt x="0" y="19326"/>
                      </a:cubicBezTo>
                      <a:cubicBezTo>
                        <a:pt x="0" y="20580"/>
                        <a:pt x="1019" y="21600"/>
                        <a:pt x="2273" y="21600"/>
                      </a:cubicBezTo>
                      <a:cubicBezTo>
                        <a:pt x="3528" y="21600"/>
                        <a:pt x="4547" y="20580"/>
                        <a:pt x="4547" y="19326"/>
                      </a:cubicBezTo>
                      <a:lnTo>
                        <a:pt x="4547" y="19321"/>
                      </a:lnTo>
                      <a:cubicBezTo>
                        <a:pt x="4547" y="11164"/>
                        <a:pt x="11164" y="4547"/>
                        <a:pt x="19321" y="4547"/>
                      </a:cubicBezTo>
                      <a:lnTo>
                        <a:pt x="19326" y="4547"/>
                      </a:lnTo>
                      <a:cubicBezTo>
                        <a:pt x="20580" y="4547"/>
                        <a:pt x="21599" y="3528"/>
                        <a:pt x="21599" y="2273"/>
                      </a:cubicBezTo>
                      <a:cubicBezTo>
                        <a:pt x="21599" y="1019"/>
                        <a:pt x="20580" y="0"/>
                        <a:pt x="19326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96" name="组合 95"/>
          <p:cNvGrpSpPr/>
          <p:nvPr/>
        </p:nvGrpSpPr>
        <p:grpSpPr>
          <a:xfrm>
            <a:off x="897683" y="1491629"/>
            <a:ext cx="7353405" cy="2623111"/>
            <a:chOff x="897683" y="1491629"/>
            <a:chExt cx="7353405" cy="2623111"/>
          </a:xfrm>
        </p:grpSpPr>
        <p:grpSp>
          <p:nvGrpSpPr>
            <p:cNvPr id="33" name="Group 344"/>
            <p:cNvGrpSpPr/>
            <p:nvPr/>
          </p:nvGrpSpPr>
          <p:grpSpPr>
            <a:xfrm>
              <a:off x="897683" y="3427866"/>
              <a:ext cx="348258" cy="348258"/>
              <a:chOff x="906872" y="4994289"/>
              <a:chExt cx="464344" cy="464344"/>
            </a:xfrm>
          </p:grpSpPr>
          <p:sp>
            <p:nvSpPr>
              <p:cNvPr id="49" name="ïṧḷïḓê-Freeform: Shape 345"/>
              <p:cNvSpPr/>
              <p:nvPr/>
            </p:nvSpPr>
            <p:spPr bwMode="auto">
              <a:xfrm>
                <a:off x="906872" y="499428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ïṧḷïḓê-Freeform: Shape 346"/>
              <p:cNvSpPr/>
              <p:nvPr/>
            </p:nvSpPr>
            <p:spPr bwMode="auto">
              <a:xfrm>
                <a:off x="1094990" y="506652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347"/>
            <p:cNvGrpSpPr/>
            <p:nvPr/>
          </p:nvGrpSpPr>
          <p:grpSpPr>
            <a:xfrm>
              <a:off x="897683" y="1542439"/>
              <a:ext cx="348258" cy="305396"/>
              <a:chOff x="906872" y="2203331"/>
              <a:chExt cx="464344" cy="407194"/>
            </a:xfrm>
          </p:grpSpPr>
          <p:sp>
            <p:nvSpPr>
              <p:cNvPr id="47" name="ïṧḷïḓê-Freeform: Shape 348"/>
              <p:cNvSpPr/>
              <p:nvPr/>
            </p:nvSpPr>
            <p:spPr bwMode="auto">
              <a:xfrm>
                <a:off x="906872" y="2203331"/>
                <a:ext cx="464344" cy="407194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ïṧḷïḓê-Freeform: Shape 349"/>
              <p:cNvSpPr/>
              <p:nvPr/>
            </p:nvSpPr>
            <p:spPr bwMode="auto">
              <a:xfrm>
                <a:off x="979103" y="2276356"/>
                <a:ext cx="69056" cy="690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350"/>
            <p:cNvGrpSpPr/>
            <p:nvPr/>
          </p:nvGrpSpPr>
          <p:grpSpPr>
            <a:xfrm>
              <a:off x="1245941" y="1491629"/>
              <a:ext cx="2086158" cy="730573"/>
              <a:chOff x="7118393" y="1309889"/>
              <a:chExt cx="2781544" cy="974097"/>
            </a:xfrm>
          </p:grpSpPr>
          <p:sp>
            <p:nvSpPr>
              <p:cNvPr id="45" name="ïṧḷïḓê-Rectangle 359"/>
              <p:cNvSpPr/>
              <p:nvPr/>
            </p:nvSpPr>
            <p:spPr>
              <a:xfrm>
                <a:off x="7124064" y="1617666"/>
                <a:ext cx="2775873" cy="666320"/>
              </a:xfrm>
              <a:prstGeom prst="rect">
                <a:avLst/>
              </a:prstGeom>
            </p:spPr>
            <p:txBody>
              <a:bodyPr wrap="square" lIns="21600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46" name="ïṧḷïḓê-TextBox 362"/>
              <p:cNvSpPr txBox="1"/>
              <p:nvPr/>
            </p:nvSpPr>
            <p:spPr>
              <a:xfrm>
                <a:off x="7118393" y="1309889"/>
                <a:ext cx="1387660" cy="307777"/>
              </a:xfrm>
              <a:prstGeom prst="rect">
                <a:avLst/>
              </a:prstGeom>
              <a:noFill/>
            </p:spPr>
            <p:txBody>
              <a:bodyPr wrap="none" lIns="216000" anchor="b" anchorCtr="0">
                <a:normAutofit fontScale="77500" lnSpcReduction="20000"/>
              </a:bodyPr>
              <a:lstStyle/>
              <a:p>
                <a:r>
                  <a:rPr lang="zh-CN" altLang="en-US" sz="14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37" name="Group 365"/>
            <p:cNvGrpSpPr/>
            <p:nvPr/>
          </p:nvGrpSpPr>
          <p:grpSpPr>
            <a:xfrm>
              <a:off x="1245941" y="3384167"/>
              <a:ext cx="2086158" cy="730573"/>
              <a:chOff x="7118393" y="1309889"/>
              <a:chExt cx="2781544" cy="974097"/>
            </a:xfrm>
          </p:grpSpPr>
          <p:sp>
            <p:nvSpPr>
              <p:cNvPr id="41" name="ïṧḷïḓê-Rectangle 366"/>
              <p:cNvSpPr/>
              <p:nvPr/>
            </p:nvSpPr>
            <p:spPr>
              <a:xfrm>
                <a:off x="7124064" y="1617666"/>
                <a:ext cx="2775873" cy="666320"/>
              </a:xfrm>
              <a:prstGeom prst="rect">
                <a:avLst/>
              </a:prstGeom>
            </p:spPr>
            <p:txBody>
              <a:bodyPr wrap="square" lIns="21600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42" name="ïṧḷïḓê-TextBox 367"/>
              <p:cNvSpPr txBox="1"/>
              <p:nvPr/>
            </p:nvSpPr>
            <p:spPr>
              <a:xfrm>
                <a:off x="7118393" y="1309889"/>
                <a:ext cx="1387660" cy="307777"/>
              </a:xfrm>
              <a:prstGeom prst="rect">
                <a:avLst/>
              </a:prstGeom>
              <a:noFill/>
            </p:spPr>
            <p:txBody>
              <a:bodyPr wrap="none" lIns="216000" anchor="b" anchorCtr="0">
                <a:normAutofit fontScale="77500" lnSpcReduction="20000"/>
              </a:bodyPr>
              <a:lstStyle/>
              <a:p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5902966" y="1491629"/>
              <a:ext cx="2348122" cy="2623111"/>
              <a:chOff x="5902966" y="1491629"/>
              <a:chExt cx="2348122" cy="2623111"/>
            </a:xfrm>
          </p:grpSpPr>
          <p:grpSp>
            <p:nvGrpSpPr>
              <p:cNvPr id="31" name="Group 336"/>
              <p:cNvGrpSpPr/>
              <p:nvPr/>
            </p:nvGrpSpPr>
            <p:grpSpPr>
              <a:xfrm>
                <a:off x="7882812" y="1491629"/>
                <a:ext cx="348258" cy="348854"/>
                <a:chOff x="7275629" y="3973834"/>
                <a:chExt cx="464344" cy="465138"/>
              </a:xfrm>
              <a:solidFill>
                <a:schemeClr val="accent2"/>
              </a:solidFill>
            </p:grpSpPr>
            <p:sp>
              <p:nvSpPr>
                <p:cNvPr id="51" name="ïṧḷïḓê-Freeform: Shape 337"/>
                <p:cNvSpPr/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ïṧḷïḓê-Freeform: Shape 338"/>
                <p:cNvSpPr/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ïṧḷïḓê-Freeform: Shape 339"/>
                <p:cNvSpPr/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ïṧḷïḓê-Freeform: Shape 340"/>
                <p:cNvSpPr/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ïṧḷïḓê-Freeform: Shape 341"/>
                <p:cNvSpPr/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ïṧḷïḓê-Freeform: Shape 342"/>
                <p:cNvSpPr/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ïṧḷïḓê-Freeform: Shape 343"/>
              <p:cNvSpPr/>
              <p:nvPr/>
            </p:nvSpPr>
            <p:spPr bwMode="auto">
              <a:xfrm>
                <a:off x="7902830" y="3437674"/>
                <a:ext cx="348258" cy="261342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6" name="Group 356"/>
              <p:cNvGrpSpPr/>
              <p:nvPr/>
            </p:nvGrpSpPr>
            <p:grpSpPr>
              <a:xfrm>
                <a:off x="5902966" y="1491629"/>
                <a:ext cx="1979846" cy="730573"/>
                <a:chOff x="7813596" y="2156753"/>
                <a:chExt cx="2639794" cy="974097"/>
              </a:xfrm>
            </p:grpSpPr>
            <p:sp>
              <p:nvSpPr>
                <p:cNvPr id="43" name="ïṧḷïḓê-Rectangle 363"/>
                <p:cNvSpPr/>
                <p:nvPr/>
              </p:nvSpPr>
              <p:spPr>
                <a:xfrm>
                  <a:off x="7813596" y="2464530"/>
                  <a:ext cx="2639794" cy="666320"/>
                </a:xfrm>
                <a:prstGeom prst="rect">
                  <a:avLst/>
                </a:prstGeom>
              </p:spPr>
              <p:txBody>
                <a:bodyPr wrap="square" rIns="21600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44" name="ïṧḷïḓê-TextBox 364"/>
                <p:cNvSpPr txBox="1"/>
                <p:nvPr/>
              </p:nvSpPr>
              <p:spPr>
                <a:xfrm>
                  <a:off x="9065730" y="2156753"/>
                  <a:ext cx="1387660" cy="307777"/>
                </a:xfrm>
                <a:prstGeom prst="rect">
                  <a:avLst/>
                </a:prstGeom>
                <a:noFill/>
              </p:spPr>
              <p:txBody>
                <a:bodyPr wrap="none" rIns="216000" anchor="b" anchorCtr="0">
                  <a:normAutofit fontScale="77500" lnSpcReduction="20000"/>
                </a:bodyPr>
                <a:lstStyle/>
                <a:p>
                  <a:pPr algn="r"/>
                  <a:r>
                    <a:rPr lang="zh-CN" altLang="en-US" sz="1400" b="1" dirty="0">
                      <a:solidFill>
                        <a:schemeClr val="accent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  <p:grpSp>
            <p:nvGrpSpPr>
              <p:cNvPr id="38" name="Group 368"/>
              <p:cNvGrpSpPr/>
              <p:nvPr/>
            </p:nvGrpSpPr>
            <p:grpSpPr>
              <a:xfrm>
                <a:off x="5902966" y="3384167"/>
                <a:ext cx="1979846" cy="730573"/>
                <a:chOff x="7813596" y="2156753"/>
                <a:chExt cx="2639794" cy="974097"/>
              </a:xfrm>
            </p:grpSpPr>
            <p:sp>
              <p:nvSpPr>
                <p:cNvPr id="39" name="ïṧḷïḓê-Rectangle 369"/>
                <p:cNvSpPr/>
                <p:nvPr/>
              </p:nvSpPr>
              <p:spPr>
                <a:xfrm>
                  <a:off x="7813596" y="2464530"/>
                  <a:ext cx="2639794" cy="666320"/>
                </a:xfrm>
                <a:prstGeom prst="rect">
                  <a:avLst/>
                </a:prstGeom>
              </p:spPr>
              <p:txBody>
                <a:bodyPr wrap="square" rIns="21600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40" name="ïṧḷïḓê-TextBox 370"/>
                <p:cNvSpPr txBox="1"/>
                <p:nvPr/>
              </p:nvSpPr>
              <p:spPr>
                <a:xfrm>
                  <a:off x="9065730" y="2156753"/>
                  <a:ext cx="1387660" cy="307777"/>
                </a:xfrm>
                <a:prstGeom prst="rect">
                  <a:avLst/>
                </a:prstGeom>
                <a:noFill/>
              </p:spPr>
              <p:txBody>
                <a:bodyPr wrap="none" rIns="216000" anchor="b" anchorCtr="0">
                  <a:normAutofit fontScale="77500" lnSpcReduction="20000"/>
                </a:bodyPr>
                <a:lstStyle/>
                <a:p>
                  <a:pPr algn="r"/>
                  <a:r>
                    <a:rPr lang="zh-CN" altLang="en-US" sz="1400" b="1" dirty="0">
                      <a:solidFill>
                        <a:schemeClr val="accent3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</p:grpSp>
      <p:sp>
        <p:nvSpPr>
          <p:cNvPr id="97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49664" y="1924954"/>
            <a:ext cx="4004368" cy="1629620"/>
            <a:chOff x="2549664" y="1924954"/>
            <a:chExt cx="4004368" cy="1629620"/>
          </a:xfrm>
        </p:grpSpPr>
        <p:sp>
          <p:nvSpPr>
            <p:cNvPr id="17" name="Freeform: Shape 3"/>
            <p:cNvSpPr/>
            <p:nvPr/>
          </p:nvSpPr>
          <p:spPr>
            <a:xfrm rot="8341735" flipH="1">
              <a:off x="2855483" y="2734732"/>
              <a:ext cx="768562" cy="81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516" y="4499"/>
                    <a:pt x="14591" y="8500"/>
                    <a:pt x="10132" y="11778"/>
                  </a:cubicBezTo>
                  <a:cubicBezTo>
                    <a:pt x="8255" y="13157"/>
                    <a:pt x="5662" y="14203"/>
                    <a:pt x="4109" y="12842"/>
                  </a:cubicBezTo>
                  <a:cubicBezTo>
                    <a:pt x="1726" y="10754"/>
                    <a:pt x="4412" y="6732"/>
                    <a:pt x="8055" y="7797"/>
                  </a:cubicBezTo>
                  <a:cubicBezTo>
                    <a:pt x="11161" y="8705"/>
                    <a:pt x="11409" y="12598"/>
                    <a:pt x="9408" y="15522"/>
                  </a:cubicBezTo>
                  <a:cubicBezTo>
                    <a:pt x="7373" y="18496"/>
                    <a:pt x="3870" y="20653"/>
                    <a:pt x="0" y="21600"/>
                  </a:cubicBezTo>
                </a:path>
              </a:pathLst>
            </a:custGeom>
            <a:ln w="50800" cap="rnd">
              <a:solidFill>
                <a:schemeClr val="accent2"/>
              </a:solidFill>
              <a:custDash>
                <a:ds d="100000" sp="200000"/>
              </a:custDash>
              <a:miter lim="400000"/>
              <a:tailEnd type="arrow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: Shape 4"/>
            <p:cNvSpPr/>
            <p:nvPr/>
          </p:nvSpPr>
          <p:spPr>
            <a:xfrm>
              <a:off x="2549664" y="1924954"/>
              <a:ext cx="1243391" cy="57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0" extrusionOk="0">
                  <a:moveTo>
                    <a:pt x="21600" y="20760"/>
                  </a:moveTo>
                  <a:cubicBezTo>
                    <a:pt x="18369" y="9606"/>
                    <a:pt x="14127" y="2481"/>
                    <a:pt x="9559" y="535"/>
                  </a:cubicBezTo>
                  <a:cubicBezTo>
                    <a:pt x="6331" y="-840"/>
                    <a:pt x="3052" y="446"/>
                    <a:pt x="0" y="4285"/>
                  </a:cubicBezTo>
                </a:path>
              </a:pathLst>
            </a:custGeom>
            <a:ln w="50800" cap="rnd">
              <a:solidFill>
                <a:schemeClr val="accent1"/>
              </a:solidFill>
              <a:custDash>
                <a:ds d="100000" sp="200000"/>
              </a:custDash>
              <a:miter lim="400000"/>
              <a:tailEnd type="arrow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: Shape 5"/>
            <p:cNvSpPr/>
            <p:nvPr/>
          </p:nvSpPr>
          <p:spPr>
            <a:xfrm rot="13260000">
              <a:off x="5487779" y="2734627"/>
              <a:ext cx="768562" cy="81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516" y="4499"/>
                    <a:pt x="14591" y="8500"/>
                    <a:pt x="10132" y="11778"/>
                  </a:cubicBezTo>
                  <a:cubicBezTo>
                    <a:pt x="8255" y="13157"/>
                    <a:pt x="5662" y="14203"/>
                    <a:pt x="4109" y="12842"/>
                  </a:cubicBezTo>
                  <a:cubicBezTo>
                    <a:pt x="1726" y="10754"/>
                    <a:pt x="4412" y="6732"/>
                    <a:pt x="8055" y="7797"/>
                  </a:cubicBezTo>
                  <a:cubicBezTo>
                    <a:pt x="11161" y="8705"/>
                    <a:pt x="11409" y="12598"/>
                    <a:pt x="9408" y="15522"/>
                  </a:cubicBezTo>
                  <a:cubicBezTo>
                    <a:pt x="7373" y="18496"/>
                    <a:pt x="3870" y="20653"/>
                    <a:pt x="0" y="21600"/>
                  </a:cubicBezTo>
                </a:path>
              </a:pathLst>
            </a:custGeom>
            <a:ln w="50800" cap="rnd">
              <a:solidFill>
                <a:schemeClr val="accent4"/>
              </a:solidFill>
              <a:custDash>
                <a:ds d="100000" sp="200000"/>
              </a:custDash>
              <a:miter lim="400000"/>
              <a:tailEnd type="arrow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: Shape 6"/>
            <p:cNvSpPr/>
            <p:nvPr/>
          </p:nvSpPr>
          <p:spPr>
            <a:xfrm flipH="1">
              <a:off x="5310641" y="1924954"/>
              <a:ext cx="1243391" cy="57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0" extrusionOk="0">
                  <a:moveTo>
                    <a:pt x="21600" y="20760"/>
                  </a:moveTo>
                  <a:cubicBezTo>
                    <a:pt x="18369" y="9606"/>
                    <a:pt x="14127" y="2481"/>
                    <a:pt x="9559" y="535"/>
                  </a:cubicBezTo>
                  <a:cubicBezTo>
                    <a:pt x="6331" y="-840"/>
                    <a:pt x="3052" y="446"/>
                    <a:pt x="0" y="4285"/>
                  </a:cubicBezTo>
                </a:path>
              </a:pathLst>
            </a:custGeom>
            <a:ln w="50800" cap="rnd">
              <a:solidFill>
                <a:schemeClr val="accent3"/>
              </a:solidFill>
              <a:custDash>
                <a:ds d="100000" sp="200000"/>
              </a:custDash>
              <a:miter lim="400000"/>
              <a:tailEnd type="arrow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Group 15"/>
          <p:cNvGrpSpPr/>
          <p:nvPr/>
        </p:nvGrpSpPr>
        <p:grpSpPr>
          <a:xfrm>
            <a:off x="6507340" y="2978093"/>
            <a:ext cx="426090" cy="426090"/>
            <a:chOff x="0" y="0"/>
            <a:chExt cx="1270000" cy="1270000"/>
          </a:xfrm>
        </p:grpSpPr>
        <p:sp>
          <p:nvSpPr>
            <p:cNvPr id="32" name="Freeform: Shape 16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: Shape 17"/>
            <p:cNvSpPr/>
            <p:nvPr/>
          </p:nvSpPr>
          <p:spPr>
            <a:xfrm>
              <a:off x="201445" y="252511"/>
              <a:ext cx="758339" cy="76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526" extrusionOk="0">
                  <a:moveTo>
                    <a:pt x="20436" y="25"/>
                  </a:moveTo>
                  <a:cubicBezTo>
                    <a:pt x="20097" y="-74"/>
                    <a:pt x="19745" y="130"/>
                    <a:pt x="19648" y="477"/>
                  </a:cubicBezTo>
                  <a:cubicBezTo>
                    <a:pt x="19645" y="495"/>
                    <a:pt x="19149" y="2222"/>
                    <a:pt x="17665" y="2967"/>
                  </a:cubicBezTo>
                  <a:cubicBezTo>
                    <a:pt x="16164" y="3721"/>
                    <a:pt x="15521" y="4638"/>
                    <a:pt x="15226" y="5356"/>
                  </a:cubicBezTo>
                  <a:cubicBezTo>
                    <a:pt x="14043" y="4250"/>
                    <a:pt x="12529" y="3621"/>
                    <a:pt x="10915" y="3621"/>
                  </a:cubicBezTo>
                  <a:cubicBezTo>
                    <a:pt x="9201" y="3621"/>
                    <a:pt x="7593" y="4309"/>
                    <a:pt x="6382" y="5545"/>
                  </a:cubicBezTo>
                  <a:lnTo>
                    <a:pt x="1874" y="10147"/>
                  </a:lnTo>
                  <a:cubicBezTo>
                    <a:pt x="-625" y="12698"/>
                    <a:pt x="-625" y="16849"/>
                    <a:pt x="1874" y="19401"/>
                  </a:cubicBezTo>
                  <a:lnTo>
                    <a:pt x="2084" y="19615"/>
                  </a:lnTo>
                  <a:cubicBezTo>
                    <a:pt x="3295" y="20852"/>
                    <a:pt x="4905" y="21526"/>
                    <a:pt x="6616" y="21526"/>
                  </a:cubicBezTo>
                  <a:cubicBezTo>
                    <a:pt x="8328" y="21526"/>
                    <a:pt x="9939" y="20852"/>
                    <a:pt x="11149" y="19615"/>
                  </a:cubicBezTo>
                  <a:lnTo>
                    <a:pt x="15657" y="15013"/>
                  </a:lnTo>
                  <a:cubicBezTo>
                    <a:pt x="17937" y="12686"/>
                    <a:pt x="18115" y="9036"/>
                    <a:pt x="16236" y="6475"/>
                  </a:cubicBezTo>
                  <a:cubicBezTo>
                    <a:pt x="16237" y="6447"/>
                    <a:pt x="16263" y="6428"/>
                    <a:pt x="16261" y="6400"/>
                  </a:cubicBezTo>
                  <a:cubicBezTo>
                    <a:pt x="16261" y="6387"/>
                    <a:pt x="16216" y="5148"/>
                    <a:pt x="18232" y="4136"/>
                  </a:cubicBezTo>
                  <a:cubicBezTo>
                    <a:pt x="20223" y="3136"/>
                    <a:pt x="20853" y="924"/>
                    <a:pt x="20880" y="829"/>
                  </a:cubicBezTo>
                  <a:cubicBezTo>
                    <a:pt x="20975" y="482"/>
                    <a:pt x="20777" y="123"/>
                    <a:pt x="20436" y="25"/>
                  </a:cubicBezTo>
                  <a:close/>
                  <a:moveTo>
                    <a:pt x="10915" y="4928"/>
                  </a:moveTo>
                  <a:cubicBezTo>
                    <a:pt x="12287" y="4928"/>
                    <a:pt x="13579" y="5473"/>
                    <a:pt x="14549" y="6462"/>
                  </a:cubicBezTo>
                  <a:lnTo>
                    <a:pt x="14758" y="6676"/>
                  </a:lnTo>
                  <a:cubicBezTo>
                    <a:pt x="16760" y="8718"/>
                    <a:pt x="16760" y="12039"/>
                    <a:pt x="14758" y="14082"/>
                  </a:cubicBezTo>
                  <a:lnTo>
                    <a:pt x="14179" y="14673"/>
                  </a:lnTo>
                  <a:cubicBezTo>
                    <a:pt x="9254" y="11883"/>
                    <a:pt x="7175" y="7993"/>
                    <a:pt x="6727" y="7041"/>
                  </a:cubicBezTo>
                  <a:lnTo>
                    <a:pt x="7294" y="6462"/>
                  </a:lnTo>
                  <a:cubicBezTo>
                    <a:pt x="8262" y="5473"/>
                    <a:pt x="9545" y="4928"/>
                    <a:pt x="10915" y="4928"/>
                  </a:cubicBezTo>
                  <a:close/>
                  <a:moveTo>
                    <a:pt x="6247" y="7531"/>
                  </a:moveTo>
                  <a:cubicBezTo>
                    <a:pt x="6895" y="8850"/>
                    <a:pt x="9011" y="12438"/>
                    <a:pt x="13711" y="15151"/>
                  </a:cubicBezTo>
                  <a:lnTo>
                    <a:pt x="10250" y="18684"/>
                  </a:lnTo>
                  <a:cubicBezTo>
                    <a:pt x="9281" y="19674"/>
                    <a:pt x="7986" y="20218"/>
                    <a:pt x="6616" y="20218"/>
                  </a:cubicBezTo>
                  <a:cubicBezTo>
                    <a:pt x="5246" y="20218"/>
                    <a:pt x="3951" y="19674"/>
                    <a:pt x="2983" y="18684"/>
                  </a:cubicBezTo>
                  <a:lnTo>
                    <a:pt x="2773" y="18471"/>
                  </a:lnTo>
                  <a:cubicBezTo>
                    <a:pt x="774" y="16429"/>
                    <a:pt x="774" y="13105"/>
                    <a:pt x="2773" y="11065"/>
                  </a:cubicBezTo>
                  <a:lnTo>
                    <a:pt x="6247" y="7531"/>
                  </a:lnTo>
                  <a:close/>
                  <a:moveTo>
                    <a:pt x="11864" y="8550"/>
                  </a:moveTo>
                  <a:lnTo>
                    <a:pt x="10730" y="9707"/>
                  </a:lnTo>
                  <a:cubicBezTo>
                    <a:pt x="10605" y="9833"/>
                    <a:pt x="10605" y="10031"/>
                    <a:pt x="10730" y="10159"/>
                  </a:cubicBezTo>
                  <a:cubicBezTo>
                    <a:pt x="10793" y="10222"/>
                    <a:pt x="10883" y="10260"/>
                    <a:pt x="10964" y="10260"/>
                  </a:cubicBezTo>
                  <a:cubicBezTo>
                    <a:pt x="11048" y="10260"/>
                    <a:pt x="11124" y="10222"/>
                    <a:pt x="11186" y="10159"/>
                  </a:cubicBezTo>
                  <a:lnTo>
                    <a:pt x="12319" y="9015"/>
                  </a:lnTo>
                  <a:cubicBezTo>
                    <a:pt x="12445" y="8888"/>
                    <a:pt x="12445" y="8677"/>
                    <a:pt x="12319" y="8550"/>
                  </a:cubicBezTo>
                  <a:cubicBezTo>
                    <a:pt x="12194" y="8422"/>
                    <a:pt x="11989" y="8422"/>
                    <a:pt x="11864" y="8550"/>
                  </a:cubicBezTo>
                  <a:close/>
                  <a:moveTo>
                    <a:pt x="4658" y="10159"/>
                  </a:moveTo>
                  <a:lnTo>
                    <a:pt x="3660" y="11178"/>
                  </a:lnTo>
                  <a:cubicBezTo>
                    <a:pt x="1812" y="13005"/>
                    <a:pt x="1477" y="14914"/>
                    <a:pt x="2687" y="16698"/>
                  </a:cubicBezTo>
                  <a:cubicBezTo>
                    <a:pt x="2750" y="16788"/>
                    <a:pt x="2844" y="16836"/>
                    <a:pt x="2946" y="16836"/>
                  </a:cubicBezTo>
                  <a:cubicBezTo>
                    <a:pt x="3008" y="16836"/>
                    <a:pt x="3076" y="16824"/>
                    <a:pt x="3131" y="16786"/>
                  </a:cubicBezTo>
                  <a:cubicBezTo>
                    <a:pt x="3276" y="16682"/>
                    <a:pt x="3304" y="16480"/>
                    <a:pt x="3205" y="16333"/>
                  </a:cubicBezTo>
                  <a:cubicBezTo>
                    <a:pt x="2183" y="14828"/>
                    <a:pt x="2483" y="13244"/>
                    <a:pt x="4104" y="11643"/>
                  </a:cubicBezTo>
                  <a:lnTo>
                    <a:pt x="5114" y="10612"/>
                  </a:lnTo>
                  <a:cubicBezTo>
                    <a:pt x="5239" y="10485"/>
                    <a:pt x="5239" y="10287"/>
                    <a:pt x="5114" y="10159"/>
                  </a:cubicBezTo>
                  <a:cubicBezTo>
                    <a:pt x="4989" y="10032"/>
                    <a:pt x="4784" y="10032"/>
                    <a:pt x="4658" y="10159"/>
                  </a:cubicBezTo>
                  <a:close/>
                  <a:moveTo>
                    <a:pt x="3241" y="16999"/>
                  </a:moveTo>
                  <a:cubicBezTo>
                    <a:pt x="3116" y="17127"/>
                    <a:pt x="3116" y="17337"/>
                    <a:pt x="3241" y="17465"/>
                  </a:cubicBezTo>
                  <a:lnTo>
                    <a:pt x="3402" y="17616"/>
                  </a:lnTo>
                  <a:cubicBezTo>
                    <a:pt x="3464" y="17680"/>
                    <a:pt x="3540" y="17704"/>
                    <a:pt x="3623" y="17704"/>
                  </a:cubicBezTo>
                  <a:cubicBezTo>
                    <a:pt x="3705" y="17704"/>
                    <a:pt x="3783" y="17680"/>
                    <a:pt x="3845" y="17616"/>
                  </a:cubicBezTo>
                  <a:cubicBezTo>
                    <a:pt x="3969" y="17488"/>
                    <a:pt x="3971" y="17278"/>
                    <a:pt x="3845" y="17150"/>
                  </a:cubicBezTo>
                  <a:lnTo>
                    <a:pt x="3697" y="16999"/>
                  </a:lnTo>
                  <a:cubicBezTo>
                    <a:pt x="3572" y="16872"/>
                    <a:pt x="3366" y="16872"/>
                    <a:pt x="3241" y="169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Group 18"/>
          <p:cNvGrpSpPr/>
          <p:nvPr/>
        </p:nvGrpSpPr>
        <p:grpSpPr>
          <a:xfrm>
            <a:off x="6507340" y="2089158"/>
            <a:ext cx="426090" cy="426090"/>
            <a:chOff x="0" y="0"/>
            <a:chExt cx="1270000" cy="1270000"/>
          </a:xfrm>
        </p:grpSpPr>
        <p:sp>
          <p:nvSpPr>
            <p:cNvPr id="30" name="Freeform: Shape 19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: Shape 20"/>
            <p:cNvSpPr/>
            <p:nvPr/>
          </p:nvSpPr>
          <p:spPr>
            <a:xfrm>
              <a:off x="255984" y="175807"/>
              <a:ext cx="758032" cy="76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0585" y="5"/>
                  </a:moveTo>
                  <a:cubicBezTo>
                    <a:pt x="10414" y="27"/>
                    <a:pt x="10247" y="105"/>
                    <a:pt x="10133" y="252"/>
                  </a:cubicBezTo>
                  <a:cubicBezTo>
                    <a:pt x="8398" y="2489"/>
                    <a:pt x="10182" y="3991"/>
                    <a:pt x="11139" y="4798"/>
                  </a:cubicBezTo>
                  <a:cubicBezTo>
                    <a:pt x="11426" y="5039"/>
                    <a:pt x="11564" y="5323"/>
                    <a:pt x="11558" y="5649"/>
                  </a:cubicBezTo>
                  <a:cubicBezTo>
                    <a:pt x="11544" y="6227"/>
                    <a:pt x="11078" y="6945"/>
                    <a:pt x="10382" y="7485"/>
                  </a:cubicBezTo>
                  <a:cubicBezTo>
                    <a:pt x="10252" y="7584"/>
                    <a:pt x="10200" y="7731"/>
                    <a:pt x="10167" y="7877"/>
                  </a:cubicBezTo>
                  <a:lnTo>
                    <a:pt x="2341" y="7877"/>
                  </a:lnTo>
                  <a:cubicBezTo>
                    <a:pt x="1047" y="7877"/>
                    <a:pt x="0" y="8917"/>
                    <a:pt x="0" y="10195"/>
                  </a:cubicBezTo>
                  <a:lnTo>
                    <a:pt x="0" y="19265"/>
                  </a:lnTo>
                  <a:cubicBezTo>
                    <a:pt x="0" y="20545"/>
                    <a:pt x="1047" y="21583"/>
                    <a:pt x="2341" y="21583"/>
                  </a:cubicBezTo>
                  <a:lnTo>
                    <a:pt x="19259" y="21583"/>
                  </a:lnTo>
                  <a:cubicBezTo>
                    <a:pt x="20551" y="21583"/>
                    <a:pt x="21600" y="20545"/>
                    <a:pt x="21600" y="19265"/>
                  </a:cubicBezTo>
                  <a:cubicBezTo>
                    <a:pt x="21600" y="19265"/>
                    <a:pt x="21600" y="10195"/>
                    <a:pt x="21600" y="10195"/>
                  </a:cubicBezTo>
                  <a:cubicBezTo>
                    <a:pt x="21600" y="8917"/>
                    <a:pt x="20551" y="7877"/>
                    <a:pt x="19259" y="7877"/>
                  </a:cubicBezTo>
                  <a:lnTo>
                    <a:pt x="11806" y="7877"/>
                  </a:lnTo>
                  <a:cubicBezTo>
                    <a:pt x="12435" y="7186"/>
                    <a:pt x="12888" y="6426"/>
                    <a:pt x="12903" y="5671"/>
                  </a:cubicBezTo>
                  <a:cubicBezTo>
                    <a:pt x="12920" y="4939"/>
                    <a:pt x="12609" y="4283"/>
                    <a:pt x="12010" y="3779"/>
                  </a:cubicBezTo>
                  <a:cubicBezTo>
                    <a:pt x="10613" y="2602"/>
                    <a:pt x="10450" y="2045"/>
                    <a:pt x="11207" y="1069"/>
                  </a:cubicBezTo>
                  <a:cubicBezTo>
                    <a:pt x="11434" y="777"/>
                    <a:pt x="11378" y="363"/>
                    <a:pt x="11083" y="140"/>
                  </a:cubicBezTo>
                  <a:cubicBezTo>
                    <a:pt x="10935" y="27"/>
                    <a:pt x="10757" y="-17"/>
                    <a:pt x="10585" y="5"/>
                  </a:cubicBezTo>
                  <a:close/>
                  <a:moveTo>
                    <a:pt x="2341" y="9210"/>
                  </a:moveTo>
                  <a:lnTo>
                    <a:pt x="19259" y="9210"/>
                  </a:lnTo>
                  <a:cubicBezTo>
                    <a:pt x="19805" y="9210"/>
                    <a:pt x="20254" y="9655"/>
                    <a:pt x="20254" y="10195"/>
                  </a:cubicBezTo>
                  <a:cubicBezTo>
                    <a:pt x="20254" y="10195"/>
                    <a:pt x="20254" y="19265"/>
                    <a:pt x="20254" y="19265"/>
                  </a:cubicBezTo>
                  <a:cubicBezTo>
                    <a:pt x="20254" y="19807"/>
                    <a:pt x="19805" y="20250"/>
                    <a:pt x="19259" y="20250"/>
                  </a:cubicBezTo>
                  <a:lnTo>
                    <a:pt x="2341" y="20250"/>
                  </a:lnTo>
                  <a:cubicBezTo>
                    <a:pt x="1794" y="20250"/>
                    <a:pt x="1346" y="19807"/>
                    <a:pt x="1346" y="19265"/>
                  </a:cubicBezTo>
                  <a:lnTo>
                    <a:pt x="1346" y="10195"/>
                  </a:lnTo>
                  <a:cubicBezTo>
                    <a:pt x="1346" y="9655"/>
                    <a:pt x="1794" y="9210"/>
                    <a:pt x="2341" y="9210"/>
                  </a:cubicBezTo>
                  <a:close/>
                  <a:moveTo>
                    <a:pt x="4682" y="11460"/>
                  </a:moveTo>
                  <a:cubicBezTo>
                    <a:pt x="4496" y="11460"/>
                    <a:pt x="4343" y="11612"/>
                    <a:pt x="4343" y="11796"/>
                  </a:cubicBezTo>
                  <a:cubicBezTo>
                    <a:pt x="4343" y="11983"/>
                    <a:pt x="4496" y="12132"/>
                    <a:pt x="4682" y="12132"/>
                  </a:cubicBezTo>
                  <a:lnTo>
                    <a:pt x="5010" y="12132"/>
                  </a:lnTo>
                  <a:cubicBezTo>
                    <a:pt x="5195" y="12132"/>
                    <a:pt x="5349" y="11983"/>
                    <a:pt x="5349" y="11796"/>
                  </a:cubicBezTo>
                  <a:cubicBezTo>
                    <a:pt x="5349" y="11612"/>
                    <a:pt x="5195" y="11460"/>
                    <a:pt x="5010" y="11460"/>
                  </a:cubicBezTo>
                  <a:lnTo>
                    <a:pt x="4682" y="11460"/>
                  </a:lnTo>
                  <a:close/>
                  <a:moveTo>
                    <a:pt x="6853" y="11460"/>
                  </a:moveTo>
                  <a:cubicBezTo>
                    <a:pt x="6666" y="11460"/>
                    <a:pt x="6514" y="11612"/>
                    <a:pt x="6514" y="11796"/>
                  </a:cubicBezTo>
                  <a:cubicBezTo>
                    <a:pt x="6514" y="11983"/>
                    <a:pt x="6666" y="12132"/>
                    <a:pt x="6853" y="12132"/>
                  </a:cubicBezTo>
                  <a:lnTo>
                    <a:pt x="7181" y="12132"/>
                  </a:lnTo>
                  <a:cubicBezTo>
                    <a:pt x="7368" y="12132"/>
                    <a:pt x="7520" y="11983"/>
                    <a:pt x="7520" y="11796"/>
                  </a:cubicBezTo>
                  <a:cubicBezTo>
                    <a:pt x="7520" y="11612"/>
                    <a:pt x="7368" y="11460"/>
                    <a:pt x="7181" y="11460"/>
                  </a:cubicBezTo>
                  <a:lnTo>
                    <a:pt x="6853" y="11460"/>
                  </a:lnTo>
                  <a:close/>
                  <a:moveTo>
                    <a:pt x="9375" y="11460"/>
                  </a:moveTo>
                  <a:cubicBezTo>
                    <a:pt x="9189" y="11460"/>
                    <a:pt x="9047" y="11612"/>
                    <a:pt x="9047" y="11796"/>
                  </a:cubicBezTo>
                  <a:cubicBezTo>
                    <a:pt x="9047" y="11983"/>
                    <a:pt x="9189" y="12132"/>
                    <a:pt x="9375" y="12132"/>
                  </a:cubicBezTo>
                  <a:lnTo>
                    <a:pt x="9714" y="12132"/>
                  </a:lnTo>
                  <a:cubicBezTo>
                    <a:pt x="9901" y="12132"/>
                    <a:pt x="10054" y="11983"/>
                    <a:pt x="10054" y="11796"/>
                  </a:cubicBezTo>
                  <a:cubicBezTo>
                    <a:pt x="10054" y="11612"/>
                    <a:pt x="9901" y="11460"/>
                    <a:pt x="9714" y="11460"/>
                  </a:cubicBezTo>
                  <a:lnTo>
                    <a:pt x="9375" y="11460"/>
                  </a:lnTo>
                  <a:close/>
                  <a:moveTo>
                    <a:pt x="11558" y="11460"/>
                  </a:moveTo>
                  <a:cubicBezTo>
                    <a:pt x="11370" y="11460"/>
                    <a:pt x="11218" y="11612"/>
                    <a:pt x="11218" y="11796"/>
                  </a:cubicBezTo>
                  <a:cubicBezTo>
                    <a:pt x="11218" y="11983"/>
                    <a:pt x="11370" y="12132"/>
                    <a:pt x="11558" y="12132"/>
                  </a:cubicBezTo>
                  <a:lnTo>
                    <a:pt x="11897" y="12132"/>
                  </a:lnTo>
                  <a:cubicBezTo>
                    <a:pt x="12083" y="12132"/>
                    <a:pt x="12225" y="11983"/>
                    <a:pt x="12225" y="11796"/>
                  </a:cubicBezTo>
                  <a:cubicBezTo>
                    <a:pt x="12225" y="11612"/>
                    <a:pt x="12083" y="11460"/>
                    <a:pt x="11897" y="11460"/>
                  </a:cubicBezTo>
                  <a:lnTo>
                    <a:pt x="11558" y="11460"/>
                  </a:lnTo>
                  <a:close/>
                  <a:moveTo>
                    <a:pt x="13729" y="11460"/>
                  </a:moveTo>
                  <a:cubicBezTo>
                    <a:pt x="13543" y="11460"/>
                    <a:pt x="13390" y="11612"/>
                    <a:pt x="13390" y="11796"/>
                  </a:cubicBezTo>
                  <a:cubicBezTo>
                    <a:pt x="13390" y="11983"/>
                    <a:pt x="13543" y="12132"/>
                    <a:pt x="13729" y="12132"/>
                  </a:cubicBezTo>
                  <a:lnTo>
                    <a:pt x="14057" y="12132"/>
                  </a:lnTo>
                  <a:cubicBezTo>
                    <a:pt x="14244" y="12132"/>
                    <a:pt x="14396" y="11983"/>
                    <a:pt x="14396" y="11796"/>
                  </a:cubicBezTo>
                  <a:cubicBezTo>
                    <a:pt x="14396" y="11612"/>
                    <a:pt x="14244" y="11460"/>
                    <a:pt x="14057" y="11460"/>
                  </a:cubicBezTo>
                  <a:lnTo>
                    <a:pt x="13729" y="11460"/>
                  </a:lnTo>
                  <a:close/>
                  <a:moveTo>
                    <a:pt x="16251" y="11460"/>
                  </a:moveTo>
                  <a:cubicBezTo>
                    <a:pt x="16064" y="11460"/>
                    <a:pt x="15923" y="11612"/>
                    <a:pt x="15923" y="11796"/>
                  </a:cubicBezTo>
                  <a:cubicBezTo>
                    <a:pt x="15923" y="11983"/>
                    <a:pt x="16064" y="12132"/>
                    <a:pt x="16251" y="12132"/>
                  </a:cubicBezTo>
                  <a:lnTo>
                    <a:pt x="16590" y="12132"/>
                  </a:lnTo>
                  <a:cubicBezTo>
                    <a:pt x="16776" y="12132"/>
                    <a:pt x="16929" y="11983"/>
                    <a:pt x="16929" y="11796"/>
                  </a:cubicBezTo>
                  <a:cubicBezTo>
                    <a:pt x="16929" y="11612"/>
                    <a:pt x="16776" y="11460"/>
                    <a:pt x="16590" y="11460"/>
                  </a:cubicBezTo>
                  <a:lnTo>
                    <a:pt x="16251" y="11460"/>
                  </a:lnTo>
                  <a:close/>
                  <a:moveTo>
                    <a:pt x="4682" y="13610"/>
                  </a:moveTo>
                  <a:cubicBezTo>
                    <a:pt x="4496" y="13610"/>
                    <a:pt x="4343" y="13762"/>
                    <a:pt x="4343" y="13946"/>
                  </a:cubicBezTo>
                  <a:cubicBezTo>
                    <a:pt x="4343" y="14131"/>
                    <a:pt x="4496" y="14282"/>
                    <a:pt x="4682" y="14282"/>
                  </a:cubicBezTo>
                  <a:lnTo>
                    <a:pt x="5010" y="14282"/>
                  </a:lnTo>
                  <a:cubicBezTo>
                    <a:pt x="5195" y="14282"/>
                    <a:pt x="5349" y="14131"/>
                    <a:pt x="5349" y="13946"/>
                  </a:cubicBezTo>
                  <a:cubicBezTo>
                    <a:pt x="5349" y="13762"/>
                    <a:pt x="5195" y="13610"/>
                    <a:pt x="5010" y="13610"/>
                  </a:cubicBezTo>
                  <a:lnTo>
                    <a:pt x="4682" y="13610"/>
                  </a:lnTo>
                  <a:close/>
                  <a:moveTo>
                    <a:pt x="6853" y="13610"/>
                  </a:moveTo>
                  <a:cubicBezTo>
                    <a:pt x="6666" y="13610"/>
                    <a:pt x="6514" y="13762"/>
                    <a:pt x="6514" y="13946"/>
                  </a:cubicBezTo>
                  <a:cubicBezTo>
                    <a:pt x="6514" y="14131"/>
                    <a:pt x="6666" y="14282"/>
                    <a:pt x="6853" y="14282"/>
                  </a:cubicBezTo>
                  <a:lnTo>
                    <a:pt x="7181" y="14282"/>
                  </a:lnTo>
                  <a:cubicBezTo>
                    <a:pt x="7368" y="14282"/>
                    <a:pt x="7520" y="14131"/>
                    <a:pt x="7520" y="13946"/>
                  </a:cubicBezTo>
                  <a:cubicBezTo>
                    <a:pt x="7520" y="13762"/>
                    <a:pt x="7368" y="13610"/>
                    <a:pt x="7181" y="13610"/>
                  </a:cubicBezTo>
                  <a:lnTo>
                    <a:pt x="6853" y="13610"/>
                  </a:lnTo>
                  <a:close/>
                  <a:moveTo>
                    <a:pt x="9375" y="13610"/>
                  </a:moveTo>
                  <a:cubicBezTo>
                    <a:pt x="9189" y="13610"/>
                    <a:pt x="9047" y="13762"/>
                    <a:pt x="9047" y="13946"/>
                  </a:cubicBezTo>
                  <a:cubicBezTo>
                    <a:pt x="9047" y="14131"/>
                    <a:pt x="9189" y="14282"/>
                    <a:pt x="9375" y="14282"/>
                  </a:cubicBezTo>
                  <a:lnTo>
                    <a:pt x="9714" y="14282"/>
                  </a:lnTo>
                  <a:cubicBezTo>
                    <a:pt x="9901" y="14282"/>
                    <a:pt x="10054" y="14131"/>
                    <a:pt x="10054" y="13946"/>
                  </a:cubicBezTo>
                  <a:cubicBezTo>
                    <a:pt x="10054" y="13762"/>
                    <a:pt x="9901" y="13610"/>
                    <a:pt x="9714" y="13610"/>
                  </a:cubicBezTo>
                  <a:lnTo>
                    <a:pt x="9375" y="13610"/>
                  </a:lnTo>
                  <a:close/>
                  <a:moveTo>
                    <a:pt x="11558" y="13610"/>
                  </a:moveTo>
                  <a:cubicBezTo>
                    <a:pt x="11370" y="13610"/>
                    <a:pt x="11218" y="13762"/>
                    <a:pt x="11218" y="13946"/>
                  </a:cubicBezTo>
                  <a:cubicBezTo>
                    <a:pt x="11218" y="14131"/>
                    <a:pt x="11370" y="14282"/>
                    <a:pt x="11558" y="14282"/>
                  </a:cubicBezTo>
                  <a:lnTo>
                    <a:pt x="11897" y="14282"/>
                  </a:lnTo>
                  <a:cubicBezTo>
                    <a:pt x="12083" y="14282"/>
                    <a:pt x="12225" y="14131"/>
                    <a:pt x="12225" y="13946"/>
                  </a:cubicBezTo>
                  <a:cubicBezTo>
                    <a:pt x="12225" y="13762"/>
                    <a:pt x="12083" y="13610"/>
                    <a:pt x="11897" y="13610"/>
                  </a:cubicBezTo>
                  <a:lnTo>
                    <a:pt x="11558" y="13610"/>
                  </a:lnTo>
                  <a:close/>
                  <a:moveTo>
                    <a:pt x="13729" y="13610"/>
                  </a:moveTo>
                  <a:cubicBezTo>
                    <a:pt x="13543" y="13610"/>
                    <a:pt x="13390" y="13762"/>
                    <a:pt x="13390" y="13946"/>
                  </a:cubicBezTo>
                  <a:cubicBezTo>
                    <a:pt x="13390" y="14131"/>
                    <a:pt x="13543" y="14282"/>
                    <a:pt x="13729" y="14282"/>
                  </a:cubicBezTo>
                  <a:lnTo>
                    <a:pt x="14057" y="14282"/>
                  </a:lnTo>
                  <a:cubicBezTo>
                    <a:pt x="14244" y="14282"/>
                    <a:pt x="14396" y="14131"/>
                    <a:pt x="14396" y="13946"/>
                  </a:cubicBezTo>
                  <a:cubicBezTo>
                    <a:pt x="14396" y="13762"/>
                    <a:pt x="14244" y="13610"/>
                    <a:pt x="14057" y="13610"/>
                  </a:cubicBezTo>
                  <a:lnTo>
                    <a:pt x="13729" y="13610"/>
                  </a:lnTo>
                  <a:close/>
                  <a:moveTo>
                    <a:pt x="16251" y="13610"/>
                  </a:moveTo>
                  <a:cubicBezTo>
                    <a:pt x="16064" y="13610"/>
                    <a:pt x="15923" y="13762"/>
                    <a:pt x="15923" y="13946"/>
                  </a:cubicBezTo>
                  <a:cubicBezTo>
                    <a:pt x="15923" y="14131"/>
                    <a:pt x="16064" y="14282"/>
                    <a:pt x="16251" y="14282"/>
                  </a:cubicBezTo>
                  <a:lnTo>
                    <a:pt x="16590" y="14282"/>
                  </a:lnTo>
                  <a:cubicBezTo>
                    <a:pt x="16776" y="14282"/>
                    <a:pt x="16929" y="14131"/>
                    <a:pt x="16929" y="13946"/>
                  </a:cubicBezTo>
                  <a:cubicBezTo>
                    <a:pt x="16929" y="13762"/>
                    <a:pt x="16776" y="13610"/>
                    <a:pt x="16590" y="13610"/>
                  </a:cubicBezTo>
                  <a:lnTo>
                    <a:pt x="16251" y="13610"/>
                  </a:lnTo>
                  <a:close/>
                  <a:moveTo>
                    <a:pt x="4682" y="15402"/>
                  </a:moveTo>
                  <a:cubicBezTo>
                    <a:pt x="4496" y="15402"/>
                    <a:pt x="4343" y="15553"/>
                    <a:pt x="4343" y="15738"/>
                  </a:cubicBezTo>
                  <a:cubicBezTo>
                    <a:pt x="4343" y="15922"/>
                    <a:pt x="4496" y="16074"/>
                    <a:pt x="4682" y="16074"/>
                  </a:cubicBezTo>
                  <a:lnTo>
                    <a:pt x="5010" y="16074"/>
                  </a:lnTo>
                  <a:cubicBezTo>
                    <a:pt x="5195" y="16074"/>
                    <a:pt x="5349" y="15922"/>
                    <a:pt x="5349" y="15738"/>
                  </a:cubicBezTo>
                  <a:cubicBezTo>
                    <a:pt x="5349" y="15553"/>
                    <a:pt x="5195" y="15402"/>
                    <a:pt x="5010" y="15402"/>
                  </a:cubicBezTo>
                  <a:lnTo>
                    <a:pt x="4682" y="15402"/>
                  </a:lnTo>
                  <a:close/>
                  <a:moveTo>
                    <a:pt x="6853" y="15402"/>
                  </a:moveTo>
                  <a:cubicBezTo>
                    <a:pt x="6666" y="15402"/>
                    <a:pt x="6514" y="15553"/>
                    <a:pt x="6514" y="15738"/>
                  </a:cubicBezTo>
                  <a:cubicBezTo>
                    <a:pt x="6514" y="15922"/>
                    <a:pt x="6666" y="16074"/>
                    <a:pt x="6853" y="16074"/>
                  </a:cubicBezTo>
                  <a:lnTo>
                    <a:pt x="7181" y="16074"/>
                  </a:lnTo>
                  <a:cubicBezTo>
                    <a:pt x="7368" y="16074"/>
                    <a:pt x="7520" y="15922"/>
                    <a:pt x="7520" y="15738"/>
                  </a:cubicBezTo>
                  <a:cubicBezTo>
                    <a:pt x="7520" y="15553"/>
                    <a:pt x="7368" y="15402"/>
                    <a:pt x="7181" y="15402"/>
                  </a:cubicBezTo>
                  <a:lnTo>
                    <a:pt x="6853" y="15402"/>
                  </a:lnTo>
                  <a:close/>
                  <a:moveTo>
                    <a:pt x="9375" y="15402"/>
                  </a:moveTo>
                  <a:cubicBezTo>
                    <a:pt x="9189" y="15402"/>
                    <a:pt x="9047" y="15553"/>
                    <a:pt x="9047" y="15738"/>
                  </a:cubicBezTo>
                  <a:cubicBezTo>
                    <a:pt x="9047" y="15922"/>
                    <a:pt x="9189" y="16074"/>
                    <a:pt x="9375" y="16074"/>
                  </a:cubicBezTo>
                  <a:lnTo>
                    <a:pt x="9714" y="16074"/>
                  </a:lnTo>
                  <a:cubicBezTo>
                    <a:pt x="9901" y="16074"/>
                    <a:pt x="10054" y="15922"/>
                    <a:pt x="10054" y="15738"/>
                  </a:cubicBezTo>
                  <a:cubicBezTo>
                    <a:pt x="10054" y="15553"/>
                    <a:pt x="9901" y="15402"/>
                    <a:pt x="9714" y="15402"/>
                  </a:cubicBezTo>
                  <a:lnTo>
                    <a:pt x="9375" y="15402"/>
                  </a:lnTo>
                  <a:close/>
                  <a:moveTo>
                    <a:pt x="11558" y="15402"/>
                  </a:moveTo>
                  <a:cubicBezTo>
                    <a:pt x="11370" y="15402"/>
                    <a:pt x="11218" y="15553"/>
                    <a:pt x="11218" y="15738"/>
                  </a:cubicBezTo>
                  <a:cubicBezTo>
                    <a:pt x="11218" y="15922"/>
                    <a:pt x="11370" y="16074"/>
                    <a:pt x="11558" y="16074"/>
                  </a:cubicBezTo>
                  <a:lnTo>
                    <a:pt x="11897" y="16074"/>
                  </a:lnTo>
                  <a:cubicBezTo>
                    <a:pt x="12083" y="16074"/>
                    <a:pt x="12225" y="15922"/>
                    <a:pt x="12225" y="15738"/>
                  </a:cubicBezTo>
                  <a:cubicBezTo>
                    <a:pt x="12225" y="15553"/>
                    <a:pt x="12083" y="15402"/>
                    <a:pt x="11897" y="15402"/>
                  </a:cubicBezTo>
                  <a:lnTo>
                    <a:pt x="11558" y="15402"/>
                  </a:lnTo>
                  <a:close/>
                  <a:moveTo>
                    <a:pt x="13729" y="15402"/>
                  </a:moveTo>
                  <a:cubicBezTo>
                    <a:pt x="13543" y="15402"/>
                    <a:pt x="13390" y="15553"/>
                    <a:pt x="13390" y="15738"/>
                  </a:cubicBezTo>
                  <a:cubicBezTo>
                    <a:pt x="13390" y="15922"/>
                    <a:pt x="13543" y="16074"/>
                    <a:pt x="13729" y="16074"/>
                  </a:cubicBezTo>
                  <a:lnTo>
                    <a:pt x="14057" y="16074"/>
                  </a:lnTo>
                  <a:cubicBezTo>
                    <a:pt x="14244" y="16074"/>
                    <a:pt x="14396" y="15922"/>
                    <a:pt x="14396" y="15738"/>
                  </a:cubicBezTo>
                  <a:cubicBezTo>
                    <a:pt x="14396" y="15553"/>
                    <a:pt x="14244" y="15402"/>
                    <a:pt x="14057" y="15402"/>
                  </a:cubicBezTo>
                  <a:lnTo>
                    <a:pt x="13729" y="15402"/>
                  </a:lnTo>
                  <a:close/>
                  <a:moveTo>
                    <a:pt x="16251" y="15402"/>
                  </a:moveTo>
                  <a:cubicBezTo>
                    <a:pt x="16064" y="15402"/>
                    <a:pt x="15923" y="15553"/>
                    <a:pt x="15923" y="15738"/>
                  </a:cubicBezTo>
                  <a:cubicBezTo>
                    <a:pt x="15923" y="15922"/>
                    <a:pt x="16064" y="16074"/>
                    <a:pt x="16251" y="16074"/>
                  </a:cubicBezTo>
                  <a:lnTo>
                    <a:pt x="16590" y="16074"/>
                  </a:lnTo>
                  <a:cubicBezTo>
                    <a:pt x="16776" y="16074"/>
                    <a:pt x="16929" y="15922"/>
                    <a:pt x="16929" y="15738"/>
                  </a:cubicBezTo>
                  <a:cubicBezTo>
                    <a:pt x="16929" y="15553"/>
                    <a:pt x="16776" y="15402"/>
                    <a:pt x="16590" y="15402"/>
                  </a:cubicBezTo>
                  <a:lnTo>
                    <a:pt x="16251" y="15402"/>
                  </a:lnTo>
                  <a:close/>
                  <a:moveTo>
                    <a:pt x="4682" y="17552"/>
                  </a:moveTo>
                  <a:cubicBezTo>
                    <a:pt x="4496" y="17552"/>
                    <a:pt x="4343" y="17704"/>
                    <a:pt x="4343" y="17888"/>
                  </a:cubicBezTo>
                  <a:cubicBezTo>
                    <a:pt x="4343" y="18073"/>
                    <a:pt x="4496" y="18224"/>
                    <a:pt x="4682" y="18224"/>
                  </a:cubicBezTo>
                  <a:lnTo>
                    <a:pt x="5010" y="18224"/>
                  </a:lnTo>
                  <a:cubicBezTo>
                    <a:pt x="5195" y="18224"/>
                    <a:pt x="5349" y="18073"/>
                    <a:pt x="5349" y="17888"/>
                  </a:cubicBezTo>
                  <a:cubicBezTo>
                    <a:pt x="5349" y="17704"/>
                    <a:pt x="5195" y="17552"/>
                    <a:pt x="5010" y="17552"/>
                  </a:cubicBezTo>
                  <a:lnTo>
                    <a:pt x="4682" y="17552"/>
                  </a:lnTo>
                  <a:close/>
                  <a:moveTo>
                    <a:pt x="6853" y="17552"/>
                  </a:moveTo>
                  <a:cubicBezTo>
                    <a:pt x="6666" y="17552"/>
                    <a:pt x="6514" y="17704"/>
                    <a:pt x="6514" y="17888"/>
                  </a:cubicBezTo>
                  <a:cubicBezTo>
                    <a:pt x="6514" y="18073"/>
                    <a:pt x="6666" y="18224"/>
                    <a:pt x="6853" y="18224"/>
                  </a:cubicBezTo>
                  <a:lnTo>
                    <a:pt x="14272" y="18224"/>
                  </a:lnTo>
                  <a:cubicBezTo>
                    <a:pt x="14460" y="18224"/>
                    <a:pt x="14611" y="18073"/>
                    <a:pt x="14611" y="17888"/>
                  </a:cubicBezTo>
                  <a:cubicBezTo>
                    <a:pt x="14611" y="17704"/>
                    <a:pt x="14460" y="17552"/>
                    <a:pt x="14272" y="17552"/>
                  </a:cubicBezTo>
                  <a:lnTo>
                    <a:pt x="6853" y="17552"/>
                  </a:lnTo>
                  <a:close/>
                  <a:moveTo>
                    <a:pt x="16251" y="17552"/>
                  </a:moveTo>
                  <a:cubicBezTo>
                    <a:pt x="16064" y="17552"/>
                    <a:pt x="15923" y="17704"/>
                    <a:pt x="15923" y="17888"/>
                  </a:cubicBezTo>
                  <a:cubicBezTo>
                    <a:pt x="15923" y="18073"/>
                    <a:pt x="16064" y="18224"/>
                    <a:pt x="16251" y="18224"/>
                  </a:cubicBezTo>
                  <a:lnTo>
                    <a:pt x="16590" y="18224"/>
                  </a:lnTo>
                  <a:cubicBezTo>
                    <a:pt x="16776" y="18224"/>
                    <a:pt x="16929" y="18073"/>
                    <a:pt x="16929" y="17888"/>
                  </a:cubicBezTo>
                  <a:cubicBezTo>
                    <a:pt x="16929" y="17704"/>
                    <a:pt x="16776" y="17552"/>
                    <a:pt x="16590" y="17552"/>
                  </a:cubicBezTo>
                  <a:lnTo>
                    <a:pt x="16251" y="1755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2210568" y="2978093"/>
            <a:ext cx="426090" cy="426090"/>
            <a:chOff x="0" y="0"/>
            <a:chExt cx="1270000" cy="1270000"/>
          </a:xfrm>
        </p:grpSpPr>
        <p:sp>
          <p:nvSpPr>
            <p:cNvPr id="28" name="Freeform: Shape 22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: Shape 23"/>
            <p:cNvSpPr/>
            <p:nvPr/>
          </p:nvSpPr>
          <p:spPr>
            <a:xfrm>
              <a:off x="194871" y="207571"/>
              <a:ext cx="854858" cy="85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16" y="0"/>
                  </a:moveTo>
                  <a:cubicBezTo>
                    <a:pt x="10861" y="0"/>
                    <a:pt x="10570" y="290"/>
                    <a:pt x="10570" y="646"/>
                  </a:cubicBezTo>
                  <a:lnTo>
                    <a:pt x="10570" y="2571"/>
                  </a:lnTo>
                  <a:cubicBezTo>
                    <a:pt x="10570" y="2926"/>
                    <a:pt x="10861" y="3217"/>
                    <a:pt x="11216" y="3217"/>
                  </a:cubicBezTo>
                  <a:cubicBezTo>
                    <a:pt x="11573" y="3217"/>
                    <a:pt x="11848" y="2926"/>
                    <a:pt x="11848" y="2571"/>
                  </a:cubicBezTo>
                  <a:lnTo>
                    <a:pt x="11848" y="646"/>
                  </a:lnTo>
                  <a:cubicBezTo>
                    <a:pt x="11848" y="290"/>
                    <a:pt x="11571" y="0"/>
                    <a:pt x="11216" y="0"/>
                  </a:cubicBezTo>
                  <a:close/>
                  <a:moveTo>
                    <a:pt x="3863" y="2757"/>
                  </a:moveTo>
                  <a:cubicBezTo>
                    <a:pt x="3699" y="2757"/>
                    <a:pt x="3529" y="2818"/>
                    <a:pt x="3404" y="2944"/>
                  </a:cubicBezTo>
                  <a:cubicBezTo>
                    <a:pt x="3151" y="3196"/>
                    <a:pt x="3152" y="3612"/>
                    <a:pt x="3404" y="3863"/>
                  </a:cubicBezTo>
                  <a:lnTo>
                    <a:pt x="4768" y="5228"/>
                  </a:lnTo>
                  <a:cubicBezTo>
                    <a:pt x="4893" y="5354"/>
                    <a:pt x="5065" y="5414"/>
                    <a:pt x="5228" y="5414"/>
                  </a:cubicBezTo>
                  <a:cubicBezTo>
                    <a:pt x="5394" y="5414"/>
                    <a:pt x="5547" y="5354"/>
                    <a:pt x="5673" y="5228"/>
                  </a:cubicBezTo>
                  <a:cubicBezTo>
                    <a:pt x="5924" y="4976"/>
                    <a:pt x="5924" y="4560"/>
                    <a:pt x="5673" y="4309"/>
                  </a:cubicBezTo>
                  <a:lnTo>
                    <a:pt x="4309" y="2944"/>
                  </a:lnTo>
                  <a:cubicBezTo>
                    <a:pt x="4183" y="2818"/>
                    <a:pt x="4028" y="2757"/>
                    <a:pt x="3863" y="2757"/>
                  </a:cubicBezTo>
                  <a:close/>
                  <a:moveTo>
                    <a:pt x="18096" y="2757"/>
                  </a:moveTo>
                  <a:cubicBezTo>
                    <a:pt x="17931" y="2757"/>
                    <a:pt x="17762" y="2818"/>
                    <a:pt x="17636" y="2944"/>
                  </a:cubicBezTo>
                  <a:lnTo>
                    <a:pt x="16272" y="4309"/>
                  </a:lnTo>
                  <a:cubicBezTo>
                    <a:pt x="16020" y="4560"/>
                    <a:pt x="16020" y="4976"/>
                    <a:pt x="16272" y="5228"/>
                  </a:cubicBezTo>
                  <a:cubicBezTo>
                    <a:pt x="16397" y="5354"/>
                    <a:pt x="16566" y="5414"/>
                    <a:pt x="16731" y="5414"/>
                  </a:cubicBezTo>
                  <a:cubicBezTo>
                    <a:pt x="16897" y="5414"/>
                    <a:pt x="17051" y="5354"/>
                    <a:pt x="17177" y="5228"/>
                  </a:cubicBezTo>
                  <a:lnTo>
                    <a:pt x="18541" y="3863"/>
                  </a:lnTo>
                  <a:cubicBezTo>
                    <a:pt x="18793" y="3612"/>
                    <a:pt x="18793" y="3196"/>
                    <a:pt x="18541" y="2944"/>
                  </a:cubicBezTo>
                  <a:cubicBezTo>
                    <a:pt x="18415" y="2818"/>
                    <a:pt x="18260" y="2757"/>
                    <a:pt x="18096" y="2757"/>
                  </a:cubicBezTo>
                  <a:close/>
                  <a:moveTo>
                    <a:pt x="10944" y="3677"/>
                  </a:moveTo>
                  <a:cubicBezTo>
                    <a:pt x="7184" y="3677"/>
                    <a:pt x="4136" y="6741"/>
                    <a:pt x="4136" y="10498"/>
                  </a:cubicBezTo>
                  <a:cubicBezTo>
                    <a:pt x="4136" y="14258"/>
                    <a:pt x="7184" y="17306"/>
                    <a:pt x="10944" y="17306"/>
                  </a:cubicBezTo>
                  <a:cubicBezTo>
                    <a:pt x="14702" y="17306"/>
                    <a:pt x="17765" y="14258"/>
                    <a:pt x="17765" y="10498"/>
                  </a:cubicBezTo>
                  <a:cubicBezTo>
                    <a:pt x="17765" y="6741"/>
                    <a:pt x="14702" y="3677"/>
                    <a:pt x="10944" y="3677"/>
                  </a:cubicBezTo>
                  <a:close/>
                  <a:moveTo>
                    <a:pt x="10944" y="4969"/>
                  </a:moveTo>
                  <a:cubicBezTo>
                    <a:pt x="13991" y="4969"/>
                    <a:pt x="16473" y="7452"/>
                    <a:pt x="16473" y="10498"/>
                  </a:cubicBezTo>
                  <a:cubicBezTo>
                    <a:pt x="16473" y="13548"/>
                    <a:pt x="13991" y="16028"/>
                    <a:pt x="10944" y="16028"/>
                  </a:cubicBezTo>
                  <a:cubicBezTo>
                    <a:pt x="7895" y="16028"/>
                    <a:pt x="5414" y="13548"/>
                    <a:pt x="5414" y="10498"/>
                  </a:cubicBezTo>
                  <a:cubicBezTo>
                    <a:pt x="5414" y="7452"/>
                    <a:pt x="7895" y="4969"/>
                    <a:pt x="10944" y="4969"/>
                  </a:cubicBezTo>
                  <a:close/>
                  <a:moveTo>
                    <a:pt x="10599" y="5974"/>
                  </a:moveTo>
                  <a:cubicBezTo>
                    <a:pt x="9292" y="5974"/>
                    <a:pt x="8062" y="6676"/>
                    <a:pt x="7396" y="7798"/>
                  </a:cubicBezTo>
                  <a:cubicBezTo>
                    <a:pt x="7306" y="7953"/>
                    <a:pt x="7359" y="8152"/>
                    <a:pt x="7511" y="8244"/>
                  </a:cubicBezTo>
                  <a:cubicBezTo>
                    <a:pt x="7563" y="8275"/>
                    <a:pt x="7614" y="8287"/>
                    <a:pt x="7669" y="8287"/>
                  </a:cubicBezTo>
                  <a:cubicBezTo>
                    <a:pt x="7780" y="8287"/>
                    <a:pt x="7881" y="8229"/>
                    <a:pt x="7942" y="8129"/>
                  </a:cubicBezTo>
                  <a:cubicBezTo>
                    <a:pt x="8492" y="7199"/>
                    <a:pt x="9519" y="6621"/>
                    <a:pt x="10599" y="6621"/>
                  </a:cubicBezTo>
                  <a:cubicBezTo>
                    <a:pt x="10777" y="6621"/>
                    <a:pt x="10915" y="6482"/>
                    <a:pt x="10915" y="6305"/>
                  </a:cubicBezTo>
                  <a:cubicBezTo>
                    <a:pt x="10915" y="6127"/>
                    <a:pt x="10777" y="5974"/>
                    <a:pt x="10599" y="5974"/>
                  </a:cubicBezTo>
                  <a:close/>
                  <a:moveTo>
                    <a:pt x="7368" y="8746"/>
                  </a:moveTo>
                  <a:cubicBezTo>
                    <a:pt x="7197" y="8707"/>
                    <a:pt x="7021" y="8815"/>
                    <a:pt x="6980" y="8990"/>
                  </a:cubicBezTo>
                  <a:cubicBezTo>
                    <a:pt x="6917" y="9256"/>
                    <a:pt x="6894" y="9408"/>
                    <a:pt x="6894" y="9709"/>
                  </a:cubicBezTo>
                  <a:cubicBezTo>
                    <a:pt x="6894" y="9888"/>
                    <a:pt x="7031" y="10039"/>
                    <a:pt x="7210" y="10039"/>
                  </a:cubicBezTo>
                  <a:cubicBezTo>
                    <a:pt x="7387" y="10039"/>
                    <a:pt x="7540" y="9888"/>
                    <a:pt x="7540" y="9709"/>
                  </a:cubicBezTo>
                  <a:cubicBezTo>
                    <a:pt x="7540" y="9479"/>
                    <a:pt x="7555" y="9373"/>
                    <a:pt x="7612" y="9134"/>
                  </a:cubicBezTo>
                  <a:cubicBezTo>
                    <a:pt x="7652" y="8960"/>
                    <a:pt x="7542" y="8788"/>
                    <a:pt x="7368" y="8746"/>
                  </a:cubicBezTo>
                  <a:close/>
                  <a:moveTo>
                    <a:pt x="646" y="10111"/>
                  </a:moveTo>
                  <a:cubicBezTo>
                    <a:pt x="291" y="10111"/>
                    <a:pt x="0" y="10401"/>
                    <a:pt x="0" y="10757"/>
                  </a:cubicBezTo>
                  <a:cubicBezTo>
                    <a:pt x="0" y="11112"/>
                    <a:pt x="291" y="11403"/>
                    <a:pt x="646" y="11403"/>
                  </a:cubicBezTo>
                  <a:lnTo>
                    <a:pt x="2571" y="11403"/>
                  </a:lnTo>
                  <a:cubicBezTo>
                    <a:pt x="2926" y="11403"/>
                    <a:pt x="3217" y="11112"/>
                    <a:pt x="3217" y="10757"/>
                  </a:cubicBezTo>
                  <a:cubicBezTo>
                    <a:pt x="3217" y="10401"/>
                    <a:pt x="2926" y="10111"/>
                    <a:pt x="2571" y="10111"/>
                  </a:cubicBezTo>
                  <a:lnTo>
                    <a:pt x="646" y="10111"/>
                  </a:lnTo>
                  <a:close/>
                  <a:moveTo>
                    <a:pt x="19029" y="10111"/>
                  </a:moveTo>
                  <a:cubicBezTo>
                    <a:pt x="18674" y="10111"/>
                    <a:pt x="18383" y="10401"/>
                    <a:pt x="18383" y="10757"/>
                  </a:cubicBezTo>
                  <a:cubicBezTo>
                    <a:pt x="18383" y="11112"/>
                    <a:pt x="18674" y="11403"/>
                    <a:pt x="19029" y="11403"/>
                  </a:cubicBezTo>
                  <a:lnTo>
                    <a:pt x="20954" y="11403"/>
                  </a:lnTo>
                  <a:cubicBezTo>
                    <a:pt x="21309" y="11403"/>
                    <a:pt x="21600" y="11112"/>
                    <a:pt x="21600" y="10757"/>
                  </a:cubicBezTo>
                  <a:cubicBezTo>
                    <a:pt x="21600" y="10401"/>
                    <a:pt x="21309" y="10111"/>
                    <a:pt x="20954" y="10111"/>
                  </a:cubicBezTo>
                  <a:lnTo>
                    <a:pt x="19029" y="10111"/>
                  </a:lnTo>
                  <a:close/>
                  <a:moveTo>
                    <a:pt x="5228" y="15626"/>
                  </a:moveTo>
                  <a:cubicBezTo>
                    <a:pt x="5063" y="15626"/>
                    <a:pt x="4894" y="15686"/>
                    <a:pt x="4768" y="15812"/>
                  </a:cubicBezTo>
                  <a:lnTo>
                    <a:pt x="3404" y="17177"/>
                  </a:lnTo>
                  <a:cubicBezTo>
                    <a:pt x="3151" y="17428"/>
                    <a:pt x="3152" y="17844"/>
                    <a:pt x="3404" y="18096"/>
                  </a:cubicBezTo>
                  <a:cubicBezTo>
                    <a:pt x="3529" y="18222"/>
                    <a:pt x="3698" y="18282"/>
                    <a:pt x="3863" y="18282"/>
                  </a:cubicBezTo>
                  <a:cubicBezTo>
                    <a:pt x="4027" y="18282"/>
                    <a:pt x="4183" y="18222"/>
                    <a:pt x="4309" y="18096"/>
                  </a:cubicBezTo>
                  <a:lnTo>
                    <a:pt x="5673" y="16731"/>
                  </a:lnTo>
                  <a:cubicBezTo>
                    <a:pt x="5924" y="16480"/>
                    <a:pt x="5924" y="16064"/>
                    <a:pt x="5673" y="15812"/>
                  </a:cubicBezTo>
                  <a:cubicBezTo>
                    <a:pt x="5547" y="15686"/>
                    <a:pt x="5392" y="15626"/>
                    <a:pt x="5228" y="15626"/>
                  </a:cubicBezTo>
                  <a:close/>
                  <a:moveTo>
                    <a:pt x="16731" y="15626"/>
                  </a:moveTo>
                  <a:cubicBezTo>
                    <a:pt x="16566" y="15626"/>
                    <a:pt x="16397" y="15686"/>
                    <a:pt x="16272" y="15812"/>
                  </a:cubicBezTo>
                  <a:cubicBezTo>
                    <a:pt x="16020" y="16064"/>
                    <a:pt x="16020" y="16480"/>
                    <a:pt x="16272" y="16731"/>
                  </a:cubicBezTo>
                  <a:lnTo>
                    <a:pt x="17636" y="18096"/>
                  </a:lnTo>
                  <a:cubicBezTo>
                    <a:pt x="17762" y="18222"/>
                    <a:pt x="17931" y="18282"/>
                    <a:pt x="18096" y="18282"/>
                  </a:cubicBezTo>
                  <a:cubicBezTo>
                    <a:pt x="18261" y="18282"/>
                    <a:pt x="18415" y="18222"/>
                    <a:pt x="18541" y="18096"/>
                  </a:cubicBezTo>
                  <a:cubicBezTo>
                    <a:pt x="18793" y="17844"/>
                    <a:pt x="18793" y="17428"/>
                    <a:pt x="18541" y="17177"/>
                  </a:cubicBezTo>
                  <a:lnTo>
                    <a:pt x="17177" y="15812"/>
                  </a:lnTo>
                  <a:cubicBezTo>
                    <a:pt x="17051" y="15686"/>
                    <a:pt x="16897" y="15626"/>
                    <a:pt x="16731" y="15626"/>
                  </a:cubicBezTo>
                  <a:close/>
                  <a:moveTo>
                    <a:pt x="11216" y="18383"/>
                  </a:moveTo>
                  <a:cubicBezTo>
                    <a:pt x="10861" y="18383"/>
                    <a:pt x="10570" y="18673"/>
                    <a:pt x="10570" y="19029"/>
                  </a:cubicBezTo>
                  <a:lnTo>
                    <a:pt x="10570" y="20954"/>
                  </a:lnTo>
                  <a:cubicBezTo>
                    <a:pt x="10570" y="21309"/>
                    <a:pt x="10861" y="21600"/>
                    <a:pt x="11216" y="21600"/>
                  </a:cubicBezTo>
                  <a:cubicBezTo>
                    <a:pt x="11573" y="21600"/>
                    <a:pt x="11848" y="21309"/>
                    <a:pt x="11848" y="20954"/>
                  </a:cubicBezTo>
                  <a:lnTo>
                    <a:pt x="11848" y="19029"/>
                  </a:lnTo>
                  <a:cubicBezTo>
                    <a:pt x="11848" y="18673"/>
                    <a:pt x="11571" y="18383"/>
                    <a:pt x="11216" y="1838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10568" y="2089158"/>
            <a:ext cx="426090" cy="426090"/>
            <a:chOff x="0" y="0"/>
            <a:chExt cx="1270000" cy="1270000"/>
          </a:xfrm>
        </p:grpSpPr>
        <p:sp>
          <p:nvSpPr>
            <p:cNvPr id="26" name="Freeform: Shape 25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244455" y="392458"/>
              <a:ext cx="806490" cy="535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" y="0"/>
                  </a:moveTo>
                  <a:cubicBezTo>
                    <a:pt x="470" y="0"/>
                    <a:pt x="195" y="307"/>
                    <a:pt x="86" y="741"/>
                  </a:cubicBezTo>
                  <a:cubicBezTo>
                    <a:pt x="32" y="899"/>
                    <a:pt x="0" y="1079"/>
                    <a:pt x="0" y="1267"/>
                  </a:cubicBezTo>
                  <a:lnTo>
                    <a:pt x="0" y="2845"/>
                  </a:lnTo>
                  <a:cubicBezTo>
                    <a:pt x="0" y="3191"/>
                    <a:pt x="12" y="3535"/>
                    <a:pt x="29" y="3876"/>
                  </a:cubicBezTo>
                  <a:cubicBezTo>
                    <a:pt x="274" y="8891"/>
                    <a:pt x="2295" y="13166"/>
                    <a:pt x="5150" y="15287"/>
                  </a:cubicBezTo>
                  <a:cubicBezTo>
                    <a:pt x="5186" y="16408"/>
                    <a:pt x="5802" y="17295"/>
                    <a:pt x="6556" y="17295"/>
                  </a:cubicBezTo>
                  <a:cubicBezTo>
                    <a:pt x="6564" y="17295"/>
                    <a:pt x="6575" y="17295"/>
                    <a:pt x="6584" y="17295"/>
                  </a:cubicBezTo>
                  <a:cubicBezTo>
                    <a:pt x="6588" y="17295"/>
                    <a:pt x="6593" y="17295"/>
                    <a:pt x="6598" y="17295"/>
                  </a:cubicBezTo>
                  <a:lnTo>
                    <a:pt x="12184" y="17295"/>
                  </a:lnTo>
                  <a:cubicBezTo>
                    <a:pt x="12248" y="17295"/>
                    <a:pt x="12310" y="17286"/>
                    <a:pt x="12369" y="17263"/>
                  </a:cubicBezTo>
                  <a:cubicBezTo>
                    <a:pt x="12982" y="17090"/>
                    <a:pt x="13448" y="16314"/>
                    <a:pt x="13504" y="15363"/>
                  </a:cubicBezTo>
                  <a:cubicBezTo>
                    <a:pt x="15141" y="14193"/>
                    <a:pt x="16516" y="12328"/>
                    <a:pt x="17448" y="10006"/>
                  </a:cubicBezTo>
                  <a:cubicBezTo>
                    <a:pt x="17522" y="10045"/>
                    <a:pt x="17603" y="10059"/>
                    <a:pt x="17684" y="10059"/>
                  </a:cubicBezTo>
                  <a:lnTo>
                    <a:pt x="19039" y="10059"/>
                  </a:lnTo>
                  <a:cubicBezTo>
                    <a:pt x="20451" y="10059"/>
                    <a:pt x="21600" y="8340"/>
                    <a:pt x="21600" y="6216"/>
                  </a:cubicBezTo>
                  <a:cubicBezTo>
                    <a:pt x="21600" y="4093"/>
                    <a:pt x="20451" y="2362"/>
                    <a:pt x="19039" y="2362"/>
                  </a:cubicBezTo>
                  <a:lnTo>
                    <a:pt x="18775" y="2362"/>
                  </a:lnTo>
                  <a:lnTo>
                    <a:pt x="18775" y="1267"/>
                  </a:lnTo>
                  <a:cubicBezTo>
                    <a:pt x="18775" y="1248"/>
                    <a:pt x="18776" y="1232"/>
                    <a:pt x="18775" y="1213"/>
                  </a:cubicBezTo>
                  <a:cubicBezTo>
                    <a:pt x="18776" y="1195"/>
                    <a:pt x="18775" y="1179"/>
                    <a:pt x="18775" y="1159"/>
                  </a:cubicBezTo>
                  <a:cubicBezTo>
                    <a:pt x="18775" y="522"/>
                    <a:pt x="18429" y="0"/>
                    <a:pt x="18005" y="0"/>
                  </a:cubicBezTo>
                  <a:lnTo>
                    <a:pt x="799" y="0"/>
                  </a:lnTo>
                  <a:close/>
                  <a:moveTo>
                    <a:pt x="1584" y="2308"/>
                  </a:moveTo>
                  <a:lnTo>
                    <a:pt x="17192" y="2308"/>
                  </a:lnTo>
                  <a:cubicBezTo>
                    <a:pt x="17192" y="2308"/>
                    <a:pt x="17192" y="2974"/>
                    <a:pt x="17192" y="2974"/>
                  </a:cubicBezTo>
                  <a:cubicBezTo>
                    <a:pt x="17144" y="9245"/>
                    <a:pt x="13743" y="14332"/>
                    <a:pt x="9566" y="14332"/>
                  </a:cubicBezTo>
                  <a:lnTo>
                    <a:pt x="9209" y="14332"/>
                  </a:lnTo>
                  <a:cubicBezTo>
                    <a:pt x="5034" y="14332"/>
                    <a:pt x="1632" y="9245"/>
                    <a:pt x="1584" y="2974"/>
                  </a:cubicBezTo>
                  <a:lnTo>
                    <a:pt x="1584" y="2308"/>
                  </a:lnTo>
                  <a:close/>
                  <a:moveTo>
                    <a:pt x="18711" y="4477"/>
                  </a:moveTo>
                  <a:lnTo>
                    <a:pt x="19039" y="4477"/>
                  </a:lnTo>
                  <a:cubicBezTo>
                    <a:pt x="19675" y="4477"/>
                    <a:pt x="20195" y="5261"/>
                    <a:pt x="20195" y="6216"/>
                  </a:cubicBezTo>
                  <a:cubicBezTo>
                    <a:pt x="20195" y="7173"/>
                    <a:pt x="19675" y="7944"/>
                    <a:pt x="19039" y="7944"/>
                  </a:cubicBezTo>
                  <a:lnTo>
                    <a:pt x="18126" y="7944"/>
                  </a:lnTo>
                  <a:cubicBezTo>
                    <a:pt x="18416" y="6848"/>
                    <a:pt x="18616" y="5688"/>
                    <a:pt x="18711" y="4477"/>
                  </a:cubicBezTo>
                  <a:close/>
                  <a:moveTo>
                    <a:pt x="528" y="18551"/>
                  </a:moveTo>
                  <a:cubicBezTo>
                    <a:pt x="502" y="18551"/>
                    <a:pt x="482" y="18556"/>
                    <a:pt x="457" y="18562"/>
                  </a:cubicBezTo>
                  <a:cubicBezTo>
                    <a:pt x="461" y="19726"/>
                    <a:pt x="1086" y="20666"/>
                    <a:pt x="1862" y="20666"/>
                  </a:cubicBezTo>
                  <a:lnTo>
                    <a:pt x="4266" y="20666"/>
                  </a:lnTo>
                  <a:cubicBezTo>
                    <a:pt x="4308" y="21189"/>
                    <a:pt x="4598" y="21600"/>
                    <a:pt x="4958" y="21600"/>
                  </a:cubicBezTo>
                  <a:lnTo>
                    <a:pt x="13817" y="21600"/>
                  </a:lnTo>
                  <a:cubicBezTo>
                    <a:pt x="14177" y="21600"/>
                    <a:pt x="14474" y="21189"/>
                    <a:pt x="14517" y="20666"/>
                  </a:cubicBezTo>
                  <a:lnTo>
                    <a:pt x="16956" y="20666"/>
                  </a:lnTo>
                  <a:cubicBezTo>
                    <a:pt x="17728" y="20666"/>
                    <a:pt x="18362" y="19735"/>
                    <a:pt x="18369" y="18573"/>
                  </a:cubicBezTo>
                  <a:cubicBezTo>
                    <a:pt x="18330" y="18562"/>
                    <a:pt x="18286" y="18551"/>
                    <a:pt x="18247" y="18551"/>
                  </a:cubicBezTo>
                  <a:lnTo>
                    <a:pt x="528" y="1855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32"/>
          <p:cNvGrpSpPr/>
          <p:nvPr/>
        </p:nvGrpSpPr>
        <p:grpSpPr>
          <a:xfrm>
            <a:off x="448952" y="2014525"/>
            <a:ext cx="1761616" cy="668728"/>
            <a:chOff x="1918379" y="1734048"/>
            <a:chExt cx="2348822" cy="891638"/>
          </a:xfrm>
        </p:grpSpPr>
        <p:sp>
          <p:nvSpPr>
            <p:cNvPr id="15" name="TextBox 33"/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wrap="square" rIns="216000" anchor="t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6" name="Rectangle 34"/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wrap="none" lIns="0" tIns="0" rIns="216000" bIns="0" anchor="b" anchorCtr="0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6933430" y="2004991"/>
            <a:ext cx="1887041" cy="601048"/>
            <a:chOff x="7996807" y="1734930"/>
            <a:chExt cx="2516055" cy="801398"/>
          </a:xfrm>
        </p:grpSpPr>
        <p:sp>
          <p:nvSpPr>
            <p:cNvPr id="13" name="TextBox 36"/>
            <p:cNvSpPr txBox="1"/>
            <p:nvPr/>
          </p:nvSpPr>
          <p:spPr>
            <a:xfrm>
              <a:off x="7996807" y="1982330"/>
              <a:ext cx="2516055" cy="553998"/>
            </a:xfrm>
            <a:prstGeom prst="rect">
              <a:avLst/>
            </a:prstGeom>
            <a:noFill/>
          </p:spPr>
          <p:txBody>
            <a:bodyPr wrap="square" lIns="216000" rIns="216000" anchor="ctr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4" name="Rectangle 37"/>
            <p:cNvSpPr/>
            <p:nvPr/>
          </p:nvSpPr>
          <p:spPr>
            <a:xfrm>
              <a:off x="7996808" y="1734930"/>
              <a:ext cx="1513437" cy="323165"/>
            </a:xfrm>
            <a:prstGeom prst="rect">
              <a:avLst/>
            </a:prstGeom>
          </p:spPr>
          <p:txBody>
            <a:bodyPr wrap="none" lIns="216000" tIns="0" rIns="216000" bIns="0" anchor="ctr" anchorCtr="0">
              <a:normAutofit/>
            </a:bodyPr>
            <a:lstStyle/>
            <a:p>
              <a:r>
                <a:rPr lang="zh-CN" altLang="en-US" sz="1400" b="1" dirty="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448952" y="2897688"/>
            <a:ext cx="1761616" cy="668728"/>
            <a:chOff x="1918379" y="1734048"/>
            <a:chExt cx="2348822" cy="891638"/>
          </a:xfrm>
        </p:grpSpPr>
        <p:sp>
          <p:nvSpPr>
            <p:cNvPr id="11" name="TextBox 39"/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wrap="square" rIns="216000" anchor="t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2" name="Rectangle 40"/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wrap="none" lIns="0" tIns="0" rIns="216000" bIns="0" anchor="b" anchorCtr="0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6933431" y="2888154"/>
            <a:ext cx="1887040" cy="622546"/>
            <a:chOff x="7996808" y="1734930"/>
            <a:chExt cx="2516054" cy="830062"/>
          </a:xfrm>
        </p:grpSpPr>
        <p:sp>
          <p:nvSpPr>
            <p:cNvPr id="9" name="TextBox 42"/>
            <p:cNvSpPr txBox="1"/>
            <p:nvPr/>
          </p:nvSpPr>
          <p:spPr>
            <a:xfrm>
              <a:off x="7996808" y="2010994"/>
              <a:ext cx="2516054" cy="553998"/>
            </a:xfrm>
            <a:prstGeom prst="rect">
              <a:avLst/>
            </a:prstGeom>
            <a:noFill/>
          </p:spPr>
          <p:txBody>
            <a:bodyPr wrap="square" lIns="216000" rIns="216000" anchor="ctr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0" name="Rectangle 43"/>
            <p:cNvSpPr/>
            <p:nvPr/>
          </p:nvSpPr>
          <p:spPr>
            <a:xfrm>
              <a:off x="7996808" y="1734930"/>
              <a:ext cx="1513437" cy="323165"/>
            </a:xfrm>
            <a:prstGeom prst="rect">
              <a:avLst/>
            </a:prstGeom>
          </p:spPr>
          <p:txBody>
            <a:bodyPr wrap="none" lIns="216000" tIns="0" rIns="216000" bIns="0" anchor="ctr" anchorCtr="0">
              <a:normAutofit/>
            </a:bodyPr>
            <a:lstStyle/>
            <a:p>
              <a:r>
                <a:rPr lang="zh-CN" altLang="en-US" sz="1400" b="1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4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b="45325"/>
          <a:stretch>
            <a:fillRect/>
          </a:stretch>
        </p:blipFill>
        <p:spPr>
          <a:xfrm>
            <a:off x="2013560" y="1176972"/>
            <a:ext cx="4919869" cy="2812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663783" y="1809830"/>
            <a:ext cx="14505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u="none" strike="noStrike" cap="none" normalizeH="0" baseline="0" dirty="0" smtClean="0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sz="4400" u="none" strike="noStrike" cap="none" normalizeH="0" baseline="0" dirty="0">
              <a:ln>
                <a:noFill/>
              </a:ln>
              <a:solidFill>
                <a:srgbClr val="FD72A3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730580" y="1563638"/>
            <a:ext cx="131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PART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rgbClr val="FD72A3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491880" y="1809830"/>
            <a:ext cx="3045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kumimoji="0" lang="zh-CN" sz="2800" i="0" u="none" strike="noStrike" cap="none" normalizeH="0" baseline="0" dirty="0">
              <a:ln>
                <a:noFill/>
              </a:ln>
              <a:solidFill>
                <a:srgbClr val="FD72A3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750216" y="2292728"/>
            <a:ext cx="2647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/>
            <a:r>
              <a:rPr lang="en-US" altLang="zh-CN" sz="12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PLEASE ADD YOUR TITLE HERE</a:t>
            </a:r>
            <a:endParaRPr kumimoji="0" lang="zh-CN" sz="1100" i="0" u="none" strike="noStrike" cap="none" normalizeH="0" baseline="0" dirty="0">
              <a:ln>
                <a:noFill/>
              </a:ln>
              <a:solidFill>
                <a:srgbClr val="FD72A3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/>
          <a:srcRect b="35809"/>
          <a:stretch>
            <a:fillRect/>
          </a:stretch>
        </p:blipFill>
        <p:spPr>
          <a:xfrm>
            <a:off x="0" y="2172455"/>
            <a:ext cx="9144000" cy="299158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15336" y="3246670"/>
            <a:ext cx="4597744" cy="28921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32155" y="843558"/>
            <a:ext cx="2883963" cy="4694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00192" y="951750"/>
            <a:ext cx="2178156" cy="3606773"/>
            <a:chOff x="6423378" y="951750"/>
            <a:chExt cx="2178156" cy="3606773"/>
          </a:xfrm>
        </p:grpSpPr>
        <p:grpSp>
          <p:nvGrpSpPr>
            <p:cNvPr id="5" name="îśļíḓé"/>
            <p:cNvGrpSpPr/>
            <p:nvPr/>
          </p:nvGrpSpPr>
          <p:grpSpPr>
            <a:xfrm>
              <a:off x="6423378" y="951750"/>
              <a:ext cx="2178156" cy="932438"/>
              <a:chOff x="8564503" y="1269000"/>
              <a:chExt cx="2904208" cy="1243251"/>
            </a:xfrm>
          </p:grpSpPr>
          <p:sp>
            <p:nvSpPr>
              <p:cNvPr id="15" name="ïšḷîḑè"/>
              <p:cNvSpPr/>
              <p:nvPr/>
            </p:nvSpPr>
            <p:spPr>
              <a:xfrm>
                <a:off x="8564503" y="1641773"/>
                <a:ext cx="2904208" cy="870478"/>
              </a:xfrm>
              <a:prstGeom prst="snip2SameRect">
                <a:avLst>
                  <a:gd name="adj1" fmla="val 0"/>
                  <a:gd name="adj2" fmla="val 0"/>
                </a:avLst>
              </a:prstGeom>
            </p:spPr>
            <p:txBody>
              <a:bodyPr wrap="square" lIns="90000" tIns="46800" rIns="90000" bIns="46800" anchor="t">
                <a:normAutofit lnSpcReduction="10000"/>
              </a:bodyPr>
              <a:lstStyle/>
              <a:p>
                <a:pPr marL="228600" indent="-228600">
                  <a:lnSpc>
                    <a:spcPct val="130000"/>
                  </a:lnSpc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6" name="is1ïḋe"/>
              <p:cNvSpPr txBox="1"/>
              <p:nvPr/>
            </p:nvSpPr>
            <p:spPr bwMode="auto">
              <a:xfrm>
                <a:off x="8564503" y="1269000"/>
                <a:ext cx="2904208" cy="37277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  <a:endParaRPr lang="en-US" altLang="zh-CN" sz="1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islïdè"/>
            <p:cNvGrpSpPr/>
            <p:nvPr/>
          </p:nvGrpSpPr>
          <p:grpSpPr>
            <a:xfrm>
              <a:off x="6423378" y="2288918"/>
              <a:ext cx="2178156" cy="932438"/>
              <a:chOff x="8564503" y="2979378"/>
              <a:chExt cx="2904208" cy="1243251"/>
            </a:xfrm>
          </p:grpSpPr>
          <p:sp>
            <p:nvSpPr>
              <p:cNvPr id="13" name="î$1iḍê"/>
              <p:cNvSpPr/>
              <p:nvPr/>
            </p:nvSpPr>
            <p:spPr>
              <a:xfrm>
                <a:off x="8564503" y="3352151"/>
                <a:ext cx="2904208" cy="870478"/>
              </a:xfrm>
              <a:prstGeom prst="snip2SameRect">
                <a:avLst>
                  <a:gd name="adj1" fmla="val 0"/>
                  <a:gd name="adj2" fmla="val 0"/>
                </a:avLst>
              </a:prstGeom>
            </p:spPr>
            <p:txBody>
              <a:bodyPr wrap="square" lIns="90000" tIns="46800" rIns="90000" bIns="46800" anchor="t">
                <a:normAutofit lnSpcReduction="10000"/>
              </a:bodyPr>
              <a:lstStyle/>
              <a:p>
                <a:pPr marL="228600" indent="-228600">
                  <a:lnSpc>
                    <a:spcPct val="130000"/>
                  </a:lnSpc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4" name="îṥlîḓe"/>
              <p:cNvSpPr txBox="1"/>
              <p:nvPr/>
            </p:nvSpPr>
            <p:spPr bwMode="auto">
              <a:xfrm>
                <a:off x="8564503" y="2979378"/>
                <a:ext cx="2904208" cy="37277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  <a:endParaRPr lang="en-US" altLang="zh-CN" sz="16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ïšľïḋe"/>
            <p:cNvGrpSpPr/>
            <p:nvPr/>
          </p:nvGrpSpPr>
          <p:grpSpPr>
            <a:xfrm>
              <a:off x="6423378" y="3626085"/>
              <a:ext cx="2178156" cy="932438"/>
              <a:chOff x="8564503" y="4689756"/>
              <a:chExt cx="2904208" cy="1243251"/>
            </a:xfrm>
          </p:grpSpPr>
          <p:sp>
            <p:nvSpPr>
              <p:cNvPr id="11" name="îṩḻïdé"/>
              <p:cNvSpPr/>
              <p:nvPr/>
            </p:nvSpPr>
            <p:spPr>
              <a:xfrm>
                <a:off x="8564503" y="5062529"/>
                <a:ext cx="2904208" cy="870478"/>
              </a:xfrm>
              <a:prstGeom prst="snip2SameRect">
                <a:avLst>
                  <a:gd name="adj1" fmla="val 0"/>
                  <a:gd name="adj2" fmla="val 0"/>
                </a:avLst>
              </a:prstGeom>
            </p:spPr>
            <p:txBody>
              <a:bodyPr wrap="square" lIns="90000" tIns="46800" rIns="90000" bIns="46800" anchor="t">
                <a:normAutofit lnSpcReduction="10000"/>
              </a:bodyPr>
              <a:lstStyle/>
              <a:p>
                <a:pPr marL="228600" indent="-228600">
                  <a:lnSpc>
                    <a:spcPct val="130000"/>
                  </a:lnSpc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2" name="îṥļiďe"/>
              <p:cNvSpPr txBox="1"/>
              <p:nvPr/>
            </p:nvSpPr>
            <p:spPr bwMode="auto">
              <a:xfrm>
                <a:off x="8564503" y="4689756"/>
                <a:ext cx="2904208" cy="37277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  <a:endParaRPr lang="en-US" altLang="zh-CN" sz="16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6462211" y="2092550"/>
              <a:ext cx="213932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462211" y="3429718"/>
              <a:ext cx="213932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ïS1íḍe"/>
          <p:cNvSpPr txBox="1"/>
          <p:nvPr/>
        </p:nvSpPr>
        <p:spPr>
          <a:xfrm>
            <a:off x="503635" y="2074874"/>
            <a:ext cx="2988690" cy="115745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  <a:endParaRPr lang="en-US" sz="1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39752" y="951750"/>
            <a:ext cx="3741327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screen"/>
          <a:srcRect b="35809"/>
          <a:stretch>
            <a:fillRect/>
          </a:stretch>
        </p:blipFill>
        <p:spPr>
          <a:xfrm>
            <a:off x="0" y="2172455"/>
            <a:ext cx="9144000" cy="299158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288437" y="987574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endParaRPr lang="zh-CN" altLang="en-US" sz="7200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43923" y="-1547"/>
            <a:ext cx="3581759" cy="127118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88085" y="3350296"/>
            <a:ext cx="4597744" cy="289213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3953506" y="1442736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ontents</a:t>
            </a:r>
            <a:endParaRPr lang="zh-CN" altLang="en-US" sz="2400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948561" y="105958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47536" y="2179166"/>
            <a:ext cx="6444489" cy="1756246"/>
            <a:chOff x="1347536" y="2446492"/>
            <a:chExt cx="6444489" cy="1756246"/>
          </a:xfrm>
        </p:grpSpPr>
        <p:sp>
          <p:nvSpPr>
            <p:cNvPr id="39" name="TextBox 6"/>
            <p:cNvSpPr txBox="1">
              <a:spLocks noChangeArrowheads="1"/>
            </p:cNvSpPr>
            <p:nvPr/>
          </p:nvSpPr>
          <p:spPr bwMode="auto">
            <a:xfrm>
              <a:off x="1693852" y="2550836"/>
              <a:ext cx="19673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lvl="0" algn="ctr"/>
              <a:r>
                <a:rPr lang="zh-CN" altLang="en-US" sz="2000" dirty="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kumimoji="0" lang="zh-CN" sz="1800" i="0" u="none" strike="noStrike" cap="none" normalizeH="0" baseline="0" dirty="0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TextBox 6"/>
            <p:cNvSpPr txBox="1">
              <a:spLocks noChangeArrowheads="1"/>
            </p:cNvSpPr>
            <p:nvPr/>
          </p:nvSpPr>
          <p:spPr bwMode="auto">
            <a:xfrm>
              <a:off x="1347537" y="2550776"/>
              <a:ext cx="5669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u="none" strike="noStrike" cap="none" normalizeH="0" baseline="0" dirty="0">
                  <a:ln>
                    <a:noFill/>
                  </a:ln>
                  <a:solidFill>
                    <a:srgbClr val="FD72A3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zh-CN" sz="1800" u="none" strike="noStrike" cap="none" normalizeH="0" baseline="0" dirty="0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347536" y="2446492"/>
              <a:ext cx="2313703" cy="616047"/>
            </a:xfrm>
            <a:prstGeom prst="rect">
              <a:avLst/>
            </a:prstGeom>
            <a:noFill/>
            <a:ln>
              <a:solidFill>
                <a:srgbClr val="FD72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D72A3"/>
                </a:solidFill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751931" y="2550776"/>
              <a:ext cx="220678" cy="400110"/>
            </a:xfrm>
            <a:prstGeom prst="line">
              <a:avLst/>
            </a:prstGeom>
            <a:ln>
              <a:solidFill>
                <a:srgbClr val="FD7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"/>
            <p:cNvSpPr txBox="1">
              <a:spLocks noChangeArrowheads="1"/>
            </p:cNvSpPr>
            <p:nvPr/>
          </p:nvSpPr>
          <p:spPr bwMode="auto">
            <a:xfrm>
              <a:off x="5824637" y="2550836"/>
              <a:ext cx="19673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lvl="0" algn="ctr"/>
              <a:r>
                <a:rPr lang="zh-CN" altLang="en-US" sz="2000" dirty="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kumimoji="0" lang="zh-CN" sz="1800" i="0" u="none" strike="noStrike" cap="none" normalizeH="0" baseline="0" dirty="0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TextBox 6"/>
            <p:cNvSpPr txBox="1">
              <a:spLocks noChangeArrowheads="1"/>
            </p:cNvSpPr>
            <p:nvPr/>
          </p:nvSpPr>
          <p:spPr bwMode="auto">
            <a:xfrm>
              <a:off x="5478322" y="2550776"/>
              <a:ext cx="5669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u="none" strike="noStrike" cap="none" normalizeH="0" baseline="0" dirty="0" smtClean="0">
                  <a:ln>
                    <a:noFill/>
                  </a:ln>
                  <a:solidFill>
                    <a:srgbClr val="FD72A3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zh-CN" sz="1800" u="none" strike="noStrike" cap="none" normalizeH="0" baseline="0" dirty="0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5478321" y="2446492"/>
              <a:ext cx="2313703" cy="616047"/>
            </a:xfrm>
            <a:prstGeom prst="rect">
              <a:avLst/>
            </a:prstGeom>
            <a:noFill/>
            <a:ln>
              <a:solidFill>
                <a:srgbClr val="FD72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D72A3"/>
                </a:solidFill>
                <a:cs typeface="+mn-ea"/>
                <a:sym typeface="+mn-lt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5882716" y="2550776"/>
              <a:ext cx="220678" cy="400110"/>
            </a:xfrm>
            <a:prstGeom prst="line">
              <a:avLst/>
            </a:prstGeom>
            <a:ln>
              <a:solidFill>
                <a:srgbClr val="FD7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"/>
            <p:cNvSpPr txBox="1">
              <a:spLocks noChangeArrowheads="1"/>
            </p:cNvSpPr>
            <p:nvPr/>
          </p:nvSpPr>
          <p:spPr bwMode="auto">
            <a:xfrm>
              <a:off x="1693852" y="3691035"/>
              <a:ext cx="19673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lvl="0" algn="ctr"/>
              <a:r>
                <a:rPr lang="zh-CN" altLang="en-US" sz="2000" dirty="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kumimoji="0" lang="zh-CN" sz="1800" i="0" u="none" strike="noStrike" cap="none" normalizeH="0" baseline="0" dirty="0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TextBox 6"/>
            <p:cNvSpPr txBox="1">
              <a:spLocks noChangeArrowheads="1"/>
            </p:cNvSpPr>
            <p:nvPr/>
          </p:nvSpPr>
          <p:spPr bwMode="auto">
            <a:xfrm>
              <a:off x="1347537" y="3690975"/>
              <a:ext cx="5669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u="none" strike="noStrike" cap="none" normalizeH="0" baseline="0" dirty="0" smtClean="0">
                  <a:ln>
                    <a:noFill/>
                  </a:ln>
                  <a:solidFill>
                    <a:srgbClr val="FD72A3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zh-CN" sz="1800" u="none" strike="noStrike" cap="none" normalizeH="0" baseline="0" dirty="0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347536" y="3586691"/>
              <a:ext cx="2313703" cy="616047"/>
            </a:xfrm>
            <a:prstGeom prst="rect">
              <a:avLst/>
            </a:prstGeom>
            <a:noFill/>
            <a:ln>
              <a:solidFill>
                <a:srgbClr val="FD72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D72A3"/>
                </a:solidFill>
                <a:cs typeface="+mn-ea"/>
                <a:sym typeface="+mn-lt"/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1751931" y="3690975"/>
              <a:ext cx="220678" cy="400110"/>
            </a:xfrm>
            <a:prstGeom prst="line">
              <a:avLst/>
            </a:prstGeom>
            <a:ln>
              <a:solidFill>
                <a:srgbClr val="FD7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6"/>
            <p:cNvSpPr txBox="1">
              <a:spLocks noChangeArrowheads="1"/>
            </p:cNvSpPr>
            <p:nvPr/>
          </p:nvSpPr>
          <p:spPr bwMode="auto">
            <a:xfrm>
              <a:off x="5824637" y="3691035"/>
              <a:ext cx="19673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lvl="0" algn="ctr"/>
              <a:r>
                <a:rPr lang="zh-CN" altLang="en-US" sz="2000" dirty="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kumimoji="0" lang="zh-CN" sz="1800" i="0" u="none" strike="noStrike" cap="none" normalizeH="0" baseline="0" dirty="0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TextBox 6"/>
            <p:cNvSpPr txBox="1">
              <a:spLocks noChangeArrowheads="1"/>
            </p:cNvSpPr>
            <p:nvPr/>
          </p:nvSpPr>
          <p:spPr bwMode="auto">
            <a:xfrm>
              <a:off x="5478322" y="3690975"/>
              <a:ext cx="5669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u="none" strike="noStrike" cap="none" normalizeH="0" baseline="0" dirty="0" smtClean="0">
                  <a:ln>
                    <a:noFill/>
                  </a:ln>
                  <a:solidFill>
                    <a:srgbClr val="FD72A3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kumimoji="0" lang="zh-CN" sz="1800" u="none" strike="noStrike" cap="none" normalizeH="0" baseline="0" dirty="0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5478321" y="3586691"/>
              <a:ext cx="2313703" cy="616047"/>
            </a:xfrm>
            <a:prstGeom prst="rect">
              <a:avLst/>
            </a:prstGeom>
            <a:noFill/>
            <a:ln>
              <a:solidFill>
                <a:srgbClr val="FD72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D72A3"/>
                </a:solidFill>
                <a:cs typeface="+mn-ea"/>
                <a:sym typeface="+mn-lt"/>
              </a:endParaRP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5882716" y="3690975"/>
              <a:ext cx="220678" cy="400110"/>
            </a:xfrm>
            <a:prstGeom prst="line">
              <a:avLst/>
            </a:prstGeom>
            <a:ln>
              <a:solidFill>
                <a:srgbClr val="FD7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3080901" y="1430416"/>
            <a:ext cx="2982199" cy="1499643"/>
            <a:chOff x="3080901" y="1430416"/>
            <a:chExt cx="2982199" cy="1499643"/>
          </a:xfrm>
        </p:grpSpPr>
        <p:cxnSp>
          <p:nvCxnSpPr>
            <p:cNvPr id="3" name="is1ide-肘形连接符 33"/>
            <p:cNvCxnSpPr>
              <a:stCxn id="17" idx="3"/>
              <a:endCxn id="11" idx="2"/>
            </p:cNvCxnSpPr>
            <p:nvPr/>
          </p:nvCxnSpPr>
          <p:spPr>
            <a:xfrm flipV="1">
              <a:off x="3080901" y="1430416"/>
              <a:ext cx="1491099" cy="989558"/>
            </a:xfrm>
            <a:prstGeom prst="bentConnector2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is1ide-肘形连接符 26"/>
            <p:cNvCxnSpPr>
              <a:stCxn id="12" idx="1"/>
              <a:endCxn id="11" idx="2"/>
            </p:cNvCxnSpPr>
            <p:nvPr/>
          </p:nvCxnSpPr>
          <p:spPr>
            <a:xfrm rot="10800000">
              <a:off x="4572000" y="1430416"/>
              <a:ext cx="1491100" cy="989558"/>
            </a:xfrm>
            <a:prstGeom prst="bentConnector2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is1ide-Straight Connector 4"/>
            <p:cNvCxnSpPr>
              <a:stCxn id="11" idx="2"/>
              <a:endCxn id="23" idx="0"/>
            </p:cNvCxnSpPr>
            <p:nvPr/>
          </p:nvCxnSpPr>
          <p:spPr>
            <a:xfrm>
              <a:off x="4572000" y="1430416"/>
              <a:ext cx="0" cy="1499643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1002433" y="1751743"/>
            <a:ext cx="7139134" cy="2536318"/>
            <a:chOff x="1002433" y="1751743"/>
            <a:chExt cx="7139134" cy="2536318"/>
          </a:xfrm>
        </p:grpSpPr>
        <p:grpSp>
          <p:nvGrpSpPr>
            <p:cNvPr id="6" name="组合 5"/>
            <p:cNvGrpSpPr/>
            <p:nvPr/>
          </p:nvGrpSpPr>
          <p:grpSpPr>
            <a:xfrm>
              <a:off x="3532766" y="1751743"/>
              <a:ext cx="2078468" cy="2536318"/>
              <a:chOff x="4631453" y="2708918"/>
              <a:chExt cx="2771290" cy="3381757"/>
            </a:xfrm>
          </p:grpSpPr>
          <p:sp>
            <p:nvSpPr>
              <p:cNvPr id="22" name="is1ide-Rectangle 21"/>
              <p:cNvSpPr/>
              <p:nvPr/>
            </p:nvSpPr>
            <p:spPr>
              <a:xfrm>
                <a:off x="4631453" y="4427355"/>
                <a:ext cx="2771290" cy="1663320"/>
              </a:xfrm>
              <a:prstGeom prst="rect">
                <a:avLst/>
              </a:pr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is1ide-Rounded Rectangle 22"/>
              <p:cNvSpPr/>
              <p:nvPr/>
            </p:nvSpPr>
            <p:spPr>
              <a:xfrm>
                <a:off x="5477038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zh-CN" altLang="en-US">
                    <a:cs typeface="+mn-ea"/>
                    <a:sym typeface="+mn-lt"/>
                  </a:rPr>
                  <a:t>关键词</a:t>
                </a: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4762540" y="2708918"/>
                <a:ext cx="2509117" cy="1030224"/>
                <a:chOff x="251866" y="1988839"/>
                <a:chExt cx="3288629" cy="784007"/>
              </a:xfrm>
              <a:solidFill>
                <a:schemeClr val="bg1"/>
              </a:solidFill>
            </p:grpSpPr>
            <p:sp>
              <p:nvSpPr>
                <p:cNvPr id="25" name="íṩľíḍè-TextBox 5"/>
                <p:cNvSpPr txBox="1"/>
                <p:nvPr/>
              </p:nvSpPr>
              <p:spPr>
                <a:xfrm>
                  <a:off x="251866" y="2295215"/>
                  <a:ext cx="3288629" cy="477631"/>
                </a:xfrm>
                <a:prstGeom prst="rect">
                  <a:avLst/>
                </a:prstGeom>
                <a:grpFill/>
              </p:spPr>
              <p:txBody>
                <a:bodyPr wrap="square" lIns="90000" tIns="46800" rIns="90000" bIns="46800" anchor="t">
                  <a:normAutofit fontScale="70000" lnSpcReduction="20000"/>
                </a:bodyPr>
                <a:lstStyle/>
                <a:p>
                  <a:pPr algn="ctr" defTabSz="914400">
                    <a:lnSpc>
                      <a:spcPct val="120000"/>
                    </a:lnSpc>
                    <a:defRPr/>
                  </a:pPr>
                  <a:r>
                    <a:rPr lang="zh-CN" altLang="en-US" sz="1100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26" name="íṩľíḍè-Rectangle 25"/>
                <p:cNvSpPr/>
                <p:nvPr/>
              </p:nvSpPr>
              <p:spPr>
                <a:xfrm>
                  <a:off x="251866" y="1988839"/>
                  <a:ext cx="3288629" cy="306375"/>
                </a:xfrm>
                <a:prstGeom prst="rect">
                  <a:avLst/>
                </a:prstGeom>
                <a:grpFill/>
              </p:spPr>
              <p:txBody>
                <a:bodyPr wrap="none" lIns="90000" tIns="46800" rIns="90000" bIns="46800" anchor="b">
                  <a:normAutofit fontScale="92500" lnSpcReduction="10000"/>
                </a:bodyPr>
                <a:lstStyle/>
                <a:p>
                  <a:pPr lvl="0" algn="ctr" defTabSz="914400">
                    <a:defRPr/>
                  </a:pPr>
                  <a:r>
                    <a:rPr lang="zh-CN" altLang="en-US" sz="1600" b="1" dirty="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1002433" y="1796229"/>
              <a:ext cx="2078468" cy="2366851"/>
              <a:chOff x="1336578" y="2768232"/>
              <a:chExt cx="2771290" cy="3155801"/>
            </a:xfrm>
          </p:grpSpPr>
          <p:sp>
            <p:nvSpPr>
              <p:cNvPr id="17" name="íṩľíḍè-Rectangle 16"/>
              <p:cNvSpPr/>
              <p:nvPr/>
            </p:nvSpPr>
            <p:spPr>
              <a:xfrm>
                <a:off x="1336578" y="2768232"/>
                <a:ext cx="2771290" cy="1663320"/>
              </a:xfrm>
              <a:prstGeom prst="rect">
                <a:avLst/>
              </a:prstGeom>
              <a:blipFill dpi="0" rotWithShape="1">
                <a:blip r:embed="rId5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íṩľíḍè-Rounded Rectangle 17"/>
              <p:cNvSpPr/>
              <p:nvPr/>
            </p:nvSpPr>
            <p:spPr>
              <a:xfrm>
                <a:off x="2182163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zh-CN" altLang="en-US">
                    <a:cs typeface="+mn-ea"/>
                    <a:sym typeface="+mn-lt"/>
                  </a:rPr>
                  <a:t>关键词</a:t>
                </a: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1433209" y="4878031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20" name="íṩľíḍè-TextBox 5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10000"/>
                </a:bodyPr>
                <a:lstStyle/>
                <a:p>
                  <a:pPr algn="ctr" defTabSz="914400">
                    <a:lnSpc>
                      <a:spcPct val="120000"/>
                    </a:lnSpc>
                    <a:defRPr/>
                  </a:pPr>
                  <a:r>
                    <a:rPr lang="zh-CN" altLang="en-US" sz="1100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21" name="íṩľíḍè-Rectangle 20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algn="ctr" defTabSz="914400">
                    <a:defRPr/>
                  </a:pPr>
                  <a:r>
                    <a:rPr lang="zh-CN" altLang="en-US" sz="1600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6063099" y="1796229"/>
              <a:ext cx="2078468" cy="2366851"/>
              <a:chOff x="8084133" y="2768232"/>
              <a:chExt cx="2771290" cy="3155801"/>
            </a:xfrm>
          </p:grpSpPr>
          <p:sp>
            <p:nvSpPr>
              <p:cNvPr id="12" name="íṩľíḍè-Rectangle 11"/>
              <p:cNvSpPr/>
              <p:nvPr/>
            </p:nvSpPr>
            <p:spPr>
              <a:xfrm>
                <a:off x="8084133" y="2768232"/>
                <a:ext cx="2771290" cy="1663320"/>
              </a:xfrm>
              <a:prstGeom prst="rect">
                <a:avLst/>
              </a:prstGeom>
              <a:blipFill dpi="0" rotWithShape="1">
                <a:blip r:embed="rId6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íṩľíḍè-Rounded Rectangle 12"/>
              <p:cNvSpPr/>
              <p:nvPr/>
            </p:nvSpPr>
            <p:spPr>
              <a:xfrm>
                <a:off x="8929718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rgbClr val="E66F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zh-CN" altLang="en-US">
                    <a:cs typeface="+mn-ea"/>
                    <a:sym typeface="+mn-lt"/>
                  </a:rPr>
                  <a:t>关键词</a:t>
                </a: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8180764" y="4878031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5" name="íṩľíḍè-TextBox 5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10000"/>
                </a:bodyPr>
                <a:lstStyle/>
                <a:p>
                  <a:pPr algn="ctr" defTabSz="914400">
                    <a:lnSpc>
                      <a:spcPct val="120000"/>
                    </a:lnSpc>
                    <a:defRPr/>
                  </a:pPr>
                  <a:r>
                    <a:rPr lang="zh-CN" altLang="en-US" sz="1100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16" name="íṩľíḍè-Rectangle 15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algn="ctr" defTabSz="914400">
                    <a:defRPr/>
                  </a:pPr>
                  <a:r>
                    <a:rPr lang="zh-CN" altLang="en-US" sz="1600" b="1" dirty="0">
                      <a:solidFill>
                        <a:srgbClr val="E66FA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</p:grpSp>
      <p:grpSp>
        <p:nvGrpSpPr>
          <p:cNvPr id="9" name="组合 8"/>
          <p:cNvGrpSpPr/>
          <p:nvPr/>
        </p:nvGrpSpPr>
        <p:grpSpPr>
          <a:xfrm>
            <a:off x="2652119" y="627534"/>
            <a:ext cx="3839762" cy="802882"/>
            <a:chOff x="3536159" y="3725012"/>
            <a:chExt cx="5119683" cy="940703"/>
          </a:xfrm>
        </p:grpSpPr>
        <p:sp>
          <p:nvSpPr>
            <p:cNvPr id="10" name="íṩľíḍè-Rectangle 9"/>
            <p:cNvSpPr/>
            <p:nvPr/>
          </p:nvSpPr>
          <p:spPr>
            <a:xfrm>
              <a:off x="3536160" y="3725012"/>
              <a:ext cx="5119682" cy="4230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0000" tIns="46800" rIns="90000" bIns="46800" anchor="ctr" anchorCtr="0">
              <a:normAutofit fontScale="85000" lnSpcReduction="20000"/>
            </a:bodyPr>
            <a:lstStyle/>
            <a:p>
              <a:pPr algn="ctr">
                <a:buSzPct val="25000"/>
              </a:pPr>
              <a:r>
                <a:rPr lang="zh-CN" altLang="en-US" sz="2400" b="1" dirty="0"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1" name="íṩľíḍè-文本框 26"/>
            <p:cNvSpPr txBox="1"/>
            <p:nvPr/>
          </p:nvSpPr>
          <p:spPr>
            <a:xfrm>
              <a:off x="3536159" y="4148027"/>
              <a:ext cx="5119682" cy="517688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fontScale="92500" lnSpcReduction="20000"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2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89386" y="802415"/>
            <a:ext cx="3844745" cy="3832484"/>
            <a:chOff x="2589386" y="802415"/>
            <a:chExt cx="3844745" cy="3832484"/>
          </a:xfrm>
        </p:grpSpPr>
        <p:sp>
          <p:nvSpPr>
            <p:cNvPr id="4" name="ïŝļîďè"/>
            <p:cNvSpPr/>
            <p:nvPr/>
          </p:nvSpPr>
          <p:spPr>
            <a:xfrm rot="2700000">
              <a:off x="2589386" y="802415"/>
              <a:ext cx="2248393" cy="2248393"/>
            </a:xfrm>
            <a:prstGeom prst="arc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íSliḋe"/>
            <p:cNvSpPr/>
            <p:nvPr/>
          </p:nvSpPr>
          <p:spPr>
            <a:xfrm rot="13500000">
              <a:off x="4185738" y="2386506"/>
              <a:ext cx="2248393" cy="2248393"/>
            </a:xfrm>
            <a:prstGeom prst="arc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" name="îṧlíḋe"/>
          <p:cNvSpPr/>
          <p:nvPr/>
        </p:nvSpPr>
        <p:spPr>
          <a:xfrm rot="2700000">
            <a:off x="2554117" y="709002"/>
            <a:ext cx="3509887" cy="3509887"/>
          </a:xfrm>
          <a:prstGeom prst="arc">
            <a:avLst>
              <a:gd name="adj1" fmla="val 16200000"/>
              <a:gd name="adj2" fmla="val 413824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îṡľïdè"/>
          <p:cNvSpPr/>
          <p:nvPr/>
        </p:nvSpPr>
        <p:spPr>
          <a:xfrm rot="13500000">
            <a:off x="2998349" y="2386509"/>
            <a:ext cx="2248393" cy="2248393"/>
          </a:xfrm>
          <a:prstGeom prst="arc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šļíḑè"/>
          <p:cNvSpPr/>
          <p:nvPr/>
        </p:nvSpPr>
        <p:spPr>
          <a:xfrm>
            <a:off x="4370894" y="2130428"/>
            <a:ext cx="810090" cy="256258"/>
          </a:xfrm>
          <a:prstGeom prst="roundRect">
            <a:avLst>
              <a:gd name="adj" fmla="val 13693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işľîdè"/>
          <p:cNvSpPr/>
          <p:nvPr/>
        </p:nvSpPr>
        <p:spPr>
          <a:xfrm>
            <a:off x="3739851" y="3378691"/>
            <a:ext cx="810090" cy="256258"/>
          </a:xfrm>
          <a:prstGeom prst="roundRect">
            <a:avLst>
              <a:gd name="adj" fmla="val 13693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Text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íşļîḑe"/>
          <p:cNvGrpSpPr/>
          <p:nvPr/>
        </p:nvGrpSpPr>
        <p:grpSpPr>
          <a:xfrm>
            <a:off x="5568094" y="1170373"/>
            <a:ext cx="3012031" cy="750475"/>
            <a:chOff x="7504447" y="1710470"/>
            <a:chExt cx="4016041" cy="1000633"/>
          </a:xfrm>
        </p:grpSpPr>
        <p:sp>
          <p:nvSpPr>
            <p:cNvPr id="40" name="íṥļíde"/>
            <p:cNvSpPr txBox="1"/>
            <p:nvPr/>
          </p:nvSpPr>
          <p:spPr>
            <a:xfrm>
              <a:off x="8121975" y="2143113"/>
              <a:ext cx="3398513" cy="56799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lnSpcReduction="10000"/>
            </a:bodyPr>
            <a:lstStyle/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9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í$ļiďe"/>
            <p:cNvSpPr txBox="1"/>
            <p:nvPr/>
          </p:nvSpPr>
          <p:spPr>
            <a:xfrm>
              <a:off x="8121976" y="1710470"/>
              <a:ext cx="3398512" cy="432644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2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zh-CN" altLang="en-US" sz="1800" dirty="0"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42" name="isḻïḋê"/>
            <p:cNvGrpSpPr/>
            <p:nvPr/>
          </p:nvGrpSpPr>
          <p:grpSpPr>
            <a:xfrm>
              <a:off x="7504447" y="1939242"/>
              <a:ext cx="537820" cy="537824"/>
              <a:chOff x="5371847" y="2312243"/>
              <a:chExt cx="656438" cy="656442"/>
            </a:xfrm>
          </p:grpSpPr>
          <p:sp>
            <p:nvSpPr>
              <p:cNvPr id="43" name="îSļïďè"/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4" name="ïsļïḍé"/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ïsļîďê"/>
          <p:cNvGrpSpPr/>
          <p:nvPr/>
        </p:nvGrpSpPr>
        <p:grpSpPr>
          <a:xfrm>
            <a:off x="5781209" y="2137778"/>
            <a:ext cx="2798916" cy="750475"/>
            <a:chOff x="7788600" y="3000343"/>
            <a:chExt cx="3731888" cy="1000633"/>
          </a:xfrm>
        </p:grpSpPr>
        <p:sp>
          <p:nvSpPr>
            <p:cNvPr id="35" name="íṡḷiḓe"/>
            <p:cNvSpPr txBox="1"/>
            <p:nvPr/>
          </p:nvSpPr>
          <p:spPr>
            <a:xfrm>
              <a:off x="8406127" y="3432986"/>
              <a:ext cx="3114361" cy="56799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lnSpcReduction="10000"/>
            </a:bodyPr>
            <a:lstStyle/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9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ï$lide"/>
            <p:cNvSpPr txBox="1"/>
            <p:nvPr/>
          </p:nvSpPr>
          <p:spPr>
            <a:xfrm>
              <a:off x="8406128" y="3000343"/>
              <a:ext cx="3114360" cy="432644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2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zh-CN" altLang="en-US" sz="1800" dirty="0"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37" name="í$liḋé"/>
            <p:cNvGrpSpPr/>
            <p:nvPr/>
          </p:nvGrpSpPr>
          <p:grpSpPr>
            <a:xfrm>
              <a:off x="7788600" y="3229115"/>
              <a:ext cx="537820" cy="537824"/>
              <a:chOff x="5371847" y="2312243"/>
              <a:chExt cx="656438" cy="656442"/>
            </a:xfrm>
          </p:grpSpPr>
          <p:sp>
            <p:nvSpPr>
              <p:cNvPr id="38" name="îšḻiḋê"/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9" name="îšļïḓè"/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iś1ïḍé"/>
          <p:cNvGrpSpPr/>
          <p:nvPr/>
        </p:nvGrpSpPr>
        <p:grpSpPr>
          <a:xfrm>
            <a:off x="5404755" y="3105183"/>
            <a:ext cx="3179709" cy="750475"/>
            <a:chOff x="7286662" y="4290216"/>
            <a:chExt cx="4239612" cy="1000633"/>
          </a:xfrm>
        </p:grpSpPr>
        <p:sp>
          <p:nvSpPr>
            <p:cNvPr id="30" name="ï$1iḓè"/>
            <p:cNvSpPr txBox="1"/>
            <p:nvPr/>
          </p:nvSpPr>
          <p:spPr>
            <a:xfrm>
              <a:off x="7904190" y="4722859"/>
              <a:ext cx="3622084" cy="56799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lnSpcReduction="10000"/>
            </a:bodyPr>
            <a:lstStyle/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9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ïṩ1ïďé"/>
            <p:cNvSpPr txBox="1"/>
            <p:nvPr/>
          </p:nvSpPr>
          <p:spPr>
            <a:xfrm>
              <a:off x="7904190" y="4290216"/>
              <a:ext cx="3622083" cy="432644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2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zh-CN" altLang="en-US" sz="1800" dirty="0"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32" name="ïṥḷíḑe"/>
            <p:cNvGrpSpPr/>
            <p:nvPr/>
          </p:nvGrpSpPr>
          <p:grpSpPr>
            <a:xfrm>
              <a:off x="7286662" y="4518988"/>
              <a:ext cx="537820" cy="537824"/>
              <a:chOff x="5371847" y="2312243"/>
              <a:chExt cx="656438" cy="656442"/>
            </a:xfrm>
          </p:grpSpPr>
          <p:sp>
            <p:nvSpPr>
              <p:cNvPr id="33" name="í$ľîḋé"/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îṣ1îde"/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íšḷïḓé"/>
          <p:cNvGrpSpPr/>
          <p:nvPr/>
        </p:nvGrpSpPr>
        <p:grpSpPr>
          <a:xfrm>
            <a:off x="447842" y="2590714"/>
            <a:ext cx="2915184" cy="750475"/>
            <a:chOff x="677444" y="3604257"/>
            <a:chExt cx="3886912" cy="1000633"/>
          </a:xfrm>
        </p:grpSpPr>
        <p:sp>
          <p:nvSpPr>
            <p:cNvPr id="25" name="íṣḻîdé"/>
            <p:cNvSpPr txBox="1"/>
            <p:nvPr/>
          </p:nvSpPr>
          <p:spPr>
            <a:xfrm>
              <a:off x="677444" y="4036900"/>
              <a:ext cx="3398513" cy="56799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lnSpcReduction="10000"/>
            </a:bodyPr>
            <a:lstStyle/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9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iṣḷíḋé"/>
            <p:cNvSpPr txBox="1"/>
            <p:nvPr/>
          </p:nvSpPr>
          <p:spPr>
            <a:xfrm>
              <a:off x="677445" y="3604257"/>
              <a:ext cx="3398512" cy="432644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2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zh-CN" altLang="en-US" sz="18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27" name="iŝ1îḓé"/>
            <p:cNvGrpSpPr/>
            <p:nvPr/>
          </p:nvGrpSpPr>
          <p:grpSpPr>
            <a:xfrm>
              <a:off x="4026536" y="3833029"/>
              <a:ext cx="537820" cy="537824"/>
              <a:chOff x="5371847" y="2312243"/>
              <a:chExt cx="656438" cy="656442"/>
            </a:xfrm>
          </p:grpSpPr>
          <p:sp>
            <p:nvSpPr>
              <p:cNvPr id="28" name="işľïdé"/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ïšḻíḓe"/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î$1iḑe"/>
          <p:cNvGrpSpPr/>
          <p:nvPr/>
        </p:nvGrpSpPr>
        <p:grpSpPr>
          <a:xfrm>
            <a:off x="447842" y="3599608"/>
            <a:ext cx="2915184" cy="750475"/>
            <a:chOff x="677444" y="3604257"/>
            <a:chExt cx="3886912" cy="1000633"/>
          </a:xfrm>
        </p:grpSpPr>
        <p:sp>
          <p:nvSpPr>
            <p:cNvPr id="20" name="í$ḷïde"/>
            <p:cNvSpPr txBox="1"/>
            <p:nvPr/>
          </p:nvSpPr>
          <p:spPr>
            <a:xfrm>
              <a:off x="677444" y="4036900"/>
              <a:ext cx="3398513" cy="56799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lnSpcReduction="10000"/>
            </a:bodyPr>
            <a:lstStyle/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9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íṡ1ïḑe"/>
            <p:cNvSpPr txBox="1"/>
            <p:nvPr/>
          </p:nvSpPr>
          <p:spPr>
            <a:xfrm>
              <a:off x="677445" y="3604257"/>
              <a:ext cx="3398512" cy="432644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2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zh-CN" altLang="en-US" sz="18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22" name="ïsḷïḍè"/>
            <p:cNvGrpSpPr/>
            <p:nvPr/>
          </p:nvGrpSpPr>
          <p:grpSpPr>
            <a:xfrm>
              <a:off x="4026536" y="3833029"/>
              <a:ext cx="537820" cy="537824"/>
              <a:chOff x="5371847" y="2312243"/>
              <a:chExt cx="656438" cy="656442"/>
            </a:xfrm>
          </p:grpSpPr>
          <p:sp>
            <p:nvSpPr>
              <p:cNvPr id="23" name="îśľîḓe"/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ïS1ïḍe"/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24507" y="1188065"/>
            <a:ext cx="3094725" cy="3058003"/>
            <a:chOff x="3024507" y="1188065"/>
            <a:chExt cx="3094725" cy="3058003"/>
          </a:xfrm>
        </p:grpSpPr>
        <p:sp>
          <p:nvSpPr>
            <p:cNvPr id="4" name="Freeform: Shape 104"/>
            <p:cNvSpPr/>
            <p:nvPr/>
          </p:nvSpPr>
          <p:spPr bwMode="auto">
            <a:xfrm>
              <a:off x="4398271" y="1880790"/>
              <a:ext cx="1720961" cy="774516"/>
            </a:xfrm>
            <a:custGeom>
              <a:avLst/>
              <a:gdLst/>
              <a:ahLst/>
              <a:cxnLst>
                <a:cxn ang="0">
                  <a:pos x="621" y="54"/>
                </a:cxn>
                <a:cxn ang="0">
                  <a:pos x="346" y="54"/>
                </a:cxn>
                <a:cxn ang="0">
                  <a:pos x="255" y="91"/>
                </a:cxn>
                <a:cxn ang="0">
                  <a:pos x="0" y="346"/>
                </a:cxn>
                <a:cxn ang="0">
                  <a:pos x="91" y="309"/>
                </a:cxn>
                <a:cxn ang="0">
                  <a:pos x="621" y="309"/>
                </a:cxn>
                <a:cxn ang="0">
                  <a:pos x="621" y="351"/>
                </a:cxn>
                <a:cxn ang="0">
                  <a:pos x="636" y="358"/>
                </a:cxn>
                <a:cxn ang="0">
                  <a:pos x="797" y="196"/>
                </a:cxn>
                <a:cxn ang="0">
                  <a:pos x="797" y="166"/>
                </a:cxn>
                <a:cxn ang="0">
                  <a:pos x="636" y="5"/>
                </a:cxn>
                <a:cxn ang="0">
                  <a:pos x="621" y="11"/>
                </a:cxn>
                <a:cxn ang="0">
                  <a:pos x="621" y="54"/>
                </a:cxn>
              </a:cxnLst>
              <a:rect l="0" t="0" r="r" b="b"/>
              <a:pathLst>
                <a:path w="805" h="363">
                  <a:moveTo>
                    <a:pt x="621" y="54"/>
                  </a:moveTo>
                  <a:cubicBezTo>
                    <a:pt x="346" y="54"/>
                    <a:pt x="346" y="54"/>
                    <a:pt x="346" y="54"/>
                  </a:cubicBezTo>
                  <a:cubicBezTo>
                    <a:pt x="310" y="54"/>
                    <a:pt x="279" y="68"/>
                    <a:pt x="255" y="91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23" y="323"/>
                    <a:pt x="55" y="309"/>
                    <a:pt x="91" y="309"/>
                  </a:cubicBezTo>
                  <a:cubicBezTo>
                    <a:pt x="621" y="309"/>
                    <a:pt x="621" y="309"/>
                    <a:pt x="621" y="309"/>
                  </a:cubicBezTo>
                  <a:cubicBezTo>
                    <a:pt x="621" y="351"/>
                    <a:pt x="621" y="351"/>
                    <a:pt x="621" y="351"/>
                  </a:cubicBezTo>
                  <a:cubicBezTo>
                    <a:pt x="621" y="359"/>
                    <a:pt x="630" y="363"/>
                    <a:pt x="636" y="358"/>
                  </a:cubicBezTo>
                  <a:cubicBezTo>
                    <a:pt x="797" y="196"/>
                    <a:pt x="797" y="196"/>
                    <a:pt x="797" y="196"/>
                  </a:cubicBezTo>
                  <a:cubicBezTo>
                    <a:pt x="805" y="188"/>
                    <a:pt x="805" y="175"/>
                    <a:pt x="797" y="166"/>
                  </a:cubicBezTo>
                  <a:cubicBezTo>
                    <a:pt x="636" y="5"/>
                    <a:pt x="636" y="5"/>
                    <a:pt x="636" y="5"/>
                  </a:cubicBezTo>
                  <a:cubicBezTo>
                    <a:pt x="630" y="0"/>
                    <a:pt x="621" y="3"/>
                    <a:pt x="621" y="11"/>
                  </a:cubicBezTo>
                  <a:lnTo>
                    <a:pt x="621" y="5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Freeform: Shape 107"/>
            <p:cNvSpPr/>
            <p:nvPr/>
          </p:nvSpPr>
          <p:spPr bwMode="auto">
            <a:xfrm>
              <a:off x="3959268" y="1188065"/>
              <a:ext cx="839616" cy="1747669"/>
            </a:xfrm>
            <a:custGeom>
              <a:avLst/>
              <a:gdLst/>
              <a:ahLst/>
              <a:cxnLst>
                <a:cxn ang="0">
                  <a:pos x="95" y="138"/>
                </a:cxn>
                <a:cxn ang="0">
                  <a:pos x="10" y="400"/>
                </a:cxn>
                <a:cxn ang="0">
                  <a:pos x="18" y="497"/>
                </a:cxn>
                <a:cxn ang="0">
                  <a:pos x="182" y="818"/>
                </a:cxn>
                <a:cxn ang="0">
                  <a:pos x="174" y="721"/>
                </a:cxn>
                <a:cxn ang="0">
                  <a:pos x="338" y="217"/>
                </a:cxn>
                <a:cxn ang="0">
                  <a:pos x="379" y="230"/>
                </a:cxn>
                <a:cxn ang="0">
                  <a:pos x="389" y="218"/>
                </a:cxn>
                <a:cxn ang="0">
                  <a:pos x="286" y="14"/>
                </a:cxn>
                <a:cxn ang="0">
                  <a:pos x="257" y="5"/>
                </a:cxn>
                <a:cxn ang="0">
                  <a:pos x="54" y="109"/>
                </a:cxn>
                <a:cxn ang="0">
                  <a:pos x="55" y="125"/>
                </a:cxn>
                <a:cxn ang="0">
                  <a:pos x="95" y="138"/>
                </a:cxn>
              </a:cxnLst>
              <a:rect l="0" t="0" r="r" b="b"/>
              <a:pathLst>
                <a:path w="393" h="818">
                  <a:moveTo>
                    <a:pt x="95" y="138"/>
                  </a:moveTo>
                  <a:cubicBezTo>
                    <a:pt x="10" y="400"/>
                    <a:pt x="10" y="400"/>
                    <a:pt x="10" y="400"/>
                  </a:cubicBezTo>
                  <a:cubicBezTo>
                    <a:pt x="0" y="433"/>
                    <a:pt x="3" y="468"/>
                    <a:pt x="18" y="497"/>
                  </a:cubicBezTo>
                  <a:cubicBezTo>
                    <a:pt x="182" y="818"/>
                    <a:pt x="182" y="818"/>
                    <a:pt x="182" y="818"/>
                  </a:cubicBezTo>
                  <a:cubicBezTo>
                    <a:pt x="167" y="789"/>
                    <a:pt x="163" y="755"/>
                    <a:pt x="174" y="721"/>
                  </a:cubicBezTo>
                  <a:cubicBezTo>
                    <a:pt x="338" y="217"/>
                    <a:pt x="338" y="217"/>
                    <a:pt x="338" y="217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86" y="232"/>
                    <a:pt x="393" y="225"/>
                    <a:pt x="389" y="218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0" y="4"/>
                    <a:pt x="267" y="0"/>
                    <a:pt x="257" y="5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47" y="112"/>
                    <a:pt x="48" y="122"/>
                    <a:pt x="55" y="125"/>
                  </a:cubicBezTo>
                  <a:lnTo>
                    <a:pt x="95" y="13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: Shape 110"/>
            <p:cNvSpPr/>
            <p:nvPr/>
          </p:nvSpPr>
          <p:spPr bwMode="auto">
            <a:xfrm>
              <a:off x="3024507" y="2263040"/>
              <a:ext cx="1607455" cy="951452"/>
            </a:xfrm>
            <a:custGeom>
              <a:avLst/>
              <a:gdLst/>
              <a:ahLst/>
              <a:cxnLst>
                <a:cxn ang="0">
                  <a:pos x="79" y="255"/>
                </a:cxn>
                <a:cxn ang="0">
                  <a:pos x="301" y="417"/>
                </a:cxn>
                <a:cxn ang="0">
                  <a:pos x="396" y="440"/>
                </a:cxn>
                <a:cxn ang="0">
                  <a:pos x="752" y="383"/>
                </a:cxn>
                <a:cxn ang="0">
                  <a:pos x="658" y="361"/>
                </a:cxn>
                <a:cxn ang="0">
                  <a:pos x="229" y="49"/>
                </a:cxn>
                <a:cxn ang="0">
                  <a:pos x="254" y="15"/>
                </a:cxn>
                <a:cxn ang="0">
                  <a:pos x="245" y="1"/>
                </a:cxn>
                <a:cxn ang="0">
                  <a:pos x="20" y="36"/>
                </a:cxn>
                <a:cxn ang="0">
                  <a:pos x="2" y="61"/>
                </a:cxn>
                <a:cxn ang="0">
                  <a:pos x="38" y="286"/>
                </a:cxn>
                <a:cxn ang="0">
                  <a:pos x="54" y="290"/>
                </a:cxn>
                <a:cxn ang="0">
                  <a:pos x="79" y="255"/>
                </a:cxn>
              </a:cxnLst>
              <a:rect l="0" t="0" r="r" b="b"/>
              <a:pathLst>
                <a:path w="752" h="445">
                  <a:moveTo>
                    <a:pt x="79" y="255"/>
                  </a:moveTo>
                  <a:cubicBezTo>
                    <a:pt x="301" y="417"/>
                    <a:pt x="301" y="417"/>
                    <a:pt x="301" y="417"/>
                  </a:cubicBezTo>
                  <a:cubicBezTo>
                    <a:pt x="330" y="438"/>
                    <a:pt x="364" y="445"/>
                    <a:pt x="396" y="440"/>
                  </a:cubicBezTo>
                  <a:cubicBezTo>
                    <a:pt x="752" y="383"/>
                    <a:pt x="752" y="383"/>
                    <a:pt x="752" y="383"/>
                  </a:cubicBezTo>
                  <a:cubicBezTo>
                    <a:pt x="720" y="389"/>
                    <a:pt x="686" y="381"/>
                    <a:pt x="658" y="361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58" y="8"/>
                    <a:pt x="253" y="0"/>
                    <a:pt x="245" y="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8" y="38"/>
                    <a:pt x="0" y="49"/>
                    <a:pt x="2" y="61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9" y="294"/>
                    <a:pt x="49" y="296"/>
                    <a:pt x="54" y="290"/>
                  </a:cubicBezTo>
                  <a:lnTo>
                    <a:pt x="79" y="25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: Shape 113"/>
            <p:cNvSpPr/>
            <p:nvPr/>
          </p:nvSpPr>
          <p:spPr bwMode="auto">
            <a:xfrm>
              <a:off x="3667155" y="2855612"/>
              <a:ext cx="1195158" cy="1390456"/>
            </a:xfrm>
            <a:custGeom>
              <a:avLst/>
              <a:gdLst/>
              <a:ahLst/>
              <a:cxnLst>
                <a:cxn ang="0">
                  <a:pos x="228" y="602"/>
                </a:cxn>
                <a:cxn ang="0">
                  <a:pos x="451" y="440"/>
                </a:cxn>
                <a:cxn ang="0">
                  <a:pos x="502" y="357"/>
                </a:cxn>
                <a:cxn ang="0">
                  <a:pos x="559" y="0"/>
                </a:cxn>
                <a:cxn ang="0">
                  <a:pos x="507" y="84"/>
                </a:cxn>
                <a:cxn ang="0">
                  <a:pos x="79" y="395"/>
                </a:cxn>
                <a:cxn ang="0">
                  <a:pos x="54" y="361"/>
                </a:cxn>
                <a:cxn ang="0">
                  <a:pos x="38" y="365"/>
                </a:cxn>
                <a:cxn ang="0">
                  <a:pos x="2" y="590"/>
                </a:cxn>
                <a:cxn ang="0">
                  <a:pos x="20" y="614"/>
                </a:cxn>
                <a:cxn ang="0">
                  <a:pos x="245" y="650"/>
                </a:cxn>
                <a:cxn ang="0">
                  <a:pos x="253" y="636"/>
                </a:cxn>
                <a:cxn ang="0">
                  <a:pos x="228" y="602"/>
                </a:cxn>
              </a:cxnLst>
              <a:rect l="0" t="0" r="r" b="b"/>
              <a:pathLst>
                <a:path w="559" h="651">
                  <a:moveTo>
                    <a:pt x="228" y="602"/>
                  </a:moveTo>
                  <a:cubicBezTo>
                    <a:pt x="451" y="440"/>
                    <a:pt x="451" y="440"/>
                    <a:pt x="451" y="440"/>
                  </a:cubicBezTo>
                  <a:cubicBezTo>
                    <a:pt x="480" y="419"/>
                    <a:pt x="497" y="389"/>
                    <a:pt x="502" y="357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3" y="33"/>
                    <a:pt x="536" y="63"/>
                    <a:pt x="507" y="8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49" y="355"/>
                    <a:pt x="39" y="357"/>
                    <a:pt x="38" y="365"/>
                  </a:cubicBezTo>
                  <a:cubicBezTo>
                    <a:pt x="2" y="590"/>
                    <a:pt x="2" y="590"/>
                    <a:pt x="2" y="590"/>
                  </a:cubicBezTo>
                  <a:cubicBezTo>
                    <a:pt x="0" y="602"/>
                    <a:pt x="8" y="613"/>
                    <a:pt x="20" y="614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53" y="651"/>
                    <a:pt x="258" y="642"/>
                    <a:pt x="253" y="636"/>
                  </a:cubicBezTo>
                  <a:lnTo>
                    <a:pt x="228" y="60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: Shape 116"/>
            <p:cNvSpPr/>
            <p:nvPr/>
          </p:nvSpPr>
          <p:spPr bwMode="auto">
            <a:xfrm>
              <a:off x="4713753" y="2570175"/>
              <a:ext cx="1123382" cy="1532340"/>
            </a:xfrm>
            <a:custGeom>
              <a:avLst/>
              <a:gdLst/>
              <a:ahLst/>
              <a:cxnLst>
                <a:cxn ang="0">
                  <a:pos x="470" y="500"/>
                </a:cxn>
                <a:cxn ang="0">
                  <a:pos x="385" y="238"/>
                </a:cxn>
                <a:cxn ang="0">
                  <a:pos x="322" y="164"/>
                </a:cxn>
                <a:cxn ang="0">
                  <a:pos x="0" y="0"/>
                </a:cxn>
                <a:cxn ang="0">
                  <a:pos x="64" y="74"/>
                </a:cxn>
                <a:cxn ang="0">
                  <a:pos x="228" y="578"/>
                </a:cxn>
                <a:cxn ang="0">
                  <a:pos x="187" y="592"/>
                </a:cxn>
                <a:cxn ang="0">
                  <a:pos x="186" y="608"/>
                </a:cxn>
                <a:cxn ang="0">
                  <a:pos x="389" y="711"/>
                </a:cxn>
                <a:cxn ang="0">
                  <a:pos x="418" y="702"/>
                </a:cxn>
                <a:cxn ang="0">
                  <a:pos x="521" y="499"/>
                </a:cxn>
                <a:cxn ang="0">
                  <a:pos x="511" y="486"/>
                </a:cxn>
                <a:cxn ang="0">
                  <a:pos x="470" y="500"/>
                </a:cxn>
              </a:cxnLst>
              <a:rect l="0" t="0" r="r" b="b"/>
              <a:pathLst>
                <a:path w="525" h="717">
                  <a:moveTo>
                    <a:pt x="470" y="500"/>
                  </a:moveTo>
                  <a:cubicBezTo>
                    <a:pt x="385" y="238"/>
                    <a:pt x="385" y="238"/>
                    <a:pt x="385" y="238"/>
                  </a:cubicBezTo>
                  <a:cubicBezTo>
                    <a:pt x="374" y="204"/>
                    <a:pt x="351" y="178"/>
                    <a:pt x="322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5"/>
                    <a:pt x="53" y="41"/>
                    <a:pt x="64" y="74"/>
                  </a:cubicBezTo>
                  <a:cubicBezTo>
                    <a:pt x="228" y="578"/>
                    <a:pt x="228" y="578"/>
                    <a:pt x="228" y="578"/>
                  </a:cubicBezTo>
                  <a:cubicBezTo>
                    <a:pt x="187" y="592"/>
                    <a:pt x="187" y="592"/>
                    <a:pt x="187" y="592"/>
                  </a:cubicBezTo>
                  <a:cubicBezTo>
                    <a:pt x="180" y="594"/>
                    <a:pt x="179" y="604"/>
                    <a:pt x="186" y="608"/>
                  </a:cubicBezTo>
                  <a:cubicBezTo>
                    <a:pt x="389" y="711"/>
                    <a:pt x="389" y="711"/>
                    <a:pt x="389" y="711"/>
                  </a:cubicBezTo>
                  <a:cubicBezTo>
                    <a:pt x="400" y="717"/>
                    <a:pt x="412" y="712"/>
                    <a:pt x="418" y="702"/>
                  </a:cubicBezTo>
                  <a:cubicBezTo>
                    <a:pt x="521" y="499"/>
                    <a:pt x="521" y="499"/>
                    <a:pt x="521" y="499"/>
                  </a:cubicBezTo>
                  <a:cubicBezTo>
                    <a:pt x="525" y="492"/>
                    <a:pt x="518" y="484"/>
                    <a:pt x="511" y="486"/>
                  </a:cubicBezTo>
                  <a:lnTo>
                    <a:pt x="470" y="50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9" name="Group 118"/>
            <p:cNvGrpSpPr/>
            <p:nvPr/>
          </p:nvGrpSpPr>
          <p:grpSpPr>
            <a:xfrm>
              <a:off x="4318149" y="2540129"/>
              <a:ext cx="545834" cy="545833"/>
              <a:chOff x="4330700" y="2847975"/>
              <a:chExt cx="519113" cy="519113"/>
            </a:xfrm>
          </p:grpSpPr>
          <p:sp>
            <p:nvSpPr>
              <p:cNvPr id="30" name="Oval 119"/>
              <p:cNvSpPr/>
              <p:nvPr/>
            </p:nvSpPr>
            <p:spPr bwMode="auto">
              <a:xfrm>
                <a:off x="4330700" y="2847975"/>
                <a:ext cx="519113" cy="5191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20"/>
              <p:cNvSpPr/>
              <p:nvPr/>
            </p:nvSpPr>
            <p:spPr bwMode="auto">
              <a:xfrm>
                <a:off x="4378325" y="2894013"/>
                <a:ext cx="427038" cy="428625"/>
              </a:xfrm>
              <a:custGeom>
                <a:avLst/>
                <a:gdLst/>
                <a:ahLst/>
                <a:cxnLst>
                  <a:cxn ang="0">
                    <a:pos x="37" y="173"/>
                  </a:cxn>
                  <a:cxn ang="0">
                    <a:pos x="37" y="38"/>
                  </a:cxn>
                  <a:cxn ang="0">
                    <a:pos x="172" y="38"/>
                  </a:cxn>
                  <a:cxn ang="0">
                    <a:pos x="172" y="173"/>
                  </a:cxn>
                  <a:cxn ang="0">
                    <a:pos x="37" y="173"/>
                  </a:cxn>
                </a:cxnLst>
                <a:rect l="0" t="0" r="r" b="b"/>
                <a:pathLst>
                  <a:path w="210" h="211">
                    <a:moveTo>
                      <a:pt x="37" y="173"/>
                    </a:moveTo>
                    <a:cubicBezTo>
                      <a:pt x="0" y="136"/>
                      <a:pt x="0" y="75"/>
                      <a:pt x="37" y="38"/>
                    </a:cubicBezTo>
                    <a:cubicBezTo>
                      <a:pt x="74" y="0"/>
                      <a:pt x="135" y="0"/>
                      <a:pt x="172" y="38"/>
                    </a:cubicBezTo>
                    <a:cubicBezTo>
                      <a:pt x="210" y="75"/>
                      <a:pt x="210" y="136"/>
                      <a:pt x="172" y="173"/>
                    </a:cubicBezTo>
                    <a:cubicBezTo>
                      <a:pt x="135" y="211"/>
                      <a:pt x="74" y="211"/>
                      <a:pt x="37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0" name="TextBox 121"/>
            <p:cNvSpPr txBox="1"/>
            <p:nvPr/>
          </p:nvSpPr>
          <p:spPr>
            <a:xfrm rot="17227015">
              <a:off x="3857432" y="174611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1" name="TextBox 122"/>
            <p:cNvSpPr txBox="1"/>
            <p:nvPr/>
          </p:nvSpPr>
          <p:spPr>
            <a:xfrm rot="2114016">
              <a:off x="3142625" y="2654476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2" name="TextBox 123"/>
            <p:cNvSpPr txBox="1"/>
            <p:nvPr/>
          </p:nvSpPr>
          <p:spPr>
            <a:xfrm>
              <a:off x="4909955" y="211567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3" name="TextBox 124"/>
            <p:cNvSpPr txBox="1"/>
            <p:nvPr/>
          </p:nvSpPr>
          <p:spPr>
            <a:xfrm rot="4345292">
              <a:off x="4889412" y="3344242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4" name="TextBox 125"/>
            <p:cNvSpPr txBox="1"/>
            <p:nvPr/>
          </p:nvSpPr>
          <p:spPr>
            <a:xfrm rot="19422571">
              <a:off x="3741991" y="3644696"/>
              <a:ext cx="965649" cy="207749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4798883" y="1030882"/>
            <a:ext cx="2437411" cy="649603"/>
            <a:chOff x="8601584" y="1451933"/>
            <a:chExt cx="2478682" cy="866137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8601584" y="1761892"/>
              <a:ext cx="2478682" cy="556178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539552" y="2263736"/>
            <a:ext cx="2484955" cy="649603"/>
            <a:chOff x="1015397" y="1669738"/>
            <a:chExt cx="3313274" cy="866137"/>
          </a:xfrm>
        </p:grpSpPr>
        <p:sp>
          <p:nvSpPr>
            <p:cNvPr id="26" name="TextBox 30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31"/>
            <p:cNvSpPr txBox="1"/>
            <p:nvPr/>
          </p:nvSpPr>
          <p:spPr bwMode="auto">
            <a:xfrm>
              <a:off x="1015397" y="1979697"/>
              <a:ext cx="3313274" cy="556178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7" name="Group 32"/>
          <p:cNvGrpSpPr/>
          <p:nvPr/>
        </p:nvGrpSpPr>
        <p:grpSpPr>
          <a:xfrm>
            <a:off x="6119232" y="1896972"/>
            <a:ext cx="2485215" cy="649603"/>
            <a:chOff x="8601584" y="1451933"/>
            <a:chExt cx="2527295" cy="866137"/>
          </a:xfrm>
        </p:grpSpPr>
        <p:sp>
          <p:nvSpPr>
            <p:cNvPr id="24" name="TextBox 33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34"/>
            <p:cNvSpPr txBox="1"/>
            <p:nvPr/>
          </p:nvSpPr>
          <p:spPr bwMode="auto">
            <a:xfrm>
              <a:off x="8601584" y="1761892"/>
              <a:ext cx="2527295" cy="556178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1259631" y="3639864"/>
            <a:ext cx="2381993" cy="649603"/>
            <a:chOff x="1152680" y="1669738"/>
            <a:chExt cx="3175991" cy="866137"/>
          </a:xfrm>
        </p:grpSpPr>
        <p:sp>
          <p:nvSpPr>
            <p:cNvPr id="22" name="TextBox 36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37"/>
            <p:cNvSpPr txBox="1"/>
            <p:nvPr/>
          </p:nvSpPr>
          <p:spPr bwMode="auto">
            <a:xfrm>
              <a:off x="1152680" y="1979697"/>
              <a:ext cx="3175991" cy="556178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Group 38"/>
          <p:cNvGrpSpPr/>
          <p:nvPr/>
        </p:nvGrpSpPr>
        <p:grpSpPr>
          <a:xfrm>
            <a:off x="5837136" y="3596333"/>
            <a:ext cx="2184893" cy="649603"/>
            <a:chOff x="1415480" y="1669738"/>
            <a:chExt cx="2913191" cy="866137"/>
          </a:xfrm>
        </p:grpSpPr>
        <p:sp>
          <p:nvSpPr>
            <p:cNvPr id="20" name="TextBox 39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40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şlidé"/>
          <p:cNvGrpSpPr>
            <a:grpSpLocks noChangeAspect="1"/>
          </p:cNvGrpSpPr>
          <p:nvPr/>
        </p:nvGrpSpPr>
        <p:grpSpPr bwMode="auto">
          <a:xfrm>
            <a:off x="1343193" y="2203047"/>
            <a:ext cx="846534" cy="1346597"/>
            <a:chOff x="614" y="1144"/>
            <a:chExt cx="711" cy="1131"/>
          </a:xfrm>
          <a:solidFill>
            <a:schemeClr val="accent1"/>
          </a:solidFill>
        </p:grpSpPr>
        <p:sp>
          <p:nvSpPr>
            <p:cNvPr id="28" name="iŝlîḑe"/>
            <p:cNvSpPr/>
            <p:nvPr/>
          </p:nvSpPr>
          <p:spPr bwMode="auto">
            <a:xfrm>
              <a:off x="614" y="1144"/>
              <a:ext cx="711" cy="1131"/>
            </a:xfrm>
            <a:custGeom>
              <a:avLst/>
              <a:gdLst>
                <a:gd name="T0" fmla="*/ 251 w 264"/>
                <a:gd name="T1" fmla="*/ 70 h 420"/>
                <a:gd name="T2" fmla="*/ 163 w 264"/>
                <a:gd name="T3" fmla="*/ 11 h 420"/>
                <a:gd name="T4" fmla="*/ 54 w 264"/>
                <a:gd name="T5" fmla="*/ 28 h 420"/>
                <a:gd name="T6" fmla="*/ 26 w 264"/>
                <a:gd name="T7" fmla="*/ 193 h 420"/>
                <a:gd name="T8" fmla="*/ 24 w 264"/>
                <a:gd name="T9" fmla="*/ 318 h 420"/>
                <a:gd name="T10" fmla="*/ 73 w 264"/>
                <a:gd name="T11" fmla="*/ 397 h 420"/>
                <a:gd name="T12" fmla="*/ 218 w 264"/>
                <a:gd name="T13" fmla="*/ 387 h 420"/>
                <a:gd name="T14" fmla="*/ 252 w 264"/>
                <a:gd name="T15" fmla="*/ 293 h 420"/>
                <a:gd name="T16" fmla="*/ 255 w 264"/>
                <a:gd name="T17" fmla="*/ 195 h 420"/>
                <a:gd name="T18" fmla="*/ 251 w 264"/>
                <a:gd name="T19" fmla="*/ 70 h 420"/>
                <a:gd name="T20" fmla="*/ 172 w 264"/>
                <a:gd name="T21" fmla="*/ 122 h 420"/>
                <a:gd name="T22" fmla="*/ 140 w 264"/>
                <a:gd name="T23" fmla="*/ 181 h 420"/>
                <a:gd name="T24" fmla="*/ 114 w 264"/>
                <a:gd name="T25" fmla="*/ 147 h 420"/>
                <a:gd name="T26" fmla="*/ 128 w 264"/>
                <a:gd name="T27" fmla="*/ 28 h 420"/>
                <a:gd name="T28" fmla="*/ 144 w 264"/>
                <a:gd name="T29" fmla="*/ 26 h 420"/>
                <a:gd name="T30" fmla="*/ 172 w 264"/>
                <a:gd name="T31" fmla="*/ 12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420">
                  <a:moveTo>
                    <a:pt x="251" y="70"/>
                  </a:moveTo>
                  <a:cubicBezTo>
                    <a:pt x="246" y="36"/>
                    <a:pt x="213" y="21"/>
                    <a:pt x="163" y="11"/>
                  </a:cubicBezTo>
                  <a:cubicBezTo>
                    <a:pt x="113" y="0"/>
                    <a:pt x="54" y="28"/>
                    <a:pt x="54" y="28"/>
                  </a:cubicBezTo>
                  <a:cubicBezTo>
                    <a:pt x="0" y="56"/>
                    <a:pt x="25" y="183"/>
                    <a:pt x="26" y="193"/>
                  </a:cubicBezTo>
                  <a:cubicBezTo>
                    <a:pt x="26" y="202"/>
                    <a:pt x="24" y="307"/>
                    <a:pt x="24" y="318"/>
                  </a:cubicBezTo>
                  <a:cubicBezTo>
                    <a:pt x="24" y="329"/>
                    <a:pt x="36" y="376"/>
                    <a:pt x="73" y="397"/>
                  </a:cubicBezTo>
                  <a:cubicBezTo>
                    <a:pt x="111" y="418"/>
                    <a:pt x="179" y="420"/>
                    <a:pt x="218" y="387"/>
                  </a:cubicBezTo>
                  <a:cubicBezTo>
                    <a:pt x="256" y="354"/>
                    <a:pt x="251" y="297"/>
                    <a:pt x="252" y="293"/>
                  </a:cubicBezTo>
                  <a:cubicBezTo>
                    <a:pt x="252" y="290"/>
                    <a:pt x="246" y="227"/>
                    <a:pt x="255" y="195"/>
                  </a:cubicBezTo>
                  <a:cubicBezTo>
                    <a:pt x="264" y="164"/>
                    <a:pt x="256" y="104"/>
                    <a:pt x="251" y="70"/>
                  </a:cubicBezTo>
                  <a:close/>
                  <a:moveTo>
                    <a:pt x="172" y="122"/>
                  </a:moveTo>
                  <a:cubicBezTo>
                    <a:pt x="168" y="161"/>
                    <a:pt x="156" y="178"/>
                    <a:pt x="140" y="181"/>
                  </a:cubicBezTo>
                  <a:cubicBezTo>
                    <a:pt x="125" y="184"/>
                    <a:pt x="114" y="147"/>
                    <a:pt x="114" y="147"/>
                  </a:cubicBezTo>
                  <a:cubicBezTo>
                    <a:pt x="97" y="60"/>
                    <a:pt x="123" y="35"/>
                    <a:pt x="128" y="28"/>
                  </a:cubicBezTo>
                  <a:cubicBezTo>
                    <a:pt x="134" y="20"/>
                    <a:pt x="144" y="26"/>
                    <a:pt x="144" y="26"/>
                  </a:cubicBezTo>
                  <a:cubicBezTo>
                    <a:pt x="171" y="45"/>
                    <a:pt x="175" y="83"/>
                    <a:pt x="172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íŝlïḍê"/>
            <p:cNvSpPr/>
            <p:nvPr/>
          </p:nvSpPr>
          <p:spPr bwMode="auto">
            <a:xfrm>
              <a:off x="948" y="1262"/>
              <a:ext cx="89" cy="197"/>
            </a:xfrm>
            <a:custGeom>
              <a:avLst/>
              <a:gdLst>
                <a:gd name="T0" fmla="*/ 17 w 33"/>
                <a:gd name="T1" fmla="*/ 4 h 73"/>
                <a:gd name="T2" fmla="*/ 1 w 33"/>
                <a:gd name="T3" fmla="*/ 20 h 73"/>
                <a:gd name="T4" fmla="*/ 14 w 33"/>
                <a:gd name="T5" fmla="*/ 72 h 73"/>
                <a:gd name="T6" fmla="*/ 32 w 33"/>
                <a:gd name="T7" fmla="*/ 37 h 73"/>
                <a:gd name="T8" fmla="*/ 17 w 33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3">
                  <a:moveTo>
                    <a:pt x="17" y="4"/>
                  </a:moveTo>
                  <a:cubicBezTo>
                    <a:pt x="17" y="4"/>
                    <a:pt x="2" y="0"/>
                    <a:pt x="1" y="20"/>
                  </a:cubicBezTo>
                  <a:cubicBezTo>
                    <a:pt x="0" y="40"/>
                    <a:pt x="0" y="71"/>
                    <a:pt x="14" y="72"/>
                  </a:cubicBezTo>
                  <a:cubicBezTo>
                    <a:pt x="28" y="73"/>
                    <a:pt x="33" y="59"/>
                    <a:pt x="32" y="37"/>
                  </a:cubicBezTo>
                  <a:cubicBezTo>
                    <a:pt x="32" y="14"/>
                    <a:pt x="25" y="6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ïṣḷïḓé"/>
            <p:cNvSpPr/>
            <p:nvPr/>
          </p:nvSpPr>
          <p:spPr bwMode="auto">
            <a:xfrm>
              <a:off x="614" y="1144"/>
              <a:ext cx="711" cy="1131"/>
            </a:xfrm>
            <a:custGeom>
              <a:avLst/>
              <a:gdLst>
                <a:gd name="T0" fmla="*/ 251 w 264"/>
                <a:gd name="T1" fmla="*/ 70 h 420"/>
                <a:gd name="T2" fmla="*/ 163 w 264"/>
                <a:gd name="T3" fmla="*/ 11 h 420"/>
                <a:gd name="T4" fmla="*/ 54 w 264"/>
                <a:gd name="T5" fmla="*/ 28 h 420"/>
                <a:gd name="T6" fmla="*/ 26 w 264"/>
                <a:gd name="T7" fmla="*/ 193 h 420"/>
                <a:gd name="T8" fmla="*/ 24 w 264"/>
                <a:gd name="T9" fmla="*/ 318 h 420"/>
                <a:gd name="T10" fmla="*/ 73 w 264"/>
                <a:gd name="T11" fmla="*/ 397 h 420"/>
                <a:gd name="T12" fmla="*/ 218 w 264"/>
                <a:gd name="T13" fmla="*/ 387 h 420"/>
                <a:gd name="T14" fmla="*/ 252 w 264"/>
                <a:gd name="T15" fmla="*/ 293 h 420"/>
                <a:gd name="T16" fmla="*/ 255 w 264"/>
                <a:gd name="T17" fmla="*/ 195 h 420"/>
                <a:gd name="T18" fmla="*/ 251 w 264"/>
                <a:gd name="T19" fmla="*/ 70 h 420"/>
                <a:gd name="T20" fmla="*/ 172 w 264"/>
                <a:gd name="T21" fmla="*/ 122 h 420"/>
                <a:gd name="T22" fmla="*/ 140 w 264"/>
                <a:gd name="T23" fmla="*/ 181 h 420"/>
                <a:gd name="T24" fmla="*/ 114 w 264"/>
                <a:gd name="T25" fmla="*/ 147 h 420"/>
                <a:gd name="T26" fmla="*/ 128 w 264"/>
                <a:gd name="T27" fmla="*/ 28 h 420"/>
                <a:gd name="T28" fmla="*/ 144 w 264"/>
                <a:gd name="T29" fmla="*/ 26 h 420"/>
                <a:gd name="T30" fmla="*/ 172 w 264"/>
                <a:gd name="T31" fmla="*/ 12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420">
                  <a:moveTo>
                    <a:pt x="251" y="70"/>
                  </a:moveTo>
                  <a:cubicBezTo>
                    <a:pt x="246" y="36"/>
                    <a:pt x="213" y="21"/>
                    <a:pt x="163" y="11"/>
                  </a:cubicBezTo>
                  <a:cubicBezTo>
                    <a:pt x="113" y="0"/>
                    <a:pt x="54" y="28"/>
                    <a:pt x="54" y="28"/>
                  </a:cubicBezTo>
                  <a:cubicBezTo>
                    <a:pt x="0" y="56"/>
                    <a:pt x="25" y="183"/>
                    <a:pt x="26" y="193"/>
                  </a:cubicBezTo>
                  <a:cubicBezTo>
                    <a:pt x="26" y="202"/>
                    <a:pt x="24" y="307"/>
                    <a:pt x="24" y="318"/>
                  </a:cubicBezTo>
                  <a:cubicBezTo>
                    <a:pt x="24" y="329"/>
                    <a:pt x="36" y="376"/>
                    <a:pt x="73" y="397"/>
                  </a:cubicBezTo>
                  <a:cubicBezTo>
                    <a:pt x="111" y="418"/>
                    <a:pt x="179" y="420"/>
                    <a:pt x="218" y="387"/>
                  </a:cubicBezTo>
                  <a:cubicBezTo>
                    <a:pt x="256" y="354"/>
                    <a:pt x="251" y="297"/>
                    <a:pt x="252" y="293"/>
                  </a:cubicBezTo>
                  <a:cubicBezTo>
                    <a:pt x="252" y="290"/>
                    <a:pt x="246" y="227"/>
                    <a:pt x="255" y="195"/>
                  </a:cubicBezTo>
                  <a:cubicBezTo>
                    <a:pt x="264" y="164"/>
                    <a:pt x="256" y="104"/>
                    <a:pt x="251" y="70"/>
                  </a:cubicBezTo>
                  <a:close/>
                  <a:moveTo>
                    <a:pt x="172" y="122"/>
                  </a:moveTo>
                  <a:cubicBezTo>
                    <a:pt x="168" y="161"/>
                    <a:pt x="156" y="178"/>
                    <a:pt x="140" y="181"/>
                  </a:cubicBezTo>
                  <a:cubicBezTo>
                    <a:pt x="125" y="184"/>
                    <a:pt x="114" y="147"/>
                    <a:pt x="114" y="147"/>
                  </a:cubicBezTo>
                  <a:cubicBezTo>
                    <a:pt x="97" y="60"/>
                    <a:pt x="123" y="35"/>
                    <a:pt x="128" y="28"/>
                  </a:cubicBezTo>
                  <a:cubicBezTo>
                    <a:pt x="134" y="20"/>
                    <a:pt x="144" y="26"/>
                    <a:pt x="144" y="26"/>
                  </a:cubicBezTo>
                  <a:cubicBezTo>
                    <a:pt x="171" y="45"/>
                    <a:pt x="175" y="83"/>
                    <a:pt x="172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ïṩḻídè"/>
            <p:cNvSpPr/>
            <p:nvPr/>
          </p:nvSpPr>
          <p:spPr bwMode="auto">
            <a:xfrm>
              <a:off x="948" y="1262"/>
              <a:ext cx="89" cy="197"/>
            </a:xfrm>
            <a:custGeom>
              <a:avLst/>
              <a:gdLst>
                <a:gd name="T0" fmla="*/ 17 w 33"/>
                <a:gd name="T1" fmla="*/ 4 h 73"/>
                <a:gd name="T2" fmla="*/ 1 w 33"/>
                <a:gd name="T3" fmla="*/ 20 h 73"/>
                <a:gd name="T4" fmla="*/ 14 w 33"/>
                <a:gd name="T5" fmla="*/ 72 h 73"/>
                <a:gd name="T6" fmla="*/ 32 w 33"/>
                <a:gd name="T7" fmla="*/ 37 h 73"/>
                <a:gd name="T8" fmla="*/ 17 w 33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3">
                  <a:moveTo>
                    <a:pt x="17" y="4"/>
                  </a:moveTo>
                  <a:cubicBezTo>
                    <a:pt x="17" y="4"/>
                    <a:pt x="2" y="0"/>
                    <a:pt x="1" y="20"/>
                  </a:cubicBezTo>
                  <a:cubicBezTo>
                    <a:pt x="0" y="40"/>
                    <a:pt x="0" y="71"/>
                    <a:pt x="14" y="72"/>
                  </a:cubicBezTo>
                  <a:cubicBezTo>
                    <a:pt x="28" y="73"/>
                    <a:pt x="33" y="59"/>
                    <a:pt x="32" y="37"/>
                  </a:cubicBezTo>
                  <a:cubicBezTo>
                    <a:pt x="32" y="14"/>
                    <a:pt x="25" y="6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" name="îṣḻíḋè"/>
          <p:cNvSpPr/>
          <p:nvPr/>
        </p:nvSpPr>
        <p:spPr>
          <a:xfrm>
            <a:off x="1813404" y="1061721"/>
            <a:ext cx="6826962" cy="1161737"/>
          </a:xfrm>
          <a:custGeom>
            <a:avLst/>
            <a:gdLst>
              <a:gd name="connsiteX0" fmla="*/ 0 w 2249715"/>
              <a:gd name="connsiteY0" fmla="*/ 437729 h 437729"/>
              <a:gd name="connsiteX1" fmla="*/ 217715 w 2249715"/>
              <a:gd name="connsiteY1" fmla="*/ 118415 h 437729"/>
              <a:gd name="connsiteX2" fmla="*/ 696686 w 2249715"/>
              <a:gd name="connsiteY2" fmla="*/ 234529 h 437729"/>
              <a:gd name="connsiteX3" fmla="*/ 1393372 w 2249715"/>
              <a:gd name="connsiteY3" fmla="*/ 2301 h 437729"/>
              <a:gd name="connsiteX4" fmla="*/ 1843315 w 2249715"/>
              <a:gd name="connsiteY4" fmla="*/ 132929 h 437729"/>
              <a:gd name="connsiteX5" fmla="*/ 2249715 w 2249715"/>
              <a:gd name="connsiteY5" fmla="*/ 408701 h 437729"/>
              <a:gd name="connsiteX0-1" fmla="*/ 0 w 2569030"/>
              <a:gd name="connsiteY0-2" fmla="*/ 437169 h 437169"/>
              <a:gd name="connsiteX1-3" fmla="*/ 217715 w 2569030"/>
              <a:gd name="connsiteY1-4" fmla="*/ 117855 h 437169"/>
              <a:gd name="connsiteX2-5" fmla="*/ 696686 w 2569030"/>
              <a:gd name="connsiteY2-6" fmla="*/ 233969 h 437169"/>
              <a:gd name="connsiteX3-7" fmla="*/ 1393372 w 2569030"/>
              <a:gd name="connsiteY3-8" fmla="*/ 1741 h 437169"/>
              <a:gd name="connsiteX4-9" fmla="*/ 1843315 w 2569030"/>
              <a:gd name="connsiteY4-10" fmla="*/ 132369 h 437169"/>
              <a:gd name="connsiteX5-11" fmla="*/ 2569030 w 2569030"/>
              <a:gd name="connsiteY5-12" fmla="*/ 219456 h 437169"/>
              <a:gd name="connsiteX0-13" fmla="*/ 0 w 2569030"/>
              <a:gd name="connsiteY0-14" fmla="*/ 437169 h 437169"/>
              <a:gd name="connsiteX1-15" fmla="*/ 217715 w 2569030"/>
              <a:gd name="connsiteY1-16" fmla="*/ 117855 h 437169"/>
              <a:gd name="connsiteX2-17" fmla="*/ 696686 w 2569030"/>
              <a:gd name="connsiteY2-18" fmla="*/ 233969 h 437169"/>
              <a:gd name="connsiteX3-19" fmla="*/ 1393372 w 2569030"/>
              <a:gd name="connsiteY3-20" fmla="*/ 1741 h 437169"/>
              <a:gd name="connsiteX4-21" fmla="*/ 1843315 w 2569030"/>
              <a:gd name="connsiteY4-22" fmla="*/ 132369 h 437169"/>
              <a:gd name="connsiteX5-23" fmla="*/ 2569030 w 2569030"/>
              <a:gd name="connsiteY5-24" fmla="*/ 219456 h 437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69030" h="437169">
                <a:moveTo>
                  <a:pt x="0" y="437169"/>
                </a:moveTo>
                <a:cubicBezTo>
                  <a:pt x="50800" y="294445"/>
                  <a:pt x="101601" y="151722"/>
                  <a:pt x="217715" y="117855"/>
                </a:cubicBezTo>
                <a:cubicBezTo>
                  <a:pt x="333829" y="83988"/>
                  <a:pt x="500743" y="253321"/>
                  <a:pt x="696686" y="233969"/>
                </a:cubicBezTo>
                <a:cubicBezTo>
                  <a:pt x="892629" y="214617"/>
                  <a:pt x="1202267" y="18674"/>
                  <a:pt x="1393372" y="1741"/>
                </a:cubicBezTo>
                <a:cubicBezTo>
                  <a:pt x="1584477" y="-15192"/>
                  <a:pt x="1647372" y="96083"/>
                  <a:pt x="1843315" y="132369"/>
                </a:cubicBezTo>
                <a:cubicBezTo>
                  <a:pt x="2039258" y="168655"/>
                  <a:pt x="2350106" y="376693"/>
                  <a:pt x="2569030" y="219456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îSḻíḓe"/>
          <p:cNvSpPr/>
          <p:nvPr/>
        </p:nvSpPr>
        <p:spPr bwMode="auto">
          <a:xfrm>
            <a:off x="513421" y="3872731"/>
            <a:ext cx="2506079" cy="72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  <a:endParaRPr lang="en-US" altLang="zh-CN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îślidé"/>
          <p:cNvSpPr txBox="1"/>
          <p:nvPr/>
        </p:nvSpPr>
        <p:spPr bwMode="auto">
          <a:xfrm>
            <a:off x="513421" y="3563071"/>
            <a:ext cx="2506079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US" altLang="zh-CN" sz="18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66572" y="1383459"/>
            <a:ext cx="6377366" cy="1973003"/>
            <a:chOff x="2266572" y="1383459"/>
            <a:chExt cx="6377366" cy="1973003"/>
          </a:xfrm>
        </p:grpSpPr>
        <p:sp>
          <p:nvSpPr>
            <p:cNvPr id="8" name="iśľîḑê"/>
            <p:cNvSpPr txBox="1"/>
            <p:nvPr/>
          </p:nvSpPr>
          <p:spPr>
            <a:xfrm>
              <a:off x="2266572" y="2236884"/>
              <a:ext cx="2205416" cy="1119578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i$ļîďê"/>
            <p:cNvSpPr txBox="1"/>
            <p:nvPr/>
          </p:nvSpPr>
          <p:spPr>
            <a:xfrm>
              <a:off x="2266572" y="1940179"/>
              <a:ext cx="2205416" cy="296705"/>
            </a:xfrm>
            <a:prstGeom prst="rect">
              <a:avLst/>
            </a:prstGeom>
            <a:noFill/>
          </p:spPr>
          <p:txBody>
            <a:bodyPr wrap="none" rtlCol="0" anchor="ctr">
              <a:normAutofit fontScale="85000" lnSpcReduction="2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8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0" name="îšḷïďê"/>
            <p:cNvSpPr txBox="1"/>
            <p:nvPr/>
          </p:nvSpPr>
          <p:spPr>
            <a:xfrm>
              <a:off x="4269366" y="1680165"/>
              <a:ext cx="2449592" cy="594561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ísľîḋè"/>
            <p:cNvSpPr txBox="1"/>
            <p:nvPr/>
          </p:nvSpPr>
          <p:spPr>
            <a:xfrm>
              <a:off x="4269366" y="1383459"/>
              <a:ext cx="2449592" cy="296705"/>
            </a:xfrm>
            <a:prstGeom prst="rect">
              <a:avLst/>
            </a:prstGeom>
            <a:noFill/>
          </p:spPr>
          <p:txBody>
            <a:bodyPr wrap="none" rtlCol="0" anchor="ctr">
              <a:normAutofit fontScale="85000" lnSpcReduction="2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8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2" name="ïṣḻîḋé"/>
            <p:cNvSpPr txBox="1"/>
            <p:nvPr/>
          </p:nvSpPr>
          <p:spPr>
            <a:xfrm>
              <a:off x="6438522" y="2236884"/>
              <a:ext cx="2205416" cy="1119578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íṣľídé"/>
            <p:cNvSpPr txBox="1"/>
            <p:nvPr/>
          </p:nvSpPr>
          <p:spPr>
            <a:xfrm>
              <a:off x="6438522" y="1940179"/>
              <a:ext cx="2205416" cy="296705"/>
            </a:xfrm>
            <a:prstGeom prst="rect">
              <a:avLst/>
            </a:prstGeom>
            <a:noFill/>
          </p:spPr>
          <p:txBody>
            <a:bodyPr wrap="none" rtlCol="0" anchor="ctr">
              <a:normAutofit fontScale="85000" lnSpcReduction="2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8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14" name="ïS1ide"/>
          <p:cNvSpPr/>
          <p:nvPr/>
        </p:nvSpPr>
        <p:spPr>
          <a:xfrm>
            <a:off x="3138109" y="1455195"/>
            <a:ext cx="433766" cy="43376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ïš1iḑê"/>
          <p:cNvSpPr/>
          <p:nvPr/>
        </p:nvSpPr>
        <p:spPr>
          <a:xfrm>
            <a:off x="5277279" y="897982"/>
            <a:ext cx="433766" cy="43376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îṧlíḓê"/>
          <p:cNvSpPr/>
          <p:nvPr/>
        </p:nvSpPr>
        <p:spPr>
          <a:xfrm>
            <a:off x="7324347" y="1463280"/>
            <a:ext cx="433766" cy="43376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Q4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7" name="iŝļïḍe"/>
          <p:cNvGrpSpPr/>
          <p:nvPr/>
        </p:nvGrpSpPr>
        <p:grpSpPr>
          <a:xfrm>
            <a:off x="4633020" y="4058733"/>
            <a:ext cx="1187730" cy="515398"/>
            <a:chOff x="6177360" y="5411644"/>
            <a:chExt cx="1583640" cy="687197"/>
          </a:xfrm>
        </p:grpSpPr>
        <p:sp>
          <p:nvSpPr>
            <p:cNvPr id="26" name="iṩ1ïḓê"/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54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222</a:t>
              </a:r>
              <a:r>
                <a:rPr lang="en-US" sz="54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,000K</a:t>
              </a:r>
            </a:p>
          </p:txBody>
        </p:sp>
        <p:sp>
          <p:nvSpPr>
            <p:cNvPr id="27" name="ïṥ1iḋe"/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2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en-US" altLang="zh-CN" sz="16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  <a:endParaRPr lang="zh-CN" altLang="en-US" sz="1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iṣḷíḍè"/>
          <p:cNvGrpSpPr/>
          <p:nvPr/>
        </p:nvGrpSpPr>
        <p:grpSpPr>
          <a:xfrm>
            <a:off x="6037934" y="4058733"/>
            <a:ext cx="1187730" cy="515398"/>
            <a:chOff x="6177360" y="5411644"/>
            <a:chExt cx="1583640" cy="687197"/>
          </a:xfrm>
        </p:grpSpPr>
        <p:sp>
          <p:nvSpPr>
            <p:cNvPr id="24" name="îṡḷïdê"/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54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332</a:t>
              </a:r>
              <a:r>
                <a:rPr lang="en-US" sz="54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,000K</a:t>
              </a:r>
            </a:p>
          </p:txBody>
        </p:sp>
        <p:sp>
          <p:nvSpPr>
            <p:cNvPr id="25" name="ïṡḻíďè"/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2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en-US" altLang="zh-CN" sz="16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  <a:endParaRPr lang="zh-CN" altLang="en-US" sz="1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ïšļïḑê"/>
          <p:cNvGrpSpPr/>
          <p:nvPr/>
        </p:nvGrpSpPr>
        <p:grpSpPr>
          <a:xfrm>
            <a:off x="7442848" y="4058733"/>
            <a:ext cx="1187730" cy="515398"/>
            <a:chOff x="6177360" y="5411644"/>
            <a:chExt cx="1583640" cy="687197"/>
          </a:xfrm>
        </p:grpSpPr>
        <p:sp>
          <p:nvSpPr>
            <p:cNvPr id="22" name="íşḻidè"/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54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442</a:t>
              </a:r>
              <a:r>
                <a:rPr lang="en-US" sz="54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,000K</a:t>
              </a:r>
            </a:p>
          </p:txBody>
        </p:sp>
        <p:sp>
          <p:nvSpPr>
            <p:cNvPr id="23" name="iSḷíḋé"/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2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en-US" altLang="zh-CN" sz="16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  <a:endParaRPr lang="zh-CN" altLang="en-US" sz="1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5900568" y="4029075"/>
            <a:ext cx="0" cy="57070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315031" y="4029075"/>
            <a:ext cx="0" cy="57070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/>
          <p:cNvSpPr/>
          <p:nvPr/>
        </p:nvSpPr>
        <p:spPr bwMode="auto">
          <a:xfrm>
            <a:off x="2864764" y="1322783"/>
            <a:ext cx="3586163" cy="3132534"/>
          </a:xfrm>
          <a:custGeom>
            <a:avLst/>
            <a:gdLst>
              <a:gd name="T0" fmla="*/ 1199 w 1272"/>
              <a:gd name="T1" fmla="*/ 585 h 1111"/>
              <a:gd name="T2" fmla="*/ 1228 w 1272"/>
              <a:gd name="T3" fmla="*/ 365 h 1111"/>
              <a:gd name="T4" fmla="*/ 1070 w 1272"/>
              <a:gd name="T5" fmla="*/ 234 h 1111"/>
              <a:gd name="T6" fmla="*/ 845 w 1272"/>
              <a:gd name="T7" fmla="*/ 20 h 1111"/>
              <a:gd name="T8" fmla="*/ 603 w 1272"/>
              <a:gd name="T9" fmla="*/ 59 h 1111"/>
              <a:gd name="T10" fmla="*/ 469 w 1272"/>
              <a:gd name="T11" fmla="*/ 46 h 1111"/>
              <a:gd name="T12" fmla="*/ 381 w 1272"/>
              <a:gd name="T13" fmla="*/ 111 h 1111"/>
              <a:gd name="T14" fmla="*/ 198 w 1272"/>
              <a:gd name="T15" fmla="*/ 161 h 1111"/>
              <a:gd name="T16" fmla="*/ 108 w 1272"/>
              <a:gd name="T17" fmla="*/ 317 h 1111"/>
              <a:gd name="T18" fmla="*/ 5 w 1272"/>
              <a:gd name="T19" fmla="*/ 433 h 1111"/>
              <a:gd name="T20" fmla="*/ 33 w 1272"/>
              <a:gd name="T21" fmla="*/ 534 h 1111"/>
              <a:gd name="T22" fmla="*/ 38 w 1272"/>
              <a:gd name="T23" fmla="*/ 670 h 1111"/>
              <a:gd name="T24" fmla="*/ 319 w 1272"/>
              <a:gd name="T25" fmla="*/ 771 h 1111"/>
              <a:gd name="T26" fmla="*/ 344 w 1272"/>
              <a:gd name="T27" fmla="*/ 759 h 1111"/>
              <a:gd name="T28" fmla="*/ 349 w 1272"/>
              <a:gd name="T29" fmla="*/ 773 h 1111"/>
              <a:gd name="T30" fmla="*/ 630 w 1272"/>
              <a:gd name="T31" fmla="*/ 874 h 1111"/>
              <a:gd name="T32" fmla="*/ 641 w 1272"/>
              <a:gd name="T33" fmla="*/ 869 h 1111"/>
              <a:gd name="T34" fmla="*/ 768 w 1272"/>
              <a:gd name="T35" fmla="*/ 901 h 1111"/>
              <a:gd name="T36" fmla="*/ 790 w 1272"/>
              <a:gd name="T37" fmla="*/ 955 h 1111"/>
              <a:gd name="T38" fmla="*/ 1000 w 1272"/>
              <a:gd name="T39" fmla="*/ 1111 h 1111"/>
              <a:gd name="T40" fmla="*/ 1037 w 1272"/>
              <a:gd name="T41" fmla="*/ 1077 h 1111"/>
              <a:gd name="T42" fmla="*/ 1036 w 1272"/>
              <a:gd name="T43" fmla="*/ 1076 h 1111"/>
              <a:gd name="T44" fmla="*/ 906 w 1272"/>
              <a:gd name="T45" fmla="*/ 901 h 1111"/>
              <a:gd name="T46" fmla="*/ 907 w 1272"/>
              <a:gd name="T47" fmla="*/ 893 h 1111"/>
              <a:gd name="T48" fmla="*/ 1106 w 1272"/>
              <a:gd name="T49" fmla="*/ 904 h 1111"/>
              <a:gd name="T50" fmla="*/ 1228 w 1272"/>
              <a:gd name="T51" fmla="*/ 632 h 1111"/>
              <a:gd name="T52" fmla="*/ 1199 w 1272"/>
              <a:gd name="T53" fmla="*/ 585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72" h="1111">
                <a:moveTo>
                  <a:pt x="1199" y="585"/>
                </a:moveTo>
                <a:cubicBezTo>
                  <a:pt x="1249" y="533"/>
                  <a:pt x="1263" y="446"/>
                  <a:pt x="1228" y="365"/>
                </a:cubicBezTo>
                <a:cubicBezTo>
                  <a:pt x="1197" y="291"/>
                  <a:pt x="1135" y="243"/>
                  <a:pt x="1070" y="234"/>
                </a:cubicBezTo>
                <a:cubicBezTo>
                  <a:pt x="1083" y="144"/>
                  <a:pt x="985" y="49"/>
                  <a:pt x="845" y="20"/>
                </a:cubicBezTo>
                <a:cubicBezTo>
                  <a:pt x="749" y="0"/>
                  <a:pt x="657" y="17"/>
                  <a:pt x="603" y="59"/>
                </a:cubicBezTo>
                <a:cubicBezTo>
                  <a:pt x="563" y="37"/>
                  <a:pt x="515" y="31"/>
                  <a:pt x="469" y="46"/>
                </a:cubicBezTo>
                <a:cubicBezTo>
                  <a:pt x="432" y="58"/>
                  <a:pt x="401" y="82"/>
                  <a:pt x="381" y="111"/>
                </a:cubicBezTo>
                <a:cubicBezTo>
                  <a:pt x="323" y="99"/>
                  <a:pt x="255" y="116"/>
                  <a:pt x="198" y="161"/>
                </a:cubicBezTo>
                <a:cubicBezTo>
                  <a:pt x="144" y="203"/>
                  <a:pt x="113" y="261"/>
                  <a:pt x="108" y="317"/>
                </a:cubicBezTo>
                <a:cubicBezTo>
                  <a:pt x="54" y="331"/>
                  <a:pt x="12" y="375"/>
                  <a:pt x="5" y="433"/>
                </a:cubicBezTo>
                <a:cubicBezTo>
                  <a:pt x="0" y="470"/>
                  <a:pt x="11" y="506"/>
                  <a:pt x="33" y="534"/>
                </a:cubicBezTo>
                <a:cubicBezTo>
                  <a:pt x="19" y="578"/>
                  <a:pt x="20" y="625"/>
                  <a:pt x="38" y="670"/>
                </a:cubicBezTo>
                <a:cubicBezTo>
                  <a:pt x="82" y="773"/>
                  <a:pt x="208" y="818"/>
                  <a:pt x="319" y="771"/>
                </a:cubicBezTo>
                <a:cubicBezTo>
                  <a:pt x="327" y="767"/>
                  <a:pt x="336" y="763"/>
                  <a:pt x="344" y="759"/>
                </a:cubicBezTo>
                <a:cubicBezTo>
                  <a:pt x="346" y="763"/>
                  <a:pt x="347" y="768"/>
                  <a:pt x="349" y="773"/>
                </a:cubicBezTo>
                <a:cubicBezTo>
                  <a:pt x="393" y="876"/>
                  <a:pt x="519" y="921"/>
                  <a:pt x="630" y="874"/>
                </a:cubicBezTo>
                <a:cubicBezTo>
                  <a:pt x="633" y="873"/>
                  <a:pt x="637" y="871"/>
                  <a:pt x="641" y="869"/>
                </a:cubicBezTo>
                <a:cubicBezTo>
                  <a:pt x="671" y="902"/>
                  <a:pt x="721" y="916"/>
                  <a:pt x="768" y="901"/>
                </a:cubicBezTo>
                <a:cubicBezTo>
                  <a:pt x="774" y="920"/>
                  <a:pt x="781" y="938"/>
                  <a:pt x="790" y="955"/>
                </a:cubicBezTo>
                <a:cubicBezTo>
                  <a:pt x="837" y="1044"/>
                  <a:pt x="918" y="1100"/>
                  <a:pt x="1000" y="1111"/>
                </a:cubicBezTo>
                <a:cubicBezTo>
                  <a:pt x="1037" y="1077"/>
                  <a:pt x="1037" y="1077"/>
                  <a:pt x="1037" y="1077"/>
                </a:cubicBezTo>
                <a:cubicBezTo>
                  <a:pt x="1037" y="1077"/>
                  <a:pt x="1036" y="1076"/>
                  <a:pt x="1036" y="1076"/>
                </a:cubicBezTo>
                <a:cubicBezTo>
                  <a:pt x="961" y="1053"/>
                  <a:pt x="906" y="983"/>
                  <a:pt x="906" y="901"/>
                </a:cubicBezTo>
                <a:cubicBezTo>
                  <a:pt x="906" y="898"/>
                  <a:pt x="906" y="896"/>
                  <a:pt x="907" y="893"/>
                </a:cubicBezTo>
                <a:cubicBezTo>
                  <a:pt x="964" y="927"/>
                  <a:pt x="1038" y="933"/>
                  <a:pt x="1106" y="904"/>
                </a:cubicBezTo>
                <a:cubicBezTo>
                  <a:pt x="1217" y="857"/>
                  <a:pt x="1272" y="735"/>
                  <a:pt x="1228" y="632"/>
                </a:cubicBezTo>
                <a:cubicBezTo>
                  <a:pt x="1220" y="614"/>
                  <a:pt x="1211" y="599"/>
                  <a:pt x="1199" y="5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: Shape 3"/>
          <p:cNvSpPr/>
          <p:nvPr/>
        </p:nvSpPr>
        <p:spPr bwMode="auto">
          <a:xfrm>
            <a:off x="3577948" y="2400299"/>
            <a:ext cx="2872979" cy="2055019"/>
          </a:xfrm>
          <a:custGeom>
            <a:avLst/>
            <a:gdLst>
              <a:gd name="T0" fmla="*/ 853 w 1019"/>
              <a:gd name="T1" fmla="*/ 522 h 729"/>
              <a:gd name="T2" fmla="*/ 975 w 1019"/>
              <a:gd name="T3" fmla="*/ 250 h 729"/>
              <a:gd name="T4" fmla="*/ 946 w 1019"/>
              <a:gd name="T5" fmla="*/ 203 h 729"/>
              <a:gd name="T6" fmla="*/ 991 w 1019"/>
              <a:gd name="T7" fmla="*/ 110 h 729"/>
              <a:gd name="T8" fmla="*/ 580 w 1019"/>
              <a:gd name="T9" fmla="*/ 105 h 729"/>
              <a:gd name="T10" fmla="*/ 524 w 1019"/>
              <a:gd name="T11" fmla="*/ 258 h 729"/>
              <a:gd name="T12" fmla="*/ 505 w 1019"/>
              <a:gd name="T13" fmla="*/ 253 h 729"/>
              <a:gd name="T14" fmla="*/ 0 w 1019"/>
              <a:gd name="T15" fmla="*/ 406 h 729"/>
              <a:gd name="T16" fmla="*/ 66 w 1019"/>
              <a:gd name="T17" fmla="*/ 389 h 729"/>
              <a:gd name="T18" fmla="*/ 91 w 1019"/>
              <a:gd name="T19" fmla="*/ 377 h 729"/>
              <a:gd name="T20" fmla="*/ 96 w 1019"/>
              <a:gd name="T21" fmla="*/ 391 h 729"/>
              <a:gd name="T22" fmla="*/ 377 w 1019"/>
              <a:gd name="T23" fmla="*/ 492 h 729"/>
              <a:gd name="T24" fmla="*/ 388 w 1019"/>
              <a:gd name="T25" fmla="*/ 487 h 729"/>
              <a:gd name="T26" fmla="*/ 515 w 1019"/>
              <a:gd name="T27" fmla="*/ 519 h 729"/>
              <a:gd name="T28" fmla="*/ 537 w 1019"/>
              <a:gd name="T29" fmla="*/ 573 h 729"/>
              <a:gd name="T30" fmla="*/ 747 w 1019"/>
              <a:gd name="T31" fmla="*/ 729 h 729"/>
              <a:gd name="T32" fmla="*/ 784 w 1019"/>
              <a:gd name="T33" fmla="*/ 695 h 729"/>
              <a:gd name="T34" fmla="*/ 783 w 1019"/>
              <a:gd name="T35" fmla="*/ 694 h 729"/>
              <a:gd name="T36" fmla="*/ 653 w 1019"/>
              <a:gd name="T37" fmla="*/ 519 h 729"/>
              <a:gd name="T38" fmla="*/ 654 w 1019"/>
              <a:gd name="T39" fmla="*/ 511 h 729"/>
              <a:gd name="T40" fmla="*/ 853 w 1019"/>
              <a:gd name="T41" fmla="*/ 52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9" h="729">
                <a:moveTo>
                  <a:pt x="853" y="522"/>
                </a:moveTo>
                <a:cubicBezTo>
                  <a:pt x="964" y="475"/>
                  <a:pt x="1019" y="353"/>
                  <a:pt x="975" y="250"/>
                </a:cubicBezTo>
                <a:cubicBezTo>
                  <a:pt x="967" y="232"/>
                  <a:pt x="958" y="217"/>
                  <a:pt x="946" y="203"/>
                </a:cubicBezTo>
                <a:cubicBezTo>
                  <a:pt x="969" y="178"/>
                  <a:pt x="985" y="146"/>
                  <a:pt x="991" y="110"/>
                </a:cubicBezTo>
                <a:cubicBezTo>
                  <a:pt x="851" y="5"/>
                  <a:pt x="673" y="0"/>
                  <a:pt x="580" y="105"/>
                </a:cubicBezTo>
                <a:cubicBezTo>
                  <a:pt x="543" y="147"/>
                  <a:pt x="524" y="200"/>
                  <a:pt x="524" y="258"/>
                </a:cubicBezTo>
                <a:cubicBezTo>
                  <a:pt x="518" y="256"/>
                  <a:pt x="511" y="255"/>
                  <a:pt x="505" y="253"/>
                </a:cubicBezTo>
                <a:cubicBezTo>
                  <a:pt x="294" y="202"/>
                  <a:pt x="90" y="270"/>
                  <a:pt x="0" y="406"/>
                </a:cubicBezTo>
                <a:cubicBezTo>
                  <a:pt x="22" y="404"/>
                  <a:pt x="44" y="398"/>
                  <a:pt x="66" y="389"/>
                </a:cubicBezTo>
                <a:cubicBezTo>
                  <a:pt x="74" y="385"/>
                  <a:pt x="83" y="381"/>
                  <a:pt x="91" y="377"/>
                </a:cubicBezTo>
                <a:cubicBezTo>
                  <a:pt x="93" y="381"/>
                  <a:pt x="94" y="386"/>
                  <a:pt x="96" y="391"/>
                </a:cubicBezTo>
                <a:cubicBezTo>
                  <a:pt x="140" y="494"/>
                  <a:pt x="266" y="539"/>
                  <a:pt x="377" y="492"/>
                </a:cubicBezTo>
                <a:cubicBezTo>
                  <a:pt x="380" y="491"/>
                  <a:pt x="384" y="489"/>
                  <a:pt x="388" y="487"/>
                </a:cubicBezTo>
                <a:cubicBezTo>
                  <a:pt x="418" y="520"/>
                  <a:pt x="468" y="534"/>
                  <a:pt x="515" y="519"/>
                </a:cubicBezTo>
                <a:cubicBezTo>
                  <a:pt x="521" y="538"/>
                  <a:pt x="528" y="556"/>
                  <a:pt x="537" y="573"/>
                </a:cubicBezTo>
                <a:cubicBezTo>
                  <a:pt x="584" y="662"/>
                  <a:pt x="665" y="718"/>
                  <a:pt x="747" y="729"/>
                </a:cubicBezTo>
                <a:cubicBezTo>
                  <a:pt x="784" y="695"/>
                  <a:pt x="784" y="695"/>
                  <a:pt x="784" y="695"/>
                </a:cubicBezTo>
                <a:cubicBezTo>
                  <a:pt x="784" y="695"/>
                  <a:pt x="783" y="694"/>
                  <a:pt x="783" y="694"/>
                </a:cubicBezTo>
                <a:cubicBezTo>
                  <a:pt x="708" y="671"/>
                  <a:pt x="653" y="601"/>
                  <a:pt x="653" y="519"/>
                </a:cubicBezTo>
                <a:cubicBezTo>
                  <a:pt x="653" y="516"/>
                  <a:pt x="653" y="514"/>
                  <a:pt x="654" y="511"/>
                </a:cubicBezTo>
                <a:cubicBezTo>
                  <a:pt x="711" y="545"/>
                  <a:pt x="785" y="551"/>
                  <a:pt x="853" y="522"/>
                </a:cubicBezTo>
                <a:close/>
              </a:path>
            </a:pathLst>
          </a:custGeom>
          <a:solidFill>
            <a:schemeClr val="accent4"/>
          </a:solidFill>
          <a:ln w="87313" cap="flat">
            <a:solidFill>
              <a:srgbClr val="FFFFFF"/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: Shape 4"/>
          <p:cNvSpPr/>
          <p:nvPr/>
        </p:nvSpPr>
        <p:spPr bwMode="auto">
          <a:xfrm>
            <a:off x="4303039" y="1322783"/>
            <a:ext cx="2122885" cy="2205038"/>
          </a:xfrm>
          <a:custGeom>
            <a:avLst/>
            <a:gdLst>
              <a:gd name="T0" fmla="*/ 718 w 753"/>
              <a:gd name="T1" fmla="*/ 632 h 782"/>
              <a:gd name="T2" fmla="*/ 689 w 753"/>
              <a:gd name="T3" fmla="*/ 585 h 782"/>
              <a:gd name="T4" fmla="*/ 718 w 753"/>
              <a:gd name="T5" fmla="*/ 365 h 782"/>
              <a:gd name="T6" fmla="*/ 560 w 753"/>
              <a:gd name="T7" fmla="*/ 234 h 782"/>
              <a:gd name="T8" fmla="*/ 335 w 753"/>
              <a:gd name="T9" fmla="*/ 20 h 782"/>
              <a:gd name="T10" fmla="*/ 93 w 753"/>
              <a:gd name="T11" fmla="*/ 59 h 782"/>
              <a:gd name="T12" fmla="*/ 36 w 753"/>
              <a:gd name="T13" fmla="*/ 146 h 782"/>
              <a:gd name="T14" fmla="*/ 233 w 753"/>
              <a:gd name="T15" fmla="*/ 450 h 782"/>
              <a:gd name="T16" fmla="*/ 362 w 753"/>
              <a:gd name="T17" fmla="*/ 458 h 782"/>
              <a:gd name="T18" fmla="*/ 406 w 753"/>
              <a:gd name="T19" fmla="*/ 614 h 782"/>
              <a:gd name="T20" fmla="*/ 489 w 753"/>
              <a:gd name="T21" fmla="*/ 667 h 782"/>
              <a:gd name="T22" fmla="*/ 590 w 753"/>
              <a:gd name="T23" fmla="*/ 777 h 782"/>
              <a:gd name="T24" fmla="*/ 732 w 753"/>
              <a:gd name="T25" fmla="*/ 689 h 782"/>
              <a:gd name="T26" fmla="*/ 718 w 753"/>
              <a:gd name="T27" fmla="*/ 632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3" h="782">
                <a:moveTo>
                  <a:pt x="718" y="632"/>
                </a:moveTo>
                <a:cubicBezTo>
                  <a:pt x="710" y="614"/>
                  <a:pt x="701" y="599"/>
                  <a:pt x="689" y="585"/>
                </a:cubicBezTo>
                <a:cubicBezTo>
                  <a:pt x="739" y="533"/>
                  <a:pt x="753" y="446"/>
                  <a:pt x="718" y="365"/>
                </a:cubicBezTo>
                <a:cubicBezTo>
                  <a:pt x="687" y="291"/>
                  <a:pt x="625" y="243"/>
                  <a:pt x="560" y="234"/>
                </a:cubicBezTo>
                <a:cubicBezTo>
                  <a:pt x="573" y="144"/>
                  <a:pt x="475" y="49"/>
                  <a:pt x="335" y="20"/>
                </a:cubicBezTo>
                <a:cubicBezTo>
                  <a:pt x="239" y="0"/>
                  <a:pt x="147" y="17"/>
                  <a:pt x="93" y="59"/>
                </a:cubicBezTo>
                <a:cubicBezTo>
                  <a:pt x="91" y="58"/>
                  <a:pt x="46" y="111"/>
                  <a:pt x="36" y="146"/>
                </a:cubicBezTo>
                <a:cubicBezTo>
                  <a:pt x="0" y="273"/>
                  <a:pt x="89" y="409"/>
                  <a:pt x="233" y="450"/>
                </a:cubicBezTo>
                <a:cubicBezTo>
                  <a:pt x="277" y="462"/>
                  <a:pt x="321" y="464"/>
                  <a:pt x="362" y="458"/>
                </a:cubicBezTo>
                <a:cubicBezTo>
                  <a:pt x="354" y="515"/>
                  <a:pt x="368" y="571"/>
                  <a:pt x="406" y="614"/>
                </a:cubicBezTo>
                <a:cubicBezTo>
                  <a:pt x="428" y="639"/>
                  <a:pt x="457" y="657"/>
                  <a:pt x="489" y="667"/>
                </a:cubicBezTo>
                <a:cubicBezTo>
                  <a:pt x="481" y="730"/>
                  <a:pt x="524" y="774"/>
                  <a:pt x="590" y="777"/>
                </a:cubicBezTo>
                <a:cubicBezTo>
                  <a:pt x="703" y="782"/>
                  <a:pt x="729" y="689"/>
                  <a:pt x="732" y="689"/>
                </a:cubicBezTo>
                <a:cubicBezTo>
                  <a:pt x="730" y="669"/>
                  <a:pt x="726" y="650"/>
                  <a:pt x="718" y="632"/>
                </a:cubicBezTo>
                <a:close/>
              </a:path>
            </a:pathLst>
          </a:custGeom>
          <a:solidFill>
            <a:schemeClr val="accent3"/>
          </a:solidFill>
          <a:ln w="87313" cap="flat">
            <a:solidFill>
              <a:srgbClr val="FFFFFF"/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: Shape 5"/>
          <p:cNvSpPr/>
          <p:nvPr/>
        </p:nvSpPr>
        <p:spPr bwMode="auto">
          <a:xfrm>
            <a:off x="2864764" y="2205035"/>
            <a:ext cx="1166813" cy="1423988"/>
          </a:xfrm>
          <a:custGeom>
            <a:avLst/>
            <a:gdLst>
              <a:gd name="T0" fmla="*/ 377 w 414"/>
              <a:gd name="T1" fmla="*/ 215 h 505"/>
              <a:gd name="T2" fmla="*/ 374 w 414"/>
              <a:gd name="T3" fmla="*/ 70 h 505"/>
              <a:gd name="T4" fmla="*/ 249 w 414"/>
              <a:gd name="T5" fmla="*/ 49 h 505"/>
              <a:gd name="T6" fmla="*/ 132 w 414"/>
              <a:gd name="T7" fmla="*/ 0 h 505"/>
              <a:gd name="T8" fmla="*/ 108 w 414"/>
              <a:gd name="T9" fmla="*/ 4 h 505"/>
              <a:gd name="T10" fmla="*/ 5 w 414"/>
              <a:gd name="T11" fmla="*/ 120 h 505"/>
              <a:gd name="T12" fmla="*/ 33 w 414"/>
              <a:gd name="T13" fmla="*/ 221 h 505"/>
              <a:gd name="T14" fmla="*/ 38 w 414"/>
              <a:gd name="T15" fmla="*/ 357 h 505"/>
              <a:gd name="T16" fmla="*/ 319 w 414"/>
              <a:gd name="T17" fmla="*/ 458 h 505"/>
              <a:gd name="T18" fmla="*/ 344 w 414"/>
              <a:gd name="T19" fmla="*/ 446 h 505"/>
              <a:gd name="T20" fmla="*/ 398 w 414"/>
              <a:gd name="T21" fmla="*/ 307 h 505"/>
              <a:gd name="T22" fmla="*/ 377 w 414"/>
              <a:gd name="T23" fmla="*/ 21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4" h="505">
                <a:moveTo>
                  <a:pt x="377" y="215"/>
                </a:moveTo>
                <a:cubicBezTo>
                  <a:pt x="414" y="174"/>
                  <a:pt x="413" y="110"/>
                  <a:pt x="374" y="70"/>
                </a:cubicBezTo>
                <a:cubicBezTo>
                  <a:pt x="340" y="35"/>
                  <a:pt x="289" y="28"/>
                  <a:pt x="249" y="49"/>
                </a:cubicBezTo>
                <a:cubicBezTo>
                  <a:pt x="219" y="19"/>
                  <a:pt x="178" y="0"/>
                  <a:pt x="132" y="0"/>
                </a:cubicBezTo>
                <a:cubicBezTo>
                  <a:pt x="124" y="0"/>
                  <a:pt x="108" y="3"/>
                  <a:pt x="108" y="4"/>
                </a:cubicBezTo>
                <a:cubicBezTo>
                  <a:pt x="54" y="18"/>
                  <a:pt x="12" y="62"/>
                  <a:pt x="5" y="120"/>
                </a:cubicBezTo>
                <a:cubicBezTo>
                  <a:pt x="0" y="157"/>
                  <a:pt x="11" y="193"/>
                  <a:pt x="33" y="221"/>
                </a:cubicBezTo>
                <a:cubicBezTo>
                  <a:pt x="19" y="265"/>
                  <a:pt x="20" y="312"/>
                  <a:pt x="38" y="357"/>
                </a:cubicBezTo>
                <a:cubicBezTo>
                  <a:pt x="82" y="460"/>
                  <a:pt x="208" y="505"/>
                  <a:pt x="319" y="458"/>
                </a:cubicBezTo>
                <a:cubicBezTo>
                  <a:pt x="327" y="454"/>
                  <a:pt x="336" y="450"/>
                  <a:pt x="344" y="446"/>
                </a:cubicBezTo>
                <a:cubicBezTo>
                  <a:pt x="344" y="446"/>
                  <a:pt x="404" y="391"/>
                  <a:pt x="398" y="307"/>
                </a:cubicBezTo>
                <a:cubicBezTo>
                  <a:pt x="396" y="274"/>
                  <a:pt x="391" y="242"/>
                  <a:pt x="377" y="215"/>
                </a:cubicBezTo>
                <a:close/>
              </a:path>
            </a:pathLst>
          </a:custGeom>
          <a:solidFill>
            <a:schemeClr val="accent5"/>
          </a:solidFill>
          <a:ln w="87313" cap="flat">
            <a:solidFill>
              <a:srgbClr val="FFFFFF"/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Group 6"/>
          <p:cNvGrpSpPr/>
          <p:nvPr/>
        </p:nvGrpSpPr>
        <p:grpSpPr>
          <a:xfrm>
            <a:off x="1850017" y="1077317"/>
            <a:ext cx="1641333" cy="642419"/>
            <a:chOff x="2615766" y="2382903"/>
            <a:chExt cx="2188444" cy="856558"/>
          </a:xfrm>
        </p:grpSpPr>
        <p:sp>
          <p:nvSpPr>
            <p:cNvPr id="30" name="TextBox 28"/>
            <p:cNvSpPr txBox="1"/>
            <p:nvPr/>
          </p:nvSpPr>
          <p:spPr>
            <a:xfrm>
              <a:off x="3388438" y="238290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2615766" y="2639296"/>
              <a:ext cx="2188443" cy="600165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6247869" y="1482132"/>
            <a:ext cx="1641331" cy="641490"/>
            <a:chOff x="2615766" y="3418610"/>
            <a:chExt cx="2188443" cy="855320"/>
          </a:xfrm>
        </p:grpSpPr>
        <p:sp>
          <p:nvSpPr>
            <p:cNvPr id="28" name="TextBox 26"/>
            <p:cNvSpPr txBox="1"/>
            <p:nvPr/>
          </p:nvSpPr>
          <p:spPr>
            <a:xfrm>
              <a:off x="2615766" y="3418610"/>
              <a:ext cx="1415773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9" name="TextBox 27"/>
            <p:cNvSpPr txBox="1"/>
            <p:nvPr/>
          </p:nvSpPr>
          <p:spPr>
            <a:xfrm>
              <a:off x="2615766" y="3673767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6447069" y="3648187"/>
            <a:ext cx="1641332" cy="641490"/>
            <a:chOff x="2615766" y="4433853"/>
            <a:chExt cx="2188443" cy="855320"/>
          </a:xfrm>
        </p:grpSpPr>
        <p:sp>
          <p:nvSpPr>
            <p:cNvPr id="26" name="TextBox 24"/>
            <p:cNvSpPr txBox="1"/>
            <p:nvPr/>
          </p:nvSpPr>
          <p:spPr>
            <a:xfrm>
              <a:off x="2615766" y="443385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7" name="TextBox 25"/>
            <p:cNvSpPr txBox="1"/>
            <p:nvPr/>
          </p:nvSpPr>
          <p:spPr>
            <a:xfrm>
              <a:off x="2615766" y="4689010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1" name="Group 9"/>
          <p:cNvGrpSpPr/>
          <p:nvPr/>
        </p:nvGrpSpPr>
        <p:grpSpPr>
          <a:xfrm>
            <a:off x="1055600" y="3160808"/>
            <a:ext cx="1641332" cy="641490"/>
            <a:chOff x="2615766" y="5589923"/>
            <a:chExt cx="2188443" cy="855320"/>
          </a:xfrm>
        </p:grpSpPr>
        <p:sp>
          <p:nvSpPr>
            <p:cNvPr id="24" name="TextBox 22"/>
            <p:cNvSpPr txBox="1"/>
            <p:nvPr/>
          </p:nvSpPr>
          <p:spPr>
            <a:xfrm>
              <a:off x="3388437" y="558992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5" name="TextBox 23"/>
            <p:cNvSpPr txBox="1"/>
            <p:nvPr/>
          </p:nvSpPr>
          <p:spPr>
            <a:xfrm>
              <a:off x="2615766" y="5845080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3639259" y="1250957"/>
            <a:ext cx="208235" cy="207614"/>
            <a:chOff x="4779160" y="1531137"/>
            <a:chExt cx="277647" cy="276819"/>
          </a:xfrm>
        </p:grpSpPr>
        <p:sp>
          <p:nvSpPr>
            <p:cNvPr id="22" name="Oval 20"/>
            <p:cNvSpPr/>
            <p:nvPr/>
          </p:nvSpPr>
          <p:spPr>
            <a:xfrm>
              <a:off x="4812881" y="1564444"/>
              <a:ext cx="199270" cy="19927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1"/>
            <p:cNvSpPr/>
            <p:nvPr/>
          </p:nvSpPr>
          <p:spPr bwMode="auto">
            <a:xfrm>
              <a:off x="4779160" y="1531137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11"/>
          <p:cNvGrpSpPr/>
          <p:nvPr/>
        </p:nvGrpSpPr>
        <p:grpSpPr>
          <a:xfrm>
            <a:off x="5956790" y="1653926"/>
            <a:ext cx="208235" cy="207614"/>
            <a:chOff x="7869202" y="2205237"/>
            <a:chExt cx="277647" cy="276819"/>
          </a:xfrm>
        </p:grpSpPr>
        <p:sp>
          <p:nvSpPr>
            <p:cNvPr id="20" name="Oval 18"/>
            <p:cNvSpPr/>
            <p:nvPr/>
          </p:nvSpPr>
          <p:spPr>
            <a:xfrm>
              <a:off x="7902923" y="2238544"/>
              <a:ext cx="199270" cy="19927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19"/>
            <p:cNvSpPr/>
            <p:nvPr/>
          </p:nvSpPr>
          <p:spPr bwMode="auto">
            <a:xfrm>
              <a:off x="7869202" y="2205237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6131533" y="3825467"/>
            <a:ext cx="208235" cy="207614"/>
            <a:chOff x="8102193" y="5100625"/>
            <a:chExt cx="277647" cy="276819"/>
          </a:xfrm>
        </p:grpSpPr>
        <p:sp>
          <p:nvSpPr>
            <p:cNvPr id="18" name="Oval 16"/>
            <p:cNvSpPr/>
            <p:nvPr/>
          </p:nvSpPr>
          <p:spPr>
            <a:xfrm>
              <a:off x="8135914" y="5133932"/>
              <a:ext cx="199270" cy="199270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7"/>
            <p:cNvSpPr/>
            <p:nvPr/>
          </p:nvSpPr>
          <p:spPr bwMode="auto">
            <a:xfrm>
              <a:off x="8102193" y="5100625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2794522" y="3333989"/>
            <a:ext cx="208235" cy="207614"/>
            <a:chOff x="4779160" y="1531137"/>
            <a:chExt cx="277647" cy="276819"/>
          </a:xfrm>
          <a:solidFill>
            <a:schemeClr val="accent5"/>
          </a:solidFill>
        </p:grpSpPr>
        <p:sp>
          <p:nvSpPr>
            <p:cNvPr id="16" name="Oval 14"/>
            <p:cNvSpPr/>
            <p:nvPr/>
          </p:nvSpPr>
          <p:spPr>
            <a:xfrm>
              <a:off x="4812881" y="1564444"/>
              <a:ext cx="199270" cy="19927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15"/>
            <p:cNvSpPr/>
            <p:nvPr/>
          </p:nvSpPr>
          <p:spPr bwMode="auto">
            <a:xfrm>
              <a:off x="4779160" y="1531137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b="35809"/>
          <a:stretch>
            <a:fillRect/>
          </a:stretch>
        </p:blipFill>
        <p:spPr>
          <a:xfrm>
            <a:off x="0" y="2172455"/>
            <a:ext cx="9144000" cy="299158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43923" y="-1547"/>
            <a:ext cx="3581759" cy="127118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115336" y="3246670"/>
            <a:ext cx="4597744" cy="28921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432155" y="843558"/>
            <a:ext cx="2883963" cy="469424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67744" y="621106"/>
            <a:ext cx="4515138" cy="2742732"/>
          </a:xfrm>
          <a:prstGeom prst="rect">
            <a:avLst/>
          </a:prstGeom>
        </p:spPr>
      </p:pic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1959194" y="3403076"/>
            <a:ext cx="522561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 smtClean="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38</a:t>
            </a:r>
            <a:r>
              <a:rPr lang="zh-CN" altLang="en-US" sz="2800" b="1" dirty="0" smtClean="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妇女节通用</a:t>
            </a:r>
            <a:r>
              <a:rPr lang="en-US" altLang="zh-CN" sz="2800" b="1" dirty="0" smtClean="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2800" b="1" dirty="0" smtClean="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  <a:endParaRPr lang="zh-CN" altLang="en-US" sz="2800" b="1" dirty="0">
              <a:solidFill>
                <a:srgbClr val="E5004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663783" y="1809830"/>
            <a:ext cx="14505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u="none" strike="noStrike" cap="none" normalizeH="0" baseline="0" dirty="0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sz="4400" u="none" strike="noStrike" cap="none" normalizeH="0" baseline="0" dirty="0">
              <a:ln>
                <a:noFill/>
              </a:ln>
              <a:solidFill>
                <a:srgbClr val="FD72A3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730580" y="1563638"/>
            <a:ext cx="131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PART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rgbClr val="FD72A3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491880" y="1809830"/>
            <a:ext cx="3045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kumimoji="0" lang="zh-CN" sz="2800" i="0" u="none" strike="noStrike" cap="none" normalizeH="0" baseline="0" dirty="0">
              <a:ln>
                <a:noFill/>
              </a:ln>
              <a:solidFill>
                <a:srgbClr val="FD72A3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TextBox 6"/>
          <p:cNvSpPr txBox="1">
            <a:spLocks noChangeArrowheads="1"/>
          </p:cNvSpPr>
          <p:nvPr/>
        </p:nvSpPr>
        <p:spPr bwMode="auto">
          <a:xfrm>
            <a:off x="3750216" y="2292728"/>
            <a:ext cx="2647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/>
            <a:r>
              <a:rPr lang="en-US" altLang="zh-CN" sz="12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PLEASE ADD YOUR TITLE HERE</a:t>
            </a:r>
            <a:endParaRPr kumimoji="0" lang="zh-CN" sz="1100" i="0" u="none" strike="noStrike" cap="none" normalizeH="0" baseline="0" dirty="0">
              <a:ln>
                <a:noFill/>
              </a:ln>
              <a:solidFill>
                <a:srgbClr val="FD72A3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/>
          <a:srcRect b="35809"/>
          <a:stretch>
            <a:fillRect/>
          </a:stretch>
        </p:blipFill>
        <p:spPr>
          <a:xfrm>
            <a:off x="0" y="2172455"/>
            <a:ext cx="9144000" cy="299158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15336" y="3246670"/>
            <a:ext cx="4597744" cy="28921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32155" y="843558"/>
            <a:ext cx="2883963" cy="4694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9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ïŝļíḋè"/>
          <p:cNvGrpSpPr/>
          <p:nvPr/>
        </p:nvGrpSpPr>
        <p:grpSpPr>
          <a:xfrm>
            <a:off x="5115709" y="3781756"/>
            <a:ext cx="1581047" cy="648203"/>
            <a:chOff x="5850374" y="3351521"/>
            <a:chExt cx="2108063" cy="864271"/>
          </a:xfrm>
        </p:grpSpPr>
        <p:sp>
          <p:nvSpPr>
            <p:cNvPr id="28" name="ïSľiḓé"/>
            <p:cNvSpPr/>
            <p:nvPr/>
          </p:nvSpPr>
          <p:spPr bwMode="auto">
            <a:xfrm>
              <a:off x="5850374" y="365839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ïšḻîḑe"/>
            <p:cNvSpPr txBox="1"/>
            <p:nvPr/>
          </p:nvSpPr>
          <p:spPr bwMode="auto">
            <a:xfrm>
              <a:off x="5850374" y="335152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ïšľïde"/>
          <p:cNvGrpSpPr/>
          <p:nvPr/>
        </p:nvGrpSpPr>
        <p:grpSpPr>
          <a:xfrm>
            <a:off x="3224215" y="3451967"/>
            <a:ext cx="1581047" cy="639450"/>
            <a:chOff x="5850374" y="3351521"/>
            <a:chExt cx="2108063" cy="852600"/>
          </a:xfrm>
        </p:grpSpPr>
        <p:sp>
          <p:nvSpPr>
            <p:cNvPr id="23" name="ïṧḷiḋê"/>
            <p:cNvSpPr/>
            <p:nvPr/>
          </p:nvSpPr>
          <p:spPr bwMode="auto">
            <a:xfrm>
              <a:off x="5850374" y="3646722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îṣlíḑé"/>
            <p:cNvSpPr txBox="1"/>
            <p:nvPr/>
          </p:nvSpPr>
          <p:spPr bwMode="auto">
            <a:xfrm>
              <a:off x="5850374" y="335152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iśliḑè"/>
          <p:cNvGrpSpPr/>
          <p:nvPr/>
        </p:nvGrpSpPr>
        <p:grpSpPr>
          <a:xfrm>
            <a:off x="7167277" y="0"/>
            <a:ext cx="1261244" cy="2722115"/>
            <a:chOff x="4871864" y="838622"/>
            <a:chExt cx="1681659" cy="3629487"/>
          </a:xfrm>
        </p:grpSpPr>
        <p:grpSp>
          <p:nvGrpSpPr>
            <p:cNvPr id="17" name="íśliḑê"/>
            <p:cNvGrpSpPr/>
            <p:nvPr/>
          </p:nvGrpSpPr>
          <p:grpSpPr>
            <a:xfrm>
              <a:off x="4871864" y="2786450"/>
              <a:ext cx="1681659" cy="1681659"/>
              <a:chOff x="669925" y="2900453"/>
              <a:chExt cx="1681659" cy="1681659"/>
            </a:xfrm>
          </p:grpSpPr>
          <p:sp>
            <p:nvSpPr>
              <p:cNvPr id="20" name="iṧḷiḋe"/>
              <p:cNvSpPr/>
              <p:nvPr/>
            </p:nvSpPr>
            <p:spPr>
              <a:xfrm>
                <a:off x="669925" y="2900912"/>
                <a:ext cx="1681200" cy="1681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iṥḷïdè"/>
              <p:cNvSpPr/>
              <p:nvPr/>
            </p:nvSpPr>
            <p:spPr>
              <a:xfrm>
                <a:off x="669925" y="2900453"/>
                <a:ext cx="1681659" cy="1681659"/>
              </a:xfrm>
              <a:prstGeom prst="pie">
                <a:avLst>
                  <a:gd name="adj1" fmla="val 838981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íš1iďê"/>
              <p:cNvSpPr/>
              <p:nvPr/>
            </p:nvSpPr>
            <p:spPr>
              <a:xfrm>
                <a:off x="875208" y="3105737"/>
                <a:ext cx="1271092" cy="12710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18" name="直接连接符 17"/>
            <p:cNvCxnSpPr>
              <a:stCxn id="21" idx="3"/>
            </p:cNvCxnSpPr>
            <p:nvPr/>
          </p:nvCxnSpPr>
          <p:spPr>
            <a:xfrm flipV="1">
              <a:off x="5712694" y="838622"/>
              <a:ext cx="0" cy="1947828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îSļiďé"/>
            <p:cNvSpPr/>
            <p:nvPr/>
          </p:nvSpPr>
          <p:spPr bwMode="auto">
            <a:xfrm>
              <a:off x="5354328" y="3373929"/>
              <a:ext cx="716272" cy="488771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íŝļïďê"/>
          <p:cNvGrpSpPr/>
          <p:nvPr/>
        </p:nvGrpSpPr>
        <p:grpSpPr>
          <a:xfrm>
            <a:off x="7007203" y="2787770"/>
            <a:ext cx="1581047" cy="648073"/>
            <a:chOff x="5850374" y="3351521"/>
            <a:chExt cx="2108063" cy="864099"/>
          </a:xfrm>
        </p:grpSpPr>
        <p:sp>
          <p:nvSpPr>
            <p:cNvPr id="15" name="ísľíďe"/>
            <p:cNvSpPr/>
            <p:nvPr/>
          </p:nvSpPr>
          <p:spPr bwMode="auto">
            <a:xfrm>
              <a:off x="5850374" y="3658221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îšļíďe"/>
            <p:cNvSpPr txBox="1"/>
            <p:nvPr/>
          </p:nvSpPr>
          <p:spPr bwMode="auto">
            <a:xfrm>
              <a:off x="5850374" y="335152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75783" y="0"/>
            <a:ext cx="1261244" cy="3612607"/>
            <a:chOff x="5275783" y="0"/>
            <a:chExt cx="1261244" cy="3612607"/>
          </a:xfrm>
        </p:grpSpPr>
        <p:grpSp>
          <p:nvGrpSpPr>
            <p:cNvPr id="4" name="ïşḷïḑe"/>
            <p:cNvGrpSpPr/>
            <p:nvPr/>
          </p:nvGrpSpPr>
          <p:grpSpPr>
            <a:xfrm>
              <a:off x="5275783" y="2351363"/>
              <a:ext cx="1261244" cy="1261244"/>
              <a:chOff x="669925" y="2900453"/>
              <a:chExt cx="1681659" cy="1681659"/>
            </a:xfrm>
          </p:grpSpPr>
          <p:sp>
            <p:nvSpPr>
              <p:cNvPr id="30" name="îSḻíḍê"/>
              <p:cNvSpPr/>
              <p:nvPr/>
            </p:nvSpPr>
            <p:spPr>
              <a:xfrm>
                <a:off x="669925" y="2900912"/>
                <a:ext cx="1681200" cy="1681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í$líḓè"/>
              <p:cNvSpPr/>
              <p:nvPr/>
            </p:nvSpPr>
            <p:spPr>
              <a:xfrm>
                <a:off x="669925" y="2900453"/>
                <a:ext cx="1681659" cy="1681659"/>
              </a:xfrm>
              <a:prstGeom prst="pie">
                <a:avLst>
                  <a:gd name="adj1" fmla="val 18979984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iṥḻíḑè"/>
              <p:cNvSpPr/>
              <p:nvPr/>
            </p:nvSpPr>
            <p:spPr>
              <a:xfrm>
                <a:off x="875208" y="3105737"/>
                <a:ext cx="1271092" cy="12710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5" name="直接连接符 4"/>
            <p:cNvCxnSpPr/>
            <p:nvPr/>
          </p:nvCxnSpPr>
          <p:spPr>
            <a:xfrm flipV="1">
              <a:off x="5906405" y="0"/>
              <a:ext cx="0" cy="2351363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ṧļiḓè"/>
            <p:cNvSpPr/>
            <p:nvPr/>
          </p:nvSpPr>
          <p:spPr bwMode="auto">
            <a:xfrm>
              <a:off x="5637803" y="2798696"/>
              <a:ext cx="537204" cy="366578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82270 w 607639"/>
                <a:gd name="connsiteY14" fmla="*/ 262926 h 414642"/>
                <a:gd name="connsiteX15" fmla="*/ 192432 w 607639"/>
                <a:gd name="connsiteY15" fmla="*/ 262926 h 414642"/>
                <a:gd name="connsiteX16" fmla="*/ 202593 w 607639"/>
                <a:gd name="connsiteY16" fmla="*/ 273052 h 414642"/>
                <a:gd name="connsiteX17" fmla="*/ 192432 w 607639"/>
                <a:gd name="connsiteY17" fmla="*/ 283178 h 414642"/>
                <a:gd name="connsiteX18" fmla="*/ 182270 w 607639"/>
                <a:gd name="connsiteY18" fmla="*/ 283178 h 414642"/>
                <a:gd name="connsiteX19" fmla="*/ 172109 w 607639"/>
                <a:gd name="connsiteY19" fmla="*/ 273052 h 414642"/>
                <a:gd name="connsiteX20" fmla="*/ 182270 w 607639"/>
                <a:gd name="connsiteY20" fmla="*/ 262926 h 414642"/>
                <a:gd name="connsiteX21" fmla="*/ 91153 w 607639"/>
                <a:gd name="connsiteY21" fmla="*/ 262926 h 414642"/>
                <a:gd name="connsiteX22" fmla="*/ 141783 w 607639"/>
                <a:gd name="connsiteY22" fmla="*/ 262926 h 414642"/>
                <a:gd name="connsiteX23" fmla="*/ 151927 w 607639"/>
                <a:gd name="connsiteY23" fmla="*/ 273052 h 414642"/>
                <a:gd name="connsiteX24" fmla="*/ 141783 w 607639"/>
                <a:gd name="connsiteY24" fmla="*/ 283178 h 414642"/>
                <a:gd name="connsiteX25" fmla="*/ 91153 w 607639"/>
                <a:gd name="connsiteY25" fmla="*/ 283178 h 414642"/>
                <a:gd name="connsiteX26" fmla="*/ 81009 w 607639"/>
                <a:gd name="connsiteY26" fmla="*/ 273052 h 414642"/>
                <a:gd name="connsiteX27" fmla="*/ 91153 w 607639"/>
                <a:gd name="connsiteY27" fmla="*/ 262926 h 414642"/>
                <a:gd name="connsiteX28" fmla="*/ 161988 w 607639"/>
                <a:gd name="connsiteY28" fmla="*/ 222493 h 414642"/>
                <a:gd name="connsiteX29" fmla="*/ 232948 w 607639"/>
                <a:gd name="connsiteY29" fmla="*/ 222493 h 414642"/>
                <a:gd name="connsiteX30" fmla="*/ 243098 w 607639"/>
                <a:gd name="connsiteY30" fmla="*/ 232619 h 414642"/>
                <a:gd name="connsiteX31" fmla="*/ 232948 w 607639"/>
                <a:gd name="connsiteY31" fmla="*/ 242745 h 414642"/>
                <a:gd name="connsiteX32" fmla="*/ 161988 w 607639"/>
                <a:gd name="connsiteY32" fmla="*/ 242745 h 414642"/>
                <a:gd name="connsiteX33" fmla="*/ 151927 w 607639"/>
                <a:gd name="connsiteY33" fmla="*/ 232619 h 414642"/>
                <a:gd name="connsiteX34" fmla="*/ 161988 w 607639"/>
                <a:gd name="connsiteY34" fmla="*/ 222493 h 414642"/>
                <a:gd name="connsiteX35" fmla="*/ 91146 w 607639"/>
                <a:gd name="connsiteY35" fmla="*/ 222493 h 414642"/>
                <a:gd name="connsiteX36" fmla="*/ 121467 w 607639"/>
                <a:gd name="connsiteY36" fmla="*/ 222493 h 414642"/>
                <a:gd name="connsiteX37" fmla="*/ 131604 w 607639"/>
                <a:gd name="connsiteY37" fmla="*/ 232619 h 414642"/>
                <a:gd name="connsiteX38" fmla="*/ 121467 w 607639"/>
                <a:gd name="connsiteY38" fmla="*/ 242745 h 414642"/>
                <a:gd name="connsiteX39" fmla="*/ 91146 w 607639"/>
                <a:gd name="connsiteY39" fmla="*/ 242745 h 414642"/>
                <a:gd name="connsiteX40" fmla="*/ 81009 w 607639"/>
                <a:gd name="connsiteY40" fmla="*/ 232619 h 414642"/>
                <a:gd name="connsiteX41" fmla="*/ 91146 w 607639"/>
                <a:gd name="connsiteY41" fmla="*/ 222493 h 414642"/>
                <a:gd name="connsiteX42" fmla="*/ 182270 w 607639"/>
                <a:gd name="connsiteY42" fmla="*/ 182059 h 414642"/>
                <a:gd name="connsiteX43" fmla="*/ 192432 w 607639"/>
                <a:gd name="connsiteY43" fmla="*/ 182059 h 414642"/>
                <a:gd name="connsiteX44" fmla="*/ 202593 w 607639"/>
                <a:gd name="connsiteY44" fmla="*/ 192195 h 414642"/>
                <a:gd name="connsiteX45" fmla="*/ 192432 w 607639"/>
                <a:gd name="connsiteY45" fmla="*/ 202241 h 414642"/>
                <a:gd name="connsiteX46" fmla="*/ 182270 w 607639"/>
                <a:gd name="connsiteY46" fmla="*/ 202241 h 414642"/>
                <a:gd name="connsiteX47" fmla="*/ 172109 w 607639"/>
                <a:gd name="connsiteY47" fmla="*/ 192195 h 414642"/>
                <a:gd name="connsiteX48" fmla="*/ 182270 w 607639"/>
                <a:gd name="connsiteY48" fmla="*/ 182059 h 414642"/>
                <a:gd name="connsiteX49" fmla="*/ 91153 w 607639"/>
                <a:gd name="connsiteY49" fmla="*/ 182059 h 414642"/>
                <a:gd name="connsiteX50" fmla="*/ 141783 w 607639"/>
                <a:gd name="connsiteY50" fmla="*/ 182059 h 414642"/>
                <a:gd name="connsiteX51" fmla="*/ 151927 w 607639"/>
                <a:gd name="connsiteY51" fmla="*/ 192195 h 414642"/>
                <a:gd name="connsiteX52" fmla="*/ 141783 w 607639"/>
                <a:gd name="connsiteY52" fmla="*/ 202241 h 414642"/>
                <a:gd name="connsiteX53" fmla="*/ 91153 w 607639"/>
                <a:gd name="connsiteY53" fmla="*/ 202241 h 414642"/>
                <a:gd name="connsiteX54" fmla="*/ 81009 w 607639"/>
                <a:gd name="connsiteY54" fmla="*/ 192195 h 414642"/>
                <a:gd name="connsiteX55" fmla="*/ 91153 w 607639"/>
                <a:gd name="connsiteY55" fmla="*/ 182059 h 414642"/>
                <a:gd name="connsiteX56" fmla="*/ 161988 w 607639"/>
                <a:gd name="connsiteY56" fmla="*/ 141625 h 414642"/>
                <a:gd name="connsiteX57" fmla="*/ 232948 w 607639"/>
                <a:gd name="connsiteY57" fmla="*/ 141625 h 414642"/>
                <a:gd name="connsiteX58" fmla="*/ 243098 w 607639"/>
                <a:gd name="connsiteY58" fmla="*/ 151761 h 414642"/>
                <a:gd name="connsiteX59" fmla="*/ 232948 w 607639"/>
                <a:gd name="connsiteY59" fmla="*/ 161807 h 414642"/>
                <a:gd name="connsiteX60" fmla="*/ 161988 w 607639"/>
                <a:gd name="connsiteY60" fmla="*/ 161807 h 414642"/>
                <a:gd name="connsiteX61" fmla="*/ 151927 w 607639"/>
                <a:gd name="connsiteY61" fmla="*/ 151761 h 414642"/>
                <a:gd name="connsiteX62" fmla="*/ 161988 w 607639"/>
                <a:gd name="connsiteY62" fmla="*/ 141625 h 414642"/>
                <a:gd name="connsiteX63" fmla="*/ 91146 w 607639"/>
                <a:gd name="connsiteY63" fmla="*/ 141625 h 414642"/>
                <a:gd name="connsiteX64" fmla="*/ 121467 w 607639"/>
                <a:gd name="connsiteY64" fmla="*/ 141625 h 414642"/>
                <a:gd name="connsiteX65" fmla="*/ 131604 w 607639"/>
                <a:gd name="connsiteY65" fmla="*/ 151761 h 414642"/>
                <a:gd name="connsiteX66" fmla="*/ 121467 w 607639"/>
                <a:gd name="connsiteY66" fmla="*/ 161807 h 414642"/>
                <a:gd name="connsiteX67" fmla="*/ 91146 w 607639"/>
                <a:gd name="connsiteY67" fmla="*/ 161807 h 414642"/>
                <a:gd name="connsiteX68" fmla="*/ 81009 w 607639"/>
                <a:gd name="connsiteY68" fmla="*/ 151761 h 414642"/>
                <a:gd name="connsiteX69" fmla="*/ 91146 w 607639"/>
                <a:gd name="connsiteY69" fmla="*/ 141625 h 414642"/>
                <a:gd name="connsiteX70" fmla="*/ 364566 w 607639"/>
                <a:gd name="connsiteY70" fmla="*/ 102176 h 414642"/>
                <a:gd name="connsiteX71" fmla="*/ 283573 w 607639"/>
                <a:gd name="connsiteY71" fmla="*/ 192194 h 414642"/>
                <a:gd name="connsiteX72" fmla="*/ 374712 w 607639"/>
                <a:gd name="connsiteY72" fmla="*/ 283188 h 414642"/>
                <a:gd name="connsiteX73" fmla="*/ 464783 w 607639"/>
                <a:gd name="connsiteY73" fmla="*/ 202235 h 414642"/>
                <a:gd name="connsiteX74" fmla="*/ 374712 w 607639"/>
                <a:gd name="connsiteY74" fmla="*/ 202235 h 414642"/>
                <a:gd name="connsiteX75" fmla="*/ 364566 w 607639"/>
                <a:gd name="connsiteY75" fmla="*/ 192194 h 414642"/>
                <a:gd name="connsiteX76" fmla="*/ 182270 w 607639"/>
                <a:gd name="connsiteY76" fmla="*/ 101191 h 414642"/>
                <a:gd name="connsiteX77" fmla="*/ 192432 w 607639"/>
                <a:gd name="connsiteY77" fmla="*/ 101191 h 414642"/>
                <a:gd name="connsiteX78" fmla="*/ 202593 w 607639"/>
                <a:gd name="connsiteY78" fmla="*/ 111238 h 414642"/>
                <a:gd name="connsiteX79" fmla="*/ 192432 w 607639"/>
                <a:gd name="connsiteY79" fmla="*/ 121373 h 414642"/>
                <a:gd name="connsiteX80" fmla="*/ 182270 w 607639"/>
                <a:gd name="connsiteY80" fmla="*/ 121373 h 414642"/>
                <a:gd name="connsiteX81" fmla="*/ 172109 w 607639"/>
                <a:gd name="connsiteY81" fmla="*/ 111238 h 414642"/>
                <a:gd name="connsiteX82" fmla="*/ 182270 w 607639"/>
                <a:gd name="connsiteY82" fmla="*/ 101191 h 414642"/>
                <a:gd name="connsiteX83" fmla="*/ 91153 w 607639"/>
                <a:gd name="connsiteY83" fmla="*/ 101191 h 414642"/>
                <a:gd name="connsiteX84" fmla="*/ 141783 w 607639"/>
                <a:gd name="connsiteY84" fmla="*/ 101191 h 414642"/>
                <a:gd name="connsiteX85" fmla="*/ 151927 w 607639"/>
                <a:gd name="connsiteY85" fmla="*/ 111238 h 414642"/>
                <a:gd name="connsiteX86" fmla="*/ 141783 w 607639"/>
                <a:gd name="connsiteY86" fmla="*/ 121373 h 414642"/>
                <a:gd name="connsiteX87" fmla="*/ 91153 w 607639"/>
                <a:gd name="connsiteY87" fmla="*/ 121373 h 414642"/>
                <a:gd name="connsiteX88" fmla="*/ 81009 w 607639"/>
                <a:gd name="connsiteY88" fmla="*/ 111238 h 414642"/>
                <a:gd name="connsiteX89" fmla="*/ 91153 w 607639"/>
                <a:gd name="connsiteY89" fmla="*/ 101191 h 414642"/>
                <a:gd name="connsiteX90" fmla="*/ 374712 w 607639"/>
                <a:gd name="connsiteY90" fmla="*/ 80938 h 414642"/>
                <a:gd name="connsiteX91" fmla="*/ 384858 w 607639"/>
                <a:gd name="connsiteY91" fmla="*/ 91068 h 414642"/>
                <a:gd name="connsiteX92" fmla="*/ 384858 w 607639"/>
                <a:gd name="connsiteY92" fmla="*/ 182063 h 414642"/>
                <a:gd name="connsiteX93" fmla="*/ 475998 w 607639"/>
                <a:gd name="connsiteY93" fmla="*/ 182063 h 414642"/>
                <a:gd name="connsiteX94" fmla="*/ 486055 w 607639"/>
                <a:gd name="connsiteY94" fmla="*/ 192194 h 414642"/>
                <a:gd name="connsiteX95" fmla="*/ 374712 w 607639"/>
                <a:gd name="connsiteY95" fmla="*/ 303360 h 414642"/>
                <a:gd name="connsiteX96" fmla="*/ 263280 w 607639"/>
                <a:gd name="connsiteY96" fmla="*/ 192194 h 414642"/>
                <a:gd name="connsiteX97" fmla="*/ 374712 w 607639"/>
                <a:gd name="connsiteY97" fmla="*/ 80938 h 414642"/>
                <a:gd name="connsiteX98" fmla="*/ 425343 w 607639"/>
                <a:gd name="connsiteY98" fmla="*/ 61744 h 414642"/>
                <a:gd name="connsiteX99" fmla="*/ 425343 w 607639"/>
                <a:gd name="connsiteY99" fmla="*/ 141635 h 414642"/>
                <a:gd name="connsiteX100" fmla="*/ 505373 w 607639"/>
                <a:gd name="connsiteY100" fmla="*/ 141635 h 414642"/>
                <a:gd name="connsiteX101" fmla="*/ 425343 w 607639"/>
                <a:gd name="connsiteY101" fmla="*/ 61744 h 414642"/>
                <a:gd name="connsiteX102" fmla="*/ 161988 w 607639"/>
                <a:gd name="connsiteY102" fmla="*/ 60757 h 414642"/>
                <a:gd name="connsiteX103" fmla="*/ 232948 w 607639"/>
                <a:gd name="connsiteY103" fmla="*/ 60757 h 414642"/>
                <a:gd name="connsiteX104" fmla="*/ 243098 w 607639"/>
                <a:gd name="connsiteY104" fmla="*/ 70804 h 414642"/>
                <a:gd name="connsiteX105" fmla="*/ 232948 w 607639"/>
                <a:gd name="connsiteY105" fmla="*/ 80939 h 414642"/>
                <a:gd name="connsiteX106" fmla="*/ 161988 w 607639"/>
                <a:gd name="connsiteY106" fmla="*/ 80939 h 414642"/>
                <a:gd name="connsiteX107" fmla="*/ 151927 w 607639"/>
                <a:gd name="connsiteY107" fmla="*/ 70804 h 414642"/>
                <a:gd name="connsiteX108" fmla="*/ 161988 w 607639"/>
                <a:gd name="connsiteY108" fmla="*/ 60757 h 414642"/>
                <a:gd name="connsiteX109" fmla="*/ 91146 w 607639"/>
                <a:gd name="connsiteY109" fmla="*/ 60757 h 414642"/>
                <a:gd name="connsiteX110" fmla="*/ 121467 w 607639"/>
                <a:gd name="connsiteY110" fmla="*/ 60757 h 414642"/>
                <a:gd name="connsiteX111" fmla="*/ 131604 w 607639"/>
                <a:gd name="connsiteY111" fmla="*/ 70804 h 414642"/>
                <a:gd name="connsiteX112" fmla="*/ 121467 w 607639"/>
                <a:gd name="connsiteY112" fmla="*/ 80939 h 414642"/>
                <a:gd name="connsiteX113" fmla="*/ 91146 w 607639"/>
                <a:gd name="connsiteY113" fmla="*/ 80939 h 414642"/>
                <a:gd name="connsiteX114" fmla="*/ 81009 w 607639"/>
                <a:gd name="connsiteY114" fmla="*/ 70804 h 414642"/>
                <a:gd name="connsiteX115" fmla="*/ 91146 w 607639"/>
                <a:gd name="connsiteY115" fmla="*/ 60757 h 414642"/>
                <a:gd name="connsiteX116" fmla="*/ 415194 w 607639"/>
                <a:gd name="connsiteY116" fmla="*/ 40505 h 414642"/>
                <a:gd name="connsiteX117" fmla="*/ 526560 w 607639"/>
                <a:gd name="connsiteY117" fmla="*/ 151765 h 414642"/>
                <a:gd name="connsiteX118" fmla="*/ 516501 w 607639"/>
                <a:gd name="connsiteY118" fmla="*/ 161807 h 414642"/>
                <a:gd name="connsiteX119" fmla="*/ 415194 w 607639"/>
                <a:gd name="connsiteY119" fmla="*/ 161807 h 414642"/>
                <a:gd name="connsiteX120" fmla="*/ 405046 w 607639"/>
                <a:gd name="connsiteY120" fmla="*/ 151765 h 414642"/>
                <a:gd name="connsiteX121" fmla="*/ 405046 w 607639"/>
                <a:gd name="connsiteY121" fmla="*/ 50636 h 414642"/>
                <a:gd name="connsiteX122" fmla="*/ 415194 w 607639"/>
                <a:gd name="connsiteY122" fmla="*/ 40505 h 414642"/>
                <a:gd name="connsiteX123" fmla="*/ 70848 w 607639"/>
                <a:gd name="connsiteY123" fmla="*/ 20177 h 414642"/>
                <a:gd name="connsiteX124" fmla="*/ 60791 w 607639"/>
                <a:gd name="connsiteY124" fmla="*/ 30309 h 414642"/>
                <a:gd name="connsiteX125" fmla="*/ 60791 w 607639"/>
                <a:gd name="connsiteY125" fmla="*/ 343802 h 414642"/>
                <a:gd name="connsiteX126" fmla="*/ 222780 w 607639"/>
                <a:gd name="connsiteY126" fmla="*/ 343802 h 414642"/>
                <a:gd name="connsiteX127" fmla="*/ 232927 w 607639"/>
                <a:gd name="connsiteY127" fmla="*/ 353935 h 414642"/>
                <a:gd name="connsiteX128" fmla="*/ 232927 w 607639"/>
                <a:gd name="connsiteY128" fmla="*/ 364067 h 414642"/>
                <a:gd name="connsiteX129" fmla="*/ 374712 w 607639"/>
                <a:gd name="connsiteY129" fmla="*/ 364067 h 414642"/>
                <a:gd name="connsiteX130" fmla="*/ 374712 w 607639"/>
                <a:gd name="connsiteY130" fmla="*/ 353935 h 414642"/>
                <a:gd name="connsiteX131" fmla="*/ 384859 w 607639"/>
                <a:gd name="connsiteY131" fmla="*/ 343802 h 414642"/>
                <a:gd name="connsiteX132" fmla="*/ 546848 w 607639"/>
                <a:gd name="connsiteY132" fmla="*/ 343802 h 414642"/>
                <a:gd name="connsiteX133" fmla="*/ 546848 w 607639"/>
                <a:gd name="connsiteY133" fmla="*/ 30309 h 414642"/>
                <a:gd name="connsiteX134" fmla="*/ 536702 w 607639"/>
                <a:gd name="connsiteY134" fmla="*/ 20177 h 414642"/>
                <a:gd name="connsiteX135" fmla="*/ 70848 w 607639"/>
                <a:gd name="connsiteY135" fmla="*/ 0 h 414642"/>
                <a:gd name="connsiteX136" fmla="*/ 536702 w 607639"/>
                <a:gd name="connsiteY136" fmla="*/ 0 h 414642"/>
                <a:gd name="connsiteX137" fmla="*/ 567142 w 607639"/>
                <a:gd name="connsiteY137" fmla="*/ 30309 h 414642"/>
                <a:gd name="connsiteX138" fmla="*/ 567142 w 607639"/>
                <a:gd name="connsiteY138" fmla="*/ 343802 h 414642"/>
                <a:gd name="connsiteX139" fmla="*/ 597492 w 607639"/>
                <a:gd name="connsiteY139" fmla="*/ 343802 h 414642"/>
                <a:gd name="connsiteX140" fmla="*/ 607639 w 607639"/>
                <a:gd name="connsiteY140" fmla="*/ 353935 h 414642"/>
                <a:gd name="connsiteX141" fmla="*/ 607639 w 607639"/>
                <a:gd name="connsiteY141" fmla="*/ 384244 h 414642"/>
                <a:gd name="connsiteX142" fmla="*/ 577199 w 607639"/>
                <a:gd name="connsiteY142" fmla="*/ 414642 h 414642"/>
                <a:gd name="connsiteX143" fmla="*/ 30351 w 607639"/>
                <a:gd name="connsiteY143" fmla="*/ 414642 h 414642"/>
                <a:gd name="connsiteX144" fmla="*/ 0 w 607639"/>
                <a:gd name="connsiteY144" fmla="*/ 384244 h 414642"/>
                <a:gd name="connsiteX145" fmla="*/ 0 w 607639"/>
                <a:gd name="connsiteY145" fmla="*/ 353935 h 414642"/>
                <a:gd name="connsiteX146" fmla="*/ 10147 w 607639"/>
                <a:gd name="connsiteY146" fmla="*/ 343802 h 414642"/>
                <a:gd name="connsiteX147" fmla="*/ 40497 w 607639"/>
                <a:gd name="connsiteY147" fmla="*/ 343802 h 414642"/>
                <a:gd name="connsiteX148" fmla="*/ 40497 w 607639"/>
                <a:gd name="connsiteY148" fmla="*/ 30309 h 414642"/>
                <a:gd name="connsiteX149" fmla="*/ 70848 w 607639"/>
                <a:gd name="connsiteY149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9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82270" y="262926"/>
                  </a:moveTo>
                  <a:lnTo>
                    <a:pt x="192432" y="262926"/>
                  </a:lnTo>
                  <a:cubicBezTo>
                    <a:pt x="198493" y="262926"/>
                    <a:pt x="202593" y="267012"/>
                    <a:pt x="202593" y="273052"/>
                  </a:cubicBezTo>
                  <a:cubicBezTo>
                    <a:pt x="202593" y="279092"/>
                    <a:pt x="198493" y="283178"/>
                    <a:pt x="192432" y="283178"/>
                  </a:cubicBezTo>
                  <a:lnTo>
                    <a:pt x="182270" y="283178"/>
                  </a:lnTo>
                  <a:cubicBezTo>
                    <a:pt x="176209" y="283178"/>
                    <a:pt x="172109" y="279092"/>
                    <a:pt x="172109" y="273052"/>
                  </a:cubicBezTo>
                  <a:cubicBezTo>
                    <a:pt x="172109" y="267012"/>
                    <a:pt x="176209" y="262926"/>
                    <a:pt x="182270" y="262926"/>
                  </a:cubicBezTo>
                  <a:close/>
                  <a:moveTo>
                    <a:pt x="91153" y="262926"/>
                  </a:moveTo>
                  <a:lnTo>
                    <a:pt x="141783" y="262926"/>
                  </a:lnTo>
                  <a:cubicBezTo>
                    <a:pt x="147834" y="262926"/>
                    <a:pt x="151927" y="267012"/>
                    <a:pt x="151927" y="273052"/>
                  </a:cubicBezTo>
                  <a:cubicBezTo>
                    <a:pt x="151927" y="279092"/>
                    <a:pt x="147834" y="283178"/>
                    <a:pt x="141783" y="283178"/>
                  </a:cubicBezTo>
                  <a:lnTo>
                    <a:pt x="91153" y="283178"/>
                  </a:lnTo>
                  <a:cubicBezTo>
                    <a:pt x="85102" y="283178"/>
                    <a:pt x="81009" y="279092"/>
                    <a:pt x="81009" y="273052"/>
                  </a:cubicBezTo>
                  <a:cubicBezTo>
                    <a:pt x="81009" y="267012"/>
                    <a:pt x="85102" y="262926"/>
                    <a:pt x="91153" y="262926"/>
                  </a:cubicBezTo>
                  <a:close/>
                  <a:moveTo>
                    <a:pt x="161988" y="222493"/>
                  </a:moveTo>
                  <a:lnTo>
                    <a:pt x="232948" y="222493"/>
                  </a:lnTo>
                  <a:cubicBezTo>
                    <a:pt x="239002" y="222493"/>
                    <a:pt x="243098" y="226579"/>
                    <a:pt x="243098" y="232619"/>
                  </a:cubicBezTo>
                  <a:cubicBezTo>
                    <a:pt x="243098" y="238659"/>
                    <a:pt x="239002" y="242745"/>
                    <a:pt x="232948" y="242745"/>
                  </a:cubicBezTo>
                  <a:lnTo>
                    <a:pt x="161988" y="242745"/>
                  </a:lnTo>
                  <a:cubicBezTo>
                    <a:pt x="155934" y="242745"/>
                    <a:pt x="151927" y="238659"/>
                    <a:pt x="151927" y="232619"/>
                  </a:cubicBezTo>
                  <a:cubicBezTo>
                    <a:pt x="151927" y="226579"/>
                    <a:pt x="155934" y="222493"/>
                    <a:pt x="161988" y="222493"/>
                  </a:cubicBezTo>
                  <a:close/>
                  <a:moveTo>
                    <a:pt x="91146" y="222493"/>
                  </a:moveTo>
                  <a:lnTo>
                    <a:pt x="121467" y="222493"/>
                  </a:lnTo>
                  <a:cubicBezTo>
                    <a:pt x="127603" y="222493"/>
                    <a:pt x="131604" y="226579"/>
                    <a:pt x="131604" y="232619"/>
                  </a:cubicBezTo>
                  <a:cubicBezTo>
                    <a:pt x="131604" y="238659"/>
                    <a:pt x="127603" y="242745"/>
                    <a:pt x="121467" y="242745"/>
                  </a:cubicBezTo>
                  <a:lnTo>
                    <a:pt x="91146" y="242745"/>
                  </a:lnTo>
                  <a:cubicBezTo>
                    <a:pt x="85099" y="242745"/>
                    <a:pt x="81009" y="238659"/>
                    <a:pt x="81009" y="232619"/>
                  </a:cubicBezTo>
                  <a:cubicBezTo>
                    <a:pt x="81009" y="226579"/>
                    <a:pt x="85099" y="222493"/>
                    <a:pt x="91146" y="222493"/>
                  </a:cubicBezTo>
                  <a:close/>
                  <a:moveTo>
                    <a:pt x="182270" y="182059"/>
                  </a:moveTo>
                  <a:lnTo>
                    <a:pt x="192432" y="182059"/>
                  </a:lnTo>
                  <a:cubicBezTo>
                    <a:pt x="198493" y="182059"/>
                    <a:pt x="202593" y="186060"/>
                    <a:pt x="202593" y="192195"/>
                  </a:cubicBezTo>
                  <a:cubicBezTo>
                    <a:pt x="202593" y="198240"/>
                    <a:pt x="198493" y="202241"/>
                    <a:pt x="192432" y="202241"/>
                  </a:cubicBezTo>
                  <a:lnTo>
                    <a:pt x="182270" y="202241"/>
                  </a:lnTo>
                  <a:cubicBezTo>
                    <a:pt x="176209" y="202241"/>
                    <a:pt x="172109" y="198240"/>
                    <a:pt x="172109" y="192195"/>
                  </a:cubicBezTo>
                  <a:cubicBezTo>
                    <a:pt x="172109" y="186060"/>
                    <a:pt x="176209" y="182059"/>
                    <a:pt x="182270" y="182059"/>
                  </a:cubicBezTo>
                  <a:close/>
                  <a:moveTo>
                    <a:pt x="91153" y="182059"/>
                  </a:moveTo>
                  <a:lnTo>
                    <a:pt x="141783" y="182059"/>
                  </a:lnTo>
                  <a:cubicBezTo>
                    <a:pt x="147834" y="182059"/>
                    <a:pt x="151927" y="186060"/>
                    <a:pt x="151927" y="192195"/>
                  </a:cubicBezTo>
                  <a:cubicBezTo>
                    <a:pt x="151927" y="198240"/>
                    <a:pt x="147834" y="202241"/>
                    <a:pt x="141783" y="202241"/>
                  </a:cubicBezTo>
                  <a:lnTo>
                    <a:pt x="91153" y="202241"/>
                  </a:lnTo>
                  <a:cubicBezTo>
                    <a:pt x="85102" y="202241"/>
                    <a:pt x="81009" y="198240"/>
                    <a:pt x="81009" y="192195"/>
                  </a:cubicBezTo>
                  <a:cubicBezTo>
                    <a:pt x="81009" y="186060"/>
                    <a:pt x="85102" y="182059"/>
                    <a:pt x="91153" y="182059"/>
                  </a:cubicBezTo>
                  <a:close/>
                  <a:moveTo>
                    <a:pt x="161988" y="141625"/>
                  </a:moveTo>
                  <a:lnTo>
                    <a:pt x="232948" y="141625"/>
                  </a:lnTo>
                  <a:cubicBezTo>
                    <a:pt x="239002" y="141625"/>
                    <a:pt x="243098" y="145626"/>
                    <a:pt x="243098" y="151761"/>
                  </a:cubicBezTo>
                  <a:cubicBezTo>
                    <a:pt x="243098" y="157806"/>
                    <a:pt x="239002" y="161807"/>
                    <a:pt x="232948" y="161807"/>
                  </a:cubicBezTo>
                  <a:lnTo>
                    <a:pt x="161988" y="161807"/>
                  </a:lnTo>
                  <a:cubicBezTo>
                    <a:pt x="155934" y="161807"/>
                    <a:pt x="151927" y="157806"/>
                    <a:pt x="151927" y="151761"/>
                  </a:cubicBezTo>
                  <a:cubicBezTo>
                    <a:pt x="151927" y="145626"/>
                    <a:pt x="155934" y="141625"/>
                    <a:pt x="161988" y="141625"/>
                  </a:cubicBezTo>
                  <a:close/>
                  <a:moveTo>
                    <a:pt x="91146" y="141625"/>
                  </a:moveTo>
                  <a:lnTo>
                    <a:pt x="121467" y="141625"/>
                  </a:lnTo>
                  <a:cubicBezTo>
                    <a:pt x="127603" y="141625"/>
                    <a:pt x="131604" y="145626"/>
                    <a:pt x="131604" y="151761"/>
                  </a:cubicBezTo>
                  <a:cubicBezTo>
                    <a:pt x="131604" y="157806"/>
                    <a:pt x="127603" y="161807"/>
                    <a:pt x="121467" y="161807"/>
                  </a:cubicBezTo>
                  <a:lnTo>
                    <a:pt x="91146" y="161807"/>
                  </a:lnTo>
                  <a:cubicBezTo>
                    <a:pt x="85099" y="161807"/>
                    <a:pt x="81009" y="157806"/>
                    <a:pt x="81009" y="151761"/>
                  </a:cubicBezTo>
                  <a:cubicBezTo>
                    <a:pt x="81009" y="145626"/>
                    <a:pt x="85099" y="141625"/>
                    <a:pt x="91146" y="141625"/>
                  </a:cubicBezTo>
                  <a:close/>
                  <a:moveTo>
                    <a:pt x="364566" y="102176"/>
                  </a:moveTo>
                  <a:cubicBezTo>
                    <a:pt x="318996" y="107241"/>
                    <a:pt x="283573" y="145630"/>
                    <a:pt x="283573" y="192194"/>
                  </a:cubicBezTo>
                  <a:cubicBezTo>
                    <a:pt x="283573" y="242756"/>
                    <a:pt x="324069" y="283188"/>
                    <a:pt x="374712" y="283188"/>
                  </a:cubicBezTo>
                  <a:cubicBezTo>
                    <a:pt x="421261" y="283188"/>
                    <a:pt x="459799" y="247732"/>
                    <a:pt x="464783" y="202235"/>
                  </a:cubicBezTo>
                  <a:lnTo>
                    <a:pt x="374712" y="202235"/>
                  </a:lnTo>
                  <a:cubicBezTo>
                    <a:pt x="368660" y="202235"/>
                    <a:pt x="364566" y="198236"/>
                    <a:pt x="364566" y="192194"/>
                  </a:cubicBezTo>
                  <a:close/>
                  <a:moveTo>
                    <a:pt x="182270" y="101191"/>
                  </a:moveTo>
                  <a:lnTo>
                    <a:pt x="192432" y="101191"/>
                  </a:lnTo>
                  <a:cubicBezTo>
                    <a:pt x="198493" y="101191"/>
                    <a:pt x="202593" y="105192"/>
                    <a:pt x="202593" y="111238"/>
                  </a:cubicBezTo>
                  <a:cubicBezTo>
                    <a:pt x="202593" y="117372"/>
                    <a:pt x="198493" y="121373"/>
                    <a:pt x="192432" y="121373"/>
                  </a:cubicBezTo>
                  <a:lnTo>
                    <a:pt x="182270" y="121373"/>
                  </a:lnTo>
                  <a:cubicBezTo>
                    <a:pt x="176209" y="121373"/>
                    <a:pt x="172109" y="117372"/>
                    <a:pt x="172109" y="111238"/>
                  </a:cubicBezTo>
                  <a:cubicBezTo>
                    <a:pt x="172109" y="105192"/>
                    <a:pt x="176209" y="101191"/>
                    <a:pt x="182270" y="101191"/>
                  </a:cubicBezTo>
                  <a:close/>
                  <a:moveTo>
                    <a:pt x="91153" y="101191"/>
                  </a:moveTo>
                  <a:lnTo>
                    <a:pt x="141783" y="101191"/>
                  </a:lnTo>
                  <a:cubicBezTo>
                    <a:pt x="147834" y="101191"/>
                    <a:pt x="151927" y="105192"/>
                    <a:pt x="151927" y="111238"/>
                  </a:cubicBezTo>
                  <a:cubicBezTo>
                    <a:pt x="151927" y="117372"/>
                    <a:pt x="147834" y="121373"/>
                    <a:pt x="141783" y="121373"/>
                  </a:cubicBezTo>
                  <a:lnTo>
                    <a:pt x="91153" y="121373"/>
                  </a:lnTo>
                  <a:cubicBezTo>
                    <a:pt x="85102" y="121373"/>
                    <a:pt x="81009" y="117372"/>
                    <a:pt x="81009" y="111238"/>
                  </a:cubicBezTo>
                  <a:cubicBezTo>
                    <a:pt x="81009" y="105192"/>
                    <a:pt x="85102" y="101191"/>
                    <a:pt x="91153" y="101191"/>
                  </a:cubicBezTo>
                  <a:close/>
                  <a:moveTo>
                    <a:pt x="374712" y="80938"/>
                  </a:moveTo>
                  <a:cubicBezTo>
                    <a:pt x="380764" y="80938"/>
                    <a:pt x="384858" y="85026"/>
                    <a:pt x="384858" y="91068"/>
                  </a:cubicBezTo>
                  <a:lnTo>
                    <a:pt x="384858" y="182063"/>
                  </a:lnTo>
                  <a:lnTo>
                    <a:pt x="475998" y="182063"/>
                  </a:lnTo>
                  <a:cubicBezTo>
                    <a:pt x="482050" y="182063"/>
                    <a:pt x="486055" y="186062"/>
                    <a:pt x="486055" y="192194"/>
                  </a:cubicBezTo>
                  <a:cubicBezTo>
                    <a:pt x="486055" y="253864"/>
                    <a:pt x="436480" y="303360"/>
                    <a:pt x="374712" y="303360"/>
                  </a:cubicBezTo>
                  <a:cubicBezTo>
                    <a:pt x="312944" y="303360"/>
                    <a:pt x="263280" y="253864"/>
                    <a:pt x="263280" y="192194"/>
                  </a:cubicBezTo>
                  <a:cubicBezTo>
                    <a:pt x="263280" y="130523"/>
                    <a:pt x="312944" y="80938"/>
                    <a:pt x="374712" y="80938"/>
                  </a:cubicBezTo>
                  <a:close/>
                  <a:moveTo>
                    <a:pt x="425343" y="61744"/>
                  </a:moveTo>
                  <a:lnTo>
                    <a:pt x="425343" y="141635"/>
                  </a:lnTo>
                  <a:lnTo>
                    <a:pt x="505373" y="141635"/>
                  </a:lnTo>
                  <a:cubicBezTo>
                    <a:pt x="500299" y="99157"/>
                    <a:pt x="466827" y="65743"/>
                    <a:pt x="425343" y="61744"/>
                  </a:cubicBezTo>
                  <a:close/>
                  <a:moveTo>
                    <a:pt x="161988" y="60757"/>
                  </a:moveTo>
                  <a:lnTo>
                    <a:pt x="232948" y="60757"/>
                  </a:lnTo>
                  <a:cubicBezTo>
                    <a:pt x="239002" y="60757"/>
                    <a:pt x="243098" y="64758"/>
                    <a:pt x="243098" y="70804"/>
                  </a:cubicBezTo>
                  <a:cubicBezTo>
                    <a:pt x="243098" y="76938"/>
                    <a:pt x="239002" y="80939"/>
                    <a:pt x="232948" y="80939"/>
                  </a:cubicBezTo>
                  <a:lnTo>
                    <a:pt x="161988" y="80939"/>
                  </a:lnTo>
                  <a:cubicBezTo>
                    <a:pt x="155934" y="80939"/>
                    <a:pt x="151927" y="76938"/>
                    <a:pt x="151927" y="70804"/>
                  </a:cubicBezTo>
                  <a:cubicBezTo>
                    <a:pt x="151927" y="64758"/>
                    <a:pt x="155934" y="60757"/>
                    <a:pt x="161988" y="60757"/>
                  </a:cubicBezTo>
                  <a:close/>
                  <a:moveTo>
                    <a:pt x="91146" y="60757"/>
                  </a:moveTo>
                  <a:lnTo>
                    <a:pt x="121467" y="60757"/>
                  </a:lnTo>
                  <a:cubicBezTo>
                    <a:pt x="127603" y="60757"/>
                    <a:pt x="131604" y="64758"/>
                    <a:pt x="131604" y="70804"/>
                  </a:cubicBezTo>
                  <a:cubicBezTo>
                    <a:pt x="131604" y="76938"/>
                    <a:pt x="127603" y="80939"/>
                    <a:pt x="121467" y="80939"/>
                  </a:cubicBezTo>
                  <a:lnTo>
                    <a:pt x="91146" y="80939"/>
                  </a:lnTo>
                  <a:cubicBezTo>
                    <a:pt x="85099" y="80939"/>
                    <a:pt x="81009" y="76938"/>
                    <a:pt x="81009" y="70804"/>
                  </a:cubicBezTo>
                  <a:cubicBezTo>
                    <a:pt x="81009" y="64758"/>
                    <a:pt x="85099" y="60757"/>
                    <a:pt x="91146" y="60757"/>
                  </a:cubicBezTo>
                  <a:close/>
                  <a:moveTo>
                    <a:pt x="415194" y="40505"/>
                  </a:moveTo>
                  <a:cubicBezTo>
                    <a:pt x="476975" y="40505"/>
                    <a:pt x="526560" y="90092"/>
                    <a:pt x="526560" y="151765"/>
                  </a:cubicBezTo>
                  <a:cubicBezTo>
                    <a:pt x="526560" y="157808"/>
                    <a:pt x="522554" y="161807"/>
                    <a:pt x="516501" y="161807"/>
                  </a:cubicBezTo>
                  <a:lnTo>
                    <a:pt x="415194" y="161807"/>
                  </a:lnTo>
                  <a:cubicBezTo>
                    <a:pt x="409141" y="161807"/>
                    <a:pt x="405046" y="157808"/>
                    <a:pt x="405046" y="151765"/>
                  </a:cubicBezTo>
                  <a:lnTo>
                    <a:pt x="405046" y="50636"/>
                  </a:lnTo>
                  <a:cubicBezTo>
                    <a:pt x="405046" y="44593"/>
                    <a:pt x="409141" y="40505"/>
                    <a:pt x="415194" y="40505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1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1"/>
                    <a:pt x="378718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1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1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384289" y="0"/>
            <a:ext cx="1261244" cy="3351082"/>
            <a:chOff x="3384289" y="0"/>
            <a:chExt cx="1261244" cy="3351082"/>
          </a:xfrm>
        </p:grpSpPr>
        <p:grpSp>
          <p:nvGrpSpPr>
            <p:cNvPr id="7" name="ïš1ïḍé"/>
            <p:cNvGrpSpPr/>
            <p:nvPr/>
          </p:nvGrpSpPr>
          <p:grpSpPr>
            <a:xfrm>
              <a:off x="3384289" y="2089838"/>
              <a:ext cx="1261244" cy="1261244"/>
              <a:chOff x="669925" y="2900453"/>
              <a:chExt cx="1681659" cy="1681659"/>
            </a:xfrm>
          </p:grpSpPr>
          <p:sp>
            <p:nvSpPr>
              <p:cNvPr id="25" name="íṣlîďê"/>
              <p:cNvSpPr/>
              <p:nvPr/>
            </p:nvSpPr>
            <p:spPr>
              <a:xfrm>
                <a:off x="669925" y="2900912"/>
                <a:ext cx="1681200" cy="1681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is1ïďè"/>
              <p:cNvSpPr/>
              <p:nvPr/>
            </p:nvSpPr>
            <p:spPr>
              <a:xfrm>
                <a:off x="669925" y="2900453"/>
                <a:ext cx="1681659" cy="1681659"/>
              </a:xfrm>
              <a:prstGeom prst="pi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íSḻïḋê"/>
              <p:cNvSpPr/>
              <p:nvPr/>
            </p:nvSpPr>
            <p:spPr>
              <a:xfrm>
                <a:off x="875208" y="3105737"/>
                <a:ext cx="1271092" cy="12710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8" name="直接连接符 7"/>
            <p:cNvCxnSpPr>
              <a:stCxn id="26" idx="3"/>
            </p:cNvCxnSpPr>
            <p:nvPr/>
          </p:nvCxnSpPr>
          <p:spPr>
            <a:xfrm flipH="1" flipV="1">
              <a:off x="4014739" y="0"/>
              <a:ext cx="172" cy="2089838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ïṣḷíḓè"/>
            <p:cNvSpPr/>
            <p:nvPr/>
          </p:nvSpPr>
          <p:spPr bwMode="auto">
            <a:xfrm>
              <a:off x="3746309" y="2452211"/>
              <a:ext cx="537204" cy="536498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56614" y="768065"/>
            <a:ext cx="3666291" cy="4155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ṣļíḋê"/>
          <p:cNvSpPr/>
          <p:nvPr/>
        </p:nvSpPr>
        <p:spPr bwMode="auto">
          <a:xfrm rot="21071856">
            <a:off x="1675560" y="1563812"/>
            <a:ext cx="5792880" cy="1869815"/>
          </a:xfrm>
          <a:custGeom>
            <a:avLst/>
            <a:gdLst/>
            <a:ahLst/>
            <a:cxnLst>
              <a:cxn ang="0">
                <a:pos x="1599" y="0"/>
              </a:cxn>
              <a:cxn ang="0">
                <a:pos x="1434" y="28"/>
              </a:cxn>
              <a:cxn ang="0">
                <a:pos x="1470" y="71"/>
              </a:cxn>
              <a:cxn ang="0">
                <a:pos x="1202" y="291"/>
              </a:cxn>
              <a:cxn ang="0">
                <a:pos x="842" y="164"/>
              </a:cxn>
              <a:cxn ang="0">
                <a:pos x="842" y="164"/>
              </a:cxn>
              <a:cxn ang="0">
                <a:pos x="842" y="164"/>
              </a:cxn>
              <a:cxn ang="0">
                <a:pos x="842" y="164"/>
              </a:cxn>
              <a:cxn ang="0">
                <a:pos x="840" y="163"/>
              </a:cxn>
              <a:cxn ang="0">
                <a:pos x="839" y="163"/>
              </a:cxn>
              <a:cxn ang="0">
                <a:pos x="837" y="163"/>
              </a:cxn>
              <a:cxn ang="0">
                <a:pos x="836" y="163"/>
              </a:cxn>
              <a:cxn ang="0">
                <a:pos x="834" y="163"/>
              </a:cxn>
              <a:cxn ang="0">
                <a:pos x="834" y="163"/>
              </a:cxn>
              <a:cxn ang="0">
                <a:pos x="833" y="163"/>
              </a:cxn>
              <a:cxn ang="0">
                <a:pos x="833" y="163"/>
              </a:cxn>
              <a:cxn ang="0">
                <a:pos x="833" y="163"/>
              </a:cxn>
              <a:cxn ang="0">
                <a:pos x="831" y="163"/>
              </a:cxn>
              <a:cxn ang="0">
                <a:pos x="830" y="163"/>
              </a:cxn>
              <a:cxn ang="0">
                <a:pos x="829" y="163"/>
              </a:cxn>
              <a:cxn ang="0">
                <a:pos x="828" y="163"/>
              </a:cxn>
              <a:cxn ang="0">
                <a:pos x="826" y="163"/>
              </a:cxn>
              <a:cxn ang="0">
                <a:pos x="825" y="164"/>
              </a:cxn>
              <a:cxn ang="0">
                <a:pos x="823" y="164"/>
              </a:cxn>
              <a:cxn ang="0">
                <a:pos x="822" y="165"/>
              </a:cxn>
              <a:cxn ang="0">
                <a:pos x="821" y="165"/>
              </a:cxn>
              <a:cxn ang="0">
                <a:pos x="20" y="541"/>
              </a:cxn>
              <a:cxn ang="0">
                <a:pos x="7" y="579"/>
              </a:cxn>
              <a:cxn ang="0">
                <a:pos x="32" y="595"/>
              </a:cxn>
              <a:cxn ang="0">
                <a:pos x="44" y="592"/>
              </a:cxn>
              <a:cxn ang="0">
                <a:pos x="834" y="221"/>
              </a:cxn>
              <a:cxn ang="0">
                <a:pos x="1199" y="349"/>
              </a:cxn>
              <a:cxn ang="0">
                <a:pos x="1199" y="349"/>
              </a:cxn>
              <a:cxn ang="0">
                <a:pos x="1203" y="350"/>
              </a:cxn>
              <a:cxn ang="0">
                <a:pos x="1204" y="350"/>
              </a:cxn>
              <a:cxn ang="0">
                <a:pos x="1208" y="350"/>
              </a:cxn>
              <a:cxn ang="0">
                <a:pos x="1208" y="350"/>
              </a:cxn>
              <a:cxn ang="0">
                <a:pos x="1213" y="350"/>
              </a:cxn>
              <a:cxn ang="0">
                <a:pos x="1214" y="350"/>
              </a:cxn>
              <a:cxn ang="0">
                <a:pos x="1217" y="349"/>
              </a:cxn>
              <a:cxn ang="0">
                <a:pos x="1219" y="348"/>
              </a:cxn>
              <a:cxn ang="0">
                <a:pos x="1221" y="347"/>
              </a:cxn>
              <a:cxn ang="0">
                <a:pos x="1223" y="346"/>
              </a:cxn>
              <a:cxn ang="0">
                <a:pos x="1225" y="345"/>
              </a:cxn>
              <a:cxn ang="0">
                <a:pos x="1226" y="344"/>
              </a:cxn>
              <a:cxn ang="0">
                <a:pos x="1505" y="114"/>
              </a:cxn>
              <a:cxn ang="0">
                <a:pos x="1540" y="157"/>
              </a:cxn>
              <a:cxn ang="0">
                <a:pos x="1599" y="0"/>
              </a:cxn>
            </a:cxnLst>
            <a:rect l="0" t="0" r="r" b="b"/>
            <a:pathLst>
              <a:path w="1599" h="595">
                <a:moveTo>
                  <a:pt x="1599" y="0"/>
                </a:moveTo>
                <a:cubicBezTo>
                  <a:pt x="1434" y="28"/>
                  <a:pt x="1434" y="28"/>
                  <a:pt x="1434" y="28"/>
                </a:cubicBezTo>
                <a:cubicBezTo>
                  <a:pt x="1470" y="71"/>
                  <a:pt x="1470" y="71"/>
                  <a:pt x="1470" y="71"/>
                </a:cubicBezTo>
                <a:cubicBezTo>
                  <a:pt x="1202" y="291"/>
                  <a:pt x="1202" y="291"/>
                  <a:pt x="1202" y="291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1" y="164"/>
                  <a:pt x="840" y="164"/>
                  <a:pt x="840" y="163"/>
                </a:cubicBezTo>
                <a:cubicBezTo>
                  <a:pt x="839" y="163"/>
                  <a:pt x="839" y="163"/>
                  <a:pt x="839" y="163"/>
                </a:cubicBezTo>
                <a:cubicBezTo>
                  <a:pt x="838" y="163"/>
                  <a:pt x="837" y="163"/>
                  <a:pt x="837" y="163"/>
                </a:cubicBezTo>
                <a:cubicBezTo>
                  <a:pt x="837" y="163"/>
                  <a:pt x="836" y="163"/>
                  <a:pt x="836" y="163"/>
                </a:cubicBezTo>
                <a:cubicBezTo>
                  <a:pt x="835" y="163"/>
                  <a:pt x="835" y="163"/>
                  <a:pt x="834" y="163"/>
                </a:cubicBezTo>
                <a:cubicBezTo>
                  <a:pt x="834" y="163"/>
                  <a:pt x="834" y="163"/>
                  <a:pt x="834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2" y="163"/>
                  <a:pt x="832" y="163"/>
                  <a:pt x="831" y="163"/>
                </a:cubicBezTo>
                <a:cubicBezTo>
                  <a:pt x="831" y="163"/>
                  <a:pt x="831" y="163"/>
                  <a:pt x="830" y="163"/>
                </a:cubicBezTo>
                <a:cubicBezTo>
                  <a:pt x="830" y="163"/>
                  <a:pt x="829" y="163"/>
                  <a:pt x="829" y="163"/>
                </a:cubicBezTo>
                <a:cubicBezTo>
                  <a:pt x="828" y="163"/>
                  <a:pt x="828" y="163"/>
                  <a:pt x="828" y="163"/>
                </a:cubicBezTo>
                <a:cubicBezTo>
                  <a:pt x="827" y="163"/>
                  <a:pt x="827" y="163"/>
                  <a:pt x="826" y="163"/>
                </a:cubicBezTo>
                <a:cubicBezTo>
                  <a:pt x="825" y="164"/>
                  <a:pt x="825" y="164"/>
                  <a:pt x="825" y="164"/>
                </a:cubicBezTo>
                <a:cubicBezTo>
                  <a:pt x="824" y="164"/>
                  <a:pt x="824" y="164"/>
                  <a:pt x="823" y="164"/>
                </a:cubicBezTo>
                <a:cubicBezTo>
                  <a:pt x="823" y="164"/>
                  <a:pt x="823" y="165"/>
                  <a:pt x="822" y="165"/>
                </a:cubicBezTo>
                <a:cubicBezTo>
                  <a:pt x="822" y="165"/>
                  <a:pt x="821" y="165"/>
                  <a:pt x="821" y="165"/>
                </a:cubicBezTo>
                <a:cubicBezTo>
                  <a:pt x="20" y="541"/>
                  <a:pt x="20" y="541"/>
                  <a:pt x="20" y="541"/>
                </a:cubicBezTo>
                <a:cubicBezTo>
                  <a:pt x="6" y="548"/>
                  <a:pt x="0" y="565"/>
                  <a:pt x="7" y="579"/>
                </a:cubicBezTo>
                <a:cubicBezTo>
                  <a:pt x="11" y="589"/>
                  <a:pt x="22" y="595"/>
                  <a:pt x="32" y="595"/>
                </a:cubicBezTo>
                <a:cubicBezTo>
                  <a:pt x="36" y="595"/>
                  <a:pt x="40" y="594"/>
                  <a:pt x="44" y="592"/>
                </a:cubicBezTo>
                <a:cubicBezTo>
                  <a:pt x="834" y="221"/>
                  <a:pt x="834" y="221"/>
                  <a:pt x="834" y="221"/>
                </a:cubicBezTo>
                <a:cubicBezTo>
                  <a:pt x="1199" y="349"/>
                  <a:pt x="1199" y="349"/>
                  <a:pt x="1199" y="349"/>
                </a:cubicBezTo>
                <a:cubicBezTo>
                  <a:pt x="1199" y="349"/>
                  <a:pt x="1199" y="349"/>
                  <a:pt x="1199" y="349"/>
                </a:cubicBezTo>
                <a:cubicBezTo>
                  <a:pt x="1200" y="349"/>
                  <a:pt x="1202" y="350"/>
                  <a:pt x="1203" y="350"/>
                </a:cubicBezTo>
                <a:cubicBezTo>
                  <a:pt x="1204" y="350"/>
                  <a:pt x="1204" y="350"/>
                  <a:pt x="1204" y="350"/>
                </a:cubicBezTo>
                <a:cubicBezTo>
                  <a:pt x="1205" y="350"/>
                  <a:pt x="1206" y="350"/>
                  <a:pt x="1208" y="350"/>
                </a:cubicBezTo>
                <a:cubicBezTo>
                  <a:pt x="1208" y="350"/>
                  <a:pt x="1208" y="350"/>
                  <a:pt x="1208" y="350"/>
                </a:cubicBezTo>
                <a:cubicBezTo>
                  <a:pt x="1210" y="350"/>
                  <a:pt x="1211" y="350"/>
                  <a:pt x="1213" y="350"/>
                </a:cubicBezTo>
                <a:cubicBezTo>
                  <a:pt x="1213" y="350"/>
                  <a:pt x="1213" y="350"/>
                  <a:pt x="1214" y="350"/>
                </a:cubicBezTo>
                <a:cubicBezTo>
                  <a:pt x="1215" y="350"/>
                  <a:pt x="1216" y="349"/>
                  <a:pt x="1217" y="349"/>
                </a:cubicBezTo>
                <a:cubicBezTo>
                  <a:pt x="1217" y="349"/>
                  <a:pt x="1218" y="349"/>
                  <a:pt x="1219" y="348"/>
                </a:cubicBezTo>
                <a:cubicBezTo>
                  <a:pt x="1219" y="348"/>
                  <a:pt x="1220" y="348"/>
                  <a:pt x="1221" y="347"/>
                </a:cubicBezTo>
                <a:cubicBezTo>
                  <a:pt x="1222" y="347"/>
                  <a:pt x="1222" y="347"/>
                  <a:pt x="1223" y="346"/>
                </a:cubicBezTo>
                <a:cubicBezTo>
                  <a:pt x="1223" y="346"/>
                  <a:pt x="1224" y="345"/>
                  <a:pt x="1225" y="345"/>
                </a:cubicBezTo>
                <a:cubicBezTo>
                  <a:pt x="1226" y="344"/>
                  <a:pt x="1226" y="344"/>
                  <a:pt x="1226" y="344"/>
                </a:cubicBezTo>
                <a:cubicBezTo>
                  <a:pt x="1505" y="114"/>
                  <a:pt x="1505" y="114"/>
                  <a:pt x="1505" y="114"/>
                </a:cubicBezTo>
                <a:cubicBezTo>
                  <a:pt x="1540" y="157"/>
                  <a:pt x="1540" y="157"/>
                  <a:pt x="1540" y="157"/>
                </a:cubicBezTo>
                <a:cubicBezTo>
                  <a:pt x="1599" y="0"/>
                  <a:pt x="1599" y="0"/>
                  <a:pt x="1599" y="0"/>
                </a:cubicBezTo>
              </a:path>
            </a:pathLst>
          </a:custGeom>
          <a:solidFill>
            <a:srgbClr val="E66FA7">
              <a:alpha val="88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ïṧ1ïḑé"/>
          <p:cNvGrpSpPr/>
          <p:nvPr/>
        </p:nvGrpSpPr>
        <p:grpSpPr>
          <a:xfrm>
            <a:off x="2700186" y="3641417"/>
            <a:ext cx="1646933" cy="590993"/>
            <a:chOff x="1268227" y="1619185"/>
            <a:chExt cx="2195910" cy="787990"/>
          </a:xfrm>
        </p:grpSpPr>
        <p:sp>
          <p:nvSpPr>
            <p:cNvPr id="21" name="íş1iḍê"/>
            <p:cNvSpPr/>
            <p:nvPr/>
          </p:nvSpPr>
          <p:spPr bwMode="auto">
            <a:xfrm>
              <a:off x="1268227" y="1849775"/>
              <a:ext cx="2195910" cy="5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fontScale="70000"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i$ḻîḓè"/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70000" lnSpcReduction="20000"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îšļíḓé"/>
          <p:cNvGrpSpPr/>
          <p:nvPr/>
        </p:nvGrpSpPr>
        <p:grpSpPr>
          <a:xfrm>
            <a:off x="4088845" y="2880532"/>
            <a:ext cx="1646933" cy="598590"/>
            <a:chOff x="1268227" y="1619185"/>
            <a:chExt cx="2195910" cy="798120"/>
          </a:xfrm>
        </p:grpSpPr>
        <p:sp>
          <p:nvSpPr>
            <p:cNvPr id="19" name="îṧliďê"/>
            <p:cNvSpPr/>
            <p:nvPr/>
          </p:nvSpPr>
          <p:spPr bwMode="auto">
            <a:xfrm>
              <a:off x="1268227" y="1859905"/>
              <a:ext cx="2195910" cy="5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fontScale="70000"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iṣľiḍê"/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fontScale="77500" lnSpcReduction="20000"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8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išlíḑè"/>
          <p:cNvGrpSpPr/>
          <p:nvPr/>
        </p:nvGrpSpPr>
        <p:grpSpPr>
          <a:xfrm>
            <a:off x="6025177" y="2632390"/>
            <a:ext cx="1646933" cy="588843"/>
            <a:chOff x="1268227" y="1619185"/>
            <a:chExt cx="2195910" cy="785124"/>
          </a:xfrm>
        </p:grpSpPr>
        <p:sp>
          <p:nvSpPr>
            <p:cNvPr id="17" name="isḻíḑè"/>
            <p:cNvSpPr/>
            <p:nvPr/>
          </p:nvSpPr>
          <p:spPr bwMode="auto">
            <a:xfrm>
              <a:off x="1268227" y="1846909"/>
              <a:ext cx="2195910" cy="5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fontScale="70000"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îṧḻíḓé"/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fontScale="77500" lnSpcReduction="200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iṡḷídè"/>
          <p:cNvSpPr/>
          <p:nvPr/>
        </p:nvSpPr>
        <p:spPr>
          <a:xfrm>
            <a:off x="2403554" y="3021810"/>
            <a:ext cx="542925" cy="54292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2015</a:t>
            </a:r>
            <a:endParaRPr dirty="0">
              <a:cs typeface="+mn-ea"/>
              <a:sym typeface="+mn-lt"/>
            </a:endParaRPr>
          </a:p>
        </p:txBody>
      </p:sp>
      <p:sp>
        <p:nvSpPr>
          <p:cNvPr id="9" name="ïšḻide"/>
          <p:cNvSpPr/>
          <p:nvPr/>
        </p:nvSpPr>
        <p:spPr>
          <a:xfrm>
            <a:off x="3802632" y="2204985"/>
            <a:ext cx="542925" cy="542921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2016</a:t>
            </a:r>
            <a:endParaRPr dirty="0">
              <a:cs typeface="+mn-ea"/>
              <a:sym typeface="+mn-lt"/>
            </a:endParaRPr>
          </a:p>
        </p:txBody>
      </p:sp>
      <p:sp>
        <p:nvSpPr>
          <p:cNvPr id="10" name="ïşḷîḋé"/>
          <p:cNvSpPr/>
          <p:nvPr/>
        </p:nvSpPr>
        <p:spPr>
          <a:xfrm>
            <a:off x="5712667" y="2000831"/>
            <a:ext cx="542925" cy="542921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2017</a:t>
            </a:r>
            <a:endParaRPr dirty="0">
              <a:cs typeface="+mn-ea"/>
              <a:sym typeface="+mn-lt"/>
            </a:endParaRPr>
          </a:p>
        </p:txBody>
      </p:sp>
      <p:sp>
        <p:nvSpPr>
          <p:cNvPr id="11" name="îsļídè"/>
          <p:cNvSpPr/>
          <p:nvPr/>
        </p:nvSpPr>
        <p:spPr>
          <a:xfrm>
            <a:off x="7282613" y="702246"/>
            <a:ext cx="542925" cy="542921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2019</a:t>
            </a:r>
            <a:endParaRPr dirty="0">
              <a:cs typeface="+mn-ea"/>
              <a:sym typeface="+mn-lt"/>
            </a:endParaRPr>
          </a:p>
        </p:txBody>
      </p:sp>
      <p:grpSp>
        <p:nvGrpSpPr>
          <p:cNvPr id="12" name="ïṡḷïḓê"/>
          <p:cNvGrpSpPr/>
          <p:nvPr/>
        </p:nvGrpSpPr>
        <p:grpSpPr>
          <a:xfrm>
            <a:off x="7356729" y="1389053"/>
            <a:ext cx="1646933" cy="616265"/>
            <a:chOff x="1268227" y="1619185"/>
            <a:chExt cx="2195910" cy="821686"/>
          </a:xfrm>
        </p:grpSpPr>
        <p:sp>
          <p:nvSpPr>
            <p:cNvPr id="15" name="ïṧļîde"/>
            <p:cNvSpPr/>
            <p:nvPr/>
          </p:nvSpPr>
          <p:spPr bwMode="auto">
            <a:xfrm>
              <a:off x="1268227" y="1883471"/>
              <a:ext cx="2195910" cy="5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fontScale="70000"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íś1îďé"/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fontScale="77500" lnSpcReduction="20000"/>
            </a:bodyPr>
            <a:lstStyle/>
            <a:p>
              <a:r>
                <a:rPr lang="zh-CN" altLang="en-US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80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958393" y="2000831"/>
            <a:ext cx="3454711" cy="3454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ṥļîḑé-Rectangle 7"/>
          <p:cNvSpPr/>
          <p:nvPr/>
        </p:nvSpPr>
        <p:spPr>
          <a:xfrm>
            <a:off x="805295" y="3867894"/>
            <a:ext cx="7533409" cy="71958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4" name="îṥļîḑé-Diamond 8"/>
          <p:cNvSpPr/>
          <p:nvPr/>
        </p:nvSpPr>
        <p:spPr>
          <a:xfrm>
            <a:off x="2246402" y="1669926"/>
            <a:ext cx="685800" cy="6858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ṥļîḑé-Diamond 9"/>
          <p:cNvSpPr/>
          <p:nvPr/>
        </p:nvSpPr>
        <p:spPr>
          <a:xfrm>
            <a:off x="4229099" y="2731829"/>
            <a:ext cx="685800" cy="6858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şḻïďê-Diamond 10"/>
          <p:cNvSpPr/>
          <p:nvPr/>
        </p:nvSpPr>
        <p:spPr>
          <a:xfrm>
            <a:off x="6251776" y="1635646"/>
            <a:ext cx="685800" cy="685800"/>
          </a:xfrm>
          <a:prstGeom prst="diamond">
            <a:avLst/>
          </a:prstGeom>
          <a:solidFill>
            <a:srgbClr val="B62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ïşḻïďê-Diamond 1"/>
          <p:cNvSpPr/>
          <p:nvPr/>
        </p:nvSpPr>
        <p:spPr>
          <a:xfrm>
            <a:off x="583530" y="1572639"/>
            <a:ext cx="1908906" cy="1903761"/>
          </a:xfrm>
          <a:prstGeom prst="diamond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şḻïďê-Diamond 2"/>
          <p:cNvSpPr/>
          <p:nvPr/>
        </p:nvSpPr>
        <p:spPr>
          <a:xfrm>
            <a:off x="2606208" y="1572639"/>
            <a:ext cx="1908906" cy="1903761"/>
          </a:xfrm>
          <a:prstGeom prst="diamond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şḻïďê-Diamond 3"/>
          <p:cNvSpPr/>
          <p:nvPr/>
        </p:nvSpPr>
        <p:spPr>
          <a:xfrm>
            <a:off x="4628885" y="1572639"/>
            <a:ext cx="1908906" cy="1903761"/>
          </a:xfrm>
          <a:prstGeom prst="diamond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şḻïďê-Diamond 4"/>
          <p:cNvSpPr/>
          <p:nvPr/>
        </p:nvSpPr>
        <p:spPr>
          <a:xfrm>
            <a:off x="6651561" y="1572639"/>
            <a:ext cx="1908906" cy="1903761"/>
          </a:xfrm>
          <a:prstGeom prst="diamond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í$ļîḍé"/>
          <p:cNvGrpSpPr/>
          <p:nvPr/>
        </p:nvGrpSpPr>
        <p:grpSpPr>
          <a:xfrm>
            <a:off x="505731" y="1707654"/>
            <a:ext cx="2632501" cy="978749"/>
            <a:chOff x="674308" y="3080168"/>
            <a:chExt cx="3510001" cy="1304998"/>
          </a:xfrm>
        </p:grpSpPr>
        <p:sp>
          <p:nvSpPr>
            <p:cNvPr id="17" name="iṣḻíďê"/>
            <p:cNvSpPr/>
            <p:nvPr/>
          </p:nvSpPr>
          <p:spPr bwMode="auto">
            <a:xfrm>
              <a:off x="674309" y="3080168"/>
              <a:ext cx="1244597" cy="36348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18" name="ïṧḻîḋê"/>
            <p:cNvSpPr/>
            <p:nvPr/>
          </p:nvSpPr>
          <p:spPr>
            <a:xfrm>
              <a:off x="674308" y="3482920"/>
              <a:ext cx="3510001" cy="902246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8" name="ïṩļïḋé"/>
          <p:cNvGrpSpPr/>
          <p:nvPr/>
        </p:nvGrpSpPr>
        <p:grpSpPr>
          <a:xfrm>
            <a:off x="505731" y="3034669"/>
            <a:ext cx="2632501" cy="978749"/>
            <a:chOff x="674308" y="4849522"/>
            <a:chExt cx="3510001" cy="1304998"/>
          </a:xfrm>
        </p:grpSpPr>
        <p:sp>
          <p:nvSpPr>
            <p:cNvPr id="15" name="ïslîḍê"/>
            <p:cNvSpPr/>
            <p:nvPr/>
          </p:nvSpPr>
          <p:spPr bwMode="auto">
            <a:xfrm>
              <a:off x="674309" y="4849522"/>
              <a:ext cx="1244597" cy="36348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16" name="ï$ļïdè"/>
            <p:cNvSpPr/>
            <p:nvPr/>
          </p:nvSpPr>
          <p:spPr>
            <a:xfrm>
              <a:off x="674308" y="5252274"/>
              <a:ext cx="3510001" cy="902246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9" name="ïšlíḑe"/>
          <p:cNvGrpSpPr/>
          <p:nvPr/>
        </p:nvGrpSpPr>
        <p:grpSpPr>
          <a:xfrm>
            <a:off x="6102302" y="1707654"/>
            <a:ext cx="2632501" cy="978749"/>
            <a:chOff x="8136402" y="3080168"/>
            <a:chExt cx="3510001" cy="1304998"/>
          </a:xfrm>
        </p:grpSpPr>
        <p:sp>
          <p:nvSpPr>
            <p:cNvPr id="13" name="ï$1îde"/>
            <p:cNvSpPr/>
            <p:nvPr/>
          </p:nvSpPr>
          <p:spPr bwMode="auto">
            <a:xfrm>
              <a:off x="8136403" y="3080168"/>
              <a:ext cx="1244597" cy="36348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14" name="íŝ1iďe"/>
            <p:cNvSpPr/>
            <p:nvPr/>
          </p:nvSpPr>
          <p:spPr>
            <a:xfrm>
              <a:off x="8136402" y="3482920"/>
              <a:ext cx="3510001" cy="902246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0" name="işlíḑe"/>
          <p:cNvGrpSpPr/>
          <p:nvPr/>
        </p:nvGrpSpPr>
        <p:grpSpPr>
          <a:xfrm>
            <a:off x="6102302" y="3034669"/>
            <a:ext cx="2632501" cy="978749"/>
            <a:chOff x="8136402" y="4849522"/>
            <a:chExt cx="3510001" cy="1304998"/>
          </a:xfrm>
        </p:grpSpPr>
        <p:sp>
          <p:nvSpPr>
            <p:cNvPr id="11" name="iṡḷïďè"/>
            <p:cNvSpPr/>
            <p:nvPr/>
          </p:nvSpPr>
          <p:spPr bwMode="auto">
            <a:xfrm>
              <a:off x="8136403" y="4849522"/>
              <a:ext cx="1244597" cy="36348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12" name="íşļïḋe"/>
            <p:cNvSpPr/>
            <p:nvPr/>
          </p:nvSpPr>
          <p:spPr>
            <a:xfrm>
              <a:off x="8136402" y="5252274"/>
              <a:ext cx="3510001" cy="902246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37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43428" y="339637"/>
            <a:ext cx="3857143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663783" y="1809830"/>
            <a:ext cx="14505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u="none" strike="noStrike" cap="none" normalizeH="0" baseline="0" dirty="0" smtClean="0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sz="4400" u="none" strike="noStrike" cap="none" normalizeH="0" baseline="0" dirty="0">
              <a:ln>
                <a:noFill/>
              </a:ln>
              <a:solidFill>
                <a:srgbClr val="FD72A3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730580" y="1563638"/>
            <a:ext cx="131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PART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rgbClr val="FD72A3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491880" y="1809830"/>
            <a:ext cx="3045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kumimoji="0" lang="zh-CN" sz="2800" i="0" u="none" strike="noStrike" cap="none" normalizeH="0" baseline="0" dirty="0">
              <a:ln>
                <a:noFill/>
              </a:ln>
              <a:solidFill>
                <a:srgbClr val="FD72A3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750216" y="2292728"/>
            <a:ext cx="2647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/>
            <a:r>
              <a:rPr lang="en-US" altLang="zh-CN" sz="12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PLEASE ADD YOUR TITLE HERE</a:t>
            </a:r>
            <a:endParaRPr kumimoji="0" lang="zh-CN" sz="1100" i="0" u="none" strike="noStrike" cap="none" normalizeH="0" baseline="0" dirty="0">
              <a:ln>
                <a:noFill/>
              </a:ln>
              <a:solidFill>
                <a:srgbClr val="FD72A3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/>
          <a:srcRect b="35809"/>
          <a:stretch>
            <a:fillRect/>
          </a:stretch>
        </p:blipFill>
        <p:spPr>
          <a:xfrm>
            <a:off x="0" y="2172455"/>
            <a:ext cx="9144000" cy="299158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15336" y="3246670"/>
            <a:ext cx="4597744" cy="28921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32155" y="843558"/>
            <a:ext cx="2883963" cy="4694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ïšḻïďê-PA_矩形 1"/>
          <p:cNvSpPr/>
          <p:nvPr/>
        </p:nvSpPr>
        <p:spPr>
          <a:xfrm>
            <a:off x="1512921" y="1506190"/>
            <a:ext cx="2034425" cy="156112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PA_组合 44"/>
          <p:cNvGrpSpPr/>
          <p:nvPr/>
        </p:nvGrpSpPr>
        <p:grpSpPr>
          <a:xfrm>
            <a:off x="2287106" y="2824283"/>
            <a:ext cx="486054" cy="486054"/>
            <a:chOff x="3023394" y="4355240"/>
            <a:chExt cx="648072" cy="648072"/>
          </a:xfrm>
        </p:grpSpPr>
        <p:sp>
          <p:nvSpPr>
            <p:cNvPr id="23" name="ïšḻïďê-Oval 22"/>
            <p:cNvSpPr/>
            <p:nvPr/>
          </p:nvSpPr>
          <p:spPr>
            <a:xfrm>
              <a:off x="3023394" y="4355240"/>
              <a:ext cx="648072" cy="64807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ïšḻïďê-university7"/>
            <p:cNvSpPr/>
            <p:nvPr/>
          </p:nvSpPr>
          <p:spPr bwMode="auto">
            <a:xfrm>
              <a:off x="3157284" y="4496131"/>
              <a:ext cx="380293" cy="366291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1" name="PA_组合 27"/>
          <p:cNvGrpSpPr/>
          <p:nvPr/>
        </p:nvGrpSpPr>
        <p:grpSpPr>
          <a:xfrm>
            <a:off x="1563166" y="3453540"/>
            <a:ext cx="1933522" cy="588005"/>
            <a:chOff x="251866" y="1988839"/>
            <a:chExt cx="3288629" cy="784007"/>
          </a:xfrm>
        </p:grpSpPr>
        <p:sp>
          <p:nvSpPr>
            <p:cNvPr id="21" name="ïšḻïďê-TextBox 5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10000"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ïšḻïďê-Rectangle 21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en-US" altLang="zh-CN" sz="1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ïšḻïďê-PA_圆角矩形 39"/>
          <p:cNvSpPr/>
          <p:nvPr/>
        </p:nvSpPr>
        <p:spPr>
          <a:xfrm>
            <a:off x="2125088" y="1347614"/>
            <a:ext cx="810090" cy="317149"/>
          </a:xfrm>
          <a:prstGeom prst="roundRect">
            <a:avLst>
              <a:gd name="adj" fmla="val 136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关键词</a:t>
            </a:r>
          </a:p>
        </p:txBody>
      </p:sp>
      <p:sp>
        <p:nvSpPr>
          <p:cNvPr id="4" name="ïšḻïďê-PA_矩形 2"/>
          <p:cNvSpPr/>
          <p:nvPr/>
        </p:nvSpPr>
        <p:spPr>
          <a:xfrm>
            <a:off x="3555051" y="1506190"/>
            <a:ext cx="2034425" cy="156112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PA_组合 43"/>
          <p:cNvGrpSpPr/>
          <p:nvPr/>
        </p:nvGrpSpPr>
        <p:grpSpPr>
          <a:xfrm>
            <a:off x="4328973" y="2824283"/>
            <a:ext cx="486054" cy="486054"/>
            <a:chOff x="5735960" y="4355240"/>
            <a:chExt cx="648072" cy="648072"/>
          </a:xfrm>
        </p:grpSpPr>
        <p:sp>
          <p:nvSpPr>
            <p:cNvPr id="25" name="ïšḻïďê-Oval 24"/>
            <p:cNvSpPr/>
            <p:nvPr/>
          </p:nvSpPr>
          <p:spPr>
            <a:xfrm>
              <a:off x="5735960" y="4355240"/>
              <a:ext cx="648072" cy="648072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ïšḻïďê-Freeform 70"/>
            <p:cNvSpPr>
              <a:spLocks noEditPoints="1"/>
            </p:cNvSpPr>
            <p:nvPr/>
          </p:nvSpPr>
          <p:spPr bwMode="auto">
            <a:xfrm>
              <a:off x="5869850" y="4496131"/>
              <a:ext cx="380293" cy="366291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288000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165">
                <a:lnSpc>
                  <a:spcPct val="150000"/>
                </a:lnSpc>
              </a:pPr>
              <a:endParaRPr lang="en-GB" sz="36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PA_组合 36"/>
          <p:cNvGrpSpPr/>
          <p:nvPr/>
        </p:nvGrpSpPr>
        <p:grpSpPr>
          <a:xfrm>
            <a:off x="3605239" y="3453540"/>
            <a:ext cx="1933522" cy="588005"/>
            <a:chOff x="251866" y="1988839"/>
            <a:chExt cx="3288629" cy="784007"/>
          </a:xfrm>
        </p:grpSpPr>
        <p:sp>
          <p:nvSpPr>
            <p:cNvPr id="17" name="ïšḻïďê-TextBox 5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10000"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ïšḻïďê-Rectangle 17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en-US" altLang="zh-CN" sz="1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ïšḻïďê-PA_圆角矩形 40"/>
          <p:cNvSpPr/>
          <p:nvPr/>
        </p:nvSpPr>
        <p:spPr>
          <a:xfrm>
            <a:off x="4166955" y="1347614"/>
            <a:ext cx="810090" cy="317149"/>
          </a:xfrm>
          <a:prstGeom prst="roundRect">
            <a:avLst>
              <a:gd name="adj" fmla="val 136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zh-CN" altLang="en-US">
                <a:cs typeface="+mn-ea"/>
                <a:sym typeface="+mn-lt"/>
              </a:rPr>
              <a:t>关键词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ïšḻïďê-PA_矩形 3"/>
          <p:cNvSpPr/>
          <p:nvPr/>
        </p:nvSpPr>
        <p:spPr>
          <a:xfrm>
            <a:off x="5596655" y="1506190"/>
            <a:ext cx="2034425" cy="1561120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PA_组合 45"/>
          <p:cNvGrpSpPr/>
          <p:nvPr/>
        </p:nvGrpSpPr>
        <p:grpSpPr>
          <a:xfrm>
            <a:off x="6370840" y="2824283"/>
            <a:ext cx="486054" cy="486054"/>
            <a:chOff x="8509796" y="4355240"/>
            <a:chExt cx="648072" cy="648072"/>
          </a:xfrm>
        </p:grpSpPr>
        <p:sp>
          <p:nvSpPr>
            <p:cNvPr id="27" name="ïšḻïďê-Oval 26"/>
            <p:cNvSpPr/>
            <p:nvPr/>
          </p:nvSpPr>
          <p:spPr>
            <a:xfrm>
              <a:off x="8509796" y="4355240"/>
              <a:ext cx="648072" cy="648072"/>
            </a:xfrm>
            <a:prstGeom prst="ellipse">
              <a:avLst/>
            </a:prstGeom>
            <a:solidFill>
              <a:srgbClr val="E66F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ïšḻïďê-Freeform 428"/>
            <p:cNvSpPr/>
            <p:nvPr/>
          </p:nvSpPr>
          <p:spPr bwMode="auto">
            <a:xfrm>
              <a:off x="8643686" y="4496131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>
                <a:cs typeface="+mn-ea"/>
                <a:sym typeface="+mn-lt"/>
              </a:endParaRPr>
            </a:p>
          </p:txBody>
        </p:sp>
      </p:grpSp>
      <p:grpSp>
        <p:nvGrpSpPr>
          <p:cNvPr id="12" name="PA_组合 30"/>
          <p:cNvGrpSpPr/>
          <p:nvPr/>
        </p:nvGrpSpPr>
        <p:grpSpPr>
          <a:xfrm>
            <a:off x="5647311" y="3453540"/>
            <a:ext cx="1933522" cy="588005"/>
            <a:chOff x="128816" y="2217083"/>
            <a:chExt cx="3288629" cy="784007"/>
          </a:xfrm>
        </p:grpSpPr>
        <p:sp>
          <p:nvSpPr>
            <p:cNvPr id="19" name="ïšḻïďê-TextBox 5"/>
            <p:cNvSpPr txBox="1"/>
            <p:nvPr/>
          </p:nvSpPr>
          <p:spPr>
            <a:xfrm>
              <a:off x="128816" y="2523459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10000"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ïšḻïďê-Rectangle 19"/>
            <p:cNvSpPr/>
            <p:nvPr/>
          </p:nvSpPr>
          <p:spPr>
            <a:xfrm>
              <a:off x="128816" y="2217083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rgbClr val="E66FA7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en-US" altLang="zh-CN" sz="1600" b="1" dirty="0">
                <a:solidFill>
                  <a:srgbClr val="E66FA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ïšḻïďê-PA_圆角矩形 41"/>
          <p:cNvSpPr/>
          <p:nvPr/>
        </p:nvSpPr>
        <p:spPr>
          <a:xfrm>
            <a:off x="6208822" y="1347614"/>
            <a:ext cx="810090" cy="317149"/>
          </a:xfrm>
          <a:prstGeom prst="roundRect">
            <a:avLst>
              <a:gd name="adj" fmla="val 13693"/>
            </a:avLst>
          </a:prstGeom>
          <a:solidFill>
            <a:srgbClr val="E66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关键词</a:t>
            </a:r>
          </a:p>
        </p:txBody>
      </p:sp>
      <p:sp>
        <p:nvSpPr>
          <p:cNvPr id="3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4" grpId="0" animBg="1"/>
      <p:bldP spid="15" grpId="0" animBg="1"/>
      <p:bldP spid="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2d19994-a95d-40f5-98b9-292a54bb5a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22bb76a-3119-41ba-a46b-a79503d3e2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9470cc8-da2c-44d3-9bf7-71771a10f9e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894bb4d-acf1-4db5-8da9-14cb4d36bad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d3f9355-d9fc-471d-b1a7-66fd35454ea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 www.2ppt.com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D72A3"/>
      </a:accent1>
      <a:accent2>
        <a:srgbClr val="FD72A3"/>
      </a:accent2>
      <a:accent3>
        <a:srgbClr val="FD72A3"/>
      </a:accent3>
      <a:accent4>
        <a:srgbClr val="FD72A3"/>
      </a:accent4>
      <a:accent5>
        <a:srgbClr val="F56F9F"/>
      </a:accent5>
      <a:accent6>
        <a:srgbClr val="F56F9F"/>
      </a:accent6>
      <a:hlink>
        <a:srgbClr val="081B40"/>
      </a:hlink>
      <a:folHlink>
        <a:srgbClr val="FEBF00"/>
      </a:folHlink>
    </a:clrScheme>
    <a:fontScheme name="h4axfml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1742</Words>
  <Application>Microsoft Office PowerPoint</Application>
  <PresentationFormat>全屏显示(16:9)</PresentationFormat>
  <Paragraphs>238</Paragraphs>
  <Slides>25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宋体</vt:lpstr>
      <vt:lpstr>微软雅黑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2022-03-04T02:31:24Z</dcterms:created>
  <dcterms:modified xsi:type="dcterms:W3CDTF">2023-01-10T06:31:48Z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DDA5D4335D0549DCA3775EDBE4E09EB7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