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28"/>
  </p:notesMasterIdLst>
  <p:handoutMasterIdLst>
    <p:handoutMasterId r:id="rId29"/>
  </p:handoutMasterIdLst>
  <p:sldIdLst>
    <p:sldId id="258" r:id="rId3"/>
    <p:sldId id="256" r:id="rId4"/>
    <p:sldId id="260" r:id="rId5"/>
    <p:sldId id="267" r:id="rId6"/>
    <p:sldId id="268" r:id="rId7"/>
    <p:sldId id="257" r:id="rId8"/>
    <p:sldId id="262" r:id="rId9"/>
    <p:sldId id="272" r:id="rId10"/>
    <p:sldId id="270" r:id="rId11"/>
    <p:sldId id="269" r:id="rId12"/>
    <p:sldId id="263" r:id="rId13"/>
    <p:sldId id="273" r:id="rId14"/>
    <p:sldId id="271" r:id="rId15"/>
    <p:sldId id="274" r:id="rId16"/>
    <p:sldId id="264" r:id="rId17"/>
    <p:sldId id="276" r:id="rId18"/>
    <p:sldId id="280" r:id="rId19"/>
    <p:sldId id="278" r:id="rId20"/>
    <p:sldId id="265" r:id="rId21"/>
    <p:sldId id="279" r:id="rId22"/>
    <p:sldId id="277" r:id="rId23"/>
    <p:sldId id="266" r:id="rId24"/>
    <p:sldId id="281" r:id="rId25"/>
    <p:sldId id="275" r:id="rId26"/>
    <p:sldId id="259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347"/>
    <a:srgbClr val="F7E1CB"/>
    <a:srgbClr val="FFF0BE"/>
    <a:srgbClr val="F7E1CA"/>
    <a:srgbClr val="056865"/>
    <a:srgbClr val="D59141"/>
    <a:srgbClr val="D686A1"/>
    <a:srgbClr val="E6E6E6"/>
    <a:srgbClr val="CDBF97"/>
    <a:srgbClr val="8D7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24" autoAdjust="0"/>
    <p:restoredTop sz="94660"/>
  </p:normalViewPr>
  <p:slideViewPr>
    <p:cSldViewPr snapToGrid="0">
      <p:cViewPr>
        <p:scale>
          <a:sx n="75" d="100"/>
          <a:sy n="75" d="100"/>
        </p:scale>
        <p:origin x="-1704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18604" y="65727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3.sv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41396" y="554235"/>
            <a:ext cx="5505450" cy="55054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557702" y="743183"/>
            <a:ext cx="1632018" cy="123999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3634470" y="2795591"/>
            <a:ext cx="1667324" cy="1266818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7404692" y="2845608"/>
            <a:ext cx="598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gradFill flip="none" rotWithShape="1">
                  <a:gsLst>
                    <a:gs pos="0">
                      <a:srgbClr val="F7E1CB"/>
                    </a:gs>
                    <a:gs pos="100000">
                      <a:srgbClr val="E7C7A0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新年快乐</a:t>
            </a:r>
            <a:endParaRPr lang="en-US" altLang="zh-CN" sz="2800" b="1" dirty="0">
              <a:gradFill flip="none" rotWithShape="1">
                <a:gsLst>
                  <a:gs pos="0">
                    <a:srgbClr val="F7E1CB"/>
                  </a:gs>
                  <a:gs pos="100000">
                    <a:srgbClr val="E7C7A0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182063" y="2213263"/>
            <a:ext cx="972274" cy="70934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194627" y="4643070"/>
            <a:ext cx="972274" cy="709347"/>
          </a:xfrm>
          <a:prstGeom prst="rect">
            <a:avLst/>
          </a:prstGeom>
        </p:spPr>
      </p:pic>
      <p:sp>
        <p:nvSpPr>
          <p:cNvPr id="35" name="Synergistically utilize technically sound portals with frictionless chains. Dramatically customize…"/>
          <p:cNvSpPr txBox="1"/>
          <p:nvPr/>
        </p:nvSpPr>
        <p:spPr>
          <a:xfrm>
            <a:off x="3255783" y="4030952"/>
            <a:ext cx="1881826" cy="11180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/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4" name="Rectangle: Rounded Corners 131"/>
          <p:cNvSpPr/>
          <p:nvPr/>
        </p:nvSpPr>
        <p:spPr>
          <a:xfrm rot="20700000">
            <a:off x="8221478" y="1779327"/>
            <a:ext cx="2480317" cy="1928888"/>
          </a:xfrm>
          <a:prstGeom prst="roundRect">
            <a:avLst>
              <a:gd name="adj" fmla="val 992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6" name="Rectangle: Rounded Corners 128"/>
          <p:cNvSpPr/>
          <p:nvPr/>
        </p:nvSpPr>
        <p:spPr>
          <a:xfrm rot="20700000">
            <a:off x="4855840" y="1779327"/>
            <a:ext cx="2480317" cy="1928888"/>
          </a:xfrm>
          <a:prstGeom prst="roundRect">
            <a:avLst>
              <a:gd name="adj" fmla="val 992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7" name="iŝľiḋe"/>
          <p:cNvSpPr/>
          <p:nvPr/>
        </p:nvSpPr>
        <p:spPr>
          <a:xfrm>
            <a:off x="5087678" y="1740706"/>
            <a:ext cx="2006131" cy="2006131"/>
          </a:xfrm>
          <a:prstGeom prst="roundRect">
            <a:avLst/>
          </a:prstGeom>
          <a:blipFill>
            <a:blip r:embed="rId3" cstate="screen"/>
            <a:stretch>
              <a:fillRect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8" name="iŝľiḋe"/>
          <p:cNvSpPr/>
          <p:nvPr/>
        </p:nvSpPr>
        <p:spPr>
          <a:xfrm>
            <a:off x="8500913" y="1740706"/>
            <a:ext cx="2006131" cy="2006131"/>
          </a:xfrm>
          <a:prstGeom prst="roundRect">
            <a:avLst/>
          </a:prstGeom>
          <a:blipFill>
            <a:blip r:embed="rId4" cstate="screen"/>
            <a:stretch>
              <a:fillRect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9" name="Rectangle: Rounded Corners 119"/>
          <p:cNvSpPr/>
          <p:nvPr/>
        </p:nvSpPr>
        <p:spPr>
          <a:xfrm rot="20700000">
            <a:off x="1490202" y="1779327"/>
            <a:ext cx="2480317" cy="1928888"/>
          </a:xfrm>
          <a:prstGeom prst="roundRect">
            <a:avLst>
              <a:gd name="adj" fmla="val 992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0" name="iŝľiḋe"/>
          <p:cNvSpPr/>
          <p:nvPr/>
        </p:nvSpPr>
        <p:spPr>
          <a:xfrm>
            <a:off x="1693971" y="1652221"/>
            <a:ext cx="2006131" cy="2006131"/>
          </a:xfrm>
          <a:prstGeom prst="roundRect">
            <a:avLst/>
          </a:prstGeom>
          <a:blipFill>
            <a:blip r:embed="rId5" cstate="screen"/>
            <a:stretch>
              <a:fillRect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grpSp>
        <p:nvGrpSpPr>
          <p:cNvPr id="11" name="Group 15360"/>
          <p:cNvGrpSpPr/>
          <p:nvPr/>
        </p:nvGrpSpPr>
        <p:grpSpPr>
          <a:xfrm>
            <a:off x="2503247" y="3483910"/>
            <a:ext cx="454227" cy="454225"/>
            <a:chOff x="2086544" y="3864875"/>
            <a:chExt cx="532716" cy="532714"/>
          </a:xfrm>
        </p:grpSpPr>
        <p:sp>
          <p:nvSpPr>
            <p:cNvPr id="12" name="TextBox 137"/>
            <p:cNvSpPr txBox="1"/>
            <p:nvPr/>
          </p:nvSpPr>
          <p:spPr>
            <a:xfrm>
              <a:off x="2086544" y="3864875"/>
              <a:ext cx="532716" cy="532714"/>
            </a:xfrm>
            <a:prstGeom prst="ellipse">
              <a:avLst/>
            </a:prstGeom>
            <a:solidFill>
              <a:srgbClr val="134347"/>
            </a:solidFill>
            <a:ln w="38100" cap="flat" cmpd="sng">
              <a:solidFill>
                <a:srgbClr val="F0D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algn="ctr" defTabSz="1219200">
                <a:buClr>
                  <a:srgbClr val="000000"/>
                </a:buClr>
                <a:buSzPts val="1100"/>
                <a:defRPr sz="2800" kern="0">
                  <a:solidFill>
                    <a:srgbClr val="F0D5B8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1"/>
              <a:endParaRPr lang="en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39"/>
            <p:cNvSpPr txBox="1"/>
            <p:nvPr/>
          </p:nvSpPr>
          <p:spPr>
            <a:xfrm>
              <a:off x="2086546" y="3864876"/>
              <a:ext cx="532713" cy="532713"/>
            </a:xfrm>
            <a:prstGeom prst="ellipse">
              <a:avLst/>
            </a:prstGeom>
            <a:solidFill>
              <a:srgbClr val="134347"/>
            </a:solidFill>
            <a:ln w="38100" cap="flat" cmpd="sng">
              <a:solidFill>
                <a:srgbClr val="F0D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algn="ctr" defTabSz="1219200">
                <a:buClr>
                  <a:srgbClr val="000000"/>
                </a:buClr>
                <a:buSzPts val="1100"/>
                <a:defRPr sz="2800" kern="0">
                  <a:solidFill>
                    <a:srgbClr val="F0D5B8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1"/>
              <a:endParaRPr lang="en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41"/>
          <p:cNvGrpSpPr/>
          <p:nvPr/>
        </p:nvGrpSpPr>
        <p:grpSpPr>
          <a:xfrm>
            <a:off x="5868885" y="3483910"/>
            <a:ext cx="454227" cy="454225"/>
            <a:chOff x="2086544" y="3864875"/>
            <a:chExt cx="532716" cy="532714"/>
          </a:xfrm>
        </p:grpSpPr>
        <p:sp>
          <p:nvSpPr>
            <p:cNvPr id="15" name="TextBox 142"/>
            <p:cNvSpPr txBox="1"/>
            <p:nvPr/>
          </p:nvSpPr>
          <p:spPr>
            <a:xfrm>
              <a:off x="2086544" y="3864875"/>
              <a:ext cx="532716" cy="532714"/>
            </a:xfrm>
            <a:prstGeom prst="ellipse">
              <a:avLst/>
            </a:prstGeom>
            <a:solidFill>
              <a:srgbClr val="134347"/>
            </a:solidFill>
            <a:ln w="38100" cap="flat" cmpd="sng">
              <a:solidFill>
                <a:srgbClr val="F0D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algn="ctr" defTabSz="1219200">
                <a:buClr>
                  <a:srgbClr val="000000"/>
                </a:buClr>
                <a:buSzPts val="1100"/>
                <a:defRPr sz="2800" kern="0">
                  <a:solidFill>
                    <a:srgbClr val="F0D5B8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1"/>
              <a:endParaRPr lang="en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143"/>
            <p:cNvSpPr txBox="1"/>
            <p:nvPr/>
          </p:nvSpPr>
          <p:spPr>
            <a:xfrm>
              <a:off x="2086546" y="3864876"/>
              <a:ext cx="532713" cy="532713"/>
            </a:xfrm>
            <a:prstGeom prst="ellipse">
              <a:avLst/>
            </a:prstGeom>
            <a:solidFill>
              <a:srgbClr val="134347"/>
            </a:solidFill>
            <a:ln w="38100" cap="flat" cmpd="sng">
              <a:solidFill>
                <a:srgbClr val="F0D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algn="ctr" defTabSz="1219200">
                <a:buClr>
                  <a:srgbClr val="000000"/>
                </a:buClr>
                <a:buSzPts val="1100"/>
                <a:defRPr sz="2800" kern="0">
                  <a:solidFill>
                    <a:srgbClr val="F0D5B8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1"/>
              <a:endParaRPr lang="en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45"/>
          <p:cNvGrpSpPr/>
          <p:nvPr/>
        </p:nvGrpSpPr>
        <p:grpSpPr>
          <a:xfrm>
            <a:off x="9234523" y="3483910"/>
            <a:ext cx="454227" cy="454225"/>
            <a:chOff x="2086544" y="3864875"/>
            <a:chExt cx="532716" cy="532714"/>
          </a:xfrm>
        </p:grpSpPr>
        <p:sp>
          <p:nvSpPr>
            <p:cNvPr id="18" name="TextBox 146"/>
            <p:cNvSpPr txBox="1"/>
            <p:nvPr/>
          </p:nvSpPr>
          <p:spPr>
            <a:xfrm>
              <a:off x="2086544" y="3864875"/>
              <a:ext cx="532716" cy="532714"/>
            </a:xfrm>
            <a:prstGeom prst="ellipse">
              <a:avLst/>
            </a:prstGeom>
            <a:solidFill>
              <a:srgbClr val="134347"/>
            </a:solidFill>
            <a:ln w="38100" cap="flat" cmpd="sng">
              <a:solidFill>
                <a:srgbClr val="F0D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algn="ctr" defTabSz="1219200">
                <a:buClr>
                  <a:srgbClr val="000000"/>
                </a:buClr>
                <a:buSzPts val="1100"/>
                <a:defRPr sz="2800" kern="0">
                  <a:solidFill>
                    <a:srgbClr val="F0D5B8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1"/>
              <a:endParaRPr lang="en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47"/>
            <p:cNvSpPr txBox="1"/>
            <p:nvPr/>
          </p:nvSpPr>
          <p:spPr>
            <a:xfrm>
              <a:off x="2086546" y="3864876"/>
              <a:ext cx="532713" cy="532713"/>
            </a:xfrm>
            <a:prstGeom prst="ellipse">
              <a:avLst/>
            </a:prstGeom>
            <a:solidFill>
              <a:srgbClr val="134347"/>
            </a:solidFill>
            <a:ln w="38100" cap="flat" cmpd="sng">
              <a:solidFill>
                <a:srgbClr val="F0D5B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algn="ctr" defTabSz="1219200">
                <a:buClr>
                  <a:srgbClr val="000000"/>
                </a:buClr>
                <a:buSzPts val="1100"/>
                <a:defRPr sz="2800" kern="0">
                  <a:solidFill>
                    <a:srgbClr val="F0D5B8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1"/>
              <a:endParaRPr lang="en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0" name="Graphic 15369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616817" y="3640060"/>
            <a:ext cx="227086" cy="141927"/>
          </a:xfrm>
          <a:prstGeom prst="rect">
            <a:avLst/>
          </a:prstGeom>
        </p:spPr>
      </p:pic>
      <p:pic>
        <p:nvPicPr>
          <p:cNvPr id="21" name="Graphic 15370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348093" y="3611674"/>
            <a:ext cx="227086" cy="198699"/>
          </a:xfrm>
          <a:prstGeom prst="rect">
            <a:avLst/>
          </a:prstGeom>
        </p:spPr>
      </p:pic>
      <p:pic>
        <p:nvPicPr>
          <p:cNvPr id="22" name="Graphic 15371"/>
          <p:cNvPicPr>
            <a:picLocks noChangeAspect="1"/>
          </p:cNvPicPr>
          <p:nvPr/>
        </p:nvPicPr>
        <p:blipFill>
          <a:blip r:embed="rId10" cstate="screen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77200" y="3627408"/>
            <a:ext cx="227086" cy="160851"/>
          </a:xfrm>
          <a:prstGeom prst="rect">
            <a:avLst/>
          </a:prstGeom>
        </p:spPr>
      </p:pic>
      <p:sp>
        <p:nvSpPr>
          <p:cNvPr id="23" name="Synergistically utilize technically sound portals with frictionless chains. Dramatically customize…"/>
          <p:cNvSpPr txBox="1"/>
          <p:nvPr/>
        </p:nvSpPr>
        <p:spPr>
          <a:xfrm>
            <a:off x="1675865" y="4164683"/>
            <a:ext cx="1970208" cy="165872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24" name="Synergistically utilize technically sound portals with frictionless chains. Dramatically customize…"/>
          <p:cNvSpPr txBox="1"/>
          <p:nvPr/>
        </p:nvSpPr>
        <p:spPr>
          <a:xfrm>
            <a:off x="5077571" y="4194549"/>
            <a:ext cx="1970208" cy="165872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8509856" y="4171919"/>
            <a:ext cx="1970208" cy="165872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9791" y="1452414"/>
            <a:ext cx="27885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b="1" dirty="0">
                <a:gradFill flip="none" rotWithShape="1">
                  <a:gsLst>
                    <a:gs pos="0">
                      <a:srgbClr val="FFF0BE"/>
                    </a:gs>
                    <a:gs pos="100000">
                      <a:srgbClr val="D59141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叁</a:t>
            </a:r>
            <a:endParaRPr lang="en-US" altLang="zh-CN" sz="19900" b="1" dirty="0">
              <a:gradFill flip="none" rotWithShape="1">
                <a:gsLst>
                  <a:gs pos="0">
                    <a:srgbClr val="FFF0BE"/>
                  </a:gs>
                  <a:gs pos="100000">
                    <a:srgbClr val="D59141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702969" y="1256992"/>
            <a:ext cx="1632018" cy="12399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3439715" y="3298391"/>
            <a:ext cx="1667324" cy="1266818"/>
          </a:xfrm>
          <a:prstGeom prst="rect">
            <a:avLst/>
          </a:prstGeom>
        </p:spPr>
      </p:pic>
      <p:sp>
        <p:nvSpPr>
          <p:cNvPr id="8" name="Synergistically utilize technically sound portals with frictionless chains. Dramatically customize…"/>
          <p:cNvSpPr txBox="1"/>
          <p:nvPr/>
        </p:nvSpPr>
        <p:spPr>
          <a:xfrm>
            <a:off x="5033167" y="4210997"/>
            <a:ext cx="1881826" cy="11180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/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4" name="Freeform 44"/>
          <p:cNvSpPr/>
          <p:nvPr/>
        </p:nvSpPr>
        <p:spPr>
          <a:xfrm>
            <a:off x="1246909" y="1749464"/>
            <a:ext cx="9698182" cy="3250799"/>
          </a:xfrm>
          <a:custGeom>
            <a:avLst/>
            <a:gdLst>
              <a:gd name="connsiteX0" fmla="*/ 593229 w 9698182"/>
              <a:gd name="connsiteY0" fmla="*/ 0 h 3638551"/>
              <a:gd name="connsiteX1" fmla="*/ 9104953 w 9698182"/>
              <a:gd name="connsiteY1" fmla="*/ 0 h 3638551"/>
              <a:gd name="connsiteX2" fmla="*/ 9698182 w 9698182"/>
              <a:gd name="connsiteY2" fmla="*/ 593229 h 3638551"/>
              <a:gd name="connsiteX3" fmla="*/ 9698182 w 9698182"/>
              <a:gd name="connsiteY3" fmla="*/ 3638551 h 3638551"/>
              <a:gd name="connsiteX4" fmla="*/ 0 w 9698182"/>
              <a:gd name="connsiteY4" fmla="*/ 3638551 h 3638551"/>
              <a:gd name="connsiteX5" fmla="*/ 0 w 9698182"/>
              <a:gd name="connsiteY5" fmla="*/ 593229 h 3638551"/>
              <a:gd name="connsiteX6" fmla="*/ 593229 w 9698182"/>
              <a:gd name="connsiteY6" fmla="*/ 0 h 363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8182" h="3638551">
                <a:moveTo>
                  <a:pt x="593229" y="0"/>
                </a:moveTo>
                <a:lnTo>
                  <a:pt x="9104953" y="0"/>
                </a:lnTo>
                <a:cubicBezTo>
                  <a:pt x="9432584" y="0"/>
                  <a:pt x="9698182" y="265598"/>
                  <a:pt x="9698182" y="593229"/>
                </a:cubicBezTo>
                <a:lnTo>
                  <a:pt x="9698182" y="3638551"/>
                </a:lnTo>
                <a:lnTo>
                  <a:pt x="0" y="3638551"/>
                </a:lnTo>
                <a:lnTo>
                  <a:pt x="0" y="593229"/>
                </a:lnTo>
                <a:cubicBezTo>
                  <a:pt x="0" y="265598"/>
                  <a:pt x="265598" y="0"/>
                  <a:pt x="593229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6" name="TextBox 211"/>
          <p:cNvSpPr txBox="1"/>
          <p:nvPr/>
        </p:nvSpPr>
        <p:spPr>
          <a:xfrm>
            <a:off x="1583045" y="2222478"/>
            <a:ext cx="85993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343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Straight Connector 214"/>
          <p:cNvCxnSpPr/>
          <p:nvPr/>
        </p:nvCxnSpPr>
        <p:spPr>
          <a:xfrm>
            <a:off x="4536692" y="2034053"/>
            <a:ext cx="0" cy="1053958"/>
          </a:xfrm>
          <a:prstGeom prst="line">
            <a:avLst/>
          </a:prstGeom>
          <a:ln>
            <a:solidFill>
              <a:srgbClr val="13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17"/>
          <p:cNvSpPr txBox="1"/>
          <p:nvPr/>
        </p:nvSpPr>
        <p:spPr>
          <a:xfrm>
            <a:off x="4889425" y="2222478"/>
            <a:ext cx="85993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cxnSp>
        <p:nvCxnSpPr>
          <p:cNvPr id="9" name="Straight Connector 220"/>
          <p:cNvCxnSpPr/>
          <p:nvPr/>
        </p:nvCxnSpPr>
        <p:spPr>
          <a:xfrm>
            <a:off x="7843072" y="2034053"/>
            <a:ext cx="0" cy="1053958"/>
          </a:xfrm>
          <a:prstGeom prst="line">
            <a:avLst/>
          </a:prstGeom>
          <a:ln>
            <a:solidFill>
              <a:srgbClr val="13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23"/>
          <p:cNvSpPr txBox="1"/>
          <p:nvPr/>
        </p:nvSpPr>
        <p:spPr>
          <a:xfrm>
            <a:off x="8195804" y="2222478"/>
            <a:ext cx="85993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11" name="Synergistically utilize technically sound portals with frictionless chains. Dramatically customize…"/>
          <p:cNvSpPr txBox="1"/>
          <p:nvPr/>
        </p:nvSpPr>
        <p:spPr>
          <a:xfrm>
            <a:off x="2382012" y="2334411"/>
            <a:ext cx="187692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12" name="Synergistically utilize technically sound portals with frictionless chains. Dramatically customize…"/>
          <p:cNvSpPr txBox="1"/>
          <p:nvPr/>
        </p:nvSpPr>
        <p:spPr>
          <a:xfrm>
            <a:off x="5736165" y="2328404"/>
            <a:ext cx="187692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13" name="Synergistically utilize technically sound portals with frictionless chains. Dramatically customize…"/>
          <p:cNvSpPr txBox="1"/>
          <p:nvPr/>
        </p:nvSpPr>
        <p:spPr>
          <a:xfrm>
            <a:off x="8998321" y="2328404"/>
            <a:ext cx="187692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14" name="TextBox 211"/>
          <p:cNvSpPr txBox="1"/>
          <p:nvPr/>
        </p:nvSpPr>
        <p:spPr>
          <a:xfrm>
            <a:off x="1583045" y="3611295"/>
            <a:ext cx="85993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cxnSp>
        <p:nvCxnSpPr>
          <p:cNvPr id="15" name="Straight Connector 214"/>
          <p:cNvCxnSpPr/>
          <p:nvPr/>
        </p:nvCxnSpPr>
        <p:spPr>
          <a:xfrm>
            <a:off x="4536692" y="3422870"/>
            <a:ext cx="0" cy="1053958"/>
          </a:xfrm>
          <a:prstGeom prst="line">
            <a:avLst/>
          </a:prstGeom>
          <a:ln>
            <a:solidFill>
              <a:srgbClr val="13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17"/>
          <p:cNvSpPr txBox="1"/>
          <p:nvPr/>
        </p:nvSpPr>
        <p:spPr>
          <a:xfrm>
            <a:off x="4889425" y="3611295"/>
            <a:ext cx="85993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</a:p>
        </p:txBody>
      </p:sp>
      <p:cxnSp>
        <p:nvCxnSpPr>
          <p:cNvPr id="17" name="Straight Connector 220"/>
          <p:cNvCxnSpPr/>
          <p:nvPr/>
        </p:nvCxnSpPr>
        <p:spPr>
          <a:xfrm>
            <a:off x="7843072" y="3422870"/>
            <a:ext cx="0" cy="1053958"/>
          </a:xfrm>
          <a:prstGeom prst="line">
            <a:avLst/>
          </a:prstGeom>
          <a:ln>
            <a:solidFill>
              <a:srgbClr val="13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23"/>
          <p:cNvSpPr txBox="1"/>
          <p:nvPr/>
        </p:nvSpPr>
        <p:spPr>
          <a:xfrm>
            <a:off x="8195804" y="3611295"/>
            <a:ext cx="85993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</a:p>
        </p:txBody>
      </p:sp>
      <p:sp>
        <p:nvSpPr>
          <p:cNvPr id="19" name="Synergistically utilize technically sound portals with frictionless chains. Dramatically customize…"/>
          <p:cNvSpPr txBox="1"/>
          <p:nvPr/>
        </p:nvSpPr>
        <p:spPr>
          <a:xfrm>
            <a:off x="2382012" y="3723228"/>
            <a:ext cx="187692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0" name="Synergistically utilize technically sound portals with frictionless chains. Dramatically customize…"/>
          <p:cNvSpPr txBox="1"/>
          <p:nvPr/>
        </p:nvSpPr>
        <p:spPr>
          <a:xfrm>
            <a:off x="5736165" y="3717221"/>
            <a:ext cx="1876923" cy="72712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1" name="Synergistically utilize technically sound portals with frictionless chains. Dramatically customize…"/>
          <p:cNvSpPr txBox="1"/>
          <p:nvPr/>
        </p:nvSpPr>
        <p:spPr>
          <a:xfrm>
            <a:off x="8998321" y="3717221"/>
            <a:ext cx="187692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/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4" name="Rectangle: Rounded Corners 14"/>
          <p:cNvSpPr/>
          <p:nvPr/>
        </p:nvSpPr>
        <p:spPr>
          <a:xfrm>
            <a:off x="533400" y="2785069"/>
            <a:ext cx="11125200" cy="4117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E1CB"/>
              </a:solidFill>
              <a:cs typeface="+mn-ea"/>
              <a:sym typeface="+mn-lt"/>
            </a:endParaRPr>
          </a:p>
        </p:txBody>
      </p:sp>
      <p:cxnSp>
        <p:nvCxnSpPr>
          <p:cNvPr id="6" name="Straight Connector 16"/>
          <p:cNvCxnSpPr/>
          <p:nvPr/>
        </p:nvCxnSpPr>
        <p:spPr>
          <a:xfrm>
            <a:off x="827314" y="2990926"/>
            <a:ext cx="10653486" cy="0"/>
          </a:xfrm>
          <a:prstGeom prst="line">
            <a:avLst/>
          </a:prstGeom>
          <a:ln>
            <a:solidFill>
              <a:srgbClr val="13434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11"/>
          <p:cNvSpPr/>
          <p:nvPr/>
        </p:nvSpPr>
        <p:spPr>
          <a:xfrm>
            <a:off x="1675207" y="2237710"/>
            <a:ext cx="1386685" cy="138668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8" name="Rectangle: Rounded Corners 12"/>
          <p:cNvSpPr/>
          <p:nvPr/>
        </p:nvSpPr>
        <p:spPr>
          <a:xfrm>
            <a:off x="5402657" y="2237710"/>
            <a:ext cx="1386685" cy="138668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9" name="Rectangle: Rounded Corners 13"/>
          <p:cNvSpPr/>
          <p:nvPr/>
        </p:nvSpPr>
        <p:spPr>
          <a:xfrm>
            <a:off x="9130108" y="2237710"/>
            <a:ext cx="1386685" cy="138668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0" name="Isosceles Triangle 17"/>
          <p:cNvSpPr/>
          <p:nvPr/>
        </p:nvSpPr>
        <p:spPr>
          <a:xfrm rot="5400000">
            <a:off x="4123307" y="2904175"/>
            <a:ext cx="198882" cy="171450"/>
          </a:xfrm>
          <a:prstGeom prst="triangl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1" name="Isosceles Triangle 18"/>
          <p:cNvSpPr/>
          <p:nvPr/>
        </p:nvSpPr>
        <p:spPr>
          <a:xfrm rot="5400000">
            <a:off x="7831706" y="2904175"/>
            <a:ext cx="198882" cy="171450"/>
          </a:xfrm>
          <a:prstGeom prst="triangl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2" name="Rectangle: Rounded Corners 19"/>
          <p:cNvSpPr/>
          <p:nvPr/>
        </p:nvSpPr>
        <p:spPr>
          <a:xfrm>
            <a:off x="1931199" y="2500541"/>
            <a:ext cx="861023" cy="861023"/>
          </a:xfrm>
          <a:prstGeom prst="roundRect">
            <a:avLst>
              <a:gd name="adj" fmla="val 5000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3" name="Rectangle: Rounded Corners 20"/>
          <p:cNvSpPr/>
          <p:nvPr/>
        </p:nvSpPr>
        <p:spPr>
          <a:xfrm>
            <a:off x="5658649" y="2500541"/>
            <a:ext cx="861023" cy="861023"/>
          </a:xfrm>
          <a:prstGeom prst="roundRect">
            <a:avLst>
              <a:gd name="adj" fmla="val 5000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4" name="Rectangle: Rounded Corners 21"/>
          <p:cNvSpPr/>
          <p:nvPr/>
        </p:nvSpPr>
        <p:spPr>
          <a:xfrm>
            <a:off x="9386100" y="2500541"/>
            <a:ext cx="861023" cy="861023"/>
          </a:xfrm>
          <a:prstGeom prst="roundRect">
            <a:avLst>
              <a:gd name="adj" fmla="val 5000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grpSp>
        <p:nvGrpSpPr>
          <p:cNvPr id="15" name="Group 25"/>
          <p:cNvGrpSpPr/>
          <p:nvPr/>
        </p:nvGrpSpPr>
        <p:grpSpPr>
          <a:xfrm>
            <a:off x="2213279" y="2740711"/>
            <a:ext cx="296863" cy="380683"/>
            <a:chOff x="3429001" y="2533651"/>
            <a:chExt cx="269875" cy="346075"/>
          </a:xfrm>
          <a:solidFill>
            <a:srgbClr val="F7E1CB"/>
          </a:solidFill>
        </p:grpSpPr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429001" y="2654301"/>
              <a:ext cx="150813" cy="225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3549651" y="2533651"/>
              <a:ext cx="149225" cy="346075"/>
            </a:xfrm>
            <a:custGeom>
              <a:avLst/>
              <a:gdLst>
                <a:gd name="T0" fmla="*/ 94 w 94"/>
                <a:gd name="T1" fmla="*/ 218 h 218"/>
                <a:gd name="T2" fmla="*/ 19 w 94"/>
                <a:gd name="T3" fmla="*/ 218 h 218"/>
                <a:gd name="T4" fmla="*/ 19 w 94"/>
                <a:gd name="T5" fmla="*/ 76 h 218"/>
                <a:gd name="T6" fmla="*/ 0 w 94"/>
                <a:gd name="T7" fmla="*/ 76 h 218"/>
                <a:gd name="T8" fmla="*/ 0 w 94"/>
                <a:gd name="T9" fmla="*/ 0 h 218"/>
                <a:gd name="T10" fmla="*/ 94 w 94"/>
                <a:gd name="T11" fmla="*/ 0 h 218"/>
                <a:gd name="T12" fmla="*/ 94 w 94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18">
                  <a:moveTo>
                    <a:pt x="94" y="218"/>
                  </a:moveTo>
                  <a:lnTo>
                    <a:pt x="19" y="218"/>
                  </a:lnTo>
                  <a:lnTo>
                    <a:pt x="19" y="76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3624263" y="2835276"/>
              <a:ext cx="44450" cy="4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3459163" y="2835276"/>
              <a:ext cx="44450" cy="4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429001" y="2684463"/>
              <a:ext cx="60325" cy="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3429001" y="2714626"/>
              <a:ext cx="44450" cy="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3549651" y="2593976"/>
              <a:ext cx="60325" cy="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549651" y="2563813"/>
              <a:ext cx="90488" cy="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549651" y="2624138"/>
              <a:ext cx="44450" cy="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3429001" y="2744788"/>
              <a:ext cx="30163" cy="0"/>
            </a:xfrm>
            <a:prstGeom prst="lin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36"/>
          <p:cNvGrpSpPr/>
          <p:nvPr/>
        </p:nvGrpSpPr>
        <p:grpSpPr>
          <a:xfrm>
            <a:off x="5879784" y="2749529"/>
            <a:ext cx="418752" cy="363046"/>
            <a:chOff x="8447088" y="2925764"/>
            <a:chExt cx="346076" cy="300038"/>
          </a:xfrm>
          <a:solidFill>
            <a:srgbClr val="F7E1CB"/>
          </a:solidFill>
        </p:grpSpPr>
        <p:sp>
          <p:nvSpPr>
            <p:cNvPr id="27" name="Freeform 145"/>
            <p:cNvSpPr/>
            <p:nvPr/>
          </p:nvSpPr>
          <p:spPr bwMode="auto">
            <a:xfrm>
              <a:off x="8447088" y="3030539"/>
              <a:ext cx="76200" cy="134938"/>
            </a:xfrm>
            <a:custGeom>
              <a:avLst/>
              <a:gdLst>
                <a:gd name="T0" fmla="*/ 0 w 20"/>
                <a:gd name="T1" fmla="*/ 0 h 36"/>
                <a:gd name="T2" fmla="*/ 0 w 20"/>
                <a:gd name="T3" fmla="*/ 12 h 36"/>
                <a:gd name="T4" fmla="*/ 4 w 20"/>
                <a:gd name="T5" fmla="*/ 18 h 36"/>
                <a:gd name="T6" fmla="*/ 4 w 20"/>
                <a:gd name="T7" fmla="*/ 36 h 36"/>
                <a:gd name="T8" fmla="*/ 16 w 20"/>
                <a:gd name="T9" fmla="*/ 36 h 36"/>
                <a:gd name="T10" fmla="*/ 16 w 20"/>
                <a:gd name="T11" fmla="*/ 18 h 36"/>
                <a:gd name="T12" fmla="*/ 20 w 20"/>
                <a:gd name="T13" fmla="*/ 12 h 36"/>
                <a:gd name="T14" fmla="*/ 20 w 20"/>
                <a:gd name="T15" fmla="*/ 0 h 36"/>
                <a:gd name="T16" fmla="*/ 0 w 20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46"/>
            <p:cNvSpPr/>
            <p:nvPr/>
          </p:nvSpPr>
          <p:spPr bwMode="auto">
            <a:xfrm>
              <a:off x="8718551" y="3030539"/>
              <a:ext cx="74613" cy="134938"/>
            </a:xfrm>
            <a:custGeom>
              <a:avLst/>
              <a:gdLst>
                <a:gd name="T0" fmla="*/ 0 w 20"/>
                <a:gd name="T1" fmla="*/ 0 h 36"/>
                <a:gd name="T2" fmla="*/ 0 w 20"/>
                <a:gd name="T3" fmla="*/ 12 h 36"/>
                <a:gd name="T4" fmla="*/ 4 w 20"/>
                <a:gd name="T5" fmla="*/ 18 h 36"/>
                <a:gd name="T6" fmla="*/ 4 w 20"/>
                <a:gd name="T7" fmla="*/ 36 h 36"/>
                <a:gd name="T8" fmla="*/ 16 w 20"/>
                <a:gd name="T9" fmla="*/ 36 h 36"/>
                <a:gd name="T10" fmla="*/ 16 w 20"/>
                <a:gd name="T11" fmla="*/ 18 h 36"/>
                <a:gd name="T12" fmla="*/ 20 w 20"/>
                <a:gd name="T13" fmla="*/ 12 h 36"/>
                <a:gd name="T14" fmla="*/ 20 w 20"/>
                <a:gd name="T15" fmla="*/ 0 h 36"/>
                <a:gd name="T16" fmla="*/ 0 w 20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47"/>
            <p:cNvSpPr/>
            <p:nvPr/>
          </p:nvSpPr>
          <p:spPr bwMode="auto">
            <a:xfrm>
              <a:off x="8567738" y="3030539"/>
              <a:ext cx="104775" cy="195263"/>
            </a:xfrm>
            <a:custGeom>
              <a:avLst/>
              <a:gdLst>
                <a:gd name="T0" fmla="*/ 0 w 28"/>
                <a:gd name="T1" fmla="*/ 0 h 52"/>
                <a:gd name="T2" fmla="*/ 28 w 28"/>
                <a:gd name="T3" fmla="*/ 0 h 52"/>
                <a:gd name="T4" fmla="*/ 28 w 28"/>
                <a:gd name="T5" fmla="*/ 20 h 52"/>
                <a:gd name="T6" fmla="*/ 20 w 28"/>
                <a:gd name="T7" fmla="*/ 28 h 52"/>
                <a:gd name="T8" fmla="*/ 20 w 28"/>
                <a:gd name="T9" fmla="*/ 52 h 52"/>
                <a:gd name="T10" fmla="*/ 8 w 28"/>
                <a:gd name="T11" fmla="*/ 52 h 52"/>
                <a:gd name="T12" fmla="*/ 8 w 28"/>
                <a:gd name="T13" fmla="*/ 28 h 52"/>
                <a:gd name="T14" fmla="*/ 0 w 28"/>
                <a:gd name="T15" fmla="*/ 20 h 52"/>
                <a:gd name="T16" fmla="*/ 0 w 28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2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0" y="24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48"/>
            <p:cNvSpPr/>
            <p:nvPr/>
          </p:nvSpPr>
          <p:spPr bwMode="auto">
            <a:xfrm>
              <a:off x="8462963" y="2955926"/>
              <a:ext cx="44450" cy="4445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6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6 w 12"/>
                <a:gd name="T11" fmla="*/ 0 h 12"/>
                <a:gd name="T12" fmla="*/ 6 w 12"/>
                <a:gd name="T13" fmla="*/ 0 h 12"/>
                <a:gd name="T14" fmla="*/ 12 w 12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49"/>
            <p:cNvSpPr/>
            <p:nvPr/>
          </p:nvSpPr>
          <p:spPr bwMode="auto">
            <a:xfrm>
              <a:off x="8732838" y="2955926"/>
              <a:ext cx="46038" cy="4445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6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6 w 12"/>
                <a:gd name="T11" fmla="*/ 0 h 12"/>
                <a:gd name="T12" fmla="*/ 6 w 12"/>
                <a:gd name="T13" fmla="*/ 0 h 12"/>
                <a:gd name="T14" fmla="*/ 12 w 12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50"/>
            <p:cNvSpPr/>
            <p:nvPr/>
          </p:nvSpPr>
          <p:spPr bwMode="auto">
            <a:xfrm>
              <a:off x="8583613" y="2925764"/>
              <a:ext cx="74613" cy="74613"/>
            </a:xfrm>
            <a:custGeom>
              <a:avLst/>
              <a:gdLst>
                <a:gd name="T0" fmla="*/ 20 w 20"/>
                <a:gd name="T1" fmla="*/ 10 h 20"/>
                <a:gd name="T2" fmla="*/ 10 w 20"/>
                <a:gd name="T3" fmla="*/ 20 h 20"/>
                <a:gd name="T4" fmla="*/ 10 w 20"/>
                <a:gd name="T5" fmla="*/ 20 h 20"/>
                <a:gd name="T6" fmla="*/ 0 w 20"/>
                <a:gd name="T7" fmla="*/ 10 h 20"/>
                <a:gd name="T8" fmla="*/ 0 w 20"/>
                <a:gd name="T9" fmla="*/ 10 h 20"/>
                <a:gd name="T10" fmla="*/ 10 w 20"/>
                <a:gd name="T11" fmla="*/ 0 h 20"/>
                <a:gd name="T12" fmla="*/ 10 w 20"/>
                <a:gd name="T13" fmla="*/ 0 h 20"/>
                <a:gd name="T14" fmla="*/ 20 w 20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16"/>
                    <a:pt x="16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43"/>
          <p:cNvGrpSpPr/>
          <p:nvPr/>
        </p:nvGrpSpPr>
        <p:grpSpPr>
          <a:xfrm>
            <a:off x="9612038" y="2721677"/>
            <a:ext cx="409146" cy="418751"/>
            <a:chOff x="2681288" y="4338638"/>
            <a:chExt cx="338137" cy="346075"/>
          </a:xfrm>
          <a:solidFill>
            <a:srgbClr val="F7E1CB"/>
          </a:solidFill>
        </p:grpSpPr>
        <p:sp>
          <p:nvSpPr>
            <p:cNvPr id="34" name="Oval 334"/>
            <p:cNvSpPr>
              <a:spLocks noChangeArrowheads="1"/>
            </p:cNvSpPr>
            <p:nvPr/>
          </p:nvSpPr>
          <p:spPr bwMode="auto">
            <a:xfrm>
              <a:off x="2711450" y="4338638"/>
              <a:ext cx="104775" cy="1063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35"/>
            <p:cNvSpPr/>
            <p:nvPr/>
          </p:nvSpPr>
          <p:spPr bwMode="auto">
            <a:xfrm>
              <a:off x="2681288" y="4475163"/>
              <a:ext cx="165100" cy="209550"/>
            </a:xfrm>
            <a:custGeom>
              <a:avLst/>
              <a:gdLst>
                <a:gd name="T0" fmla="*/ 44 w 44"/>
                <a:gd name="T1" fmla="*/ 0 h 56"/>
                <a:gd name="T2" fmla="*/ 0 w 44"/>
                <a:gd name="T3" fmla="*/ 0 h 56"/>
                <a:gd name="T4" fmla="*/ 14 w 44"/>
                <a:gd name="T5" fmla="*/ 30 h 56"/>
                <a:gd name="T6" fmla="*/ 14 w 44"/>
                <a:gd name="T7" fmla="*/ 56 h 56"/>
                <a:gd name="T8" fmla="*/ 30 w 44"/>
                <a:gd name="T9" fmla="*/ 56 h 56"/>
                <a:gd name="T10" fmla="*/ 30 w 44"/>
                <a:gd name="T11" fmla="*/ 30 h 56"/>
                <a:gd name="T12" fmla="*/ 44 w 44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6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7" y="26"/>
                    <a:pt x="14" y="30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7" y="26"/>
                    <a:pt x="44" y="1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36"/>
            <p:cNvSpPr/>
            <p:nvPr/>
          </p:nvSpPr>
          <p:spPr bwMode="auto">
            <a:xfrm>
              <a:off x="2749550" y="4475163"/>
              <a:ext cx="30163" cy="104775"/>
            </a:xfrm>
            <a:custGeom>
              <a:avLst/>
              <a:gdLst>
                <a:gd name="T0" fmla="*/ 14 w 19"/>
                <a:gd name="T1" fmla="*/ 0 h 66"/>
                <a:gd name="T2" fmla="*/ 4 w 19"/>
                <a:gd name="T3" fmla="*/ 0 h 66"/>
                <a:gd name="T4" fmla="*/ 0 w 19"/>
                <a:gd name="T5" fmla="*/ 57 h 66"/>
                <a:gd name="T6" fmla="*/ 9 w 19"/>
                <a:gd name="T7" fmla="*/ 66 h 66"/>
                <a:gd name="T8" fmla="*/ 19 w 19"/>
                <a:gd name="T9" fmla="*/ 57 h 66"/>
                <a:gd name="T10" fmla="*/ 14 w 19"/>
                <a:gd name="T11" fmla="*/ 0 h 66"/>
                <a:gd name="T12" fmla="*/ 14 w 1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6">
                  <a:moveTo>
                    <a:pt x="14" y="0"/>
                  </a:moveTo>
                  <a:lnTo>
                    <a:pt x="4" y="0"/>
                  </a:lnTo>
                  <a:lnTo>
                    <a:pt x="0" y="57"/>
                  </a:lnTo>
                  <a:lnTo>
                    <a:pt x="9" y="66"/>
                  </a:lnTo>
                  <a:lnTo>
                    <a:pt x="19" y="5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37"/>
            <p:cNvSpPr/>
            <p:nvPr/>
          </p:nvSpPr>
          <p:spPr bwMode="auto">
            <a:xfrm>
              <a:off x="2854325" y="4354513"/>
              <a:ext cx="150813" cy="180975"/>
            </a:xfrm>
            <a:custGeom>
              <a:avLst/>
              <a:gdLst>
                <a:gd name="T0" fmla="*/ 0 w 40"/>
                <a:gd name="T1" fmla="*/ 6 h 48"/>
                <a:gd name="T2" fmla="*/ 16 w 40"/>
                <a:gd name="T3" fmla="*/ 0 h 48"/>
                <a:gd name="T4" fmla="*/ 40 w 40"/>
                <a:gd name="T5" fmla="*/ 24 h 48"/>
                <a:gd name="T6" fmla="*/ 16 w 40"/>
                <a:gd name="T7" fmla="*/ 48 h 48"/>
                <a:gd name="T8" fmla="*/ 7 w 40"/>
                <a:gd name="T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8">
                  <a:moveTo>
                    <a:pt x="0" y="6"/>
                  </a:moveTo>
                  <a:cubicBezTo>
                    <a:pt x="5" y="2"/>
                    <a:pt x="10" y="0"/>
                    <a:pt x="16" y="0"/>
                  </a:cubicBezTo>
                  <a:cubicBezTo>
                    <a:pt x="29" y="0"/>
                    <a:pt x="40" y="11"/>
                    <a:pt x="40" y="24"/>
                  </a:cubicBezTo>
                  <a:cubicBezTo>
                    <a:pt x="40" y="37"/>
                    <a:pt x="29" y="48"/>
                    <a:pt x="16" y="48"/>
                  </a:cubicBezTo>
                  <a:cubicBezTo>
                    <a:pt x="13" y="48"/>
                    <a:pt x="9" y="47"/>
                    <a:pt x="7" y="46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338"/>
            <p:cNvSpPr/>
            <p:nvPr/>
          </p:nvSpPr>
          <p:spPr bwMode="auto">
            <a:xfrm>
              <a:off x="2876550" y="4338638"/>
              <a:ext cx="142875" cy="139700"/>
            </a:xfrm>
            <a:custGeom>
              <a:avLst/>
              <a:gdLst>
                <a:gd name="T0" fmla="*/ 90 w 90"/>
                <a:gd name="T1" fmla="*/ 0 h 88"/>
                <a:gd name="T2" fmla="*/ 24 w 90"/>
                <a:gd name="T3" fmla="*/ 88 h 88"/>
                <a:gd name="T4" fmla="*/ 0 w 90"/>
                <a:gd name="T5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8">
                  <a:moveTo>
                    <a:pt x="90" y="0"/>
                  </a:moveTo>
                  <a:lnTo>
                    <a:pt x="24" y="88"/>
                  </a:lnTo>
                  <a:lnTo>
                    <a:pt x="0" y="6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srgbClr val="F7E1C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Synergistically utilize technically sound portals with frictionless chains. Dramatically customize…"/>
          <p:cNvSpPr txBox="1"/>
          <p:nvPr/>
        </p:nvSpPr>
        <p:spPr>
          <a:xfrm>
            <a:off x="1272180" y="3826640"/>
            <a:ext cx="2179060" cy="117397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Synergistically, Synergistically utilize technically sound portals with, </a:t>
            </a:r>
          </a:p>
        </p:txBody>
      </p:sp>
      <p:sp>
        <p:nvSpPr>
          <p:cNvPr id="40" name="Synergistically utilize technically sound portals with frictionless chains. Dramatically customize…"/>
          <p:cNvSpPr txBox="1"/>
          <p:nvPr/>
        </p:nvSpPr>
        <p:spPr>
          <a:xfrm>
            <a:off x="4936241" y="3817740"/>
            <a:ext cx="2179060" cy="117397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Synergistically, Synergistically utilize technically sound portals with, </a:t>
            </a:r>
          </a:p>
        </p:txBody>
      </p:sp>
      <p:sp>
        <p:nvSpPr>
          <p:cNvPr id="41" name="Synergistically utilize technically sound portals with frictionless chains. Dramatically customize…"/>
          <p:cNvSpPr txBox="1"/>
          <p:nvPr/>
        </p:nvSpPr>
        <p:spPr>
          <a:xfrm>
            <a:off x="8628246" y="3827819"/>
            <a:ext cx="2179060" cy="117397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Synergistically, Synergistically utilize technically sound portals with, 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020243" y="723210"/>
            <a:ext cx="5138443" cy="206320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16469" y="734269"/>
            <a:ext cx="4749226" cy="1906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/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4537253" y="1468947"/>
            <a:ext cx="2897620" cy="4170178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4347"/>
              </a:solidFill>
              <a:cs typeface="+mn-ea"/>
              <a:sym typeface="+mn-lt"/>
            </a:endParaRPr>
          </a:p>
        </p:txBody>
      </p:sp>
      <p:cxnSp>
        <p:nvCxnSpPr>
          <p:cNvPr id="11" name="Straight Connector 34"/>
          <p:cNvCxnSpPr/>
          <p:nvPr/>
        </p:nvCxnSpPr>
        <p:spPr>
          <a:xfrm>
            <a:off x="5581492" y="2045168"/>
            <a:ext cx="1853381" cy="0"/>
          </a:xfrm>
          <a:prstGeom prst="line">
            <a:avLst/>
          </a:prstGeom>
          <a:ln>
            <a:solidFill>
              <a:srgbClr val="13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/>
          <p:nvPr/>
        </p:nvSpPr>
        <p:spPr>
          <a:xfrm>
            <a:off x="4802675" y="2624410"/>
            <a:ext cx="25793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3" name="Title 1"/>
          <p:cNvSpPr txBox="1"/>
          <p:nvPr/>
        </p:nvSpPr>
        <p:spPr>
          <a:xfrm>
            <a:off x="4802675" y="3620547"/>
            <a:ext cx="25793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4" name="Title 1"/>
          <p:cNvSpPr txBox="1"/>
          <p:nvPr/>
        </p:nvSpPr>
        <p:spPr>
          <a:xfrm>
            <a:off x="4802675" y="4616683"/>
            <a:ext cx="25793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15" name="Synergistically utilize technically sound portals with frictionless chains. Dramatically customize…"/>
          <p:cNvSpPr txBox="1"/>
          <p:nvPr/>
        </p:nvSpPr>
        <p:spPr>
          <a:xfrm>
            <a:off x="5326030" y="2585425"/>
            <a:ext cx="187692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16" name="Synergistically utilize technically sound portals with frictionless chains. Dramatically customize…"/>
          <p:cNvSpPr txBox="1"/>
          <p:nvPr/>
        </p:nvSpPr>
        <p:spPr>
          <a:xfrm>
            <a:off x="5326030" y="3576016"/>
            <a:ext cx="187692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17" name="Synergistically utilize technically sound portals with frictionless chains. Dramatically customize…"/>
          <p:cNvSpPr txBox="1"/>
          <p:nvPr/>
        </p:nvSpPr>
        <p:spPr>
          <a:xfrm>
            <a:off x="5275336" y="4643258"/>
            <a:ext cx="187692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18" name="Rectangle 19"/>
          <p:cNvSpPr/>
          <p:nvPr/>
        </p:nvSpPr>
        <p:spPr>
          <a:xfrm>
            <a:off x="7755834" y="1468947"/>
            <a:ext cx="2897620" cy="4170178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4347"/>
              </a:solidFill>
              <a:cs typeface="+mn-ea"/>
              <a:sym typeface="+mn-lt"/>
            </a:endParaRPr>
          </a:p>
        </p:txBody>
      </p:sp>
      <p:cxnSp>
        <p:nvCxnSpPr>
          <p:cNvPr id="19" name="Straight Connector 34"/>
          <p:cNvCxnSpPr/>
          <p:nvPr/>
        </p:nvCxnSpPr>
        <p:spPr>
          <a:xfrm>
            <a:off x="8800073" y="2045168"/>
            <a:ext cx="1853381" cy="0"/>
          </a:xfrm>
          <a:prstGeom prst="line">
            <a:avLst/>
          </a:prstGeom>
          <a:ln>
            <a:solidFill>
              <a:srgbClr val="13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/>
          <p:nvPr/>
        </p:nvSpPr>
        <p:spPr>
          <a:xfrm>
            <a:off x="8021256" y="2624410"/>
            <a:ext cx="25793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3434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8021256" y="3620547"/>
            <a:ext cx="25793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3434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8021256" y="4616683"/>
            <a:ext cx="25793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3434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/>
          <p:cNvSpPr txBox="1"/>
          <p:nvPr/>
        </p:nvSpPr>
        <p:spPr>
          <a:xfrm>
            <a:off x="8544611" y="2585425"/>
            <a:ext cx="187692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4" name="Synergistically utilize technically sound portals with frictionless chains. Dramatically customize…"/>
          <p:cNvSpPr txBox="1"/>
          <p:nvPr/>
        </p:nvSpPr>
        <p:spPr>
          <a:xfrm>
            <a:off x="8544611" y="3576016"/>
            <a:ext cx="187692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8493917" y="4643258"/>
            <a:ext cx="187692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401" y="972592"/>
            <a:ext cx="4912815" cy="4912815"/>
          </a:xfrm>
          <a:prstGeom prst="rect">
            <a:avLst/>
          </a:prstGeom>
        </p:spPr>
      </p:pic>
      <p:sp>
        <p:nvSpPr>
          <p:cNvPr id="27" name="iṩļïḓè"/>
          <p:cNvSpPr txBox="1"/>
          <p:nvPr/>
        </p:nvSpPr>
        <p:spPr bwMode="auto">
          <a:xfrm rot="5400000">
            <a:off x="1745426" y="3032687"/>
            <a:ext cx="2036763" cy="50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/>
            <a:r>
              <a:rPr lang="en-US" altLang="zh-CN" sz="2400" b="1" dirty="0">
                <a:solidFill>
                  <a:srgbClr val="1343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New year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9791" y="1452414"/>
            <a:ext cx="27885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b="1" dirty="0">
                <a:gradFill flip="none" rotWithShape="1">
                  <a:gsLst>
                    <a:gs pos="0">
                      <a:srgbClr val="FFF0BE"/>
                    </a:gs>
                    <a:gs pos="100000">
                      <a:srgbClr val="D59141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肆</a:t>
            </a:r>
            <a:endParaRPr lang="en-US" altLang="zh-CN" sz="19900" b="1" dirty="0">
              <a:gradFill flip="none" rotWithShape="1">
                <a:gsLst>
                  <a:gs pos="0">
                    <a:srgbClr val="FFF0BE"/>
                  </a:gs>
                  <a:gs pos="100000">
                    <a:srgbClr val="D59141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702969" y="1256992"/>
            <a:ext cx="1632018" cy="12399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3439715" y="3298391"/>
            <a:ext cx="1667324" cy="1266818"/>
          </a:xfrm>
          <a:prstGeom prst="rect">
            <a:avLst/>
          </a:prstGeom>
        </p:spPr>
      </p:pic>
      <p:sp>
        <p:nvSpPr>
          <p:cNvPr id="8" name="Synergistically utilize technically sound portals with frictionless chains. Dramatically customize…"/>
          <p:cNvSpPr txBox="1"/>
          <p:nvPr/>
        </p:nvSpPr>
        <p:spPr>
          <a:xfrm>
            <a:off x="5033167" y="4210997"/>
            <a:ext cx="1881826" cy="11180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766104" y="620251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rgbClr val="134347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134347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134347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134347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rgbClr val="134347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/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4" name="Google Shape;4663;p43"/>
          <p:cNvSpPr/>
          <p:nvPr/>
        </p:nvSpPr>
        <p:spPr>
          <a:xfrm>
            <a:off x="1486184" y="3722429"/>
            <a:ext cx="9246300" cy="33"/>
          </a:xfrm>
          <a:custGeom>
            <a:avLst/>
            <a:gdLst/>
            <a:ahLst/>
            <a:cxnLst/>
            <a:rect l="l" t="t" r="r" b="b"/>
            <a:pathLst>
              <a:path w="277389" h="1" extrusionOk="0">
                <a:moveTo>
                  <a:pt x="1" y="0"/>
                </a:moveTo>
                <a:lnTo>
                  <a:pt x="277388" y="0"/>
                </a:lnTo>
              </a:path>
            </a:pathLst>
          </a:custGeom>
          <a:solidFill>
            <a:srgbClr val="7190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Google Shape;4664;p43"/>
          <p:cNvSpPr/>
          <p:nvPr/>
        </p:nvSpPr>
        <p:spPr>
          <a:xfrm>
            <a:off x="1486184" y="3722429"/>
            <a:ext cx="9246300" cy="33"/>
          </a:xfrm>
          <a:custGeom>
            <a:avLst/>
            <a:gdLst/>
            <a:ahLst/>
            <a:cxnLst/>
            <a:rect l="l" t="t" r="r" b="b"/>
            <a:pathLst>
              <a:path w="277389" h="1" fill="none" extrusionOk="0">
                <a:moveTo>
                  <a:pt x="1" y="0"/>
                </a:moveTo>
                <a:lnTo>
                  <a:pt x="277388" y="0"/>
                </a:lnTo>
              </a:path>
            </a:pathLst>
          </a:custGeom>
          <a:solidFill>
            <a:srgbClr val="CCCCCC"/>
          </a:solidFill>
          <a:ln w="27800" cap="rnd" cmpd="sng">
            <a:solidFill>
              <a:srgbClr val="F7E1CB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Google Shape;4665;p43"/>
          <p:cNvSpPr/>
          <p:nvPr/>
        </p:nvSpPr>
        <p:spPr>
          <a:xfrm>
            <a:off x="2485551" y="3115995"/>
            <a:ext cx="33" cy="305467"/>
          </a:xfrm>
          <a:custGeom>
            <a:avLst/>
            <a:gdLst/>
            <a:ahLst/>
            <a:cxnLst/>
            <a:rect l="l" t="t" r="r" b="b"/>
            <a:pathLst>
              <a:path w="1" h="9164" extrusionOk="0">
                <a:moveTo>
                  <a:pt x="0" y="0"/>
                </a:moveTo>
                <a:lnTo>
                  <a:pt x="0" y="9164"/>
                </a:lnTo>
              </a:path>
            </a:pathLst>
          </a:custGeom>
          <a:solidFill>
            <a:srgbClr val="7190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Google Shape;4666;p43"/>
          <p:cNvSpPr/>
          <p:nvPr/>
        </p:nvSpPr>
        <p:spPr>
          <a:xfrm>
            <a:off x="2485551" y="3217595"/>
            <a:ext cx="33" cy="305467"/>
          </a:xfrm>
          <a:custGeom>
            <a:avLst/>
            <a:gdLst/>
            <a:ahLst/>
            <a:cxnLst/>
            <a:rect l="l" t="t" r="r" b="b"/>
            <a:pathLst>
              <a:path w="1" h="9164" fill="none" extrusionOk="0">
                <a:moveTo>
                  <a:pt x="0" y="0"/>
                </a:moveTo>
                <a:lnTo>
                  <a:pt x="0" y="9164"/>
                </a:lnTo>
              </a:path>
            </a:pathLst>
          </a:custGeom>
          <a:solidFill>
            <a:srgbClr val="CCCCCC"/>
          </a:solidFill>
          <a:ln w="27800" cap="rnd" cmpd="sng">
            <a:solidFill>
              <a:srgbClr val="CCCCCC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Google Shape;4667;p43"/>
          <p:cNvSpPr/>
          <p:nvPr/>
        </p:nvSpPr>
        <p:spPr>
          <a:xfrm>
            <a:off x="4291517" y="3121928"/>
            <a:ext cx="0" cy="305467"/>
          </a:xfrm>
          <a:custGeom>
            <a:avLst/>
            <a:gdLst/>
            <a:ahLst/>
            <a:cxnLst/>
            <a:rect l="l" t="t" r="r" b="b"/>
            <a:pathLst>
              <a:path h="9164" extrusionOk="0">
                <a:moveTo>
                  <a:pt x="0" y="0"/>
                </a:moveTo>
                <a:lnTo>
                  <a:pt x="0" y="9163"/>
                </a:lnTo>
              </a:path>
            </a:pathLst>
          </a:custGeom>
          <a:solidFill>
            <a:srgbClr val="7190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Google Shape;4668;p43"/>
          <p:cNvSpPr/>
          <p:nvPr/>
        </p:nvSpPr>
        <p:spPr>
          <a:xfrm>
            <a:off x="4291517" y="3223528"/>
            <a:ext cx="0" cy="305467"/>
          </a:xfrm>
          <a:custGeom>
            <a:avLst/>
            <a:gdLst/>
            <a:ahLst/>
            <a:cxnLst/>
            <a:rect l="l" t="t" r="r" b="b"/>
            <a:pathLst>
              <a:path h="9164" fill="none" extrusionOk="0">
                <a:moveTo>
                  <a:pt x="0" y="0"/>
                </a:moveTo>
                <a:lnTo>
                  <a:pt x="0" y="9163"/>
                </a:lnTo>
              </a:path>
            </a:pathLst>
          </a:custGeom>
          <a:solidFill>
            <a:srgbClr val="CCCCCC"/>
          </a:solidFill>
          <a:ln w="27800" cap="rnd" cmpd="sng">
            <a:solidFill>
              <a:srgbClr val="CCCCCC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Google Shape;4669;p43"/>
          <p:cNvSpPr/>
          <p:nvPr/>
        </p:nvSpPr>
        <p:spPr>
          <a:xfrm>
            <a:off x="6095984" y="3127862"/>
            <a:ext cx="33" cy="305467"/>
          </a:xfrm>
          <a:custGeom>
            <a:avLst/>
            <a:gdLst/>
            <a:ahLst/>
            <a:cxnLst/>
            <a:rect l="l" t="t" r="r" b="b"/>
            <a:pathLst>
              <a:path w="1" h="9164" extrusionOk="0">
                <a:moveTo>
                  <a:pt x="0" y="0"/>
                </a:moveTo>
                <a:lnTo>
                  <a:pt x="0" y="9163"/>
                </a:lnTo>
              </a:path>
            </a:pathLst>
          </a:custGeom>
          <a:solidFill>
            <a:srgbClr val="7190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Google Shape;4670;p43"/>
          <p:cNvSpPr/>
          <p:nvPr/>
        </p:nvSpPr>
        <p:spPr>
          <a:xfrm>
            <a:off x="6095984" y="3229462"/>
            <a:ext cx="33" cy="305467"/>
          </a:xfrm>
          <a:custGeom>
            <a:avLst/>
            <a:gdLst/>
            <a:ahLst/>
            <a:cxnLst/>
            <a:rect l="l" t="t" r="r" b="b"/>
            <a:pathLst>
              <a:path w="1" h="9164" fill="none" extrusionOk="0">
                <a:moveTo>
                  <a:pt x="0" y="0"/>
                </a:moveTo>
                <a:lnTo>
                  <a:pt x="0" y="9163"/>
                </a:lnTo>
              </a:path>
            </a:pathLst>
          </a:custGeom>
          <a:solidFill>
            <a:srgbClr val="CCCCCC"/>
          </a:solidFill>
          <a:ln w="27800" cap="rnd" cmpd="sng">
            <a:solidFill>
              <a:srgbClr val="CCCCCC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Google Shape;4671;p43"/>
          <p:cNvSpPr/>
          <p:nvPr/>
        </p:nvSpPr>
        <p:spPr>
          <a:xfrm>
            <a:off x="7900451" y="3133796"/>
            <a:ext cx="33" cy="303967"/>
          </a:xfrm>
          <a:custGeom>
            <a:avLst/>
            <a:gdLst/>
            <a:ahLst/>
            <a:cxnLst/>
            <a:rect l="l" t="t" r="r" b="b"/>
            <a:pathLst>
              <a:path w="1" h="9119" extrusionOk="0">
                <a:moveTo>
                  <a:pt x="0" y="0"/>
                </a:moveTo>
                <a:lnTo>
                  <a:pt x="0" y="9119"/>
                </a:lnTo>
              </a:path>
            </a:pathLst>
          </a:custGeom>
          <a:solidFill>
            <a:srgbClr val="7190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Google Shape;4672;p43"/>
          <p:cNvSpPr/>
          <p:nvPr/>
        </p:nvSpPr>
        <p:spPr>
          <a:xfrm>
            <a:off x="7900451" y="3235396"/>
            <a:ext cx="33" cy="303967"/>
          </a:xfrm>
          <a:custGeom>
            <a:avLst/>
            <a:gdLst/>
            <a:ahLst/>
            <a:cxnLst/>
            <a:rect l="l" t="t" r="r" b="b"/>
            <a:pathLst>
              <a:path w="1" h="9119" fill="none" extrusionOk="0">
                <a:moveTo>
                  <a:pt x="0" y="0"/>
                </a:moveTo>
                <a:lnTo>
                  <a:pt x="0" y="9119"/>
                </a:lnTo>
              </a:path>
            </a:pathLst>
          </a:custGeom>
          <a:solidFill>
            <a:srgbClr val="CCCCCC"/>
          </a:solidFill>
          <a:ln w="27800" cap="rnd" cmpd="sng">
            <a:solidFill>
              <a:srgbClr val="CCCCCC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Google Shape;4673;p43"/>
          <p:cNvSpPr/>
          <p:nvPr/>
        </p:nvSpPr>
        <p:spPr>
          <a:xfrm>
            <a:off x="9706384" y="3139729"/>
            <a:ext cx="33" cy="303967"/>
          </a:xfrm>
          <a:custGeom>
            <a:avLst/>
            <a:gdLst/>
            <a:ahLst/>
            <a:cxnLst/>
            <a:rect l="l" t="t" r="r" b="b"/>
            <a:pathLst>
              <a:path w="1" h="9119" extrusionOk="0">
                <a:moveTo>
                  <a:pt x="1" y="0"/>
                </a:moveTo>
                <a:lnTo>
                  <a:pt x="1" y="9119"/>
                </a:lnTo>
              </a:path>
            </a:pathLst>
          </a:custGeom>
          <a:solidFill>
            <a:srgbClr val="71905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Google Shape;4674;p43"/>
          <p:cNvSpPr/>
          <p:nvPr/>
        </p:nvSpPr>
        <p:spPr>
          <a:xfrm>
            <a:off x="9706384" y="3241329"/>
            <a:ext cx="33" cy="303967"/>
          </a:xfrm>
          <a:custGeom>
            <a:avLst/>
            <a:gdLst/>
            <a:ahLst/>
            <a:cxnLst/>
            <a:rect l="l" t="t" r="r" b="b"/>
            <a:pathLst>
              <a:path w="1" h="9119" fill="none" extrusionOk="0">
                <a:moveTo>
                  <a:pt x="1" y="0"/>
                </a:moveTo>
                <a:lnTo>
                  <a:pt x="1" y="9119"/>
                </a:lnTo>
              </a:path>
            </a:pathLst>
          </a:custGeom>
          <a:solidFill>
            <a:srgbClr val="CCCCCC"/>
          </a:solidFill>
          <a:ln w="27800" cap="rnd" cmpd="sng">
            <a:solidFill>
              <a:srgbClr val="CCCCCC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4676;p43"/>
          <p:cNvSpPr/>
          <p:nvPr/>
        </p:nvSpPr>
        <p:spPr>
          <a:xfrm>
            <a:off x="2353583" y="3590462"/>
            <a:ext cx="263967" cy="263967"/>
          </a:xfrm>
          <a:custGeom>
            <a:avLst/>
            <a:gdLst/>
            <a:ahLst/>
            <a:cxnLst/>
            <a:rect l="l" t="t" r="r" b="b"/>
            <a:pathLst>
              <a:path w="7919" h="7919" extrusionOk="0">
                <a:moveTo>
                  <a:pt x="3959" y="0"/>
                </a:moveTo>
                <a:cubicBezTo>
                  <a:pt x="1780" y="0"/>
                  <a:pt x="1" y="1780"/>
                  <a:pt x="1" y="3959"/>
                </a:cubicBezTo>
                <a:cubicBezTo>
                  <a:pt x="1" y="6139"/>
                  <a:pt x="1780" y="7918"/>
                  <a:pt x="3959" y="7918"/>
                </a:cubicBezTo>
                <a:cubicBezTo>
                  <a:pt x="6139" y="7918"/>
                  <a:pt x="7918" y="6139"/>
                  <a:pt x="7918" y="3959"/>
                </a:cubicBezTo>
                <a:cubicBezTo>
                  <a:pt x="7918" y="1780"/>
                  <a:pt x="6139" y="0"/>
                  <a:pt x="3959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8" name="Google Shape;4679;p43"/>
          <p:cNvSpPr/>
          <p:nvPr/>
        </p:nvSpPr>
        <p:spPr>
          <a:xfrm>
            <a:off x="4152614" y="3596395"/>
            <a:ext cx="262467" cy="263933"/>
          </a:xfrm>
          <a:custGeom>
            <a:avLst/>
            <a:gdLst/>
            <a:ahLst/>
            <a:cxnLst/>
            <a:rect l="l" t="t" r="r" b="b"/>
            <a:pathLst>
              <a:path w="7874" h="7918" extrusionOk="0">
                <a:moveTo>
                  <a:pt x="3959" y="0"/>
                </a:moveTo>
                <a:cubicBezTo>
                  <a:pt x="1779" y="0"/>
                  <a:pt x="0" y="1780"/>
                  <a:pt x="0" y="3959"/>
                </a:cubicBezTo>
                <a:cubicBezTo>
                  <a:pt x="0" y="6139"/>
                  <a:pt x="1779" y="7918"/>
                  <a:pt x="3959" y="7918"/>
                </a:cubicBezTo>
                <a:cubicBezTo>
                  <a:pt x="6139" y="7918"/>
                  <a:pt x="7873" y="6139"/>
                  <a:pt x="7873" y="3959"/>
                </a:cubicBezTo>
                <a:cubicBezTo>
                  <a:pt x="7873" y="1780"/>
                  <a:pt x="6139" y="0"/>
                  <a:pt x="3959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9" name="Google Shape;4682;p43"/>
          <p:cNvSpPr/>
          <p:nvPr/>
        </p:nvSpPr>
        <p:spPr>
          <a:xfrm>
            <a:off x="5964016" y="3602328"/>
            <a:ext cx="263967" cy="263933"/>
          </a:xfrm>
          <a:custGeom>
            <a:avLst/>
            <a:gdLst/>
            <a:ahLst/>
            <a:cxnLst/>
            <a:rect l="l" t="t" r="r" b="b"/>
            <a:pathLst>
              <a:path w="7919" h="7918" extrusionOk="0">
                <a:moveTo>
                  <a:pt x="3959" y="0"/>
                </a:moveTo>
                <a:cubicBezTo>
                  <a:pt x="1780" y="0"/>
                  <a:pt x="0" y="1780"/>
                  <a:pt x="0" y="3959"/>
                </a:cubicBezTo>
                <a:cubicBezTo>
                  <a:pt x="0" y="6139"/>
                  <a:pt x="1780" y="7918"/>
                  <a:pt x="3959" y="7918"/>
                </a:cubicBezTo>
                <a:cubicBezTo>
                  <a:pt x="6139" y="7918"/>
                  <a:pt x="7918" y="6139"/>
                  <a:pt x="7918" y="3959"/>
                </a:cubicBezTo>
                <a:cubicBezTo>
                  <a:pt x="7918" y="1780"/>
                  <a:pt x="6139" y="0"/>
                  <a:pt x="3959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20" name="Google Shape;4685;p43"/>
          <p:cNvSpPr/>
          <p:nvPr/>
        </p:nvSpPr>
        <p:spPr>
          <a:xfrm>
            <a:off x="7768483" y="3608262"/>
            <a:ext cx="263967" cy="263933"/>
          </a:xfrm>
          <a:custGeom>
            <a:avLst/>
            <a:gdLst/>
            <a:ahLst/>
            <a:cxnLst/>
            <a:rect l="l" t="t" r="r" b="b"/>
            <a:pathLst>
              <a:path w="7919" h="7918" extrusionOk="0">
                <a:moveTo>
                  <a:pt x="3959" y="0"/>
                </a:moveTo>
                <a:cubicBezTo>
                  <a:pt x="1780" y="0"/>
                  <a:pt x="0" y="1779"/>
                  <a:pt x="0" y="3959"/>
                </a:cubicBezTo>
                <a:cubicBezTo>
                  <a:pt x="0" y="6139"/>
                  <a:pt x="1780" y="7918"/>
                  <a:pt x="3959" y="7918"/>
                </a:cubicBezTo>
                <a:cubicBezTo>
                  <a:pt x="6139" y="7918"/>
                  <a:pt x="7918" y="6139"/>
                  <a:pt x="7918" y="3959"/>
                </a:cubicBezTo>
                <a:cubicBezTo>
                  <a:pt x="7918" y="1779"/>
                  <a:pt x="6139" y="0"/>
                  <a:pt x="3959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21" name="Google Shape;4688;p43"/>
          <p:cNvSpPr/>
          <p:nvPr/>
        </p:nvSpPr>
        <p:spPr>
          <a:xfrm>
            <a:off x="9574450" y="3614195"/>
            <a:ext cx="263933" cy="263933"/>
          </a:xfrm>
          <a:custGeom>
            <a:avLst/>
            <a:gdLst/>
            <a:ahLst/>
            <a:cxnLst/>
            <a:rect l="l" t="t" r="r" b="b"/>
            <a:pathLst>
              <a:path w="7918" h="7918" extrusionOk="0">
                <a:moveTo>
                  <a:pt x="3959" y="0"/>
                </a:moveTo>
                <a:cubicBezTo>
                  <a:pt x="1779" y="0"/>
                  <a:pt x="0" y="1779"/>
                  <a:pt x="0" y="3959"/>
                </a:cubicBezTo>
                <a:cubicBezTo>
                  <a:pt x="0" y="6139"/>
                  <a:pt x="1779" y="7918"/>
                  <a:pt x="3959" y="7918"/>
                </a:cubicBezTo>
                <a:cubicBezTo>
                  <a:pt x="6139" y="7918"/>
                  <a:pt x="7918" y="6139"/>
                  <a:pt x="7918" y="3959"/>
                </a:cubicBezTo>
                <a:cubicBezTo>
                  <a:pt x="7918" y="1779"/>
                  <a:pt x="6139" y="0"/>
                  <a:pt x="3959" y="0"/>
                </a:cubicBez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22" name="Google Shape;4690;p43"/>
          <p:cNvSpPr/>
          <p:nvPr/>
        </p:nvSpPr>
        <p:spPr>
          <a:xfrm>
            <a:off x="1859850" y="1852795"/>
            <a:ext cx="1252933" cy="1252933"/>
          </a:xfrm>
          <a:custGeom>
            <a:avLst/>
            <a:gdLst/>
            <a:ahLst/>
            <a:cxnLst/>
            <a:rect l="l" t="t" r="r" b="b"/>
            <a:pathLst>
              <a:path w="37588" h="37588" fill="none" extrusionOk="0">
                <a:moveTo>
                  <a:pt x="37587" y="18771"/>
                </a:moveTo>
                <a:cubicBezTo>
                  <a:pt x="37587" y="29180"/>
                  <a:pt x="29180" y="37587"/>
                  <a:pt x="18771" y="37587"/>
                </a:cubicBezTo>
                <a:cubicBezTo>
                  <a:pt x="8407" y="37587"/>
                  <a:pt x="0" y="29180"/>
                  <a:pt x="0" y="18771"/>
                </a:cubicBezTo>
                <a:cubicBezTo>
                  <a:pt x="0" y="8407"/>
                  <a:pt x="8407" y="0"/>
                  <a:pt x="18771" y="0"/>
                </a:cubicBezTo>
                <a:cubicBezTo>
                  <a:pt x="29180" y="0"/>
                  <a:pt x="37587" y="8407"/>
                  <a:pt x="37587" y="18771"/>
                </a:cubicBezTo>
                <a:close/>
              </a:path>
            </a:pathLst>
          </a:custGeom>
          <a:noFill/>
          <a:ln w="27800" cap="rnd" cmpd="sng">
            <a:solidFill>
              <a:srgbClr val="F7E1CB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Google Shape;4691;p43"/>
          <p:cNvSpPr txBox="1"/>
          <p:nvPr/>
        </p:nvSpPr>
        <p:spPr>
          <a:xfrm>
            <a:off x="1986641" y="2207036"/>
            <a:ext cx="987600" cy="5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45%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4692;p43"/>
          <p:cNvSpPr/>
          <p:nvPr/>
        </p:nvSpPr>
        <p:spPr>
          <a:xfrm>
            <a:off x="3664317" y="1857228"/>
            <a:ext cx="1252933" cy="1254400"/>
          </a:xfrm>
          <a:custGeom>
            <a:avLst/>
            <a:gdLst/>
            <a:ahLst/>
            <a:cxnLst/>
            <a:rect l="l" t="t" r="r" b="b"/>
            <a:pathLst>
              <a:path w="37588" h="37632" fill="none" extrusionOk="0">
                <a:moveTo>
                  <a:pt x="37587" y="18816"/>
                </a:moveTo>
                <a:cubicBezTo>
                  <a:pt x="37587" y="29180"/>
                  <a:pt x="29180" y="37632"/>
                  <a:pt x="18816" y="37632"/>
                </a:cubicBezTo>
                <a:cubicBezTo>
                  <a:pt x="8407" y="37632"/>
                  <a:pt x="0" y="29180"/>
                  <a:pt x="0" y="18816"/>
                </a:cubicBezTo>
                <a:cubicBezTo>
                  <a:pt x="0" y="8452"/>
                  <a:pt x="8407" y="1"/>
                  <a:pt x="18816" y="1"/>
                </a:cubicBezTo>
                <a:cubicBezTo>
                  <a:pt x="29180" y="1"/>
                  <a:pt x="37587" y="8452"/>
                  <a:pt x="37587" y="18816"/>
                </a:cubicBezTo>
                <a:close/>
              </a:path>
            </a:pathLst>
          </a:custGeom>
          <a:noFill/>
          <a:ln w="27800" cap="rnd" cmpd="sng">
            <a:solidFill>
              <a:srgbClr val="B7B7B7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4693;p43"/>
          <p:cNvSpPr txBox="1"/>
          <p:nvPr/>
        </p:nvSpPr>
        <p:spPr>
          <a:xfrm>
            <a:off x="3802741" y="2207036"/>
            <a:ext cx="987600" cy="5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75%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Google Shape;4694;p43"/>
          <p:cNvSpPr/>
          <p:nvPr/>
        </p:nvSpPr>
        <p:spPr>
          <a:xfrm>
            <a:off x="5468783" y="1863162"/>
            <a:ext cx="1254400" cy="1254400"/>
          </a:xfrm>
          <a:custGeom>
            <a:avLst/>
            <a:gdLst/>
            <a:ahLst/>
            <a:cxnLst/>
            <a:rect l="l" t="t" r="r" b="b"/>
            <a:pathLst>
              <a:path w="37632" h="37632" fill="none" extrusionOk="0">
                <a:moveTo>
                  <a:pt x="37632" y="18816"/>
                </a:moveTo>
                <a:cubicBezTo>
                  <a:pt x="37632" y="29180"/>
                  <a:pt x="29180" y="37632"/>
                  <a:pt x="18816" y="37632"/>
                </a:cubicBezTo>
                <a:cubicBezTo>
                  <a:pt x="8452" y="37632"/>
                  <a:pt x="0" y="29180"/>
                  <a:pt x="0" y="18816"/>
                </a:cubicBezTo>
                <a:cubicBezTo>
                  <a:pt x="0" y="8452"/>
                  <a:pt x="8452" y="1"/>
                  <a:pt x="18816" y="1"/>
                </a:cubicBezTo>
                <a:cubicBezTo>
                  <a:pt x="29180" y="1"/>
                  <a:pt x="37632" y="8452"/>
                  <a:pt x="37632" y="18816"/>
                </a:cubicBezTo>
                <a:close/>
              </a:path>
            </a:pathLst>
          </a:custGeom>
          <a:noFill/>
          <a:ln w="27800" cap="rnd" cmpd="sng">
            <a:solidFill>
              <a:srgbClr val="B7B7B7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Google Shape;4695;p43"/>
          <p:cNvSpPr txBox="1"/>
          <p:nvPr/>
        </p:nvSpPr>
        <p:spPr>
          <a:xfrm>
            <a:off x="5593441" y="2207036"/>
            <a:ext cx="987600" cy="5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20%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Google Shape;4696;p43"/>
          <p:cNvSpPr/>
          <p:nvPr/>
        </p:nvSpPr>
        <p:spPr>
          <a:xfrm>
            <a:off x="7274750" y="1869095"/>
            <a:ext cx="1252933" cy="1254400"/>
          </a:xfrm>
          <a:custGeom>
            <a:avLst/>
            <a:gdLst/>
            <a:ahLst/>
            <a:cxnLst/>
            <a:rect l="l" t="t" r="r" b="b"/>
            <a:pathLst>
              <a:path w="37588" h="37632" fill="none" extrusionOk="0">
                <a:moveTo>
                  <a:pt x="37587" y="18816"/>
                </a:moveTo>
                <a:cubicBezTo>
                  <a:pt x="37587" y="29180"/>
                  <a:pt x="29180" y="37632"/>
                  <a:pt x="18771" y="37632"/>
                </a:cubicBezTo>
                <a:cubicBezTo>
                  <a:pt x="8407" y="37632"/>
                  <a:pt x="0" y="29180"/>
                  <a:pt x="0" y="18816"/>
                </a:cubicBezTo>
                <a:cubicBezTo>
                  <a:pt x="0" y="8452"/>
                  <a:pt x="8407" y="1"/>
                  <a:pt x="18771" y="1"/>
                </a:cubicBezTo>
                <a:cubicBezTo>
                  <a:pt x="29180" y="1"/>
                  <a:pt x="37587" y="8452"/>
                  <a:pt x="37587" y="18816"/>
                </a:cubicBezTo>
                <a:close/>
              </a:path>
            </a:pathLst>
          </a:custGeom>
          <a:noFill/>
          <a:ln w="27800" cap="rnd" cmpd="sng">
            <a:solidFill>
              <a:srgbClr val="B7B7B7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Google Shape;4697;p43"/>
          <p:cNvSpPr txBox="1"/>
          <p:nvPr/>
        </p:nvSpPr>
        <p:spPr>
          <a:xfrm>
            <a:off x="7422241" y="2207036"/>
            <a:ext cx="987600" cy="5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Google Shape;4698;p43"/>
          <p:cNvSpPr/>
          <p:nvPr/>
        </p:nvSpPr>
        <p:spPr>
          <a:xfrm>
            <a:off x="9079217" y="1875028"/>
            <a:ext cx="1252933" cy="1254400"/>
          </a:xfrm>
          <a:custGeom>
            <a:avLst/>
            <a:gdLst/>
            <a:ahLst/>
            <a:cxnLst/>
            <a:rect l="l" t="t" r="r" b="b"/>
            <a:pathLst>
              <a:path w="37588" h="37632" fill="none" extrusionOk="0">
                <a:moveTo>
                  <a:pt x="37587" y="18816"/>
                </a:moveTo>
                <a:cubicBezTo>
                  <a:pt x="37587" y="29180"/>
                  <a:pt x="29180" y="37632"/>
                  <a:pt x="18816" y="37632"/>
                </a:cubicBezTo>
                <a:cubicBezTo>
                  <a:pt x="8407" y="37632"/>
                  <a:pt x="0" y="29180"/>
                  <a:pt x="0" y="18816"/>
                </a:cubicBezTo>
                <a:cubicBezTo>
                  <a:pt x="0" y="8452"/>
                  <a:pt x="8407" y="0"/>
                  <a:pt x="18816" y="0"/>
                </a:cubicBezTo>
                <a:cubicBezTo>
                  <a:pt x="29180" y="0"/>
                  <a:pt x="37587" y="8452"/>
                  <a:pt x="37587" y="18816"/>
                </a:cubicBezTo>
                <a:close/>
              </a:path>
            </a:pathLst>
          </a:custGeom>
          <a:solidFill>
            <a:schemeClr val="accent5"/>
          </a:solidFill>
          <a:ln w="27800" cap="rnd" cmpd="sng">
            <a:solidFill>
              <a:srgbClr val="B7B7B7"/>
            </a:solidFill>
            <a:prstDash val="solid"/>
            <a:miter lim="4448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Google Shape;4699;p43"/>
          <p:cNvSpPr txBox="1"/>
          <p:nvPr/>
        </p:nvSpPr>
        <p:spPr>
          <a:xfrm>
            <a:off x="9225641" y="2207036"/>
            <a:ext cx="987600" cy="5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65%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Google Shape;4724;p43"/>
          <p:cNvSpPr/>
          <p:nvPr/>
        </p:nvSpPr>
        <p:spPr>
          <a:xfrm>
            <a:off x="1788601" y="1804528"/>
            <a:ext cx="1395200" cy="1395200"/>
          </a:xfrm>
          <a:prstGeom prst="blockArc">
            <a:avLst>
              <a:gd name="adj1" fmla="val 13769362"/>
              <a:gd name="adj2" fmla="val 336453"/>
              <a:gd name="adj3" fmla="val 10425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33" name="Google Shape;4725;p43"/>
          <p:cNvSpPr/>
          <p:nvPr/>
        </p:nvSpPr>
        <p:spPr>
          <a:xfrm>
            <a:off x="3593167" y="1804528"/>
            <a:ext cx="1395200" cy="1395200"/>
          </a:xfrm>
          <a:prstGeom prst="blockArc">
            <a:avLst>
              <a:gd name="adj1" fmla="val 5728194"/>
              <a:gd name="adj2" fmla="val 336453"/>
              <a:gd name="adj3" fmla="val 10425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34" name="Google Shape;4726;p43"/>
          <p:cNvSpPr/>
          <p:nvPr/>
        </p:nvSpPr>
        <p:spPr>
          <a:xfrm rot="10800000">
            <a:off x="5397734" y="1804528"/>
            <a:ext cx="1395200" cy="1395200"/>
          </a:xfrm>
          <a:prstGeom prst="blockArc">
            <a:avLst>
              <a:gd name="adj1" fmla="val 16092618"/>
              <a:gd name="adj2" fmla="val 336453"/>
              <a:gd name="adj3" fmla="val 10425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35" name="Google Shape;4727;p43"/>
          <p:cNvSpPr/>
          <p:nvPr/>
        </p:nvSpPr>
        <p:spPr>
          <a:xfrm>
            <a:off x="7202301" y="1804528"/>
            <a:ext cx="1395200" cy="1395200"/>
          </a:xfrm>
          <a:prstGeom prst="blockArc">
            <a:avLst>
              <a:gd name="adj1" fmla="val 1348045"/>
              <a:gd name="adj2" fmla="val 336453"/>
              <a:gd name="adj3" fmla="val 10425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36" name="Google Shape;4728;p43"/>
          <p:cNvSpPr/>
          <p:nvPr/>
        </p:nvSpPr>
        <p:spPr>
          <a:xfrm>
            <a:off x="9006867" y="1804528"/>
            <a:ext cx="1395200" cy="1395200"/>
          </a:xfrm>
          <a:prstGeom prst="blockArc">
            <a:avLst>
              <a:gd name="adj1" fmla="val 9502170"/>
              <a:gd name="adj2" fmla="val 336453"/>
              <a:gd name="adj3" fmla="val 10425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37" name="Synergistically utilize technically sound portals with frictionless chains. Dramatically customize…"/>
          <p:cNvSpPr txBox="1"/>
          <p:nvPr/>
        </p:nvSpPr>
        <p:spPr>
          <a:xfrm>
            <a:off x="1701257" y="4245163"/>
            <a:ext cx="1558368" cy="141635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38" name="Synergistically utilize technically sound portals with frictionless chains. Dramatically customize…"/>
          <p:cNvSpPr txBox="1"/>
          <p:nvPr/>
        </p:nvSpPr>
        <p:spPr>
          <a:xfrm>
            <a:off x="3511583" y="4256995"/>
            <a:ext cx="1558368" cy="141635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39" name="Synergistically utilize technically sound portals with frictionless chains. Dramatically customize…"/>
          <p:cNvSpPr txBox="1"/>
          <p:nvPr/>
        </p:nvSpPr>
        <p:spPr>
          <a:xfrm>
            <a:off x="5448799" y="4233331"/>
            <a:ext cx="1558368" cy="141635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40" name="Synergistically utilize technically sound portals with frictionless chains. Dramatically customize…"/>
          <p:cNvSpPr txBox="1"/>
          <p:nvPr/>
        </p:nvSpPr>
        <p:spPr>
          <a:xfrm>
            <a:off x="7179342" y="4233331"/>
            <a:ext cx="1558368" cy="141635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41" name="Synergistically utilize technically sound portals with frictionless chains. Dramatically customize…"/>
          <p:cNvSpPr txBox="1"/>
          <p:nvPr/>
        </p:nvSpPr>
        <p:spPr>
          <a:xfrm>
            <a:off x="8944676" y="4233331"/>
            <a:ext cx="1558368" cy="141635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/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131" name="Google Shape;1211;p25"/>
          <p:cNvSpPr/>
          <p:nvPr/>
        </p:nvSpPr>
        <p:spPr>
          <a:xfrm>
            <a:off x="6425770" y="1874060"/>
            <a:ext cx="200400" cy="200400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32" name="Google Shape;1215;p25"/>
          <p:cNvSpPr/>
          <p:nvPr/>
        </p:nvSpPr>
        <p:spPr>
          <a:xfrm>
            <a:off x="6425770" y="2803328"/>
            <a:ext cx="200400" cy="200400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33" name="Google Shape;1219;p25"/>
          <p:cNvSpPr/>
          <p:nvPr/>
        </p:nvSpPr>
        <p:spPr>
          <a:xfrm>
            <a:off x="6425770" y="3678079"/>
            <a:ext cx="200400" cy="200400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34" name="Google Shape;1223;p25"/>
          <p:cNvSpPr/>
          <p:nvPr/>
        </p:nvSpPr>
        <p:spPr>
          <a:xfrm>
            <a:off x="6425770" y="4642322"/>
            <a:ext cx="200400" cy="200400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35" name="Synergistically utilize technically sound portals with frictionless chains. Dramatically customize…"/>
          <p:cNvSpPr txBox="1"/>
          <p:nvPr/>
        </p:nvSpPr>
        <p:spPr>
          <a:xfrm>
            <a:off x="6989633" y="1729086"/>
            <a:ext cx="336488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136" name="Synergistically utilize technically sound portals with frictionless chains. Dramatically customize…"/>
          <p:cNvSpPr txBox="1"/>
          <p:nvPr/>
        </p:nvSpPr>
        <p:spPr>
          <a:xfrm>
            <a:off x="6989633" y="2645718"/>
            <a:ext cx="336488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137" name="Synergistically utilize technically sound portals with frictionless chains. Dramatically customize…"/>
          <p:cNvSpPr txBox="1"/>
          <p:nvPr/>
        </p:nvSpPr>
        <p:spPr>
          <a:xfrm>
            <a:off x="6989632" y="3562350"/>
            <a:ext cx="336488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138" name="Synergistically utilize technically sound portals with frictionless chains. Dramatically customize…"/>
          <p:cNvSpPr txBox="1"/>
          <p:nvPr/>
        </p:nvSpPr>
        <p:spPr>
          <a:xfrm>
            <a:off x="6989631" y="4501912"/>
            <a:ext cx="336488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pic>
        <p:nvPicPr>
          <p:cNvPr id="140" name="图片 13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1016469" y="734269"/>
            <a:ext cx="4749226" cy="190692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93519" y="1115048"/>
            <a:ext cx="5126061" cy="51260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/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4" name="Google Shape;4706;p43"/>
          <p:cNvSpPr/>
          <p:nvPr/>
        </p:nvSpPr>
        <p:spPr>
          <a:xfrm>
            <a:off x="1610540" y="2886614"/>
            <a:ext cx="4386000" cy="1146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grpSp>
        <p:nvGrpSpPr>
          <p:cNvPr id="6" name="Google Shape;4709;p43"/>
          <p:cNvGrpSpPr/>
          <p:nvPr/>
        </p:nvGrpSpPr>
        <p:grpSpPr>
          <a:xfrm>
            <a:off x="4871160" y="3187230"/>
            <a:ext cx="545568" cy="545568"/>
            <a:chOff x="5708902" y="4619978"/>
            <a:chExt cx="226427" cy="226427"/>
          </a:xfrm>
          <a:solidFill>
            <a:srgbClr val="134347"/>
          </a:solidFill>
        </p:grpSpPr>
        <p:sp>
          <p:nvSpPr>
            <p:cNvPr id="7" name="Google Shape;4710;p43"/>
            <p:cNvSpPr/>
            <p:nvPr/>
          </p:nvSpPr>
          <p:spPr>
            <a:xfrm>
              <a:off x="5818460" y="4623062"/>
              <a:ext cx="113800" cy="113024"/>
            </a:xfrm>
            <a:custGeom>
              <a:avLst/>
              <a:gdLst/>
              <a:ahLst/>
              <a:cxnLst/>
              <a:rect l="l" t="t" r="r" b="b"/>
              <a:pathLst>
                <a:path w="11738" h="11658" extrusionOk="0">
                  <a:moveTo>
                    <a:pt x="7858" y="1"/>
                  </a:moveTo>
                  <a:lnTo>
                    <a:pt x="5590" y="4735"/>
                  </a:lnTo>
                  <a:lnTo>
                    <a:pt x="379" y="9947"/>
                  </a:lnTo>
                  <a:cubicBezTo>
                    <a:pt x="1" y="10345"/>
                    <a:pt x="1" y="10982"/>
                    <a:pt x="379" y="11360"/>
                  </a:cubicBezTo>
                  <a:cubicBezTo>
                    <a:pt x="577" y="11559"/>
                    <a:pt x="836" y="11658"/>
                    <a:pt x="1095" y="11658"/>
                  </a:cubicBezTo>
                  <a:cubicBezTo>
                    <a:pt x="1353" y="11658"/>
                    <a:pt x="1612" y="11559"/>
                    <a:pt x="1811" y="11360"/>
                  </a:cubicBezTo>
                  <a:lnTo>
                    <a:pt x="7023" y="6148"/>
                  </a:lnTo>
                  <a:lnTo>
                    <a:pt x="11737" y="3880"/>
                  </a:lnTo>
                  <a:lnTo>
                    <a:pt x="11737" y="1871"/>
                  </a:lnTo>
                  <a:lnTo>
                    <a:pt x="9867" y="1871"/>
                  </a:lnTo>
                  <a:lnTo>
                    <a:pt x="9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Google Shape;4711;p43"/>
            <p:cNvSpPr/>
            <p:nvPr/>
          </p:nvSpPr>
          <p:spPr>
            <a:xfrm>
              <a:off x="5708902" y="4619978"/>
              <a:ext cx="226427" cy="226427"/>
            </a:xfrm>
            <a:custGeom>
              <a:avLst/>
              <a:gdLst/>
              <a:ahLst/>
              <a:cxnLst/>
              <a:rect l="l" t="t" r="r" b="b"/>
              <a:pathLst>
                <a:path w="23355" h="23355" extrusionOk="0">
                  <a:moveTo>
                    <a:pt x="11678" y="1"/>
                  </a:moveTo>
                  <a:cubicBezTo>
                    <a:pt x="5252" y="1"/>
                    <a:pt x="1" y="5252"/>
                    <a:pt x="1" y="11678"/>
                  </a:cubicBezTo>
                  <a:cubicBezTo>
                    <a:pt x="1" y="18123"/>
                    <a:pt x="5232" y="23355"/>
                    <a:pt x="11678" y="23355"/>
                  </a:cubicBezTo>
                  <a:cubicBezTo>
                    <a:pt x="18123" y="23355"/>
                    <a:pt x="23355" y="18123"/>
                    <a:pt x="23355" y="11678"/>
                  </a:cubicBezTo>
                  <a:cubicBezTo>
                    <a:pt x="23355" y="10066"/>
                    <a:pt x="23036" y="8515"/>
                    <a:pt x="22400" y="7043"/>
                  </a:cubicBezTo>
                  <a:cubicBezTo>
                    <a:pt x="22161" y="6486"/>
                    <a:pt x="21882" y="5968"/>
                    <a:pt x="21564" y="5471"/>
                  </a:cubicBezTo>
                  <a:lnTo>
                    <a:pt x="19734" y="6346"/>
                  </a:lnTo>
                  <a:cubicBezTo>
                    <a:pt x="20052" y="6824"/>
                    <a:pt x="20331" y="7301"/>
                    <a:pt x="20550" y="7838"/>
                  </a:cubicBezTo>
                  <a:cubicBezTo>
                    <a:pt x="21087" y="9052"/>
                    <a:pt x="21345" y="10345"/>
                    <a:pt x="21345" y="11678"/>
                  </a:cubicBezTo>
                  <a:cubicBezTo>
                    <a:pt x="21345" y="17009"/>
                    <a:pt x="17009" y="21345"/>
                    <a:pt x="11678" y="21345"/>
                  </a:cubicBezTo>
                  <a:cubicBezTo>
                    <a:pt x="6346" y="21345"/>
                    <a:pt x="2010" y="17009"/>
                    <a:pt x="2010" y="11678"/>
                  </a:cubicBezTo>
                  <a:cubicBezTo>
                    <a:pt x="2010" y="6346"/>
                    <a:pt x="6346" y="2010"/>
                    <a:pt x="11678" y="2010"/>
                  </a:cubicBezTo>
                  <a:cubicBezTo>
                    <a:pt x="13627" y="2010"/>
                    <a:pt x="15477" y="2606"/>
                    <a:pt x="17029" y="3621"/>
                  </a:cubicBezTo>
                  <a:lnTo>
                    <a:pt x="17904" y="1811"/>
                  </a:lnTo>
                  <a:cubicBezTo>
                    <a:pt x="16074" y="657"/>
                    <a:pt x="13925" y="1"/>
                    <a:pt x="1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Google Shape;4712;p43"/>
            <p:cNvSpPr/>
            <p:nvPr/>
          </p:nvSpPr>
          <p:spPr>
            <a:xfrm>
              <a:off x="5750373" y="4661449"/>
              <a:ext cx="143496" cy="143496"/>
            </a:xfrm>
            <a:custGeom>
              <a:avLst/>
              <a:gdLst/>
              <a:ahLst/>
              <a:cxnLst/>
              <a:rect l="l" t="t" r="r" b="b"/>
              <a:pathLst>
                <a:path w="14801" h="14801" extrusionOk="0">
                  <a:moveTo>
                    <a:pt x="7401" y="0"/>
                  </a:moveTo>
                  <a:cubicBezTo>
                    <a:pt x="3323" y="0"/>
                    <a:pt x="0" y="3323"/>
                    <a:pt x="0" y="7401"/>
                  </a:cubicBezTo>
                  <a:cubicBezTo>
                    <a:pt x="0" y="11498"/>
                    <a:pt x="3323" y="14801"/>
                    <a:pt x="7401" y="14801"/>
                  </a:cubicBezTo>
                  <a:cubicBezTo>
                    <a:pt x="11479" y="14801"/>
                    <a:pt x="14801" y="11498"/>
                    <a:pt x="14801" y="7401"/>
                  </a:cubicBezTo>
                  <a:cubicBezTo>
                    <a:pt x="14801" y="6227"/>
                    <a:pt x="14522" y="5053"/>
                    <a:pt x="13985" y="4019"/>
                  </a:cubicBezTo>
                  <a:cubicBezTo>
                    <a:pt x="13866" y="3780"/>
                    <a:pt x="13726" y="3581"/>
                    <a:pt x="13587" y="3362"/>
                  </a:cubicBezTo>
                  <a:lnTo>
                    <a:pt x="12135" y="4815"/>
                  </a:lnTo>
                  <a:cubicBezTo>
                    <a:pt x="12155" y="4854"/>
                    <a:pt x="12175" y="4894"/>
                    <a:pt x="12195" y="4934"/>
                  </a:cubicBezTo>
                  <a:cubicBezTo>
                    <a:pt x="12593" y="5710"/>
                    <a:pt x="12791" y="6545"/>
                    <a:pt x="12791" y="7401"/>
                  </a:cubicBezTo>
                  <a:cubicBezTo>
                    <a:pt x="12791" y="10384"/>
                    <a:pt x="10384" y="12792"/>
                    <a:pt x="7401" y="12792"/>
                  </a:cubicBezTo>
                  <a:cubicBezTo>
                    <a:pt x="4437" y="12792"/>
                    <a:pt x="2010" y="10384"/>
                    <a:pt x="2010" y="7401"/>
                  </a:cubicBezTo>
                  <a:cubicBezTo>
                    <a:pt x="2010" y="4437"/>
                    <a:pt x="4437" y="2010"/>
                    <a:pt x="7401" y="2010"/>
                  </a:cubicBezTo>
                  <a:cubicBezTo>
                    <a:pt x="8216" y="2010"/>
                    <a:pt x="9012" y="2189"/>
                    <a:pt x="9728" y="2547"/>
                  </a:cubicBezTo>
                  <a:cubicBezTo>
                    <a:pt x="9827" y="2587"/>
                    <a:pt x="9907" y="2646"/>
                    <a:pt x="10006" y="2686"/>
                  </a:cubicBezTo>
                  <a:lnTo>
                    <a:pt x="11459" y="1234"/>
                  </a:lnTo>
                  <a:cubicBezTo>
                    <a:pt x="11180" y="1035"/>
                    <a:pt x="10902" y="876"/>
                    <a:pt x="10603" y="737"/>
                  </a:cubicBezTo>
                  <a:cubicBezTo>
                    <a:pt x="9609" y="259"/>
                    <a:pt x="8515" y="0"/>
                    <a:pt x="7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Google Shape;4713;p43"/>
            <p:cNvSpPr/>
            <p:nvPr/>
          </p:nvSpPr>
          <p:spPr>
            <a:xfrm>
              <a:off x="5790302" y="4701184"/>
              <a:ext cx="63842" cy="64035"/>
            </a:xfrm>
            <a:custGeom>
              <a:avLst/>
              <a:gdLst/>
              <a:ahLst/>
              <a:cxnLst/>
              <a:rect l="l" t="t" r="r" b="b"/>
              <a:pathLst>
                <a:path w="6585" h="6605" extrusionOk="0">
                  <a:moveTo>
                    <a:pt x="3283" y="0"/>
                  </a:moveTo>
                  <a:cubicBezTo>
                    <a:pt x="3163" y="0"/>
                    <a:pt x="3044" y="20"/>
                    <a:pt x="2924" y="20"/>
                  </a:cubicBezTo>
                  <a:cubicBezTo>
                    <a:pt x="1253" y="219"/>
                    <a:pt x="0" y="1612"/>
                    <a:pt x="0" y="3303"/>
                  </a:cubicBezTo>
                  <a:cubicBezTo>
                    <a:pt x="0" y="5133"/>
                    <a:pt x="1472" y="6605"/>
                    <a:pt x="3283" y="6605"/>
                  </a:cubicBezTo>
                  <a:cubicBezTo>
                    <a:pt x="5113" y="6605"/>
                    <a:pt x="6585" y="5133"/>
                    <a:pt x="6585" y="3303"/>
                  </a:cubicBezTo>
                  <a:cubicBezTo>
                    <a:pt x="6585" y="2964"/>
                    <a:pt x="6525" y="2626"/>
                    <a:pt x="6426" y="2308"/>
                  </a:cubicBezTo>
                  <a:lnTo>
                    <a:pt x="5073" y="3661"/>
                  </a:lnTo>
                  <a:cubicBezTo>
                    <a:pt x="4854" y="3860"/>
                    <a:pt x="4595" y="3999"/>
                    <a:pt x="4317" y="4059"/>
                  </a:cubicBezTo>
                  <a:cubicBezTo>
                    <a:pt x="4098" y="4377"/>
                    <a:pt x="3720" y="4596"/>
                    <a:pt x="3283" y="4596"/>
                  </a:cubicBezTo>
                  <a:cubicBezTo>
                    <a:pt x="2586" y="4596"/>
                    <a:pt x="2009" y="4019"/>
                    <a:pt x="2009" y="3303"/>
                  </a:cubicBezTo>
                  <a:cubicBezTo>
                    <a:pt x="2009" y="2885"/>
                    <a:pt x="2208" y="2507"/>
                    <a:pt x="2527" y="2268"/>
                  </a:cubicBezTo>
                  <a:cubicBezTo>
                    <a:pt x="2586" y="1990"/>
                    <a:pt x="2726" y="1751"/>
                    <a:pt x="2924" y="1532"/>
                  </a:cubicBezTo>
                  <a:lnTo>
                    <a:pt x="4297" y="179"/>
                  </a:lnTo>
                  <a:cubicBezTo>
                    <a:pt x="3979" y="60"/>
                    <a:pt x="3641" y="0"/>
                    <a:pt x="32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Google Shape;4720;p43"/>
          <p:cNvSpPr/>
          <p:nvPr/>
        </p:nvSpPr>
        <p:spPr>
          <a:xfrm>
            <a:off x="1610540" y="1595287"/>
            <a:ext cx="4386000" cy="1146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2" name="Google Shape;4723;p43"/>
          <p:cNvSpPr/>
          <p:nvPr/>
        </p:nvSpPr>
        <p:spPr>
          <a:xfrm>
            <a:off x="4927148" y="1832362"/>
            <a:ext cx="433591" cy="672651"/>
          </a:xfrm>
          <a:custGeom>
            <a:avLst/>
            <a:gdLst/>
            <a:ahLst/>
            <a:cxnLst/>
            <a:rect l="l" t="t" r="r" b="b"/>
            <a:pathLst>
              <a:path w="7657" h="11878" extrusionOk="0">
                <a:moveTo>
                  <a:pt x="3813" y="1387"/>
                </a:moveTo>
                <a:cubicBezTo>
                  <a:pt x="4254" y="1387"/>
                  <a:pt x="4664" y="1670"/>
                  <a:pt x="4821" y="2112"/>
                </a:cubicBezTo>
                <a:lnTo>
                  <a:pt x="2836" y="2112"/>
                </a:lnTo>
                <a:cubicBezTo>
                  <a:pt x="2994" y="1702"/>
                  <a:pt x="3372" y="1387"/>
                  <a:pt x="3813" y="1387"/>
                </a:cubicBezTo>
                <a:close/>
                <a:moveTo>
                  <a:pt x="4947" y="2805"/>
                </a:moveTo>
                <a:cubicBezTo>
                  <a:pt x="5199" y="2805"/>
                  <a:pt x="5357" y="3057"/>
                  <a:pt x="5294" y="3277"/>
                </a:cubicBezTo>
                <a:lnTo>
                  <a:pt x="4947" y="4222"/>
                </a:lnTo>
                <a:lnTo>
                  <a:pt x="2679" y="4222"/>
                </a:lnTo>
                <a:lnTo>
                  <a:pt x="2364" y="3277"/>
                </a:lnTo>
                <a:cubicBezTo>
                  <a:pt x="2332" y="3025"/>
                  <a:pt x="2490" y="2805"/>
                  <a:pt x="2710" y="2805"/>
                </a:cubicBezTo>
                <a:close/>
                <a:moveTo>
                  <a:pt x="4916" y="4852"/>
                </a:moveTo>
                <a:lnTo>
                  <a:pt x="5514" y="8381"/>
                </a:lnTo>
                <a:lnTo>
                  <a:pt x="2175" y="8381"/>
                </a:lnTo>
                <a:lnTo>
                  <a:pt x="2773" y="4852"/>
                </a:lnTo>
                <a:close/>
                <a:moveTo>
                  <a:pt x="5955" y="9074"/>
                </a:moveTo>
                <a:cubicBezTo>
                  <a:pt x="6144" y="9074"/>
                  <a:pt x="6302" y="9232"/>
                  <a:pt x="6302" y="9421"/>
                </a:cubicBezTo>
                <a:lnTo>
                  <a:pt x="6302" y="9799"/>
                </a:lnTo>
                <a:lnTo>
                  <a:pt x="1450" y="9799"/>
                </a:lnTo>
                <a:lnTo>
                  <a:pt x="1450" y="9421"/>
                </a:lnTo>
                <a:cubicBezTo>
                  <a:pt x="1419" y="9232"/>
                  <a:pt x="1576" y="9074"/>
                  <a:pt x="1765" y="9074"/>
                </a:cubicBezTo>
                <a:close/>
                <a:moveTo>
                  <a:pt x="6648" y="10460"/>
                </a:moveTo>
                <a:cubicBezTo>
                  <a:pt x="6806" y="10460"/>
                  <a:pt x="6964" y="10618"/>
                  <a:pt x="6964" y="10807"/>
                </a:cubicBezTo>
                <a:lnTo>
                  <a:pt x="6964" y="11153"/>
                </a:lnTo>
                <a:lnTo>
                  <a:pt x="757" y="11153"/>
                </a:lnTo>
                <a:lnTo>
                  <a:pt x="757" y="10807"/>
                </a:lnTo>
                <a:cubicBezTo>
                  <a:pt x="757" y="10618"/>
                  <a:pt x="915" y="10460"/>
                  <a:pt x="1104" y="10460"/>
                </a:cubicBezTo>
                <a:close/>
                <a:moveTo>
                  <a:pt x="3782" y="1"/>
                </a:moveTo>
                <a:cubicBezTo>
                  <a:pt x="3592" y="1"/>
                  <a:pt x="3435" y="158"/>
                  <a:pt x="3435" y="379"/>
                </a:cubicBezTo>
                <a:lnTo>
                  <a:pt x="3435" y="757"/>
                </a:lnTo>
                <a:cubicBezTo>
                  <a:pt x="2679" y="914"/>
                  <a:pt x="2143" y="1544"/>
                  <a:pt x="2049" y="2301"/>
                </a:cubicBezTo>
                <a:cubicBezTo>
                  <a:pt x="1702" y="2521"/>
                  <a:pt x="1545" y="3025"/>
                  <a:pt x="1671" y="3466"/>
                </a:cubicBezTo>
                <a:lnTo>
                  <a:pt x="1891" y="4191"/>
                </a:lnTo>
                <a:lnTo>
                  <a:pt x="1702" y="4191"/>
                </a:lnTo>
                <a:cubicBezTo>
                  <a:pt x="1513" y="4191"/>
                  <a:pt x="1356" y="4348"/>
                  <a:pt x="1356" y="4537"/>
                </a:cubicBezTo>
                <a:cubicBezTo>
                  <a:pt x="1356" y="4758"/>
                  <a:pt x="1513" y="4915"/>
                  <a:pt x="1702" y="4915"/>
                </a:cubicBezTo>
                <a:lnTo>
                  <a:pt x="1986" y="4915"/>
                </a:lnTo>
                <a:lnTo>
                  <a:pt x="1387" y="8444"/>
                </a:lnTo>
                <a:cubicBezTo>
                  <a:pt x="1009" y="8570"/>
                  <a:pt x="726" y="8948"/>
                  <a:pt x="726" y="9421"/>
                </a:cubicBezTo>
                <a:lnTo>
                  <a:pt x="726" y="9830"/>
                </a:lnTo>
                <a:cubicBezTo>
                  <a:pt x="316" y="9988"/>
                  <a:pt x="1" y="10334"/>
                  <a:pt x="1" y="10807"/>
                </a:cubicBezTo>
                <a:lnTo>
                  <a:pt x="1" y="11531"/>
                </a:lnTo>
                <a:cubicBezTo>
                  <a:pt x="1" y="11720"/>
                  <a:pt x="158" y="11878"/>
                  <a:pt x="347" y="11878"/>
                </a:cubicBezTo>
                <a:lnTo>
                  <a:pt x="7279" y="11878"/>
                </a:lnTo>
                <a:cubicBezTo>
                  <a:pt x="7499" y="11878"/>
                  <a:pt x="7657" y="11720"/>
                  <a:pt x="7657" y="11531"/>
                </a:cubicBezTo>
                <a:lnTo>
                  <a:pt x="7657" y="10807"/>
                </a:lnTo>
                <a:cubicBezTo>
                  <a:pt x="7657" y="10366"/>
                  <a:pt x="7373" y="9988"/>
                  <a:pt x="6932" y="9830"/>
                </a:cubicBezTo>
                <a:lnTo>
                  <a:pt x="6932" y="9421"/>
                </a:lnTo>
                <a:cubicBezTo>
                  <a:pt x="6932" y="8948"/>
                  <a:pt x="6617" y="8570"/>
                  <a:pt x="6176" y="8444"/>
                </a:cubicBezTo>
                <a:lnTo>
                  <a:pt x="5609" y="4915"/>
                </a:lnTo>
                <a:lnTo>
                  <a:pt x="5861" y="4915"/>
                </a:lnTo>
                <a:cubicBezTo>
                  <a:pt x="6081" y="4915"/>
                  <a:pt x="6207" y="4758"/>
                  <a:pt x="6207" y="4537"/>
                </a:cubicBezTo>
                <a:cubicBezTo>
                  <a:pt x="6207" y="4348"/>
                  <a:pt x="6081" y="4191"/>
                  <a:pt x="5861" y="4191"/>
                </a:cubicBezTo>
                <a:lnTo>
                  <a:pt x="5672" y="4191"/>
                </a:lnTo>
                <a:lnTo>
                  <a:pt x="5924" y="3466"/>
                </a:lnTo>
                <a:cubicBezTo>
                  <a:pt x="6081" y="3025"/>
                  <a:pt x="5861" y="2584"/>
                  <a:pt x="5514" y="2301"/>
                </a:cubicBezTo>
                <a:cubicBezTo>
                  <a:pt x="5451" y="1513"/>
                  <a:pt x="4884" y="914"/>
                  <a:pt x="4128" y="757"/>
                </a:cubicBezTo>
                <a:lnTo>
                  <a:pt x="4128" y="379"/>
                </a:lnTo>
                <a:cubicBezTo>
                  <a:pt x="4128" y="158"/>
                  <a:pt x="3971" y="1"/>
                  <a:pt x="3782" y="1"/>
                </a:cubicBezTo>
                <a:close/>
              </a:path>
            </a:pathLst>
          </a:custGeom>
          <a:solidFill>
            <a:srgbClr val="1343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Google Shape;4715;p43"/>
          <p:cNvSpPr/>
          <p:nvPr/>
        </p:nvSpPr>
        <p:spPr>
          <a:xfrm>
            <a:off x="1610540" y="4329592"/>
            <a:ext cx="4389200" cy="1146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6" name="Google Shape;4718;p43"/>
          <p:cNvSpPr/>
          <p:nvPr/>
        </p:nvSpPr>
        <p:spPr>
          <a:xfrm>
            <a:off x="4859020" y="4623467"/>
            <a:ext cx="559052" cy="559052"/>
          </a:xfrm>
          <a:custGeom>
            <a:avLst/>
            <a:gdLst/>
            <a:ahLst/>
            <a:cxnLst/>
            <a:rect l="l" t="t" r="r" b="b"/>
            <a:pathLst>
              <a:path w="23932" h="23932" extrusionOk="0">
                <a:moveTo>
                  <a:pt x="11956" y="1990"/>
                </a:moveTo>
                <a:cubicBezTo>
                  <a:pt x="13070" y="1990"/>
                  <a:pt x="14502" y="4019"/>
                  <a:pt x="15199" y="7540"/>
                </a:cubicBezTo>
                <a:cubicBezTo>
                  <a:pt x="14124" y="7441"/>
                  <a:pt x="13030" y="7381"/>
                  <a:pt x="11956" y="7381"/>
                </a:cubicBezTo>
                <a:cubicBezTo>
                  <a:pt x="10882" y="7381"/>
                  <a:pt x="9788" y="7441"/>
                  <a:pt x="8733" y="7540"/>
                </a:cubicBezTo>
                <a:cubicBezTo>
                  <a:pt x="9430" y="4019"/>
                  <a:pt x="10842" y="1990"/>
                  <a:pt x="11956" y="1990"/>
                </a:cubicBezTo>
                <a:close/>
                <a:moveTo>
                  <a:pt x="8336" y="2686"/>
                </a:moveTo>
                <a:lnTo>
                  <a:pt x="8336" y="2686"/>
                </a:lnTo>
                <a:cubicBezTo>
                  <a:pt x="7580" y="4019"/>
                  <a:pt x="7003" y="5770"/>
                  <a:pt x="6665" y="7799"/>
                </a:cubicBezTo>
                <a:cubicBezTo>
                  <a:pt x="5033" y="8077"/>
                  <a:pt x="3581" y="8495"/>
                  <a:pt x="2427" y="9052"/>
                </a:cubicBezTo>
                <a:cubicBezTo>
                  <a:pt x="3323" y="6148"/>
                  <a:pt x="5511" y="3800"/>
                  <a:pt x="8336" y="2686"/>
                </a:cubicBezTo>
                <a:close/>
                <a:moveTo>
                  <a:pt x="15596" y="2686"/>
                </a:moveTo>
                <a:lnTo>
                  <a:pt x="15596" y="2686"/>
                </a:lnTo>
                <a:cubicBezTo>
                  <a:pt x="18421" y="3800"/>
                  <a:pt x="20609" y="6148"/>
                  <a:pt x="21505" y="9052"/>
                </a:cubicBezTo>
                <a:cubicBezTo>
                  <a:pt x="20351" y="8495"/>
                  <a:pt x="18879" y="8077"/>
                  <a:pt x="17267" y="7819"/>
                </a:cubicBezTo>
                <a:cubicBezTo>
                  <a:pt x="16929" y="5770"/>
                  <a:pt x="16352" y="4019"/>
                  <a:pt x="15596" y="2686"/>
                </a:cubicBezTo>
                <a:close/>
                <a:moveTo>
                  <a:pt x="6406" y="9887"/>
                </a:moveTo>
                <a:lnTo>
                  <a:pt x="6406" y="9887"/>
                </a:lnTo>
                <a:cubicBezTo>
                  <a:pt x="6366" y="10564"/>
                  <a:pt x="6326" y="11260"/>
                  <a:pt x="6326" y="11956"/>
                </a:cubicBezTo>
                <a:cubicBezTo>
                  <a:pt x="6326" y="12672"/>
                  <a:pt x="6366" y="13369"/>
                  <a:pt x="6406" y="14045"/>
                </a:cubicBezTo>
                <a:cubicBezTo>
                  <a:pt x="3482" y="13448"/>
                  <a:pt x="1990" y="12474"/>
                  <a:pt x="1990" y="11956"/>
                </a:cubicBezTo>
                <a:cubicBezTo>
                  <a:pt x="1990" y="11459"/>
                  <a:pt x="3482" y="10484"/>
                  <a:pt x="6406" y="9887"/>
                </a:cubicBezTo>
                <a:close/>
                <a:moveTo>
                  <a:pt x="17506" y="9887"/>
                </a:moveTo>
                <a:lnTo>
                  <a:pt x="17506" y="9887"/>
                </a:lnTo>
                <a:cubicBezTo>
                  <a:pt x="20430" y="10484"/>
                  <a:pt x="21942" y="11459"/>
                  <a:pt x="21942" y="11956"/>
                </a:cubicBezTo>
                <a:cubicBezTo>
                  <a:pt x="21942" y="12474"/>
                  <a:pt x="20430" y="13448"/>
                  <a:pt x="17506" y="14045"/>
                </a:cubicBezTo>
                <a:cubicBezTo>
                  <a:pt x="17566" y="13369"/>
                  <a:pt x="17606" y="12672"/>
                  <a:pt x="17606" y="11956"/>
                </a:cubicBezTo>
                <a:cubicBezTo>
                  <a:pt x="17606" y="11260"/>
                  <a:pt x="17566" y="10564"/>
                  <a:pt x="17506" y="9887"/>
                </a:cubicBezTo>
                <a:close/>
                <a:moveTo>
                  <a:pt x="11956" y="9370"/>
                </a:moveTo>
                <a:cubicBezTo>
                  <a:pt x="13269" y="9370"/>
                  <a:pt x="14443" y="9450"/>
                  <a:pt x="15497" y="9569"/>
                </a:cubicBezTo>
                <a:cubicBezTo>
                  <a:pt x="15557" y="10325"/>
                  <a:pt x="15596" y="11121"/>
                  <a:pt x="15596" y="11956"/>
                </a:cubicBezTo>
                <a:cubicBezTo>
                  <a:pt x="15596" y="12812"/>
                  <a:pt x="15557" y="13607"/>
                  <a:pt x="15497" y="14363"/>
                </a:cubicBezTo>
                <a:cubicBezTo>
                  <a:pt x="14443" y="14483"/>
                  <a:pt x="13269" y="14562"/>
                  <a:pt x="11956" y="14562"/>
                </a:cubicBezTo>
                <a:cubicBezTo>
                  <a:pt x="10663" y="14562"/>
                  <a:pt x="9489" y="14483"/>
                  <a:pt x="8435" y="14363"/>
                </a:cubicBezTo>
                <a:cubicBezTo>
                  <a:pt x="8355" y="13607"/>
                  <a:pt x="8316" y="12812"/>
                  <a:pt x="8316" y="11956"/>
                </a:cubicBezTo>
                <a:cubicBezTo>
                  <a:pt x="8316" y="11121"/>
                  <a:pt x="8355" y="10325"/>
                  <a:pt x="8435" y="9569"/>
                </a:cubicBezTo>
                <a:cubicBezTo>
                  <a:pt x="9489" y="9450"/>
                  <a:pt x="10663" y="9370"/>
                  <a:pt x="11956" y="9370"/>
                </a:cubicBezTo>
                <a:close/>
                <a:moveTo>
                  <a:pt x="2427" y="14881"/>
                </a:moveTo>
                <a:cubicBezTo>
                  <a:pt x="3581" y="15438"/>
                  <a:pt x="5033" y="15855"/>
                  <a:pt x="6665" y="16114"/>
                </a:cubicBezTo>
                <a:cubicBezTo>
                  <a:pt x="7003" y="18163"/>
                  <a:pt x="7560" y="19913"/>
                  <a:pt x="8316" y="21246"/>
                </a:cubicBezTo>
                <a:cubicBezTo>
                  <a:pt x="5511" y="20132"/>
                  <a:pt x="3323" y="17785"/>
                  <a:pt x="2427" y="14881"/>
                </a:cubicBezTo>
                <a:close/>
                <a:moveTo>
                  <a:pt x="21505" y="14881"/>
                </a:moveTo>
                <a:lnTo>
                  <a:pt x="21505" y="14881"/>
                </a:lnTo>
                <a:cubicBezTo>
                  <a:pt x="20609" y="17785"/>
                  <a:pt x="18421" y="20132"/>
                  <a:pt x="15596" y="21246"/>
                </a:cubicBezTo>
                <a:cubicBezTo>
                  <a:pt x="16352" y="19913"/>
                  <a:pt x="16929" y="18163"/>
                  <a:pt x="17267" y="16114"/>
                </a:cubicBezTo>
                <a:cubicBezTo>
                  <a:pt x="18879" y="15855"/>
                  <a:pt x="20351" y="15438"/>
                  <a:pt x="21505" y="14881"/>
                </a:cubicBezTo>
                <a:close/>
                <a:moveTo>
                  <a:pt x="8733" y="16392"/>
                </a:moveTo>
                <a:lnTo>
                  <a:pt x="8733" y="16392"/>
                </a:lnTo>
                <a:cubicBezTo>
                  <a:pt x="9788" y="16492"/>
                  <a:pt x="10882" y="16552"/>
                  <a:pt x="11956" y="16552"/>
                </a:cubicBezTo>
                <a:cubicBezTo>
                  <a:pt x="13030" y="16552"/>
                  <a:pt x="14124" y="16492"/>
                  <a:pt x="15199" y="16392"/>
                </a:cubicBezTo>
                <a:lnTo>
                  <a:pt x="15199" y="16392"/>
                </a:lnTo>
                <a:cubicBezTo>
                  <a:pt x="14502" y="19913"/>
                  <a:pt x="13070" y="21942"/>
                  <a:pt x="11956" y="21942"/>
                </a:cubicBezTo>
                <a:cubicBezTo>
                  <a:pt x="10842" y="21942"/>
                  <a:pt x="9430" y="19893"/>
                  <a:pt x="8733" y="16392"/>
                </a:cubicBezTo>
                <a:close/>
                <a:moveTo>
                  <a:pt x="11956" y="1"/>
                </a:moveTo>
                <a:cubicBezTo>
                  <a:pt x="5372" y="1"/>
                  <a:pt x="1" y="5372"/>
                  <a:pt x="1" y="11956"/>
                </a:cubicBezTo>
                <a:cubicBezTo>
                  <a:pt x="1" y="18561"/>
                  <a:pt x="5372" y="23932"/>
                  <a:pt x="11956" y="23932"/>
                </a:cubicBezTo>
                <a:cubicBezTo>
                  <a:pt x="18560" y="23932"/>
                  <a:pt x="23931" y="18561"/>
                  <a:pt x="23931" y="11956"/>
                </a:cubicBezTo>
                <a:cubicBezTo>
                  <a:pt x="23931" y="5372"/>
                  <a:pt x="18560" y="1"/>
                  <a:pt x="11956" y="1"/>
                </a:cubicBezTo>
                <a:close/>
              </a:path>
            </a:pathLst>
          </a:custGeom>
          <a:solidFill>
            <a:srgbClr val="1343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/>
          <p:cNvSpPr txBox="1"/>
          <p:nvPr/>
        </p:nvSpPr>
        <p:spPr>
          <a:xfrm>
            <a:off x="2020175" y="1838349"/>
            <a:ext cx="2497338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sp>
        <p:nvSpPr>
          <p:cNvPr id="18" name="Synergistically utilize technically sound portals with frictionless chains. Dramatically customize…"/>
          <p:cNvSpPr txBox="1"/>
          <p:nvPr/>
        </p:nvSpPr>
        <p:spPr>
          <a:xfrm>
            <a:off x="2020175" y="3053847"/>
            <a:ext cx="2497338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sp>
        <p:nvSpPr>
          <p:cNvPr id="19" name="Synergistically utilize technically sound portals with frictionless chains. Dramatically customize…"/>
          <p:cNvSpPr txBox="1"/>
          <p:nvPr/>
        </p:nvSpPr>
        <p:spPr>
          <a:xfrm>
            <a:off x="2020175" y="4508681"/>
            <a:ext cx="2497338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sound, 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5719" y="974152"/>
            <a:ext cx="5126061" cy="51260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9791" y="1452414"/>
            <a:ext cx="27885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b="1" dirty="0">
                <a:gradFill flip="none" rotWithShape="1">
                  <a:gsLst>
                    <a:gs pos="0">
                      <a:srgbClr val="FFF0BE"/>
                    </a:gs>
                    <a:gs pos="100000">
                      <a:srgbClr val="D59141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伍</a:t>
            </a:r>
            <a:endParaRPr lang="en-US" altLang="zh-CN" sz="19900" b="1" dirty="0">
              <a:gradFill flip="none" rotWithShape="1">
                <a:gsLst>
                  <a:gs pos="0">
                    <a:srgbClr val="FFF0BE"/>
                  </a:gs>
                  <a:gs pos="100000">
                    <a:srgbClr val="D59141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702969" y="1256992"/>
            <a:ext cx="1632018" cy="12399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3439715" y="3298391"/>
            <a:ext cx="1667324" cy="1266818"/>
          </a:xfrm>
          <a:prstGeom prst="rect">
            <a:avLst/>
          </a:prstGeom>
        </p:spPr>
      </p:pic>
      <p:sp>
        <p:nvSpPr>
          <p:cNvPr id="8" name="Synergistically utilize technically sound portals with frictionless chains. Dramatically customize…"/>
          <p:cNvSpPr txBox="1"/>
          <p:nvPr/>
        </p:nvSpPr>
        <p:spPr>
          <a:xfrm>
            <a:off x="5033167" y="4210997"/>
            <a:ext cx="1881826" cy="11180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işļíḋè"/>
          <p:cNvSpPr/>
          <p:nvPr/>
        </p:nvSpPr>
        <p:spPr>
          <a:xfrm>
            <a:off x="1687295" y="1599381"/>
            <a:ext cx="3749398" cy="8937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/>
          <p:cNvSpPr txBox="1"/>
          <p:nvPr/>
        </p:nvSpPr>
        <p:spPr>
          <a:xfrm>
            <a:off x="2545542" y="1827779"/>
            <a:ext cx="2650363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56865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056865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056865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85594" y="1827779"/>
            <a:ext cx="659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56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01.</a:t>
            </a:r>
            <a:endParaRPr lang="zh-CN" altLang="en-US" sz="2400" b="1" dirty="0">
              <a:solidFill>
                <a:srgbClr val="056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işļíḋè"/>
          <p:cNvSpPr/>
          <p:nvPr/>
        </p:nvSpPr>
        <p:spPr>
          <a:xfrm>
            <a:off x="1687295" y="2848685"/>
            <a:ext cx="3749398" cy="8937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/>
          <p:cNvSpPr txBox="1"/>
          <p:nvPr/>
        </p:nvSpPr>
        <p:spPr>
          <a:xfrm>
            <a:off x="2545542" y="3077083"/>
            <a:ext cx="2650363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56865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056865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056865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885594" y="3077083"/>
            <a:ext cx="659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56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02.</a:t>
            </a:r>
            <a:endParaRPr lang="zh-CN" altLang="en-US" sz="2400" b="1" dirty="0">
              <a:solidFill>
                <a:srgbClr val="056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işļíḋè"/>
          <p:cNvSpPr/>
          <p:nvPr/>
        </p:nvSpPr>
        <p:spPr>
          <a:xfrm>
            <a:off x="1687295" y="4103211"/>
            <a:ext cx="3749398" cy="8937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/>
          <p:cNvSpPr txBox="1"/>
          <p:nvPr/>
        </p:nvSpPr>
        <p:spPr>
          <a:xfrm>
            <a:off x="2545542" y="4331609"/>
            <a:ext cx="2650363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56865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056865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056865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885594" y="4331609"/>
            <a:ext cx="659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56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03.</a:t>
            </a:r>
            <a:endParaRPr lang="zh-CN" altLang="en-US" sz="2400" b="1" dirty="0">
              <a:solidFill>
                <a:srgbClr val="056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işļíḋè"/>
          <p:cNvSpPr/>
          <p:nvPr/>
        </p:nvSpPr>
        <p:spPr>
          <a:xfrm>
            <a:off x="5773158" y="1599381"/>
            <a:ext cx="3749398" cy="8937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/>
          <p:cNvSpPr txBox="1"/>
          <p:nvPr/>
        </p:nvSpPr>
        <p:spPr>
          <a:xfrm>
            <a:off x="6631405" y="1827779"/>
            <a:ext cx="2650363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56865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056865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056865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71457" y="1827779"/>
            <a:ext cx="659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56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04.</a:t>
            </a:r>
            <a:endParaRPr lang="zh-CN" altLang="en-US" sz="2400" b="1" dirty="0">
              <a:solidFill>
                <a:srgbClr val="056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işļíḋè"/>
          <p:cNvSpPr/>
          <p:nvPr/>
        </p:nvSpPr>
        <p:spPr>
          <a:xfrm>
            <a:off x="5773158" y="2848685"/>
            <a:ext cx="3749398" cy="8937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/>
          <p:cNvSpPr txBox="1"/>
          <p:nvPr/>
        </p:nvSpPr>
        <p:spPr>
          <a:xfrm>
            <a:off x="6631405" y="3077083"/>
            <a:ext cx="2650363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56865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056865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056865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971457" y="3077083"/>
            <a:ext cx="659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56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05.</a:t>
            </a:r>
            <a:endParaRPr lang="zh-CN" altLang="en-US" sz="2400" b="1" dirty="0">
              <a:solidFill>
                <a:srgbClr val="056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işļíḋè"/>
          <p:cNvSpPr/>
          <p:nvPr/>
        </p:nvSpPr>
        <p:spPr>
          <a:xfrm>
            <a:off x="5773158" y="4103211"/>
            <a:ext cx="3749398" cy="8937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1DFBC"/>
              </a:gs>
              <a:gs pos="100000">
                <a:srgbClr val="F8D59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000" b="1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/>
          <p:cNvSpPr txBox="1"/>
          <p:nvPr/>
        </p:nvSpPr>
        <p:spPr>
          <a:xfrm>
            <a:off x="6631405" y="4331609"/>
            <a:ext cx="2650363" cy="65639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056865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rgbClr val="056865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rgbClr val="056865"/>
                </a:solidFill>
                <a:cs typeface="+mn-ea"/>
                <a:sym typeface="+mn-lt"/>
              </a:rPr>
              <a:t>Synergistically</a:t>
            </a:r>
            <a:endParaRPr lang="en-US" altLang="zh-CN" sz="1000" kern="0" dirty="0">
              <a:solidFill>
                <a:srgbClr val="056865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971457" y="4331609"/>
            <a:ext cx="6599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568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06.</a:t>
            </a:r>
            <a:endParaRPr lang="zh-CN" altLang="en-US" sz="2400" b="1" dirty="0">
              <a:solidFill>
                <a:srgbClr val="0568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5" grpId="0" animBg="1"/>
      <p:bldP spid="36" grpId="0"/>
      <p:bldP spid="37" grpId="0" animBg="1"/>
      <p:bldP spid="38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/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cxnSp>
        <p:nvCxnSpPr>
          <p:cNvPr id="4" name="Google Shape;1916;p31"/>
          <p:cNvCxnSpPr/>
          <p:nvPr/>
        </p:nvCxnSpPr>
        <p:spPr>
          <a:xfrm flipH="1">
            <a:off x="5641442" y="3540076"/>
            <a:ext cx="3911936" cy="0"/>
          </a:xfrm>
          <a:prstGeom prst="straightConnector1">
            <a:avLst/>
          </a:prstGeom>
          <a:noFill/>
          <a:ln w="9525" cap="flat" cmpd="sng">
            <a:solidFill>
              <a:srgbClr val="F7E1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917;p31"/>
          <p:cNvCxnSpPr/>
          <p:nvPr/>
        </p:nvCxnSpPr>
        <p:spPr>
          <a:xfrm flipH="1">
            <a:off x="5641442" y="2810546"/>
            <a:ext cx="3911936" cy="0"/>
          </a:xfrm>
          <a:prstGeom prst="straightConnector1">
            <a:avLst/>
          </a:prstGeom>
          <a:noFill/>
          <a:ln w="9525" cap="flat" cmpd="sng">
            <a:solidFill>
              <a:srgbClr val="F7E1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918;p31"/>
          <p:cNvCxnSpPr/>
          <p:nvPr/>
        </p:nvCxnSpPr>
        <p:spPr>
          <a:xfrm flipH="1">
            <a:off x="5641442" y="1892295"/>
            <a:ext cx="3911936" cy="0"/>
          </a:xfrm>
          <a:prstGeom prst="straightConnector1">
            <a:avLst/>
          </a:prstGeom>
          <a:noFill/>
          <a:ln w="9525" cap="flat" cmpd="sng">
            <a:solidFill>
              <a:srgbClr val="F7E1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1919;p31"/>
          <p:cNvSpPr/>
          <p:nvPr/>
        </p:nvSpPr>
        <p:spPr>
          <a:xfrm flipH="1">
            <a:off x="5650583" y="3869131"/>
            <a:ext cx="3860864" cy="67648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9" name="Google Shape;1920;p31"/>
          <p:cNvSpPr/>
          <p:nvPr/>
        </p:nvSpPr>
        <p:spPr>
          <a:xfrm flipH="1">
            <a:off x="8667706" y="2182430"/>
            <a:ext cx="629108" cy="1686220"/>
          </a:xfrm>
          <a:custGeom>
            <a:avLst/>
            <a:gdLst/>
            <a:ahLst/>
            <a:cxnLst/>
            <a:rect l="l" t="t" r="r" b="b"/>
            <a:pathLst>
              <a:path w="2302" h="14545" extrusionOk="0">
                <a:moveTo>
                  <a:pt x="0" y="1"/>
                </a:moveTo>
                <a:lnTo>
                  <a:pt x="0" y="14545"/>
                </a:lnTo>
                <a:lnTo>
                  <a:pt x="2302" y="14545"/>
                </a:lnTo>
                <a:lnTo>
                  <a:pt x="2302" y="1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0" name="Google Shape;1921;p31"/>
          <p:cNvSpPr/>
          <p:nvPr/>
        </p:nvSpPr>
        <p:spPr>
          <a:xfrm flipH="1">
            <a:off x="7733542" y="1752462"/>
            <a:ext cx="629105" cy="2116160"/>
          </a:xfrm>
          <a:custGeom>
            <a:avLst/>
            <a:gdLst/>
            <a:ahLst/>
            <a:cxnLst/>
            <a:rect l="l" t="t" r="r" b="b"/>
            <a:pathLst>
              <a:path w="2303" h="15812" extrusionOk="0">
                <a:moveTo>
                  <a:pt x="1" y="0"/>
                </a:moveTo>
                <a:lnTo>
                  <a:pt x="1" y="15812"/>
                </a:lnTo>
                <a:lnTo>
                  <a:pt x="2302" y="15812"/>
                </a:lnTo>
                <a:lnTo>
                  <a:pt x="2302" y="0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1" name="Google Shape;1922;p31"/>
          <p:cNvSpPr/>
          <p:nvPr/>
        </p:nvSpPr>
        <p:spPr>
          <a:xfrm flipH="1">
            <a:off x="6799379" y="2802612"/>
            <a:ext cx="629105" cy="1061741"/>
          </a:xfrm>
          <a:custGeom>
            <a:avLst/>
            <a:gdLst/>
            <a:ahLst/>
            <a:cxnLst/>
            <a:rect l="l" t="t" r="r" b="b"/>
            <a:pathLst>
              <a:path w="2303" h="11209" extrusionOk="0">
                <a:moveTo>
                  <a:pt x="1" y="0"/>
                </a:moveTo>
                <a:lnTo>
                  <a:pt x="1" y="11208"/>
                </a:lnTo>
                <a:lnTo>
                  <a:pt x="2302" y="11208"/>
                </a:lnTo>
                <a:lnTo>
                  <a:pt x="2302" y="0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2" name="Google Shape;1923;p31"/>
          <p:cNvSpPr/>
          <p:nvPr/>
        </p:nvSpPr>
        <p:spPr>
          <a:xfrm flipH="1">
            <a:off x="5865215" y="2364355"/>
            <a:ext cx="629105" cy="1504256"/>
          </a:xfrm>
          <a:custGeom>
            <a:avLst/>
            <a:gdLst/>
            <a:ahLst/>
            <a:cxnLst/>
            <a:rect l="l" t="t" r="r" b="b"/>
            <a:pathLst>
              <a:path w="2303" h="14545" extrusionOk="0">
                <a:moveTo>
                  <a:pt x="0" y="1"/>
                </a:moveTo>
                <a:lnTo>
                  <a:pt x="0" y="14545"/>
                </a:lnTo>
                <a:lnTo>
                  <a:pt x="2302" y="14545"/>
                </a:lnTo>
                <a:lnTo>
                  <a:pt x="2302" y="1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3" name="Google Shape;1924;p31"/>
          <p:cNvSpPr txBox="1"/>
          <p:nvPr/>
        </p:nvSpPr>
        <p:spPr>
          <a:xfrm flipH="1">
            <a:off x="9553378" y="3388203"/>
            <a:ext cx="1126720" cy="30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50,000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Google Shape;1925;p31"/>
          <p:cNvSpPr txBox="1"/>
          <p:nvPr/>
        </p:nvSpPr>
        <p:spPr>
          <a:xfrm flipH="1">
            <a:off x="9553424" y="2637710"/>
            <a:ext cx="1121792" cy="30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150,000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Google Shape;1926;p31"/>
          <p:cNvSpPr txBox="1"/>
          <p:nvPr/>
        </p:nvSpPr>
        <p:spPr>
          <a:xfrm flipH="1">
            <a:off x="9553424" y="1752480"/>
            <a:ext cx="1121792" cy="30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300,000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/>
          <p:cNvSpPr txBox="1"/>
          <p:nvPr/>
        </p:nvSpPr>
        <p:spPr>
          <a:xfrm>
            <a:off x="6620485" y="4328157"/>
            <a:ext cx="3911936" cy="117397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</a:t>
            </a:r>
            <a:r>
              <a:rPr lang="zh-CN" altLang="en-US" sz="1050" kern="0" dirty="0">
                <a:solidFill>
                  <a:srgbClr val="F7E1CB"/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with, Synergistically utilize technically sound, Synergistically</a:t>
            </a:r>
          </a:p>
        </p:txBody>
      </p:sp>
      <p:sp>
        <p:nvSpPr>
          <p:cNvPr id="17" name="Google Shape;2058;p32"/>
          <p:cNvSpPr/>
          <p:nvPr/>
        </p:nvSpPr>
        <p:spPr>
          <a:xfrm>
            <a:off x="5650583" y="4357062"/>
            <a:ext cx="670000" cy="6700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8" name="Google Shape;2059;p32"/>
          <p:cNvSpPr/>
          <p:nvPr/>
        </p:nvSpPr>
        <p:spPr>
          <a:xfrm>
            <a:off x="5898783" y="4605262"/>
            <a:ext cx="173600" cy="173600"/>
          </a:xfrm>
          <a:prstGeom prst="ellipse">
            <a:avLst/>
          </a:prstGeom>
          <a:solidFill>
            <a:srgbClr val="1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7E1CB"/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1235" y="454552"/>
            <a:ext cx="5323861" cy="5323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/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25" name="Google Shape;2047;p32"/>
          <p:cNvSpPr/>
          <p:nvPr/>
        </p:nvSpPr>
        <p:spPr>
          <a:xfrm>
            <a:off x="6722554" y="4561293"/>
            <a:ext cx="670000" cy="6700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26" name="Google Shape;2048;p32"/>
          <p:cNvSpPr/>
          <p:nvPr/>
        </p:nvSpPr>
        <p:spPr>
          <a:xfrm>
            <a:off x="6970754" y="4809493"/>
            <a:ext cx="173600" cy="173600"/>
          </a:xfrm>
          <a:prstGeom prst="ellipse">
            <a:avLst/>
          </a:prstGeom>
          <a:solidFill>
            <a:srgbClr val="1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28" name="Google Shape;2053;p32"/>
          <p:cNvSpPr/>
          <p:nvPr/>
        </p:nvSpPr>
        <p:spPr>
          <a:xfrm>
            <a:off x="6722554" y="3222399"/>
            <a:ext cx="670000" cy="6700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29" name="Google Shape;2054;p32"/>
          <p:cNvSpPr/>
          <p:nvPr/>
        </p:nvSpPr>
        <p:spPr>
          <a:xfrm>
            <a:off x="6970754" y="3470599"/>
            <a:ext cx="173600" cy="173600"/>
          </a:xfrm>
          <a:prstGeom prst="ellipse">
            <a:avLst/>
          </a:prstGeom>
          <a:solidFill>
            <a:srgbClr val="1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31" name="Google Shape;2058;p32"/>
          <p:cNvSpPr/>
          <p:nvPr/>
        </p:nvSpPr>
        <p:spPr>
          <a:xfrm>
            <a:off x="6722554" y="1883505"/>
            <a:ext cx="670000" cy="670000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32" name="Google Shape;2059;p32"/>
          <p:cNvSpPr/>
          <p:nvPr/>
        </p:nvSpPr>
        <p:spPr>
          <a:xfrm>
            <a:off x="6970754" y="2131705"/>
            <a:ext cx="173600" cy="173600"/>
          </a:xfrm>
          <a:prstGeom prst="ellipse">
            <a:avLst/>
          </a:prstGeom>
          <a:solidFill>
            <a:srgbClr val="1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33" name="Google Shape;2060;p32"/>
          <p:cNvSpPr/>
          <p:nvPr/>
        </p:nvSpPr>
        <p:spPr>
          <a:xfrm rot="-2700000">
            <a:off x="2844784" y="1801020"/>
            <a:ext cx="3472177" cy="3472177"/>
          </a:xfrm>
          <a:prstGeom prst="blockArc">
            <a:avLst>
              <a:gd name="adj1" fmla="val 10800000"/>
              <a:gd name="adj2" fmla="val 38177"/>
              <a:gd name="adj3" fmla="val 20605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34" name="Google Shape;2061;p32"/>
          <p:cNvSpPr txBox="1"/>
          <p:nvPr/>
        </p:nvSpPr>
        <p:spPr>
          <a:xfrm>
            <a:off x="1261971" y="4165250"/>
            <a:ext cx="17452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935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10%</a:t>
            </a:r>
            <a:endParaRPr kumimoji="0" sz="2935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Google Shape;2062;p32"/>
          <p:cNvSpPr/>
          <p:nvPr/>
        </p:nvSpPr>
        <p:spPr>
          <a:xfrm rot="8589786">
            <a:off x="2844887" y="1801330"/>
            <a:ext cx="3472000" cy="3472000"/>
          </a:xfrm>
          <a:prstGeom prst="blockArc">
            <a:avLst>
              <a:gd name="adj1" fmla="val 17139318"/>
              <a:gd name="adj2" fmla="val 38177"/>
              <a:gd name="adj3" fmla="val 20605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cxnSp>
        <p:nvCxnSpPr>
          <p:cNvPr id="36" name="Google Shape;2063;p32"/>
          <p:cNvCxnSpPr/>
          <p:nvPr/>
        </p:nvCxnSpPr>
        <p:spPr>
          <a:xfrm>
            <a:off x="1262289" y="3562371"/>
            <a:ext cx="1863600" cy="0"/>
          </a:xfrm>
          <a:prstGeom prst="straightConnector1">
            <a:avLst/>
          </a:prstGeom>
          <a:noFill/>
          <a:ln w="9525" cap="flat" cmpd="sng">
            <a:solidFill>
              <a:srgbClr val="F7E1CB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7" name="Google Shape;2064;p32"/>
          <p:cNvSpPr txBox="1"/>
          <p:nvPr/>
        </p:nvSpPr>
        <p:spPr>
          <a:xfrm>
            <a:off x="1261971" y="3014231"/>
            <a:ext cx="17452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935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40%</a:t>
            </a:r>
            <a:endParaRPr kumimoji="0" sz="2935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Google Shape;2065;p32"/>
          <p:cNvSpPr txBox="1"/>
          <p:nvPr/>
        </p:nvSpPr>
        <p:spPr>
          <a:xfrm>
            <a:off x="1261971" y="1863214"/>
            <a:ext cx="17452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935" b="0" i="0" u="none" strike="noStrike" kern="0" cap="none" spc="0" normalizeH="0" baseline="0" noProof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  <a:endParaRPr kumimoji="0" sz="2935" b="0" i="0" u="none" strike="noStrike" kern="0" cap="none" spc="0" normalizeH="0" baseline="0" noProof="0">
              <a:ln>
                <a:noFill/>
              </a:ln>
              <a:solidFill>
                <a:srgbClr val="F7E1C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Google Shape;2066;p32"/>
          <p:cNvSpPr/>
          <p:nvPr/>
        </p:nvSpPr>
        <p:spPr>
          <a:xfrm rot="5400000">
            <a:off x="2844904" y="1801227"/>
            <a:ext cx="3472000" cy="3472000"/>
          </a:xfrm>
          <a:prstGeom prst="blockArc">
            <a:avLst>
              <a:gd name="adj1" fmla="val 10800000"/>
              <a:gd name="adj2" fmla="val 38177"/>
              <a:gd name="adj3" fmla="val 20605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cxnSp>
        <p:nvCxnSpPr>
          <p:cNvPr id="40" name="Google Shape;2067;p32"/>
          <p:cNvCxnSpPr/>
          <p:nvPr/>
        </p:nvCxnSpPr>
        <p:spPr>
          <a:xfrm>
            <a:off x="1268065" y="4713391"/>
            <a:ext cx="2817200" cy="0"/>
          </a:xfrm>
          <a:prstGeom prst="straightConnector1">
            <a:avLst/>
          </a:prstGeom>
          <a:noFill/>
          <a:ln w="9525" cap="flat" cmpd="sng">
            <a:solidFill>
              <a:srgbClr val="F7E1CB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1" name="Google Shape;2068;p32"/>
          <p:cNvCxnSpPr/>
          <p:nvPr/>
        </p:nvCxnSpPr>
        <p:spPr>
          <a:xfrm>
            <a:off x="1262289" y="2411052"/>
            <a:ext cx="3935200" cy="0"/>
          </a:xfrm>
          <a:prstGeom prst="straightConnector1">
            <a:avLst/>
          </a:prstGeom>
          <a:noFill/>
          <a:ln w="9525" cap="flat" cmpd="sng">
            <a:solidFill>
              <a:srgbClr val="F7E1CB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2" name="Synergistically utilize technically sound portals with frictionless chains. Dramatically customize…"/>
          <p:cNvSpPr txBox="1"/>
          <p:nvPr/>
        </p:nvSpPr>
        <p:spPr>
          <a:xfrm>
            <a:off x="7692456" y="1854600"/>
            <a:ext cx="3126593" cy="93160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43" name="Synergistically utilize technically sound portals with frictionless chains. Dramatically customize…"/>
          <p:cNvSpPr txBox="1"/>
          <p:nvPr/>
        </p:nvSpPr>
        <p:spPr>
          <a:xfrm>
            <a:off x="7692456" y="3189539"/>
            <a:ext cx="3126593" cy="93160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44" name="Synergistically utilize technically sound portals with frictionless chains. Dramatically customize…"/>
          <p:cNvSpPr txBox="1"/>
          <p:nvPr/>
        </p:nvSpPr>
        <p:spPr>
          <a:xfrm>
            <a:off x="7692456" y="4524478"/>
            <a:ext cx="3126593" cy="93160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9791" y="1452414"/>
            <a:ext cx="27885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b="1" dirty="0">
                <a:gradFill flip="none" rotWithShape="1">
                  <a:gsLst>
                    <a:gs pos="0">
                      <a:srgbClr val="FFF0BE"/>
                    </a:gs>
                    <a:gs pos="100000">
                      <a:srgbClr val="D59141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陆</a:t>
            </a:r>
            <a:endParaRPr lang="en-US" altLang="zh-CN" sz="19900" b="1" dirty="0">
              <a:gradFill flip="none" rotWithShape="1">
                <a:gsLst>
                  <a:gs pos="0">
                    <a:srgbClr val="FFF0BE"/>
                  </a:gs>
                  <a:gs pos="100000">
                    <a:srgbClr val="D59141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702969" y="1256992"/>
            <a:ext cx="1632018" cy="12399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3439715" y="3298391"/>
            <a:ext cx="1667324" cy="1266818"/>
          </a:xfrm>
          <a:prstGeom prst="rect">
            <a:avLst/>
          </a:prstGeom>
        </p:spPr>
      </p:pic>
      <p:sp>
        <p:nvSpPr>
          <p:cNvPr id="8" name="Synergistically utilize technically sound portals with frictionless chains. Dramatically customize…"/>
          <p:cNvSpPr txBox="1"/>
          <p:nvPr/>
        </p:nvSpPr>
        <p:spPr>
          <a:xfrm>
            <a:off x="5033167" y="4210997"/>
            <a:ext cx="1881826" cy="11180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/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4" name="Google Shape;4453;p41"/>
          <p:cNvSpPr/>
          <p:nvPr/>
        </p:nvSpPr>
        <p:spPr>
          <a:xfrm>
            <a:off x="2096400" y="4359968"/>
            <a:ext cx="2512800" cy="52924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921B0A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6" name="Google Shape;4456;p41"/>
          <p:cNvSpPr/>
          <p:nvPr/>
        </p:nvSpPr>
        <p:spPr>
          <a:xfrm>
            <a:off x="2096400" y="1073640"/>
            <a:ext cx="2512800" cy="52924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134347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7" name="Google Shape;4459;p41"/>
          <p:cNvSpPr/>
          <p:nvPr/>
        </p:nvSpPr>
        <p:spPr>
          <a:xfrm>
            <a:off x="2096400" y="2716804"/>
            <a:ext cx="2512800" cy="52924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921B0A"/>
                </a:solidFill>
                <a:cs typeface="+mn-ea"/>
                <a:sym typeface="+mn-lt"/>
              </a:rPr>
              <a:t> </a:t>
            </a:r>
            <a:endParaRPr dirty="0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63455" y="1168986"/>
            <a:ext cx="1978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rgbClr val="134347"/>
                </a:solidFill>
                <a:cs typeface="+mn-ea"/>
                <a:sym typeface="+mn-lt"/>
              </a:rPr>
              <a:t>1PPT.COM</a:t>
            </a:r>
            <a:endParaRPr lang="zh-CN" altLang="en-US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63455" y="2812150"/>
            <a:ext cx="1978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rgbClr val="134347"/>
                </a:solidFill>
                <a:cs typeface="+mn-ea"/>
                <a:sym typeface="+mn-lt"/>
              </a:rPr>
              <a:t>1PPT.COM</a:t>
            </a:r>
            <a:endParaRPr lang="zh-CN" altLang="en-US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63454" y="4455314"/>
            <a:ext cx="1978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 smtClean="0">
                <a:solidFill>
                  <a:srgbClr val="134347"/>
                </a:solidFill>
                <a:cs typeface="+mn-ea"/>
                <a:sym typeface="+mn-lt"/>
              </a:rPr>
              <a:t>1PPT.COM</a:t>
            </a:r>
            <a:endParaRPr lang="zh-CN" altLang="en-US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/>
          <p:cNvSpPr txBox="1"/>
          <p:nvPr/>
        </p:nvSpPr>
        <p:spPr>
          <a:xfrm>
            <a:off x="2222320" y="1725109"/>
            <a:ext cx="3126593" cy="93160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12" name="Synergistically utilize technically sound portals with frictionless chains. Dramatically customize…"/>
          <p:cNvSpPr txBox="1"/>
          <p:nvPr/>
        </p:nvSpPr>
        <p:spPr>
          <a:xfrm>
            <a:off x="2222319" y="3429000"/>
            <a:ext cx="3126593" cy="93160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A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A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sp>
        <p:nvSpPr>
          <p:cNvPr id="13" name="Synergistically utilize technically sound portals with frictionless chains. Dramatically customize…"/>
          <p:cNvSpPr txBox="1"/>
          <p:nvPr/>
        </p:nvSpPr>
        <p:spPr>
          <a:xfrm>
            <a:off x="2222318" y="5064733"/>
            <a:ext cx="3126593" cy="93160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F7E1CA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F7E1CA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F7E1CA"/>
                </a:solidFill>
                <a:cs typeface="+mn-ea"/>
                <a:sym typeface="+mn-lt"/>
              </a:rPr>
              <a:t> Synergistically utilize technically sound, Synergistically utilize technically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58612" y="793284"/>
            <a:ext cx="5378916" cy="5378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/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19" name="Round Same Side Corner Rectangle 7"/>
          <p:cNvSpPr/>
          <p:nvPr/>
        </p:nvSpPr>
        <p:spPr>
          <a:xfrm rot="5400000">
            <a:off x="3459664" y="2974093"/>
            <a:ext cx="1200534" cy="368468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0" name="Oval 4"/>
          <p:cNvSpPr/>
          <p:nvPr/>
        </p:nvSpPr>
        <p:spPr>
          <a:xfrm>
            <a:off x="1311664" y="3902037"/>
            <a:ext cx="1828800" cy="1828800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21" name="Round Same Side Corner Rectangle 23"/>
          <p:cNvSpPr/>
          <p:nvPr/>
        </p:nvSpPr>
        <p:spPr>
          <a:xfrm rot="5400000">
            <a:off x="8460873" y="2974093"/>
            <a:ext cx="1200534" cy="368468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2" name="Oval 25"/>
          <p:cNvSpPr/>
          <p:nvPr/>
        </p:nvSpPr>
        <p:spPr>
          <a:xfrm>
            <a:off x="6312873" y="3902037"/>
            <a:ext cx="1828800" cy="1828800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3" name="Round Same Side Corner Rectangle 7"/>
          <p:cNvSpPr/>
          <p:nvPr/>
        </p:nvSpPr>
        <p:spPr>
          <a:xfrm rot="5400000">
            <a:off x="3459664" y="652748"/>
            <a:ext cx="1200534" cy="368468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4" name="Oval 4"/>
          <p:cNvSpPr/>
          <p:nvPr/>
        </p:nvSpPr>
        <p:spPr>
          <a:xfrm>
            <a:off x="1311664" y="1580692"/>
            <a:ext cx="1828800" cy="1828800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25" name="Round Same Side Corner Rectangle 23"/>
          <p:cNvSpPr/>
          <p:nvPr/>
        </p:nvSpPr>
        <p:spPr>
          <a:xfrm rot="5400000">
            <a:off x="8460873" y="652748"/>
            <a:ext cx="1200534" cy="368468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12873" y="1580692"/>
            <a:ext cx="1828800" cy="1828800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/>
          <p:cNvSpPr txBox="1"/>
          <p:nvPr/>
        </p:nvSpPr>
        <p:spPr>
          <a:xfrm>
            <a:off x="3551061" y="2144483"/>
            <a:ext cx="187692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8" name="Synergistically utilize technically sound portals with frictionless chains. Dramatically customize…"/>
          <p:cNvSpPr txBox="1"/>
          <p:nvPr/>
        </p:nvSpPr>
        <p:spPr>
          <a:xfrm>
            <a:off x="3551060" y="4513959"/>
            <a:ext cx="187692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9" name="Synergistically utilize technically sound portals with frictionless chains. Dramatically customize…"/>
          <p:cNvSpPr txBox="1"/>
          <p:nvPr/>
        </p:nvSpPr>
        <p:spPr>
          <a:xfrm>
            <a:off x="8462080" y="2130534"/>
            <a:ext cx="187692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30" name="Synergistically utilize technically sound portals with frictionless chains. Dramatically customize…"/>
          <p:cNvSpPr txBox="1"/>
          <p:nvPr/>
        </p:nvSpPr>
        <p:spPr>
          <a:xfrm>
            <a:off x="8462080" y="4511578"/>
            <a:ext cx="1876923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31" name="íśļïḓê"/>
          <p:cNvSpPr/>
          <p:nvPr/>
        </p:nvSpPr>
        <p:spPr bwMode="auto">
          <a:xfrm>
            <a:off x="1793203" y="2130534"/>
            <a:ext cx="843613" cy="843613"/>
          </a:xfrm>
          <a:custGeom>
            <a:avLst/>
            <a:gdLst>
              <a:gd name="T0" fmla="*/ 2388 w 2797"/>
              <a:gd name="T1" fmla="*/ 410 h 2797"/>
              <a:gd name="T2" fmla="*/ 1399 w 2797"/>
              <a:gd name="T3" fmla="*/ 0 h 2797"/>
              <a:gd name="T4" fmla="*/ 410 w 2797"/>
              <a:gd name="T5" fmla="*/ 410 h 2797"/>
              <a:gd name="T6" fmla="*/ 0 w 2797"/>
              <a:gd name="T7" fmla="*/ 1399 h 2797"/>
              <a:gd name="T8" fmla="*/ 410 w 2797"/>
              <a:gd name="T9" fmla="*/ 2388 h 2797"/>
              <a:gd name="T10" fmla="*/ 1399 w 2797"/>
              <a:gd name="T11" fmla="*/ 2797 h 2797"/>
              <a:gd name="T12" fmla="*/ 2388 w 2797"/>
              <a:gd name="T13" fmla="*/ 2388 h 2797"/>
              <a:gd name="T14" fmla="*/ 2797 w 2797"/>
              <a:gd name="T15" fmla="*/ 1399 h 2797"/>
              <a:gd name="T16" fmla="*/ 2077 w 2797"/>
              <a:gd name="T17" fmla="*/ 2067 h 2797"/>
              <a:gd name="T18" fmla="*/ 2568 w 2797"/>
              <a:gd name="T19" fmla="*/ 1511 h 2797"/>
              <a:gd name="T20" fmla="*/ 2077 w 2797"/>
              <a:gd name="T21" fmla="*/ 2067 h 2797"/>
              <a:gd name="T22" fmla="*/ 1943 w 2797"/>
              <a:gd name="T23" fmla="*/ 1511 h 2797"/>
              <a:gd name="T24" fmla="*/ 1510 w 2797"/>
              <a:gd name="T25" fmla="*/ 1897 h 2797"/>
              <a:gd name="T26" fmla="*/ 1511 w 2797"/>
              <a:gd name="T27" fmla="*/ 1287 h 2797"/>
              <a:gd name="T28" fmla="*/ 1873 w 2797"/>
              <a:gd name="T29" fmla="*/ 823 h 2797"/>
              <a:gd name="T30" fmla="*/ 1511 w 2797"/>
              <a:gd name="T31" fmla="*/ 1287 h 2797"/>
              <a:gd name="T32" fmla="*/ 1511 w 2797"/>
              <a:gd name="T33" fmla="*/ 251 h 2797"/>
              <a:gd name="T34" fmla="*/ 1765 w 2797"/>
              <a:gd name="T35" fmla="*/ 540 h 2797"/>
              <a:gd name="T36" fmla="*/ 1511 w 2797"/>
              <a:gd name="T37" fmla="*/ 676 h 2797"/>
              <a:gd name="T38" fmla="*/ 1287 w 2797"/>
              <a:gd name="T39" fmla="*/ 251 h 2797"/>
              <a:gd name="T40" fmla="*/ 999 w 2797"/>
              <a:gd name="T41" fmla="*/ 612 h 2797"/>
              <a:gd name="T42" fmla="*/ 1213 w 2797"/>
              <a:gd name="T43" fmla="*/ 299 h 2797"/>
              <a:gd name="T44" fmla="*/ 1287 w 2797"/>
              <a:gd name="T45" fmla="*/ 1287 h 2797"/>
              <a:gd name="T46" fmla="*/ 925 w 2797"/>
              <a:gd name="T47" fmla="*/ 823 h 2797"/>
              <a:gd name="T48" fmla="*/ 1287 w 2797"/>
              <a:gd name="T49" fmla="*/ 1511 h 2797"/>
              <a:gd name="T50" fmla="*/ 925 w 2797"/>
              <a:gd name="T51" fmla="*/ 1974 h 2797"/>
              <a:gd name="T52" fmla="*/ 1287 w 2797"/>
              <a:gd name="T53" fmla="*/ 1511 h 2797"/>
              <a:gd name="T54" fmla="*/ 1287 w 2797"/>
              <a:gd name="T55" fmla="*/ 2547 h 2797"/>
              <a:gd name="T56" fmla="*/ 1032 w 2797"/>
              <a:gd name="T57" fmla="*/ 2258 h 2797"/>
              <a:gd name="T58" fmla="*/ 1287 w 2797"/>
              <a:gd name="T59" fmla="*/ 2121 h 2797"/>
              <a:gd name="T60" fmla="*/ 1511 w 2797"/>
              <a:gd name="T61" fmla="*/ 2547 h 2797"/>
              <a:gd name="T62" fmla="*/ 1799 w 2797"/>
              <a:gd name="T63" fmla="*/ 2186 h 2797"/>
              <a:gd name="T64" fmla="*/ 1584 w 2797"/>
              <a:gd name="T65" fmla="*/ 2499 h 2797"/>
              <a:gd name="T66" fmla="*/ 2077 w 2797"/>
              <a:gd name="T67" fmla="*/ 731 h 2797"/>
              <a:gd name="T68" fmla="*/ 2568 w 2797"/>
              <a:gd name="T69" fmla="*/ 1287 h 2797"/>
              <a:gd name="T70" fmla="*/ 2095 w 2797"/>
              <a:gd name="T71" fmla="*/ 453 h 2797"/>
              <a:gd name="T72" fmla="*/ 1963 w 2797"/>
              <a:gd name="T73" fmla="*/ 438 h 2797"/>
              <a:gd name="T74" fmla="*/ 2095 w 2797"/>
              <a:gd name="T75" fmla="*/ 453 h 2797"/>
              <a:gd name="T76" fmla="*/ 835 w 2797"/>
              <a:gd name="T77" fmla="*/ 438 h 2797"/>
              <a:gd name="T78" fmla="*/ 702 w 2797"/>
              <a:gd name="T79" fmla="*/ 453 h 2797"/>
              <a:gd name="T80" fmla="*/ 533 w 2797"/>
              <a:gd name="T81" fmla="*/ 605 h 2797"/>
              <a:gd name="T82" fmla="*/ 632 w 2797"/>
              <a:gd name="T83" fmla="*/ 1287 h 2797"/>
              <a:gd name="T84" fmla="*/ 533 w 2797"/>
              <a:gd name="T85" fmla="*/ 605 h 2797"/>
              <a:gd name="T86" fmla="*/ 632 w 2797"/>
              <a:gd name="T87" fmla="*/ 1511 h 2797"/>
              <a:gd name="T88" fmla="*/ 533 w 2797"/>
              <a:gd name="T89" fmla="*/ 2192 h 2797"/>
              <a:gd name="T90" fmla="*/ 702 w 2797"/>
              <a:gd name="T91" fmla="*/ 2345 h 2797"/>
              <a:gd name="T92" fmla="*/ 835 w 2797"/>
              <a:gd name="T93" fmla="*/ 2359 h 2797"/>
              <a:gd name="T94" fmla="*/ 702 w 2797"/>
              <a:gd name="T95" fmla="*/ 2345 h 2797"/>
              <a:gd name="T96" fmla="*/ 1963 w 2797"/>
              <a:gd name="T97" fmla="*/ 2359 h 2797"/>
              <a:gd name="T98" fmla="*/ 2096 w 2797"/>
              <a:gd name="T99" fmla="*/ 2345 h 2797"/>
              <a:gd name="T100" fmla="*/ 1906 w 2797"/>
              <a:gd name="T101" fmla="*/ 2459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7" h="2797">
                <a:moveTo>
                  <a:pt x="2687" y="854"/>
                </a:moveTo>
                <a:cubicBezTo>
                  <a:pt x="2617" y="688"/>
                  <a:pt x="2516" y="538"/>
                  <a:pt x="2388" y="410"/>
                </a:cubicBezTo>
                <a:cubicBezTo>
                  <a:pt x="2259" y="282"/>
                  <a:pt x="2109" y="181"/>
                  <a:pt x="1943" y="110"/>
                </a:cubicBezTo>
                <a:cubicBezTo>
                  <a:pt x="1771" y="37"/>
                  <a:pt x="1588" y="0"/>
                  <a:pt x="1399" y="0"/>
                </a:cubicBezTo>
                <a:cubicBezTo>
                  <a:pt x="1210" y="0"/>
                  <a:pt x="1027" y="37"/>
                  <a:pt x="854" y="110"/>
                </a:cubicBezTo>
                <a:cubicBezTo>
                  <a:pt x="688" y="180"/>
                  <a:pt x="538" y="281"/>
                  <a:pt x="410" y="410"/>
                </a:cubicBezTo>
                <a:cubicBezTo>
                  <a:pt x="282" y="539"/>
                  <a:pt x="181" y="688"/>
                  <a:pt x="110" y="854"/>
                </a:cubicBezTo>
                <a:cubicBezTo>
                  <a:pt x="37" y="1027"/>
                  <a:pt x="0" y="1210"/>
                  <a:pt x="0" y="1399"/>
                </a:cubicBezTo>
                <a:cubicBezTo>
                  <a:pt x="0" y="1588"/>
                  <a:pt x="37" y="1771"/>
                  <a:pt x="110" y="1943"/>
                </a:cubicBezTo>
                <a:cubicBezTo>
                  <a:pt x="180" y="2109"/>
                  <a:pt x="281" y="2259"/>
                  <a:pt x="410" y="2388"/>
                </a:cubicBezTo>
                <a:cubicBezTo>
                  <a:pt x="538" y="2516"/>
                  <a:pt x="688" y="2617"/>
                  <a:pt x="854" y="2687"/>
                </a:cubicBezTo>
                <a:cubicBezTo>
                  <a:pt x="1027" y="2760"/>
                  <a:pt x="1210" y="2797"/>
                  <a:pt x="1399" y="2797"/>
                </a:cubicBezTo>
                <a:cubicBezTo>
                  <a:pt x="1588" y="2797"/>
                  <a:pt x="1771" y="2760"/>
                  <a:pt x="1943" y="2687"/>
                </a:cubicBezTo>
                <a:cubicBezTo>
                  <a:pt x="2109" y="2617"/>
                  <a:pt x="2259" y="2516"/>
                  <a:pt x="2388" y="2388"/>
                </a:cubicBezTo>
                <a:cubicBezTo>
                  <a:pt x="2516" y="2259"/>
                  <a:pt x="2617" y="2109"/>
                  <a:pt x="2687" y="1943"/>
                </a:cubicBezTo>
                <a:cubicBezTo>
                  <a:pt x="2760" y="1771"/>
                  <a:pt x="2797" y="1588"/>
                  <a:pt x="2797" y="1399"/>
                </a:cubicBezTo>
                <a:cubicBezTo>
                  <a:pt x="2797" y="1210"/>
                  <a:pt x="2760" y="1027"/>
                  <a:pt x="2687" y="854"/>
                </a:cubicBezTo>
                <a:close/>
                <a:moveTo>
                  <a:pt x="2077" y="2067"/>
                </a:moveTo>
                <a:cubicBezTo>
                  <a:pt x="2127" y="1897"/>
                  <a:pt x="2157" y="1708"/>
                  <a:pt x="2165" y="1511"/>
                </a:cubicBezTo>
                <a:cubicBezTo>
                  <a:pt x="2568" y="1511"/>
                  <a:pt x="2568" y="1511"/>
                  <a:pt x="2568" y="1511"/>
                </a:cubicBezTo>
                <a:cubicBezTo>
                  <a:pt x="2544" y="1765"/>
                  <a:pt x="2439" y="2003"/>
                  <a:pt x="2265" y="2192"/>
                </a:cubicBezTo>
                <a:cubicBezTo>
                  <a:pt x="2206" y="2146"/>
                  <a:pt x="2143" y="2104"/>
                  <a:pt x="2077" y="2067"/>
                </a:cubicBezTo>
                <a:close/>
                <a:moveTo>
                  <a:pt x="1511" y="1511"/>
                </a:moveTo>
                <a:cubicBezTo>
                  <a:pt x="1943" y="1511"/>
                  <a:pt x="1943" y="1511"/>
                  <a:pt x="1943" y="1511"/>
                </a:cubicBezTo>
                <a:cubicBezTo>
                  <a:pt x="1935" y="1675"/>
                  <a:pt x="1911" y="1832"/>
                  <a:pt x="1872" y="1974"/>
                </a:cubicBezTo>
                <a:cubicBezTo>
                  <a:pt x="1756" y="1932"/>
                  <a:pt x="1635" y="1906"/>
                  <a:pt x="1510" y="1897"/>
                </a:cubicBezTo>
                <a:lnTo>
                  <a:pt x="1511" y="1511"/>
                </a:lnTo>
                <a:close/>
                <a:moveTo>
                  <a:pt x="1511" y="1287"/>
                </a:moveTo>
                <a:cubicBezTo>
                  <a:pt x="1511" y="901"/>
                  <a:pt x="1511" y="901"/>
                  <a:pt x="1511" y="901"/>
                </a:cubicBezTo>
                <a:cubicBezTo>
                  <a:pt x="1636" y="891"/>
                  <a:pt x="1757" y="865"/>
                  <a:pt x="1873" y="823"/>
                </a:cubicBezTo>
                <a:cubicBezTo>
                  <a:pt x="1911" y="965"/>
                  <a:pt x="1935" y="1123"/>
                  <a:pt x="1943" y="1287"/>
                </a:cubicBezTo>
                <a:lnTo>
                  <a:pt x="1511" y="1287"/>
                </a:lnTo>
                <a:close/>
                <a:moveTo>
                  <a:pt x="1511" y="676"/>
                </a:moveTo>
                <a:cubicBezTo>
                  <a:pt x="1511" y="251"/>
                  <a:pt x="1511" y="251"/>
                  <a:pt x="1511" y="251"/>
                </a:cubicBezTo>
                <a:cubicBezTo>
                  <a:pt x="1535" y="263"/>
                  <a:pt x="1560" y="279"/>
                  <a:pt x="1584" y="299"/>
                </a:cubicBezTo>
                <a:cubicBezTo>
                  <a:pt x="1650" y="353"/>
                  <a:pt x="1712" y="436"/>
                  <a:pt x="1765" y="540"/>
                </a:cubicBezTo>
                <a:cubicBezTo>
                  <a:pt x="1777" y="563"/>
                  <a:pt x="1788" y="587"/>
                  <a:pt x="1799" y="612"/>
                </a:cubicBezTo>
                <a:cubicBezTo>
                  <a:pt x="1707" y="645"/>
                  <a:pt x="1610" y="667"/>
                  <a:pt x="1511" y="676"/>
                </a:cubicBezTo>
                <a:close/>
                <a:moveTo>
                  <a:pt x="1213" y="299"/>
                </a:moveTo>
                <a:cubicBezTo>
                  <a:pt x="1238" y="279"/>
                  <a:pt x="1262" y="263"/>
                  <a:pt x="1287" y="251"/>
                </a:cubicBezTo>
                <a:cubicBezTo>
                  <a:pt x="1287" y="676"/>
                  <a:pt x="1287" y="676"/>
                  <a:pt x="1287" y="676"/>
                </a:cubicBezTo>
                <a:cubicBezTo>
                  <a:pt x="1188" y="667"/>
                  <a:pt x="1091" y="645"/>
                  <a:pt x="999" y="612"/>
                </a:cubicBezTo>
                <a:cubicBezTo>
                  <a:pt x="1010" y="587"/>
                  <a:pt x="1021" y="563"/>
                  <a:pt x="1033" y="540"/>
                </a:cubicBezTo>
                <a:cubicBezTo>
                  <a:pt x="1085" y="436"/>
                  <a:pt x="1148" y="353"/>
                  <a:pt x="1213" y="299"/>
                </a:cubicBezTo>
                <a:close/>
                <a:moveTo>
                  <a:pt x="1287" y="901"/>
                </a:moveTo>
                <a:cubicBezTo>
                  <a:pt x="1287" y="1287"/>
                  <a:pt x="1287" y="1287"/>
                  <a:pt x="1287" y="1287"/>
                </a:cubicBezTo>
                <a:cubicBezTo>
                  <a:pt x="855" y="1287"/>
                  <a:pt x="855" y="1287"/>
                  <a:pt x="855" y="1287"/>
                </a:cubicBezTo>
                <a:cubicBezTo>
                  <a:pt x="862" y="1123"/>
                  <a:pt x="886" y="965"/>
                  <a:pt x="925" y="823"/>
                </a:cubicBezTo>
                <a:cubicBezTo>
                  <a:pt x="1041" y="865"/>
                  <a:pt x="1162" y="891"/>
                  <a:pt x="1287" y="901"/>
                </a:cubicBezTo>
                <a:close/>
                <a:moveTo>
                  <a:pt x="1287" y="1511"/>
                </a:moveTo>
                <a:cubicBezTo>
                  <a:pt x="1287" y="1896"/>
                  <a:pt x="1287" y="1896"/>
                  <a:pt x="1287" y="1896"/>
                </a:cubicBezTo>
                <a:cubicBezTo>
                  <a:pt x="1163" y="1906"/>
                  <a:pt x="1042" y="1932"/>
                  <a:pt x="925" y="1974"/>
                </a:cubicBezTo>
                <a:cubicBezTo>
                  <a:pt x="886" y="1832"/>
                  <a:pt x="862" y="1675"/>
                  <a:pt x="854" y="1510"/>
                </a:cubicBezTo>
                <a:lnTo>
                  <a:pt x="1287" y="1511"/>
                </a:lnTo>
                <a:close/>
                <a:moveTo>
                  <a:pt x="1287" y="2121"/>
                </a:moveTo>
                <a:cubicBezTo>
                  <a:pt x="1287" y="2547"/>
                  <a:pt x="1287" y="2547"/>
                  <a:pt x="1287" y="2547"/>
                </a:cubicBezTo>
                <a:cubicBezTo>
                  <a:pt x="1262" y="2534"/>
                  <a:pt x="1238" y="2518"/>
                  <a:pt x="1213" y="2499"/>
                </a:cubicBezTo>
                <a:cubicBezTo>
                  <a:pt x="1148" y="2444"/>
                  <a:pt x="1085" y="2361"/>
                  <a:pt x="1032" y="2258"/>
                </a:cubicBezTo>
                <a:cubicBezTo>
                  <a:pt x="1020" y="2235"/>
                  <a:pt x="1009" y="2211"/>
                  <a:pt x="998" y="2186"/>
                </a:cubicBezTo>
                <a:cubicBezTo>
                  <a:pt x="1091" y="2152"/>
                  <a:pt x="1188" y="2131"/>
                  <a:pt x="1287" y="2121"/>
                </a:cubicBezTo>
                <a:close/>
                <a:moveTo>
                  <a:pt x="1584" y="2499"/>
                </a:moveTo>
                <a:cubicBezTo>
                  <a:pt x="1560" y="2518"/>
                  <a:pt x="1535" y="2534"/>
                  <a:pt x="1511" y="2547"/>
                </a:cubicBezTo>
                <a:cubicBezTo>
                  <a:pt x="1511" y="2121"/>
                  <a:pt x="1511" y="2121"/>
                  <a:pt x="1511" y="2121"/>
                </a:cubicBezTo>
                <a:cubicBezTo>
                  <a:pt x="1610" y="2131"/>
                  <a:pt x="1707" y="2152"/>
                  <a:pt x="1799" y="2186"/>
                </a:cubicBezTo>
                <a:cubicBezTo>
                  <a:pt x="1788" y="2211"/>
                  <a:pt x="1777" y="2235"/>
                  <a:pt x="1765" y="2258"/>
                </a:cubicBezTo>
                <a:cubicBezTo>
                  <a:pt x="1712" y="2361"/>
                  <a:pt x="1650" y="2444"/>
                  <a:pt x="1584" y="2499"/>
                </a:cubicBezTo>
                <a:close/>
                <a:moveTo>
                  <a:pt x="2165" y="1287"/>
                </a:moveTo>
                <a:cubicBezTo>
                  <a:pt x="2157" y="1090"/>
                  <a:pt x="2127" y="901"/>
                  <a:pt x="2077" y="731"/>
                </a:cubicBezTo>
                <a:cubicBezTo>
                  <a:pt x="2143" y="694"/>
                  <a:pt x="2205" y="652"/>
                  <a:pt x="2265" y="605"/>
                </a:cubicBezTo>
                <a:cubicBezTo>
                  <a:pt x="2439" y="795"/>
                  <a:pt x="2544" y="1032"/>
                  <a:pt x="2568" y="1287"/>
                </a:cubicBezTo>
                <a:lnTo>
                  <a:pt x="2165" y="1287"/>
                </a:lnTo>
                <a:close/>
                <a:moveTo>
                  <a:pt x="2095" y="453"/>
                </a:moveTo>
                <a:cubicBezTo>
                  <a:pt x="2064" y="476"/>
                  <a:pt x="2033" y="497"/>
                  <a:pt x="2000" y="516"/>
                </a:cubicBezTo>
                <a:cubicBezTo>
                  <a:pt x="1988" y="490"/>
                  <a:pt x="1976" y="464"/>
                  <a:pt x="1963" y="438"/>
                </a:cubicBezTo>
                <a:cubicBezTo>
                  <a:pt x="1945" y="403"/>
                  <a:pt x="1926" y="370"/>
                  <a:pt x="1906" y="339"/>
                </a:cubicBezTo>
                <a:cubicBezTo>
                  <a:pt x="1972" y="371"/>
                  <a:pt x="2036" y="409"/>
                  <a:pt x="2095" y="453"/>
                </a:cubicBezTo>
                <a:close/>
                <a:moveTo>
                  <a:pt x="891" y="339"/>
                </a:moveTo>
                <a:cubicBezTo>
                  <a:pt x="871" y="370"/>
                  <a:pt x="852" y="403"/>
                  <a:pt x="835" y="438"/>
                </a:cubicBezTo>
                <a:cubicBezTo>
                  <a:pt x="822" y="464"/>
                  <a:pt x="809" y="490"/>
                  <a:pt x="797" y="516"/>
                </a:cubicBezTo>
                <a:cubicBezTo>
                  <a:pt x="765" y="497"/>
                  <a:pt x="733" y="476"/>
                  <a:pt x="702" y="453"/>
                </a:cubicBezTo>
                <a:cubicBezTo>
                  <a:pt x="762" y="409"/>
                  <a:pt x="825" y="371"/>
                  <a:pt x="891" y="339"/>
                </a:cubicBezTo>
                <a:close/>
                <a:moveTo>
                  <a:pt x="533" y="605"/>
                </a:moveTo>
                <a:cubicBezTo>
                  <a:pt x="592" y="652"/>
                  <a:pt x="655" y="694"/>
                  <a:pt x="720" y="730"/>
                </a:cubicBezTo>
                <a:cubicBezTo>
                  <a:pt x="670" y="901"/>
                  <a:pt x="640" y="1090"/>
                  <a:pt x="632" y="1287"/>
                </a:cubicBezTo>
                <a:cubicBezTo>
                  <a:pt x="229" y="1287"/>
                  <a:pt x="229" y="1287"/>
                  <a:pt x="229" y="1287"/>
                </a:cubicBezTo>
                <a:cubicBezTo>
                  <a:pt x="253" y="1032"/>
                  <a:pt x="359" y="795"/>
                  <a:pt x="533" y="605"/>
                </a:cubicBezTo>
                <a:close/>
                <a:moveTo>
                  <a:pt x="229" y="1511"/>
                </a:moveTo>
                <a:cubicBezTo>
                  <a:pt x="632" y="1511"/>
                  <a:pt x="632" y="1511"/>
                  <a:pt x="632" y="1511"/>
                </a:cubicBezTo>
                <a:cubicBezTo>
                  <a:pt x="640" y="1708"/>
                  <a:pt x="670" y="1897"/>
                  <a:pt x="720" y="2067"/>
                </a:cubicBezTo>
                <a:cubicBezTo>
                  <a:pt x="654" y="2104"/>
                  <a:pt x="592" y="2146"/>
                  <a:pt x="533" y="2192"/>
                </a:cubicBezTo>
                <a:cubicBezTo>
                  <a:pt x="359" y="2003"/>
                  <a:pt x="253" y="1765"/>
                  <a:pt x="229" y="1511"/>
                </a:cubicBezTo>
                <a:close/>
                <a:moveTo>
                  <a:pt x="702" y="2345"/>
                </a:moveTo>
                <a:cubicBezTo>
                  <a:pt x="733" y="2322"/>
                  <a:pt x="765" y="2300"/>
                  <a:pt x="798" y="2281"/>
                </a:cubicBezTo>
                <a:cubicBezTo>
                  <a:pt x="810" y="2308"/>
                  <a:pt x="822" y="2334"/>
                  <a:pt x="835" y="2359"/>
                </a:cubicBezTo>
                <a:cubicBezTo>
                  <a:pt x="853" y="2394"/>
                  <a:pt x="872" y="2427"/>
                  <a:pt x="892" y="2459"/>
                </a:cubicBezTo>
                <a:cubicBezTo>
                  <a:pt x="825" y="2427"/>
                  <a:pt x="762" y="2389"/>
                  <a:pt x="702" y="2345"/>
                </a:cubicBezTo>
                <a:close/>
                <a:moveTo>
                  <a:pt x="1906" y="2459"/>
                </a:moveTo>
                <a:cubicBezTo>
                  <a:pt x="1926" y="2427"/>
                  <a:pt x="1945" y="2394"/>
                  <a:pt x="1963" y="2359"/>
                </a:cubicBezTo>
                <a:cubicBezTo>
                  <a:pt x="1976" y="2334"/>
                  <a:pt x="1988" y="2308"/>
                  <a:pt x="2000" y="2281"/>
                </a:cubicBezTo>
                <a:cubicBezTo>
                  <a:pt x="2033" y="2300"/>
                  <a:pt x="2065" y="2322"/>
                  <a:pt x="2096" y="2345"/>
                </a:cubicBezTo>
                <a:cubicBezTo>
                  <a:pt x="2036" y="2389"/>
                  <a:pt x="1972" y="2427"/>
                  <a:pt x="1906" y="2459"/>
                </a:cubicBezTo>
                <a:close/>
                <a:moveTo>
                  <a:pt x="1906" y="2459"/>
                </a:moveTo>
                <a:cubicBezTo>
                  <a:pt x="1906" y="2459"/>
                  <a:pt x="1906" y="2459"/>
                  <a:pt x="1906" y="2459"/>
                </a:cubicBezTo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32" name="íśļïḓê"/>
          <p:cNvSpPr/>
          <p:nvPr/>
        </p:nvSpPr>
        <p:spPr bwMode="auto">
          <a:xfrm>
            <a:off x="1793203" y="4415094"/>
            <a:ext cx="843613" cy="843613"/>
          </a:xfrm>
          <a:custGeom>
            <a:avLst/>
            <a:gdLst>
              <a:gd name="T0" fmla="*/ 2388 w 2797"/>
              <a:gd name="T1" fmla="*/ 410 h 2797"/>
              <a:gd name="T2" fmla="*/ 1399 w 2797"/>
              <a:gd name="T3" fmla="*/ 0 h 2797"/>
              <a:gd name="T4" fmla="*/ 410 w 2797"/>
              <a:gd name="T5" fmla="*/ 410 h 2797"/>
              <a:gd name="T6" fmla="*/ 0 w 2797"/>
              <a:gd name="T7" fmla="*/ 1399 h 2797"/>
              <a:gd name="T8" fmla="*/ 410 w 2797"/>
              <a:gd name="T9" fmla="*/ 2388 h 2797"/>
              <a:gd name="T10" fmla="*/ 1399 w 2797"/>
              <a:gd name="T11" fmla="*/ 2797 h 2797"/>
              <a:gd name="T12" fmla="*/ 2388 w 2797"/>
              <a:gd name="T13" fmla="*/ 2388 h 2797"/>
              <a:gd name="T14" fmla="*/ 2797 w 2797"/>
              <a:gd name="T15" fmla="*/ 1399 h 2797"/>
              <a:gd name="T16" fmla="*/ 2077 w 2797"/>
              <a:gd name="T17" fmla="*/ 2067 h 2797"/>
              <a:gd name="T18" fmla="*/ 2568 w 2797"/>
              <a:gd name="T19" fmla="*/ 1511 h 2797"/>
              <a:gd name="T20" fmla="*/ 2077 w 2797"/>
              <a:gd name="T21" fmla="*/ 2067 h 2797"/>
              <a:gd name="T22" fmla="*/ 1943 w 2797"/>
              <a:gd name="T23" fmla="*/ 1511 h 2797"/>
              <a:gd name="T24" fmla="*/ 1510 w 2797"/>
              <a:gd name="T25" fmla="*/ 1897 h 2797"/>
              <a:gd name="T26" fmla="*/ 1511 w 2797"/>
              <a:gd name="T27" fmla="*/ 1287 h 2797"/>
              <a:gd name="T28" fmla="*/ 1873 w 2797"/>
              <a:gd name="T29" fmla="*/ 823 h 2797"/>
              <a:gd name="T30" fmla="*/ 1511 w 2797"/>
              <a:gd name="T31" fmla="*/ 1287 h 2797"/>
              <a:gd name="T32" fmla="*/ 1511 w 2797"/>
              <a:gd name="T33" fmla="*/ 251 h 2797"/>
              <a:gd name="T34" fmla="*/ 1765 w 2797"/>
              <a:gd name="T35" fmla="*/ 540 h 2797"/>
              <a:gd name="T36" fmla="*/ 1511 w 2797"/>
              <a:gd name="T37" fmla="*/ 676 h 2797"/>
              <a:gd name="T38" fmla="*/ 1287 w 2797"/>
              <a:gd name="T39" fmla="*/ 251 h 2797"/>
              <a:gd name="T40" fmla="*/ 999 w 2797"/>
              <a:gd name="T41" fmla="*/ 612 h 2797"/>
              <a:gd name="T42" fmla="*/ 1213 w 2797"/>
              <a:gd name="T43" fmla="*/ 299 h 2797"/>
              <a:gd name="T44" fmla="*/ 1287 w 2797"/>
              <a:gd name="T45" fmla="*/ 1287 h 2797"/>
              <a:gd name="T46" fmla="*/ 925 w 2797"/>
              <a:gd name="T47" fmla="*/ 823 h 2797"/>
              <a:gd name="T48" fmla="*/ 1287 w 2797"/>
              <a:gd name="T49" fmla="*/ 1511 h 2797"/>
              <a:gd name="T50" fmla="*/ 925 w 2797"/>
              <a:gd name="T51" fmla="*/ 1974 h 2797"/>
              <a:gd name="T52" fmla="*/ 1287 w 2797"/>
              <a:gd name="T53" fmla="*/ 1511 h 2797"/>
              <a:gd name="T54" fmla="*/ 1287 w 2797"/>
              <a:gd name="T55" fmla="*/ 2547 h 2797"/>
              <a:gd name="T56" fmla="*/ 1032 w 2797"/>
              <a:gd name="T57" fmla="*/ 2258 h 2797"/>
              <a:gd name="T58" fmla="*/ 1287 w 2797"/>
              <a:gd name="T59" fmla="*/ 2121 h 2797"/>
              <a:gd name="T60" fmla="*/ 1511 w 2797"/>
              <a:gd name="T61" fmla="*/ 2547 h 2797"/>
              <a:gd name="T62" fmla="*/ 1799 w 2797"/>
              <a:gd name="T63" fmla="*/ 2186 h 2797"/>
              <a:gd name="T64" fmla="*/ 1584 w 2797"/>
              <a:gd name="T65" fmla="*/ 2499 h 2797"/>
              <a:gd name="T66" fmla="*/ 2077 w 2797"/>
              <a:gd name="T67" fmla="*/ 731 h 2797"/>
              <a:gd name="T68" fmla="*/ 2568 w 2797"/>
              <a:gd name="T69" fmla="*/ 1287 h 2797"/>
              <a:gd name="T70" fmla="*/ 2095 w 2797"/>
              <a:gd name="T71" fmla="*/ 453 h 2797"/>
              <a:gd name="T72" fmla="*/ 1963 w 2797"/>
              <a:gd name="T73" fmla="*/ 438 h 2797"/>
              <a:gd name="T74" fmla="*/ 2095 w 2797"/>
              <a:gd name="T75" fmla="*/ 453 h 2797"/>
              <a:gd name="T76" fmla="*/ 835 w 2797"/>
              <a:gd name="T77" fmla="*/ 438 h 2797"/>
              <a:gd name="T78" fmla="*/ 702 w 2797"/>
              <a:gd name="T79" fmla="*/ 453 h 2797"/>
              <a:gd name="T80" fmla="*/ 533 w 2797"/>
              <a:gd name="T81" fmla="*/ 605 h 2797"/>
              <a:gd name="T82" fmla="*/ 632 w 2797"/>
              <a:gd name="T83" fmla="*/ 1287 h 2797"/>
              <a:gd name="T84" fmla="*/ 533 w 2797"/>
              <a:gd name="T85" fmla="*/ 605 h 2797"/>
              <a:gd name="T86" fmla="*/ 632 w 2797"/>
              <a:gd name="T87" fmla="*/ 1511 h 2797"/>
              <a:gd name="T88" fmla="*/ 533 w 2797"/>
              <a:gd name="T89" fmla="*/ 2192 h 2797"/>
              <a:gd name="T90" fmla="*/ 702 w 2797"/>
              <a:gd name="T91" fmla="*/ 2345 h 2797"/>
              <a:gd name="T92" fmla="*/ 835 w 2797"/>
              <a:gd name="T93" fmla="*/ 2359 h 2797"/>
              <a:gd name="T94" fmla="*/ 702 w 2797"/>
              <a:gd name="T95" fmla="*/ 2345 h 2797"/>
              <a:gd name="T96" fmla="*/ 1963 w 2797"/>
              <a:gd name="T97" fmla="*/ 2359 h 2797"/>
              <a:gd name="T98" fmla="*/ 2096 w 2797"/>
              <a:gd name="T99" fmla="*/ 2345 h 2797"/>
              <a:gd name="T100" fmla="*/ 1906 w 2797"/>
              <a:gd name="T101" fmla="*/ 2459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7" h="2797">
                <a:moveTo>
                  <a:pt x="2687" y="854"/>
                </a:moveTo>
                <a:cubicBezTo>
                  <a:pt x="2617" y="688"/>
                  <a:pt x="2516" y="538"/>
                  <a:pt x="2388" y="410"/>
                </a:cubicBezTo>
                <a:cubicBezTo>
                  <a:pt x="2259" y="282"/>
                  <a:pt x="2109" y="181"/>
                  <a:pt x="1943" y="110"/>
                </a:cubicBezTo>
                <a:cubicBezTo>
                  <a:pt x="1771" y="37"/>
                  <a:pt x="1588" y="0"/>
                  <a:pt x="1399" y="0"/>
                </a:cubicBezTo>
                <a:cubicBezTo>
                  <a:pt x="1210" y="0"/>
                  <a:pt x="1027" y="37"/>
                  <a:pt x="854" y="110"/>
                </a:cubicBezTo>
                <a:cubicBezTo>
                  <a:pt x="688" y="180"/>
                  <a:pt x="538" y="281"/>
                  <a:pt x="410" y="410"/>
                </a:cubicBezTo>
                <a:cubicBezTo>
                  <a:pt x="282" y="539"/>
                  <a:pt x="181" y="688"/>
                  <a:pt x="110" y="854"/>
                </a:cubicBezTo>
                <a:cubicBezTo>
                  <a:pt x="37" y="1027"/>
                  <a:pt x="0" y="1210"/>
                  <a:pt x="0" y="1399"/>
                </a:cubicBezTo>
                <a:cubicBezTo>
                  <a:pt x="0" y="1588"/>
                  <a:pt x="37" y="1771"/>
                  <a:pt x="110" y="1943"/>
                </a:cubicBezTo>
                <a:cubicBezTo>
                  <a:pt x="180" y="2109"/>
                  <a:pt x="281" y="2259"/>
                  <a:pt x="410" y="2388"/>
                </a:cubicBezTo>
                <a:cubicBezTo>
                  <a:pt x="538" y="2516"/>
                  <a:pt x="688" y="2617"/>
                  <a:pt x="854" y="2687"/>
                </a:cubicBezTo>
                <a:cubicBezTo>
                  <a:pt x="1027" y="2760"/>
                  <a:pt x="1210" y="2797"/>
                  <a:pt x="1399" y="2797"/>
                </a:cubicBezTo>
                <a:cubicBezTo>
                  <a:pt x="1588" y="2797"/>
                  <a:pt x="1771" y="2760"/>
                  <a:pt x="1943" y="2687"/>
                </a:cubicBezTo>
                <a:cubicBezTo>
                  <a:pt x="2109" y="2617"/>
                  <a:pt x="2259" y="2516"/>
                  <a:pt x="2388" y="2388"/>
                </a:cubicBezTo>
                <a:cubicBezTo>
                  <a:pt x="2516" y="2259"/>
                  <a:pt x="2617" y="2109"/>
                  <a:pt x="2687" y="1943"/>
                </a:cubicBezTo>
                <a:cubicBezTo>
                  <a:pt x="2760" y="1771"/>
                  <a:pt x="2797" y="1588"/>
                  <a:pt x="2797" y="1399"/>
                </a:cubicBezTo>
                <a:cubicBezTo>
                  <a:pt x="2797" y="1210"/>
                  <a:pt x="2760" y="1027"/>
                  <a:pt x="2687" y="854"/>
                </a:cubicBezTo>
                <a:close/>
                <a:moveTo>
                  <a:pt x="2077" y="2067"/>
                </a:moveTo>
                <a:cubicBezTo>
                  <a:pt x="2127" y="1897"/>
                  <a:pt x="2157" y="1708"/>
                  <a:pt x="2165" y="1511"/>
                </a:cubicBezTo>
                <a:cubicBezTo>
                  <a:pt x="2568" y="1511"/>
                  <a:pt x="2568" y="1511"/>
                  <a:pt x="2568" y="1511"/>
                </a:cubicBezTo>
                <a:cubicBezTo>
                  <a:pt x="2544" y="1765"/>
                  <a:pt x="2439" y="2003"/>
                  <a:pt x="2265" y="2192"/>
                </a:cubicBezTo>
                <a:cubicBezTo>
                  <a:pt x="2206" y="2146"/>
                  <a:pt x="2143" y="2104"/>
                  <a:pt x="2077" y="2067"/>
                </a:cubicBezTo>
                <a:close/>
                <a:moveTo>
                  <a:pt x="1511" y="1511"/>
                </a:moveTo>
                <a:cubicBezTo>
                  <a:pt x="1943" y="1511"/>
                  <a:pt x="1943" y="1511"/>
                  <a:pt x="1943" y="1511"/>
                </a:cubicBezTo>
                <a:cubicBezTo>
                  <a:pt x="1935" y="1675"/>
                  <a:pt x="1911" y="1832"/>
                  <a:pt x="1872" y="1974"/>
                </a:cubicBezTo>
                <a:cubicBezTo>
                  <a:pt x="1756" y="1932"/>
                  <a:pt x="1635" y="1906"/>
                  <a:pt x="1510" y="1897"/>
                </a:cubicBezTo>
                <a:lnTo>
                  <a:pt x="1511" y="1511"/>
                </a:lnTo>
                <a:close/>
                <a:moveTo>
                  <a:pt x="1511" y="1287"/>
                </a:moveTo>
                <a:cubicBezTo>
                  <a:pt x="1511" y="901"/>
                  <a:pt x="1511" y="901"/>
                  <a:pt x="1511" y="901"/>
                </a:cubicBezTo>
                <a:cubicBezTo>
                  <a:pt x="1636" y="891"/>
                  <a:pt x="1757" y="865"/>
                  <a:pt x="1873" y="823"/>
                </a:cubicBezTo>
                <a:cubicBezTo>
                  <a:pt x="1911" y="965"/>
                  <a:pt x="1935" y="1123"/>
                  <a:pt x="1943" y="1287"/>
                </a:cubicBezTo>
                <a:lnTo>
                  <a:pt x="1511" y="1287"/>
                </a:lnTo>
                <a:close/>
                <a:moveTo>
                  <a:pt x="1511" y="676"/>
                </a:moveTo>
                <a:cubicBezTo>
                  <a:pt x="1511" y="251"/>
                  <a:pt x="1511" y="251"/>
                  <a:pt x="1511" y="251"/>
                </a:cubicBezTo>
                <a:cubicBezTo>
                  <a:pt x="1535" y="263"/>
                  <a:pt x="1560" y="279"/>
                  <a:pt x="1584" y="299"/>
                </a:cubicBezTo>
                <a:cubicBezTo>
                  <a:pt x="1650" y="353"/>
                  <a:pt x="1712" y="436"/>
                  <a:pt x="1765" y="540"/>
                </a:cubicBezTo>
                <a:cubicBezTo>
                  <a:pt x="1777" y="563"/>
                  <a:pt x="1788" y="587"/>
                  <a:pt x="1799" y="612"/>
                </a:cubicBezTo>
                <a:cubicBezTo>
                  <a:pt x="1707" y="645"/>
                  <a:pt x="1610" y="667"/>
                  <a:pt x="1511" y="676"/>
                </a:cubicBezTo>
                <a:close/>
                <a:moveTo>
                  <a:pt x="1213" y="299"/>
                </a:moveTo>
                <a:cubicBezTo>
                  <a:pt x="1238" y="279"/>
                  <a:pt x="1262" y="263"/>
                  <a:pt x="1287" y="251"/>
                </a:cubicBezTo>
                <a:cubicBezTo>
                  <a:pt x="1287" y="676"/>
                  <a:pt x="1287" y="676"/>
                  <a:pt x="1287" y="676"/>
                </a:cubicBezTo>
                <a:cubicBezTo>
                  <a:pt x="1188" y="667"/>
                  <a:pt x="1091" y="645"/>
                  <a:pt x="999" y="612"/>
                </a:cubicBezTo>
                <a:cubicBezTo>
                  <a:pt x="1010" y="587"/>
                  <a:pt x="1021" y="563"/>
                  <a:pt x="1033" y="540"/>
                </a:cubicBezTo>
                <a:cubicBezTo>
                  <a:pt x="1085" y="436"/>
                  <a:pt x="1148" y="353"/>
                  <a:pt x="1213" y="299"/>
                </a:cubicBezTo>
                <a:close/>
                <a:moveTo>
                  <a:pt x="1287" y="901"/>
                </a:moveTo>
                <a:cubicBezTo>
                  <a:pt x="1287" y="1287"/>
                  <a:pt x="1287" y="1287"/>
                  <a:pt x="1287" y="1287"/>
                </a:cubicBezTo>
                <a:cubicBezTo>
                  <a:pt x="855" y="1287"/>
                  <a:pt x="855" y="1287"/>
                  <a:pt x="855" y="1287"/>
                </a:cubicBezTo>
                <a:cubicBezTo>
                  <a:pt x="862" y="1123"/>
                  <a:pt x="886" y="965"/>
                  <a:pt x="925" y="823"/>
                </a:cubicBezTo>
                <a:cubicBezTo>
                  <a:pt x="1041" y="865"/>
                  <a:pt x="1162" y="891"/>
                  <a:pt x="1287" y="901"/>
                </a:cubicBezTo>
                <a:close/>
                <a:moveTo>
                  <a:pt x="1287" y="1511"/>
                </a:moveTo>
                <a:cubicBezTo>
                  <a:pt x="1287" y="1896"/>
                  <a:pt x="1287" y="1896"/>
                  <a:pt x="1287" y="1896"/>
                </a:cubicBezTo>
                <a:cubicBezTo>
                  <a:pt x="1163" y="1906"/>
                  <a:pt x="1042" y="1932"/>
                  <a:pt x="925" y="1974"/>
                </a:cubicBezTo>
                <a:cubicBezTo>
                  <a:pt x="886" y="1832"/>
                  <a:pt x="862" y="1675"/>
                  <a:pt x="854" y="1510"/>
                </a:cubicBezTo>
                <a:lnTo>
                  <a:pt x="1287" y="1511"/>
                </a:lnTo>
                <a:close/>
                <a:moveTo>
                  <a:pt x="1287" y="2121"/>
                </a:moveTo>
                <a:cubicBezTo>
                  <a:pt x="1287" y="2547"/>
                  <a:pt x="1287" y="2547"/>
                  <a:pt x="1287" y="2547"/>
                </a:cubicBezTo>
                <a:cubicBezTo>
                  <a:pt x="1262" y="2534"/>
                  <a:pt x="1238" y="2518"/>
                  <a:pt x="1213" y="2499"/>
                </a:cubicBezTo>
                <a:cubicBezTo>
                  <a:pt x="1148" y="2444"/>
                  <a:pt x="1085" y="2361"/>
                  <a:pt x="1032" y="2258"/>
                </a:cubicBezTo>
                <a:cubicBezTo>
                  <a:pt x="1020" y="2235"/>
                  <a:pt x="1009" y="2211"/>
                  <a:pt x="998" y="2186"/>
                </a:cubicBezTo>
                <a:cubicBezTo>
                  <a:pt x="1091" y="2152"/>
                  <a:pt x="1188" y="2131"/>
                  <a:pt x="1287" y="2121"/>
                </a:cubicBezTo>
                <a:close/>
                <a:moveTo>
                  <a:pt x="1584" y="2499"/>
                </a:moveTo>
                <a:cubicBezTo>
                  <a:pt x="1560" y="2518"/>
                  <a:pt x="1535" y="2534"/>
                  <a:pt x="1511" y="2547"/>
                </a:cubicBezTo>
                <a:cubicBezTo>
                  <a:pt x="1511" y="2121"/>
                  <a:pt x="1511" y="2121"/>
                  <a:pt x="1511" y="2121"/>
                </a:cubicBezTo>
                <a:cubicBezTo>
                  <a:pt x="1610" y="2131"/>
                  <a:pt x="1707" y="2152"/>
                  <a:pt x="1799" y="2186"/>
                </a:cubicBezTo>
                <a:cubicBezTo>
                  <a:pt x="1788" y="2211"/>
                  <a:pt x="1777" y="2235"/>
                  <a:pt x="1765" y="2258"/>
                </a:cubicBezTo>
                <a:cubicBezTo>
                  <a:pt x="1712" y="2361"/>
                  <a:pt x="1650" y="2444"/>
                  <a:pt x="1584" y="2499"/>
                </a:cubicBezTo>
                <a:close/>
                <a:moveTo>
                  <a:pt x="2165" y="1287"/>
                </a:moveTo>
                <a:cubicBezTo>
                  <a:pt x="2157" y="1090"/>
                  <a:pt x="2127" y="901"/>
                  <a:pt x="2077" y="731"/>
                </a:cubicBezTo>
                <a:cubicBezTo>
                  <a:pt x="2143" y="694"/>
                  <a:pt x="2205" y="652"/>
                  <a:pt x="2265" y="605"/>
                </a:cubicBezTo>
                <a:cubicBezTo>
                  <a:pt x="2439" y="795"/>
                  <a:pt x="2544" y="1032"/>
                  <a:pt x="2568" y="1287"/>
                </a:cubicBezTo>
                <a:lnTo>
                  <a:pt x="2165" y="1287"/>
                </a:lnTo>
                <a:close/>
                <a:moveTo>
                  <a:pt x="2095" y="453"/>
                </a:moveTo>
                <a:cubicBezTo>
                  <a:pt x="2064" y="476"/>
                  <a:pt x="2033" y="497"/>
                  <a:pt x="2000" y="516"/>
                </a:cubicBezTo>
                <a:cubicBezTo>
                  <a:pt x="1988" y="490"/>
                  <a:pt x="1976" y="464"/>
                  <a:pt x="1963" y="438"/>
                </a:cubicBezTo>
                <a:cubicBezTo>
                  <a:pt x="1945" y="403"/>
                  <a:pt x="1926" y="370"/>
                  <a:pt x="1906" y="339"/>
                </a:cubicBezTo>
                <a:cubicBezTo>
                  <a:pt x="1972" y="371"/>
                  <a:pt x="2036" y="409"/>
                  <a:pt x="2095" y="453"/>
                </a:cubicBezTo>
                <a:close/>
                <a:moveTo>
                  <a:pt x="891" y="339"/>
                </a:moveTo>
                <a:cubicBezTo>
                  <a:pt x="871" y="370"/>
                  <a:pt x="852" y="403"/>
                  <a:pt x="835" y="438"/>
                </a:cubicBezTo>
                <a:cubicBezTo>
                  <a:pt x="822" y="464"/>
                  <a:pt x="809" y="490"/>
                  <a:pt x="797" y="516"/>
                </a:cubicBezTo>
                <a:cubicBezTo>
                  <a:pt x="765" y="497"/>
                  <a:pt x="733" y="476"/>
                  <a:pt x="702" y="453"/>
                </a:cubicBezTo>
                <a:cubicBezTo>
                  <a:pt x="762" y="409"/>
                  <a:pt x="825" y="371"/>
                  <a:pt x="891" y="339"/>
                </a:cubicBezTo>
                <a:close/>
                <a:moveTo>
                  <a:pt x="533" y="605"/>
                </a:moveTo>
                <a:cubicBezTo>
                  <a:pt x="592" y="652"/>
                  <a:pt x="655" y="694"/>
                  <a:pt x="720" y="730"/>
                </a:cubicBezTo>
                <a:cubicBezTo>
                  <a:pt x="670" y="901"/>
                  <a:pt x="640" y="1090"/>
                  <a:pt x="632" y="1287"/>
                </a:cubicBezTo>
                <a:cubicBezTo>
                  <a:pt x="229" y="1287"/>
                  <a:pt x="229" y="1287"/>
                  <a:pt x="229" y="1287"/>
                </a:cubicBezTo>
                <a:cubicBezTo>
                  <a:pt x="253" y="1032"/>
                  <a:pt x="359" y="795"/>
                  <a:pt x="533" y="605"/>
                </a:cubicBezTo>
                <a:close/>
                <a:moveTo>
                  <a:pt x="229" y="1511"/>
                </a:moveTo>
                <a:cubicBezTo>
                  <a:pt x="632" y="1511"/>
                  <a:pt x="632" y="1511"/>
                  <a:pt x="632" y="1511"/>
                </a:cubicBezTo>
                <a:cubicBezTo>
                  <a:pt x="640" y="1708"/>
                  <a:pt x="670" y="1897"/>
                  <a:pt x="720" y="2067"/>
                </a:cubicBezTo>
                <a:cubicBezTo>
                  <a:pt x="654" y="2104"/>
                  <a:pt x="592" y="2146"/>
                  <a:pt x="533" y="2192"/>
                </a:cubicBezTo>
                <a:cubicBezTo>
                  <a:pt x="359" y="2003"/>
                  <a:pt x="253" y="1765"/>
                  <a:pt x="229" y="1511"/>
                </a:cubicBezTo>
                <a:close/>
                <a:moveTo>
                  <a:pt x="702" y="2345"/>
                </a:moveTo>
                <a:cubicBezTo>
                  <a:pt x="733" y="2322"/>
                  <a:pt x="765" y="2300"/>
                  <a:pt x="798" y="2281"/>
                </a:cubicBezTo>
                <a:cubicBezTo>
                  <a:pt x="810" y="2308"/>
                  <a:pt x="822" y="2334"/>
                  <a:pt x="835" y="2359"/>
                </a:cubicBezTo>
                <a:cubicBezTo>
                  <a:pt x="853" y="2394"/>
                  <a:pt x="872" y="2427"/>
                  <a:pt x="892" y="2459"/>
                </a:cubicBezTo>
                <a:cubicBezTo>
                  <a:pt x="825" y="2427"/>
                  <a:pt x="762" y="2389"/>
                  <a:pt x="702" y="2345"/>
                </a:cubicBezTo>
                <a:close/>
                <a:moveTo>
                  <a:pt x="1906" y="2459"/>
                </a:moveTo>
                <a:cubicBezTo>
                  <a:pt x="1926" y="2427"/>
                  <a:pt x="1945" y="2394"/>
                  <a:pt x="1963" y="2359"/>
                </a:cubicBezTo>
                <a:cubicBezTo>
                  <a:pt x="1976" y="2334"/>
                  <a:pt x="1988" y="2308"/>
                  <a:pt x="2000" y="2281"/>
                </a:cubicBezTo>
                <a:cubicBezTo>
                  <a:pt x="2033" y="2300"/>
                  <a:pt x="2065" y="2322"/>
                  <a:pt x="2096" y="2345"/>
                </a:cubicBezTo>
                <a:cubicBezTo>
                  <a:pt x="2036" y="2389"/>
                  <a:pt x="1972" y="2427"/>
                  <a:pt x="1906" y="2459"/>
                </a:cubicBezTo>
                <a:close/>
                <a:moveTo>
                  <a:pt x="1906" y="2459"/>
                </a:moveTo>
                <a:cubicBezTo>
                  <a:pt x="1906" y="2459"/>
                  <a:pt x="1906" y="2459"/>
                  <a:pt x="1906" y="2459"/>
                </a:cubicBezTo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33" name="íśļïḓê"/>
          <p:cNvSpPr/>
          <p:nvPr/>
        </p:nvSpPr>
        <p:spPr bwMode="auto">
          <a:xfrm>
            <a:off x="6805466" y="2042284"/>
            <a:ext cx="843613" cy="843613"/>
          </a:xfrm>
          <a:custGeom>
            <a:avLst/>
            <a:gdLst>
              <a:gd name="T0" fmla="*/ 2388 w 2797"/>
              <a:gd name="T1" fmla="*/ 410 h 2797"/>
              <a:gd name="T2" fmla="*/ 1399 w 2797"/>
              <a:gd name="T3" fmla="*/ 0 h 2797"/>
              <a:gd name="T4" fmla="*/ 410 w 2797"/>
              <a:gd name="T5" fmla="*/ 410 h 2797"/>
              <a:gd name="T6" fmla="*/ 0 w 2797"/>
              <a:gd name="T7" fmla="*/ 1399 h 2797"/>
              <a:gd name="T8" fmla="*/ 410 w 2797"/>
              <a:gd name="T9" fmla="*/ 2388 h 2797"/>
              <a:gd name="T10" fmla="*/ 1399 w 2797"/>
              <a:gd name="T11" fmla="*/ 2797 h 2797"/>
              <a:gd name="T12" fmla="*/ 2388 w 2797"/>
              <a:gd name="T13" fmla="*/ 2388 h 2797"/>
              <a:gd name="T14" fmla="*/ 2797 w 2797"/>
              <a:gd name="T15" fmla="*/ 1399 h 2797"/>
              <a:gd name="T16" fmla="*/ 2077 w 2797"/>
              <a:gd name="T17" fmla="*/ 2067 h 2797"/>
              <a:gd name="T18" fmla="*/ 2568 w 2797"/>
              <a:gd name="T19" fmla="*/ 1511 h 2797"/>
              <a:gd name="T20" fmla="*/ 2077 w 2797"/>
              <a:gd name="T21" fmla="*/ 2067 h 2797"/>
              <a:gd name="T22" fmla="*/ 1943 w 2797"/>
              <a:gd name="T23" fmla="*/ 1511 h 2797"/>
              <a:gd name="T24" fmla="*/ 1510 w 2797"/>
              <a:gd name="T25" fmla="*/ 1897 h 2797"/>
              <a:gd name="T26" fmla="*/ 1511 w 2797"/>
              <a:gd name="T27" fmla="*/ 1287 h 2797"/>
              <a:gd name="T28" fmla="*/ 1873 w 2797"/>
              <a:gd name="T29" fmla="*/ 823 h 2797"/>
              <a:gd name="T30" fmla="*/ 1511 w 2797"/>
              <a:gd name="T31" fmla="*/ 1287 h 2797"/>
              <a:gd name="T32" fmla="*/ 1511 w 2797"/>
              <a:gd name="T33" fmla="*/ 251 h 2797"/>
              <a:gd name="T34" fmla="*/ 1765 w 2797"/>
              <a:gd name="T35" fmla="*/ 540 h 2797"/>
              <a:gd name="T36" fmla="*/ 1511 w 2797"/>
              <a:gd name="T37" fmla="*/ 676 h 2797"/>
              <a:gd name="T38" fmla="*/ 1287 w 2797"/>
              <a:gd name="T39" fmla="*/ 251 h 2797"/>
              <a:gd name="T40" fmla="*/ 999 w 2797"/>
              <a:gd name="T41" fmla="*/ 612 h 2797"/>
              <a:gd name="T42" fmla="*/ 1213 w 2797"/>
              <a:gd name="T43" fmla="*/ 299 h 2797"/>
              <a:gd name="T44" fmla="*/ 1287 w 2797"/>
              <a:gd name="T45" fmla="*/ 1287 h 2797"/>
              <a:gd name="T46" fmla="*/ 925 w 2797"/>
              <a:gd name="T47" fmla="*/ 823 h 2797"/>
              <a:gd name="T48" fmla="*/ 1287 w 2797"/>
              <a:gd name="T49" fmla="*/ 1511 h 2797"/>
              <a:gd name="T50" fmla="*/ 925 w 2797"/>
              <a:gd name="T51" fmla="*/ 1974 h 2797"/>
              <a:gd name="T52" fmla="*/ 1287 w 2797"/>
              <a:gd name="T53" fmla="*/ 1511 h 2797"/>
              <a:gd name="T54" fmla="*/ 1287 w 2797"/>
              <a:gd name="T55" fmla="*/ 2547 h 2797"/>
              <a:gd name="T56" fmla="*/ 1032 w 2797"/>
              <a:gd name="T57" fmla="*/ 2258 h 2797"/>
              <a:gd name="T58" fmla="*/ 1287 w 2797"/>
              <a:gd name="T59" fmla="*/ 2121 h 2797"/>
              <a:gd name="T60" fmla="*/ 1511 w 2797"/>
              <a:gd name="T61" fmla="*/ 2547 h 2797"/>
              <a:gd name="T62" fmla="*/ 1799 w 2797"/>
              <a:gd name="T63" fmla="*/ 2186 h 2797"/>
              <a:gd name="T64" fmla="*/ 1584 w 2797"/>
              <a:gd name="T65" fmla="*/ 2499 h 2797"/>
              <a:gd name="T66" fmla="*/ 2077 w 2797"/>
              <a:gd name="T67" fmla="*/ 731 h 2797"/>
              <a:gd name="T68" fmla="*/ 2568 w 2797"/>
              <a:gd name="T69" fmla="*/ 1287 h 2797"/>
              <a:gd name="T70" fmla="*/ 2095 w 2797"/>
              <a:gd name="T71" fmla="*/ 453 h 2797"/>
              <a:gd name="T72" fmla="*/ 1963 w 2797"/>
              <a:gd name="T73" fmla="*/ 438 h 2797"/>
              <a:gd name="T74" fmla="*/ 2095 w 2797"/>
              <a:gd name="T75" fmla="*/ 453 h 2797"/>
              <a:gd name="T76" fmla="*/ 835 w 2797"/>
              <a:gd name="T77" fmla="*/ 438 h 2797"/>
              <a:gd name="T78" fmla="*/ 702 w 2797"/>
              <a:gd name="T79" fmla="*/ 453 h 2797"/>
              <a:gd name="T80" fmla="*/ 533 w 2797"/>
              <a:gd name="T81" fmla="*/ 605 h 2797"/>
              <a:gd name="T82" fmla="*/ 632 w 2797"/>
              <a:gd name="T83" fmla="*/ 1287 h 2797"/>
              <a:gd name="T84" fmla="*/ 533 w 2797"/>
              <a:gd name="T85" fmla="*/ 605 h 2797"/>
              <a:gd name="T86" fmla="*/ 632 w 2797"/>
              <a:gd name="T87" fmla="*/ 1511 h 2797"/>
              <a:gd name="T88" fmla="*/ 533 w 2797"/>
              <a:gd name="T89" fmla="*/ 2192 h 2797"/>
              <a:gd name="T90" fmla="*/ 702 w 2797"/>
              <a:gd name="T91" fmla="*/ 2345 h 2797"/>
              <a:gd name="T92" fmla="*/ 835 w 2797"/>
              <a:gd name="T93" fmla="*/ 2359 h 2797"/>
              <a:gd name="T94" fmla="*/ 702 w 2797"/>
              <a:gd name="T95" fmla="*/ 2345 h 2797"/>
              <a:gd name="T96" fmla="*/ 1963 w 2797"/>
              <a:gd name="T97" fmla="*/ 2359 h 2797"/>
              <a:gd name="T98" fmla="*/ 2096 w 2797"/>
              <a:gd name="T99" fmla="*/ 2345 h 2797"/>
              <a:gd name="T100" fmla="*/ 1906 w 2797"/>
              <a:gd name="T101" fmla="*/ 2459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7" h="2797">
                <a:moveTo>
                  <a:pt x="2687" y="854"/>
                </a:moveTo>
                <a:cubicBezTo>
                  <a:pt x="2617" y="688"/>
                  <a:pt x="2516" y="538"/>
                  <a:pt x="2388" y="410"/>
                </a:cubicBezTo>
                <a:cubicBezTo>
                  <a:pt x="2259" y="282"/>
                  <a:pt x="2109" y="181"/>
                  <a:pt x="1943" y="110"/>
                </a:cubicBezTo>
                <a:cubicBezTo>
                  <a:pt x="1771" y="37"/>
                  <a:pt x="1588" y="0"/>
                  <a:pt x="1399" y="0"/>
                </a:cubicBezTo>
                <a:cubicBezTo>
                  <a:pt x="1210" y="0"/>
                  <a:pt x="1027" y="37"/>
                  <a:pt x="854" y="110"/>
                </a:cubicBezTo>
                <a:cubicBezTo>
                  <a:pt x="688" y="180"/>
                  <a:pt x="538" y="281"/>
                  <a:pt x="410" y="410"/>
                </a:cubicBezTo>
                <a:cubicBezTo>
                  <a:pt x="282" y="539"/>
                  <a:pt x="181" y="688"/>
                  <a:pt x="110" y="854"/>
                </a:cubicBezTo>
                <a:cubicBezTo>
                  <a:pt x="37" y="1027"/>
                  <a:pt x="0" y="1210"/>
                  <a:pt x="0" y="1399"/>
                </a:cubicBezTo>
                <a:cubicBezTo>
                  <a:pt x="0" y="1588"/>
                  <a:pt x="37" y="1771"/>
                  <a:pt x="110" y="1943"/>
                </a:cubicBezTo>
                <a:cubicBezTo>
                  <a:pt x="180" y="2109"/>
                  <a:pt x="281" y="2259"/>
                  <a:pt x="410" y="2388"/>
                </a:cubicBezTo>
                <a:cubicBezTo>
                  <a:pt x="538" y="2516"/>
                  <a:pt x="688" y="2617"/>
                  <a:pt x="854" y="2687"/>
                </a:cubicBezTo>
                <a:cubicBezTo>
                  <a:pt x="1027" y="2760"/>
                  <a:pt x="1210" y="2797"/>
                  <a:pt x="1399" y="2797"/>
                </a:cubicBezTo>
                <a:cubicBezTo>
                  <a:pt x="1588" y="2797"/>
                  <a:pt x="1771" y="2760"/>
                  <a:pt x="1943" y="2687"/>
                </a:cubicBezTo>
                <a:cubicBezTo>
                  <a:pt x="2109" y="2617"/>
                  <a:pt x="2259" y="2516"/>
                  <a:pt x="2388" y="2388"/>
                </a:cubicBezTo>
                <a:cubicBezTo>
                  <a:pt x="2516" y="2259"/>
                  <a:pt x="2617" y="2109"/>
                  <a:pt x="2687" y="1943"/>
                </a:cubicBezTo>
                <a:cubicBezTo>
                  <a:pt x="2760" y="1771"/>
                  <a:pt x="2797" y="1588"/>
                  <a:pt x="2797" y="1399"/>
                </a:cubicBezTo>
                <a:cubicBezTo>
                  <a:pt x="2797" y="1210"/>
                  <a:pt x="2760" y="1027"/>
                  <a:pt x="2687" y="854"/>
                </a:cubicBezTo>
                <a:close/>
                <a:moveTo>
                  <a:pt x="2077" y="2067"/>
                </a:moveTo>
                <a:cubicBezTo>
                  <a:pt x="2127" y="1897"/>
                  <a:pt x="2157" y="1708"/>
                  <a:pt x="2165" y="1511"/>
                </a:cubicBezTo>
                <a:cubicBezTo>
                  <a:pt x="2568" y="1511"/>
                  <a:pt x="2568" y="1511"/>
                  <a:pt x="2568" y="1511"/>
                </a:cubicBezTo>
                <a:cubicBezTo>
                  <a:pt x="2544" y="1765"/>
                  <a:pt x="2439" y="2003"/>
                  <a:pt x="2265" y="2192"/>
                </a:cubicBezTo>
                <a:cubicBezTo>
                  <a:pt x="2206" y="2146"/>
                  <a:pt x="2143" y="2104"/>
                  <a:pt x="2077" y="2067"/>
                </a:cubicBezTo>
                <a:close/>
                <a:moveTo>
                  <a:pt x="1511" y="1511"/>
                </a:moveTo>
                <a:cubicBezTo>
                  <a:pt x="1943" y="1511"/>
                  <a:pt x="1943" y="1511"/>
                  <a:pt x="1943" y="1511"/>
                </a:cubicBezTo>
                <a:cubicBezTo>
                  <a:pt x="1935" y="1675"/>
                  <a:pt x="1911" y="1832"/>
                  <a:pt x="1872" y="1974"/>
                </a:cubicBezTo>
                <a:cubicBezTo>
                  <a:pt x="1756" y="1932"/>
                  <a:pt x="1635" y="1906"/>
                  <a:pt x="1510" y="1897"/>
                </a:cubicBezTo>
                <a:lnTo>
                  <a:pt x="1511" y="1511"/>
                </a:lnTo>
                <a:close/>
                <a:moveTo>
                  <a:pt x="1511" y="1287"/>
                </a:moveTo>
                <a:cubicBezTo>
                  <a:pt x="1511" y="901"/>
                  <a:pt x="1511" y="901"/>
                  <a:pt x="1511" y="901"/>
                </a:cubicBezTo>
                <a:cubicBezTo>
                  <a:pt x="1636" y="891"/>
                  <a:pt x="1757" y="865"/>
                  <a:pt x="1873" y="823"/>
                </a:cubicBezTo>
                <a:cubicBezTo>
                  <a:pt x="1911" y="965"/>
                  <a:pt x="1935" y="1123"/>
                  <a:pt x="1943" y="1287"/>
                </a:cubicBezTo>
                <a:lnTo>
                  <a:pt x="1511" y="1287"/>
                </a:lnTo>
                <a:close/>
                <a:moveTo>
                  <a:pt x="1511" y="676"/>
                </a:moveTo>
                <a:cubicBezTo>
                  <a:pt x="1511" y="251"/>
                  <a:pt x="1511" y="251"/>
                  <a:pt x="1511" y="251"/>
                </a:cubicBezTo>
                <a:cubicBezTo>
                  <a:pt x="1535" y="263"/>
                  <a:pt x="1560" y="279"/>
                  <a:pt x="1584" y="299"/>
                </a:cubicBezTo>
                <a:cubicBezTo>
                  <a:pt x="1650" y="353"/>
                  <a:pt x="1712" y="436"/>
                  <a:pt x="1765" y="540"/>
                </a:cubicBezTo>
                <a:cubicBezTo>
                  <a:pt x="1777" y="563"/>
                  <a:pt x="1788" y="587"/>
                  <a:pt x="1799" y="612"/>
                </a:cubicBezTo>
                <a:cubicBezTo>
                  <a:pt x="1707" y="645"/>
                  <a:pt x="1610" y="667"/>
                  <a:pt x="1511" y="676"/>
                </a:cubicBezTo>
                <a:close/>
                <a:moveTo>
                  <a:pt x="1213" y="299"/>
                </a:moveTo>
                <a:cubicBezTo>
                  <a:pt x="1238" y="279"/>
                  <a:pt x="1262" y="263"/>
                  <a:pt x="1287" y="251"/>
                </a:cubicBezTo>
                <a:cubicBezTo>
                  <a:pt x="1287" y="676"/>
                  <a:pt x="1287" y="676"/>
                  <a:pt x="1287" y="676"/>
                </a:cubicBezTo>
                <a:cubicBezTo>
                  <a:pt x="1188" y="667"/>
                  <a:pt x="1091" y="645"/>
                  <a:pt x="999" y="612"/>
                </a:cubicBezTo>
                <a:cubicBezTo>
                  <a:pt x="1010" y="587"/>
                  <a:pt x="1021" y="563"/>
                  <a:pt x="1033" y="540"/>
                </a:cubicBezTo>
                <a:cubicBezTo>
                  <a:pt x="1085" y="436"/>
                  <a:pt x="1148" y="353"/>
                  <a:pt x="1213" y="299"/>
                </a:cubicBezTo>
                <a:close/>
                <a:moveTo>
                  <a:pt x="1287" y="901"/>
                </a:moveTo>
                <a:cubicBezTo>
                  <a:pt x="1287" y="1287"/>
                  <a:pt x="1287" y="1287"/>
                  <a:pt x="1287" y="1287"/>
                </a:cubicBezTo>
                <a:cubicBezTo>
                  <a:pt x="855" y="1287"/>
                  <a:pt x="855" y="1287"/>
                  <a:pt x="855" y="1287"/>
                </a:cubicBezTo>
                <a:cubicBezTo>
                  <a:pt x="862" y="1123"/>
                  <a:pt x="886" y="965"/>
                  <a:pt x="925" y="823"/>
                </a:cubicBezTo>
                <a:cubicBezTo>
                  <a:pt x="1041" y="865"/>
                  <a:pt x="1162" y="891"/>
                  <a:pt x="1287" y="901"/>
                </a:cubicBezTo>
                <a:close/>
                <a:moveTo>
                  <a:pt x="1287" y="1511"/>
                </a:moveTo>
                <a:cubicBezTo>
                  <a:pt x="1287" y="1896"/>
                  <a:pt x="1287" y="1896"/>
                  <a:pt x="1287" y="1896"/>
                </a:cubicBezTo>
                <a:cubicBezTo>
                  <a:pt x="1163" y="1906"/>
                  <a:pt x="1042" y="1932"/>
                  <a:pt x="925" y="1974"/>
                </a:cubicBezTo>
                <a:cubicBezTo>
                  <a:pt x="886" y="1832"/>
                  <a:pt x="862" y="1675"/>
                  <a:pt x="854" y="1510"/>
                </a:cubicBezTo>
                <a:lnTo>
                  <a:pt x="1287" y="1511"/>
                </a:lnTo>
                <a:close/>
                <a:moveTo>
                  <a:pt x="1287" y="2121"/>
                </a:moveTo>
                <a:cubicBezTo>
                  <a:pt x="1287" y="2547"/>
                  <a:pt x="1287" y="2547"/>
                  <a:pt x="1287" y="2547"/>
                </a:cubicBezTo>
                <a:cubicBezTo>
                  <a:pt x="1262" y="2534"/>
                  <a:pt x="1238" y="2518"/>
                  <a:pt x="1213" y="2499"/>
                </a:cubicBezTo>
                <a:cubicBezTo>
                  <a:pt x="1148" y="2444"/>
                  <a:pt x="1085" y="2361"/>
                  <a:pt x="1032" y="2258"/>
                </a:cubicBezTo>
                <a:cubicBezTo>
                  <a:pt x="1020" y="2235"/>
                  <a:pt x="1009" y="2211"/>
                  <a:pt x="998" y="2186"/>
                </a:cubicBezTo>
                <a:cubicBezTo>
                  <a:pt x="1091" y="2152"/>
                  <a:pt x="1188" y="2131"/>
                  <a:pt x="1287" y="2121"/>
                </a:cubicBezTo>
                <a:close/>
                <a:moveTo>
                  <a:pt x="1584" y="2499"/>
                </a:moveTo>
                <a:cubicBezTo>
                  <a:pt x="1560" y="2518"/>
                  <a:pt x="1535" y="2534"/>
                  <a:pt x="1511" y="2547"/>
                </a:cubicBezTo>
                <a:cubicBezTo>
                  <a:pt x="1511" y="2121"/>
                  <a:pt x="1511" y="2121"/>
                  <a:pt x="1511" y="2121"/>
                </a:cubicBezTo>
                <a:cubicBezTo>
                  <a:pt x="1610" y="2131"/>
                  <a:pt x="1707" y="2152"/>
                  <a:pt x="1799" y="2186"/>
                </a:cubicBezTo>
                <a:cubicBezTo>
                  <a:pt x="1788" y="2211"/>
                  <a:pt x="1777" y="2235"/>
                  <a:pt x="1765" y="2258"/>
                </a:cubicBezTo>
                <a:cubicBezTo>
                  <a:pt x="1712" y="2361"/>
                  <a:pt x="1650" y="2444"/>
                  <a:pt x="1584" y="2499"/>
                </a:cubicBezTo>
                <a:close/>
                <a:moveTo>
                  <a:pt x="2165" y="1287"/>
                </a:moveTo>
                <a:cubicBezTo>
                  <a:pt x="2157" y="1090"/>
                  <a:pt x="2127" y="901"/>
                  <a:pt x="2077" y="731"/>
                </a:cubicBezTo>
                <a:cubicBezTo>
                  <a:pt x="2143" y="694"/>
                  <a:pt x="2205" y="652"/>
                  <a:pt x="2265" y="605"/>
                </a:cubicBezTo>
                <a:cubicBezTo>
                  <a:pt x="2439" y="795"/>
                  <a:pt x="2544" y="1032"/>
                  <a:pt x="2568" y="1287"/>
                </a:cubicBezTo>
                <a:lnTo>
                  <a:pt x="2165" y="1287"/>
                </a:lnTo>
                <a:close/>
                <a:moveTo>
                  <a:pt x="2095" y="453"/>
                </a:moveTo>
                <a:cubicBezTo>
                  <a:pt x="2064" y="476"/>
                  <a:pt x="2033" y="497"/>
                  <a:pt x="2000" y="516"/>
                </a:cubicBezTo>
                <a:cubicBezTo>
                  <a:pt x="1988" y="490"/>
                  <a:pt x="1976" y="464"/>
                  <a:pt x="1963" y="438"/>
                </a:cubicBezTo>
                <a:cubicBezTo>
                  <a:pt x="1945" y="403"/>
                  <a:pt x="1926" y="370"/>
                  <a:pt x="1906" y="339"/>
                </a:cubicBezTo>
                <a:cubicBezTo>
                  <a:pt x="1972" y="371"/>
                  <a:pt x="2036" y="409"/>
                  <a:pt x="2095" y="453"/>
                </a:cubicBezTo>
                <a:close/>
                <a:moveTo>
                  <a:pt x="891" y="339"/>
                </a:moveTo>
                <a:cubicBezTo>
                  <a:pt x="871" y="370"/>
                  <a:pt x="852" y="403"/>
                  <a:pt x="835" y="438"/>
                </a:cubicBezTo>
                <a:cubicBezTo>
                  <a:pt x="822" y="464"/>
                  <a:pt x="809" y="490"/>
                  <a:pt x="797" y="516"/>
                </a:cubicBezTo>
                <a:cubicBezTo>
                  <a:pt x="765" y="497"/>
                  <a:pt x="733" y="476"/>
                  <a:pt x="702" y="453"/>
                </a:cubicBezTo>
                <a:cubicBezTo>
                  <a:pt x="762" y="409"/>
                  <a:pt x="825" y="371"/>
                  <a:pt x="891" y="339"/>
                </a:cubicBezTo>
                <a:close/>
                <a:moveTo>
                  <a:pt x="533" y="605"/>
                </a:moveTo>
                <a:cubicBezTo>
                  <a:pt x="592" y="652"/>
                  <a:pt x="655" y="694"/>
                  <a:pt x="720" y="730"/>
                </a:cubicBezTo>
                <a:cubicBezTo>
                  <a:pt x="670" y="901"/>
                  <a:pt x="640" y="1090"/>
                  <a:pt x="632" y="1287"/>
                </a:cubicBezTo>
                <a:cubicBezTo>
                  <a:pt x="229" y="1287"/>
                  <a:pt x="229" y="1287"/>
                  <a:pt x="229" y="1287"/>
                </a:cubicBezTo>
                <a:cubicBezTo>
                  <a:pt x="253" y="1032"/>
                  <a:pt x="359" y="795"/>
                  <a:pt x="533" y="605"/>
                </a:cubicBezTo>
                <a:close/>
                <a:moveTo>
                  <a:pt x="229" y="1511"/>
                </a:moveTo>
                <a:cubicBezTo>
                  <a:pt x="632" y="1511"/>
                  <a:pt x="632" y="1511"/>
                  <a:pt x="632" y="1511"/>
                </a:cubicBezTo>
                <a:cubicBezTo>
                  <a:pt x="640" y="1708"/>
                  <a:pt x="670" y="1897"/>
                  <a:pt x="720" y="2067"/>
                </a:cubicBezTo>
                <a:cubicBezTo>
                  <a:pt x="654" y="2104"/>
                  <a:pt x="592" y="2146"/>
                  <a:pt x="533" y="2192"/>
                </a:cubicBezTo>
                <a:cubicBezTo>
                  <a:pt x="359" y="2003"/>
                  <a:pt x="253" y="1765"/>
                  <a:pt x="229" y="1511"/>
                </a:cubicBezTo>
                <a:close/>
                <a:moveTo>
                  <a:pt x="702" y="2345"/>
                </a:moveTo>
                <a:cubicBezTo>
                  <a:pt x="733" y="2322"/>
                  <a:pt x="765" y="2300"/>
                  <a:pt x="798" y="2281"/>
                </a:cubicBezTo>
                <a:cubicBezTo>
                  <a:pt x="810" y="2308"/>
                  <a:pt x="822" y="2334"/>
                  <a:pt x="835" y="2359"/>
                </a:cubicBezTo>
                <a:cubicBezTo>
                  <a:pt x="853" y="2394"/>
                  <a:pt x="872" y="2427"/>
                  <a:pt x="892" y="2459"/>
                </a:cubicBezTo>
                <a:cubicBezTo>
                  <a:pt x="825" y="2427"/>
                  <a:pt x="762" y="2389"/>
                  <a:pt x="702" y="2345"/>
                </a:cubicBezTo>
                <a:close/>
                <a:moveTo>
                  <a:pt x="1906" y="2459"/>
                </a:moveTo>
                <a:cubicBezTo>
                  <a:pt x="1926" y="2427"/>
                  <a:pt x="1945" y="2394"/>
                  <a:pt x="1963" y="2359"/>
                </a:cubicBezTo>
                <a:cubicBezTo>
                  <a:pt x="1976" y="2334"/>
                  <a:pt x="1988" y="2308"/>
                  <a:pt x="2000" y="2281"/>
                </a:cubicBezTo>
                <a:cubicBezTo>
                  <a:pt x="2033" y="2300"/>
                  <a:pt x="2065" y="2322"/>
                  <a:pt x="2096" y="2345"/>
                </a:cubicBezTo>
                <a:cubicBezTo>
                  <a:pt x="2036" y="2389"/>
                  <a:pt x="1972" y="2427"/>
                  <a:pt x="1906" y="2459"/>
                </a:cubicBezTo>
                <a:close/>
                <a:moveTo>
                  <a:pt x="1906" y="2459"/>
                </a:moveTo>
                <a:cubicBezTo>
                  <a:pt x="1906" y="2459"/>
                  <a:pt x="1906" y="2459"/>
                  <a:pt x="1906" y="2459"/>
                </a:cubicBezTo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34" name="íśļïḓê"/>
          <p:cNvSpPr/>
          <p:nvPr/>
        </p:nvSpPr>
        <p:spPr bwMode="auto">
          <a:xfrm>
            <a:off x="6805466" y="4435028"/>
            <a:ext cx="843613" cy="843613"/>
          </a:xfrm>
          <a:custGeom>
            <a:avLst/>
            <a:gdLst>
              <a:gd name="T0" fmla="*/ 2388 w 2797"/>
              <a:gd name="T1" fmla="*/ 410 h 2797"/>
              <a:gd name="T2" fmla="*/ 1399 w 2797"/>
              <a:gd name="T3" fmla="*/ 0 h 2797"/>
              <a:gd name="T4" fmla="*/ 410 w 2797"/>
              <a:gd name="T5" fmla="*/ 410 h 2797"/>
              <a:gd name="T6" fmla="*/ 0 w 2797"/>
              <a:gd name="T7" fmla="*/ 1399 h 2797"/>
              <a:gd name="T8" fmla="*/ 410 w 2797"/>
              <a:gd name="T9" fmla="*/ 2388 h 2797"/>
              <a:gd name="T10" fmla="*/ 1399 w 2797"/>
              <a:gd name="T11" fmla="*/ 2797 h 2797"/>
              <a:gd name="T12" fmla="*/ 2388 w 2797"/>
              <a:gd name="T13" fmla="*/ 2388 h 2797"/>
              <a:gd name="T14" fmla="*/ 2797 w 2797"/>
              <a:gd name="T15" fmla="*/ 1399 h 2797"/>
              <a:gd name="T16" fmla="*/ 2077 w 2797"/>
              <a:gd name="T17" fmla="*/ 2067 h 2797"/>
              <a:gd name="T18" fmla="*/ 2568 w 2797"/>
              <a:gd name="T19" fmla="*/ 1511 h 2797"/>
              <a:gd name="T20" fmla="*/ 2077 w 2797"/>
              <a:gd name="T21" fmla="*/ 2067 h 2797"/>
              <a:gd name="T22" fmla="*/ 1943 w 2797"/>
              <a:gd name="T23" fmla="*/ 1511 h 2797"/>
              <a:gd name="T24" fmla="*/ 1510 w 2797"/>
              <a:gd name="T25" fmla="*/ 1897 h 2797"/>
              <a:gd name="T26" fmla="*/ 1511 w 2797"/>
              <a:gd name="T27" fmla="*/ 1287 h 2797"/>
              <a:gd name="T28" fmla="*/ 1873 w 2797"/>
              <a:gd name="T29" fmla="*/ 823 h 2797"/>
              <a:gd name="T30" fmla="*/ 1511 w 2797"/>
              <a:gd name="T31" fmla="*/ 1287 h 2797"/>
              <a:gd name="T32" fmla="*/ 1511 w 2797"/>
              <a:gd name="T33" fmla="*/ 251 h 2797"/>
              <a:gd name="T34" fmla="*/ 1765 w 2797"/>
              <a:gd name="T35" fmla="*/ 540 h 2797"/>
              <a:gd name="T36" fmla="*/ 1511 w 2797"/>
              <a:gd name="T37" fmla="*/ 676 h 2797"/>
              <a:gd name="T38" fmla="*/ 1287 w 2797"/>
              <a:gd name="T39" fmla="*/ 251 h 2797"/>
              <a:gd name="T40" fmla="*/ 999 w 2797"/>
              <a:gd name="T41" fmla="*/ 612 h 2797"/>
              <a:gd name="T42" fmla="*/ 1213 w 2797"/>
              <a:gd name="T43" fmla="*/ 299 h 2797"/>
              <a:gd name="T44" fmla="*/ 1287 w 2797"/>
              <a:gd name="T45" fmla="*/ 1287 h 2797"/>
              <a:gd name="T46" fmla="*/ 925 w 2797"/>
              <a:gd name="T47" fmla="*/ 823 h 2797"/>
              <a:gd name="T48" fmla="*/ 1287 w 2797"/>
              <a:gd name="T49" fmla="*/ 1511 h 2797"/>
              <a:gd name="T50" fmla="*/ 925 w 2797"/>
              <a:gd name="T51" fmla="*/ 1974 h 2797"/>
              <a:gd name="T52" fmla="*/ 1287 w 2797"/>
              <a:gd name="T53" fmla="*/ 1511 h 2797"/>
              <a:gd name="T54" fmla="*/ 1287 w 2797"/>
              <a:gd name="T55" fmla="*/ 2547 h 2797"/>
              <a:gd name="T56" fmla="*/ 1032 w 2797"/>
              <a:gd name="T57" fmla="*/ 2258 h 2797"/>
              <a:gd name="T58" fmla="*/ 1287 w 2797"/>
              <a:gd name="T59" fmla="*/ 2121 h 2797"/>
              <a:gd name="T60" fmla="*/ 1511 w 2797"/>
              <a:gd name="T61" fmla="*/ 2547 h 2797"/>
              <a:gd name="T62" fmla="*/ 1799 w 2797"/>
              <a:gd name="T63" fmla="*/ 2186 h 2797"/>
              <a:gd name="T64" fmla="*/ 1584 w 2797"/>
              <a:gd name="T65" fmla="*/ 2499 h 2797"/>
              <a:gd name="T66" fmla="*/ 2077 w 2797"/>
              <a:gd name="T67" fmla="*/ 731 h 2797"/>
              <a:gd name="T68" fmla="*/ 2568 w 2797"/>
              <a:gd name="T69" fmla="*/ 1287 h 2797"/>
              <a:gd name="T70" fmla="*/ 2095 w 2797"/>
              <a:gd name="T71" fmla="*/ 453 h 2797"/>
              <a:gd name="T72" fmla="*/ 1963 w 2797"/>
              <a:gd name="T73" fmla="*/ 438 h 2797"/>
              <a:gd name="T74" fmla="*/ 2095 w 2797"/>
              <a:gd name="T75" fmla="*/ 453 h 2797"/>
              <a:gd name="T76" fmla="*/ 835 w 2797"/>
              <a:gd name="T77" fmla="*/ 438 h 2797"/>
              <a:gd name="T78" fmla="*/ 702 w 2797"/>
              <a:gd name="T79" fmla="*/ 453 h 2797"/>
              <a:gd name="T80" fmla="*/ 533 w 2797"/>
              <a:gd name="T81" fmla="*/ 605 h 2797"/>
              <a:gd name="T82" fmla="*/ 632 w 2797"/>
              <a:gd name="T83" fmla="*/ 1287 h 2797"/>
              <a:gd name="T84" fmla="*/ 533 w 2797"/>
              <a:gd name="T85" fmla="*/ 605 h 2797"/>
              <a:gd name="T86" fmla="*/ 632 w 2797"/>
              <a:gd name="T87" fmla="*/ 1511 h 2797"/>
              <a:gd name="T88" fmla="*/ 533 w 2797"/>
              <a:gd name="T89" fmla="*/ 2192 h 2797"/>
              <a:gd name="T90" fmla="*/ 702 w 2797"/>
              <a:gd name="T91" fmla="*/ 2345 h 2797"/>
              <a:gd name="T92" fmla="*/ 835 w 2797"/>
              <a:gd name="T93" fmla="*/ 2359 h 2797"/>
              <a:gd name="T94" fmla="*/ 702 w 2797"/>
              <a:gd name="T95" fmla="*/ 2345 h 2797"/>
              <a:gd name="T96" fmla="*/ 1963 w 2797"/>
              <a:gd name="T97" fmla="*/ 2359 h 2797"/>
              <a:gd name="T98" fmla="*/ 2096 w 2797"/>
              <a:gd name="T99" fmla="*/ 2345 h 2797"/>
              <a:gd name="T100" fmla="*/ 1906 w 2797"/>
              <a:gd name="T101" fmla="*/ 2459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7" h="2797">
                <a:moveTo>
                  <a:pt x="2687" y="854"/>
                </a:moveTo>
                <a:cubicBezTo>
                  <a:pt x="2617" y="688"/>
                  <a:pt x="2516" y="538"/>
                  <a:pt x="2388" y="410"/>
                </a:cubicBezTo>
                <a:cubicBezTo>
                  <a:pt x="2259" y="282"/>
                  <a:pt x="2109" y="181"/>
                  <a:pt x="1943" y="110"/>
                </a:cubicBezTo>
                <a:cubicBezTo>
                  <a:pt x="1771" y="37"/>
                  <a:pt x="1588" y="0"/>
                  <a:pt x="1399" y="0"/>
                </a:cubicBezTo>
                <a:cubicBezTo>
                  <a:pt x="1210" y="0"/>
                  <a:pt x="1027" y="37"/>
                  <a:pt x="854" y="110"/>
                </a:cubicBezTo>
                <a:cubicBezTo>
                  <a:pt x="688" y="180"/>
                  <a:pt x="538" y="281"/>
                  <a:pt x="410" y="410"/>
                </a:cubicBezTo>
                <a:cubicBezTo>
                  <a:pt x="282" y="539"/>
                  <a:pt x="181" y="688"/>
                  <a:pt x="110" y="854"/>
                </a:cubicBezTo>
                <a:cubicBezTo>
                  <a:pt x="37" y="1027"/>
                  <a:pt x="0" y="1210"/>
                  <a:pt x="0" y="1399"/>
                </a:cubicBezTo>
                <a:cubicBezTo>
                  <a:pt x="0" y="1588"/>
                  <a:pt x="37" y="1771"/>
                  <a:pt x="110" y="1943"/>
                </a:cubicBezTo>
                <a:cubicBezTo>
                  <a:pt x="180" y="2109"/>
                  <a:pt x="281" y="2259"/>
                  <a:pt x="410" y="2388"/>
                </a:cubicBezTo>
                <a:cubicBezTo>
                  <a:pt x="538" y="2516"/>
                  <a:pt x="688" y="2617"/>
                  <a:pt x="854" y="2687"/>
                </a:cubicBezTo>
                <a:cubicBezTo>
                  <a:pt x="1027" y="2760"/>
                  <a:pt x="1210" y="2797"/>
                  <a:pt x="1399" y="2797"/>
                </a:cubicBezTo>
                <a:cubicBezTo>
                  <a:pt x="1588" y="2797"/>
                  <a:pt x="1771" y="2760"/>
                  <a:pt x="1943" y="2687"/>
                </a:cubicBezTo>
                <a:cubicBezTo>
                  <a:pt x="2109" y="2617"/>
                  <a:pt x="2259" y="2516"/>
                  <a:pt x="2388" y="2388"/>
                </a:cubicBezTo>
                <a:cubicBezTo>
                  <a:pt x="2516" y="2259"/>
                  <a:pt x="2617" y="2109"/>
                  <a:pt x="2687" y="1943"/>
                </a:cubicBezTo>
                <a:cubicBezTo>
                  <a:pt x="2760" y="1771"/>
                  <a:pt x="2797" y="1588"/>
                  <a:pt x="2797" y="1399"/>
                </a:cubicBezTo>
                <a:cubicBezTo>
                  <a:pt x="2797" y="1210"/>
                  <a:pt x="2760" y="1027"/>
                  <a:pt x="2687" y="854"/>
                </a:cubicBezTo>
                <a:close/>
                <a:moveTo>
                  <a:pt x="2077" y="2067"/>
                </a:moveTo>
                <a:cubicBezTo>
                  <a:pt x="2127" y="1897"/>
                  <a:pt x="2157" y="1708"/>
                  <a:pt x="2165" y="1511"/>
                </a:cubicBezTo>
                <a:cubicBezTo>
                  <a:pt x="2568" y="1511"/>
                  <a:pt x="2568" y="1511"/>
                  <a:pt x="2568" y="1511"/>
                </a:cubicBezTo>
                <a:cubicBezTo>
                  <a:pt x="2544" y="1765"/>
                  <a:pt x="2439" y="2003"/>
                  <a:pt x="2265" y="2192"/>
                </a:cubicBezTo>
                <a:cubicBezTo>
                  <a:pt x="2206" y="2146"/>
                  <a:pt x="2143" y="2104"/>
                  <a:pt x="2077" y="2067"/>
                </a:cubicBezTo>
                <a:close/>
                <a:moveTo>
                  <a:pt x="1511" y="1511"/>
                </a:moveTo>
                <a:cubicBezTo>
                  <a:pt x="1943" y="1511"/>
                  <a:pt x="1943" y="1511"/>
                  <a:pt x="1943" y="1511"/>
                </a:cubicBezTo>
                <a:cubicBezTo>
                  <a:pt x="1935" y="1675"/>
                  <a:pt x="1911" y="1832"/>
                  <a:pt x="1872" y="1974"/>
                </a:cubicBezTo>
                <a:cubicBezTo>
                  <a:pt x="1756" y="1932"/>
                  <a:pt x="1635" y="1906"/>
                  <a:pt x="1510" y="1897"/>
                </a:cubicBezTo>
                <a:lnTo>
                  <a:pt x="1511" y="1511"/>
                </a:lnTo>
                <a:close/>
                <a:moveTo>
                  <a:pt x="1511" y="1287"/>
                </a:moveTo>
                <a:cubicBezTo>
                  <a:pt x="1511" y="901"/>
                  <a:pt x="1511" y="901"/>
                  <a:pt x="1511" y="901"/>
                </a:cubicBezTo>
                <a:cubicBezTo>
                  <a:pt x="1636" y="891"/>
                  <a:pt x="1757" y="865"/>
                  <a:pt x="1873" y="823"/>
                </a:cubicBezTo>
                <a:cubicBezTo>
                  <a:pt x="1911" y="965"/>
                  <a:pt x="1935" y="1123"/>
                  <a:pt x="1943" y="1287"/>
                </a:cubicBezTo>
                <a:lnTo>
                  <a:pt x="1511" y="1287"/>
                </a:lnTo>
                <a:close/>
                <a:moveTo>
                  <a:pt x="1511" y="676"/>
                </a:moveTo>
                <a:cubicBezTo>
                  <a:pt x="1511" y="251"/>
                  <a:pt x="1511" y="251"/>
                  <a:pt x="1511" y="251"/>
                </a:cubicBezTo>
                <a:cubicBezTo>
                  <a:pt x="1535" y="263"/>
                  <a:pt x="1560" y="279"/>
                  <a:pt x="1584" y="299"/>
                </a:cubicBezTo>
                <a:cubicBezTo>
                  <a:pt x="1650" y="353"/>
                  <a:pt x="1712" y="436"/>
                  <a:pt x="1765" y="540"/>
                </a:cubicBezTo>
                <a:cubicBezTo>
                  <a:pt x="1777" y="563"/>
                  <a:pt x="1788" y="587"/>
                  <a:pt x="1799" y="612"/>
                </a:cubicBezTo>
                <a:cubicBezTo>
                  <a:pt x="1707" y="645"/>
                  <a:pt x="1610" y="667"/>
                  <a:pt x="1511" y="676"/>
                </a:cubicBezTo>
                <a:close/>
                <a:moveTo>
                  <a:pt x="1213" y="299"/>
                </a:moveTo>
                <a:cubicBezTo>
                  <a:pt x="1238" y="279"/>
                  <a:pt x="1262" y="263"/>
                  <a:pt x="1287" y="251"/>
                </a:cubicBezTo>
                <a:cubicBezTo>
                  <a:pt x="1287" y="676"/>
                  <a:pt x="1287" y="676"/>
                  <a:pt x="1287" y="676"/>
                </a:cubicBezTo>
                <a:cubicBezTo>
                  <a:pt x="1188" y="667"/>
                  <a:pt x="1091" y="645"/>
                  <a:pt x="999" y="612"/>
                </a:cubicBezTo>
                <a:cubicBezTo>
                  <a:pt x="1010" y="587"/>
                  <a:pt x="1021" y="563"/>
                  <a:pt x="1033" y="540"/>
                </a:cubicBezTo>
                <a:cubicBezTo>
                  <a:pt x="1085" y="436"/>
                  <a:pt x="1148" y="353"/>
                  <a:pt x="1213" y="299"/>
                </a:cubicBezTo>
                <a:close/>
                <a:moveTo>
                  <a:pt x="1287" y="901"/>
                </a:moveTo>
                <a:cubicBezTo>
                  <a:pt x="1287" y="1287"/>
                  <a:pt x="1287" y="1287"/>
                  <a:pt x="1287" y="1287"/>
                </a:cubicBezTo>
                <a:cubicBezTo>
                  <a:pt x="855" y="1287"/>
                  <a:pt x="855" y="1287"/>
                  <a:pt x="855" y="1287"/>
                </a:cubicBezTo>
                <a:cubicBezTo>
                  <a:pt x="862" y="1123"/>
                  <a:pt x="886" y="965"/>
                  <a:pt x="925" y="823"/>
                </a:cubicBezTo>
                <a:cubicBezTo>
                  <a:pt x="1041" y="865"/>
                  <a:pt x="1162" y="891"/>
                  <a:pt x="1287" y="901"/>
                </a:cubicBezTo>
                <a:close/>
                <a:moveTo>
                  <a:pt x="1287" y="1511"/>
                </a:moveTo>
                <a:cubicBezTo>
                  <a:pt x="1287" y="1896"/>
                  <a:pt x="1287" y="1896"/>
                  <a:pt x="1287" y="1896"/>
                </a:cubicBezTo>
                <a:cubicBezTo>
                  <a:pt x="1163" y="1906"/>
                  <a:pt x="1042" y="1932"/>
                  <a:pt x="925" y="1974"/>
                </a:cubicBezTo>
                <a:cubicBezTo>
                  <a:pt x="886" y="1832"/>
                  <a:pt x="862" y="1675"/>
                  <a:pt x="854" y="1510"/>
                </a:cubicBezTo>
                <a:lnTo>
                  <a:pt x="1287" y="1511"/>
                </a:lnTo>
                <a:close/>
                <a:moveTo>
                  <a:pt x="1287" y="2121"/>
                </a:moveTo>
                <a:cubicBezTo>
                  <a:pt x="1287" y="2547"/>
                  <a:pt x="1287" y="2547"/>
                  <a:pt x="1287" y="2547"/>
                </a:cubicBezTo>
                <a:cubicBezTo>
                  <a:pt x="1262" y="2534"/>
                  <a:pt x="1238" y="2518"/>
                  <a:pt x="1213" y="2499"/>
                </a:cubicBezTo>
                <a:cubicBezTo>
                  <a:pt x="1148" y="2444"/>
                  <a:pt x="1085" y="2361"/>
                  <a:pt x="1032" y="2258"/>
                </a:cubicBezTo>
                <a:cubicBezTo>
                  <a:pt x="1020" y="2235"/>
                  <a:pt x="1009" y="2211"/>
                  <a:pt x="998" y="2186"/>
                </a:cubicBezTo>
                <a:cubicBezTo>
                  <a:pt x="1091" y="2152"/>
                  <a:pt x="1188" y="2131"/>
                  <a:pt x="1287" y="2121"/>
                </a:cubicBezTo>
                <a:close/>
                <a:moveTo>
                  <a:pt x="1584" y="2499"/>
                </a:moveTo>
                <a:cubicBezTo>
                  <a:pt x="1560" y="2518"/>
                  <a:pt x="1535" y="2534"/>
                  <a:pt x="1511" y="2547"/>
                </a:cubicBezTo>
                <a:cubicBezTo>
                  <a:pt x="1511" y="2121"/>
                  <a:pt x="1511" y="2121"/>
                  <a:pt x="1511" y="2121"/>
                </a:cubicBezTo>
                <a:cubicBezTo>
                  <a:pt x="1610" y="2131"/>
                  <a:pt x="1707" y="2152"/>
                  <a:pt x="1799" y="2186"/>
                </a:cubicBezTo>
                <a:cubicBezTo>
                  <a:pt x="1788" y="2211"/>
                  <a:pt x="1777" y="2235"/>
                  <a:pt x="1765" y="2258"/>
                </a:cubicBezTo>
                <a:cubicBezTo>
                  <a:pt x="1712" y="2361"/>
                  <a:pt x="1650" y="2444"/>
                  <a:pt x="1584" y="2499"/>
                </a:cubicBezTo>
                <a:close/>
                <a:moveTo>
                  <a:pt x="2165" y="1287"/>
                </a:moveTo>
                <a:cubicBezTo>
                  <a:pt x="2157" y="1090"/>
                  <a:pt x="2127" y="901"/>
                  <a:pt x="2077" y="731"/>
                </a:cubicBezTo>
                <a:cubicBezTo>
                  <a:pt x="2143" y="694"/>
                  <a:pt x="2205" y="652"/>
                  <a:pt x="2265" y="605"/>
                </a:cubicBezTo>
                <a:cubicBezTo>
                  <a:pt x="2439" y="795"/>
                  <a:pt x="2544" y="1032"/>
                  <a:pt x="2568" y="1287"/>
                </a:cubicBezTo>
                <a:lnTo>
                  <a:pt x="2165" y="1287"/>
                </a:lnTo>
                <a:close/>
                <a:moveTo>
                  <a:pt x="2095" y="453"/>
                </a:moveTo>
                <a:cubicBezTo>
                  <a:pt x="2064" y="476"/>
                  <a:pt x="2033" y="497"/>
                  <a:pt x="2000" y="516"/>
                </a:cubicBezTo>
                <a:cubicBezTo>
                  <a:pt x="1988" y="490"/>
                  <a:pt x="1976" y="464"/>
                  <a:pt x="1963" y="438"/>
                </a:cubicBezTo>
                <a:cubicBezTo>
                  <a:pt x="1945" y="403"/>
                  <a:pt x="1926" y="370"/>
                  <a:pt x="1906" y="339"/>
                </a:cubicBezTo>
                <a:cubicBezTo>
                  <a:pt x="1972" y="371"/>
                  <a:pt x="2036" y="409"/>
                  <a:pt x="2095" y="453"/>
                </a:cubicBezTo>
                <a:close/>
                <a:moveTo>
                  <a:pt x="891" y="339"/>
                </a:moveTo>
                <a:cubicBezTo>
                  <a:pt x="871" y="370"/>
                  <a:pt x="852" y="403"/>
                  <a:pt x="835" y="438"/>
                </a:cubicBezTo>
                <a:cubicBezTo>
                  <a:pt x="822" y="464"/>
                  <a:pt x="809" y="490"/>
                  <a:pt x="797" y="516"/>
                </a:cubicBezTo>
                <a:cubicBezTo>
                  <a:pt x="765" y="497"/>
                  <a:pt x="733" y="476"/>
                  <a:pt x="702" y="453"/>
                </a:cubicBezTo>
                <a:cubicBezTo>
                  <a:pt x="762" y="409"/>
                  <a:pt x="825" y="371"/>
                  <a:pt x="891" y="339"/>
                </a:cubicBezTo>
                <a:close/>
                <a:moveTo>
                  <a:pt x="533" y="605"/>
                </a:moveTo>
                <a:cubicBezTo>
                  <a:pt x="592" y="652"/>
                  <a:pt x="655" y="694"/>
                  <a:pt x="720" y="730"/>
                </a:cubicBezTo>
                <a:cubicBezTo>
                  <a:pt x="670" y="901"/>
                  <a:pt x="640" y="1090"/>
                  <a:pt x="632" y="1287"/>
                </a:cubicBezTo>
                <a:cubicBezTo>
                  <a:pt x="229" y="1287"/>
                  <a:pt x="229" y="1287"/>
                  <a:pt x="229" y="1287"/>
                </a:cubicBezTo>
                <a:cubicBezTo>
                  <a:pt x="253" y="1032"/>
                  <a:pt x="359" y="795"/>
                  <a:pt x="533" y="605"/>
                </a:cubicBezTo>
                <a:close/>
                <a:moveTo>
                  <a:pt x="229" y="1511"/>
                </a:moveTo>
                <a:cubicBezTo>
                  <a:pt x="632" y="1511"/>
                  <a:pt x="632" y="1511"/>
                  <a:pt x="632" y="1511"/>
                </a:cubicBezTo>
                <a:cubicBezTo>
                  <a:pt x="640" y="1708"/>
                  <a:pt x="670" y="1897"/>
                  <a:pt x="720" y="2067"/>
                </a:cubicBezTo>
                <a:cubicBezTo>
                  <a:pt x="654" y="2104"/>
                  <a:pt x="592" y="2146"/>
                  <a:pt x="533" y="2192"/>
                </a:cubicBezTo>
                <a:cubicBezTo>
                  <a:pt x="359" y="2003"/>
                  <a:pt x="253" y="1765"/>
                  <a:pt x="229" y="1511"/>
                </a:cubicBezTo>
                <a:close/>
                <a:moveTo>
                  <a:pt x="702" y="2345"/>
                </a:moveTo>
                <a:cubicBezTo>
                  <a:pt x="733" y="2322"/>
                  <a:pt x="765" y="2300"/>
                  <a:pt x="798" y="2281"/>
                </a:cubicBezTo>
                <a:cubicBezTo>
                  <a:pt x="810" y="2308"/>
                  <a:pt x="822" y="2334"/>
                  <a:pt x="835" y="2359"/>
                </a:cubicBezTo>
                <a:cubicBezTo>
                  <a:pt x="853" y="2394"/>
                  <a:pt x="872" y="2427"/>
                  <a:pt x="892" y="2459"/>
                </a:cubicBezTo>
                <a:cubicBezTo>
                  <a:pt x="825" y="2427"/>
                  <a:pt x="762" y="2389"/>
                  <a:pt x="702" y="2345"/>
                </a:cubicBezTo>
                <a:close/>
                <a:moveTo>
                  <a:pt x="1906" y="2459"/>
                </a:moveTo>
                <a:cubicBezTo>
                  <a:pt x="1926" y="2427"/>
                  <a:pt x="1945" y="2394"/>
                  <a:pt x="1963" y="2359"/>
                </a:cubicBezTo>
                <a:cubicBezTo>
                  <a:pt x="1976" y="2334"/>
                  <a:pt x="1988" y="2308"/>
                  <a:pt x="2000" y="2281"/>
                </a:cubicBezTo>
                <a:cubicBezTo>
                  <a:pt x="2033" y="2300"/>
                  <a:pt x="2065" y="2322"/>
                  <a:pt x="2096" y="2345"/>
                </a:cubicBezTo>
                <a:cubicBezTo>
                  <a:pt x="2036" y="2389"/>
                  <a:pt x="1972" y="2427"/>
                  <a:pt x="1906" y="2459"/>
                </a:cubicBezTo>
                <a:close/>
                <a:moveTo>
                  <a:pt x="1906" y="2459"/>
                </a:moveTo>
                <a:cubicBezTo>
                  <a:pt x="1906" y="2459"/>
                  <a:pt x="1906" y="2459"/>
                  <a:pt x="1906" y="2459"/>
                </a:cubicBezTo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075846" y="1713538"/>
            <a:ext cx="60385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gradFill flip="none" rotWithShape="1">
                  <a:gsLst>
                    <a:gs pos="0">
                      <a:srgbClr val="FFF0BE"/>
                    </a:gs>
                    <a:gs pos="100000">
                      <a:srgbClr val="D59141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祝大家</a:t>
            </a:r>
            <a:endParaRPr lang="en-US" altLang="zh-CN" sz="9600" b="1" dirty="0">
              <a:gradFill flip="none" rotWithShape="1">
                <a:gsLst>
                  <a:gs pos="0">
                    <a:srgbClr val="FFF0BE"/>
                  </a:gs>
                  <a:gs pos="100000">
                    <a:srgbClr val="D59141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zh-CN" altLang="en-US" sz="9600" b="1" dirty="0">
                <a:gradFill flip="none" rotWithShape="1">
                  <a:gsLst>
                    <a:gs pos="0">
                      <a:srgbClr val="FFF0BE"/>
                    </a:gs>
                    <a:gs pos="100000">
                      <a:srgbClr val="D59141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新年快乐</a:t>
            </a:r>
            <a:endParaRPr lang="en-US" altLang="zh-CN" sz="9600" b="1" dirty="0">
              <a:gradFill flip="none" rotWithShape="1">
                <a:gsLst>
                  <a:gs pos="0">
                    <a:srgbClr val="FFF0BE"/>
                  </a:gs>
                  <a:gs pos="100000">
                    <a:srgbClr val="D59141"/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991992" y="1970214"/>
            <a:ext cx="1632018" cy="123999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2566275" y="1970214"/>
            <a:ext cx="1667324" cy="1266818"/>
          </a:xfrm>
          <a:prstGeom prst="rect">
            <a:avLst/>
          </a:prstGeom>
        </p:spPr>
      </p:pic>
      <p:sp>
        <p:nvSpPr>
          <p:cNvPr id="28" name="Synergistically utilize technically sound portals with frictionless chains. Dramatically customize…"/>
          <p:cNvSpPr txBox="1"/>
          <p:nvPr/>
        </p:nvSpPr>
        <p:spPr>
          <a:xfrm>
            <a:off x="4553259" y="4640031"/>
            <a:ext cx="3286513" cy="11180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chainsSynergistically</a:t>
            </a:r>
            <a:endParaRPr lang="en-US" altLang="zh-CN" sz="1000" kern="0" dirty="0">
              <a:gradFill flip="none" rotWithShape="1">
                <a:gsLst>
                  <a:gs pos="0">
                    <a:srgbClr val="FFECBB"/>
                  </a:gs>
                  <a:gs pos="100000">
                    <a:srgbClr val="E1C097"/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9791" y="1452414"/>
            <a:ext cx="27885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b="1" dirty="0">
                <a:gradFill flip="none" rotWithShape="1">
                  <a:gsLst>
                    <a:gs pos="0">
                      <a:srgbClr val="FFF0BE"/>
                    </a:gs>
                    <a:gs pos="100000">
                      <a:srgbClr val="D59141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壹</a:t>
            </a:r>
            <a:endParaRPr lang="en-US" altLang="zh-CN" sz="19900" b="1" dirty="0">
              <a:gradFill flip="none" rotWithShape="1">
                <a:gsLst>
                  <a:gs pos="0">
                    <a:srgbClr val="FFF0BE"/>
                  </a:gs>
                  <a:gs pos="100000">
                    <a:srgbClr val="D59141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702969" y="1256992"/>
            <a:ext cx="1632018" cy="12399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3439715" y="3298391"/>
            <a:ext cx="1667324" cy="1266818"/>
          </a:xfrm>
          <a:prstGeom prst="rect">
            <a:avLst/>
          </a:prstGeom>
        </p:spPr>
      </p:pic>
      <p:sp>
        <p:nvSpPr>
          <p:cNvPr id="8" name="Synergistically utilize technically sound portals with frictionless chains. Dramatically customize…"/>
          <p:cNvSpPr txBox="1"/>
          <p:nvPr/>
        </p:nvSpPr>
        <p:spPr>
          <a:xfrm>
            <a:off x="5033167" y="4210997"/>
            <a:ext cx="1881826" cy="11180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/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4" name="Freeform 53"/>
          <p:cNvSpPr/>
          <p:nvPr/>
        </p:nvSpPr>
        <p:spPr>
          <a:xfrm>
            <a:off x="1481560" y="1340010"/>
            <a:ext cx="6096000" cy="4342131"/>
          </a:xfrm>
          <a:custGeom>
            <a:avLst/>
            <a:gdLst>
              <a:gd name="connsiteX0" fmla="*/ 0 w 6096000"/>
              <a:gd name="connsiteY0" fmla="*/ 0 h 4152900"/>
              <a:gd name="connsiteX1" fmla="*/ 5779757 w 6096000"/>
              <a:gd name="connsiteY1" fmla="*/ 0 h 4152900"/>
              <a:gd name="connsiteX2" fmla="*/ 6096000 w 6096000"/>
              <a:gd name="connsiteY2" fmla="*/ 316243 h 4152900"/>
              <a:gd name="connsiteX3" fmla="*/ 6096000 w 6096000"/>
              <a:gd name="connsiteY3" fmla="*/ 3836657 h 4152900"/>
              <a:gd name="connsiteX4" fmla="*/ 5779757 w 6096000"/>
              <a:gd name="connsiteY4" fmla="*/ 4152900 h 4152900"/>
              <a:gd name="connsiteX5" fmla="*/ 0 w 6096000"/>
              <a:gd name="connsiteY5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4152900">
                <a:moveTo>
                  <a:pt x="0" y="0"/>
                </a:moveTo>
                <a:lnTo>
                  <a:pt x="5779757" y="0"/>
                </a:lnTo>
                <a:cubicBezTo>
                  <a:pt x="5954413" y="0"/>
                  <a:pt x="6096000" y="141587"/>
                  <a:pt x="6096000" y="316243"/>
                </a:cubicBezTo>
                <a:lnTo>
                  <a:pt x="6096000" y="3836657"/>
                </a:lnTo>
                <a:cubicBezTo>
                  <a:pt x="6096000" y="4011313"/>
                  <a:pt x="5954413" y="4152900"/>
                  <a:pt x="5779757" y="4152900"/>
                </a:cubicBezTo>
                <a:lnTo>
                  <a:pt x="0" y="4152900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14960" y="1659196"/>
            <a:ext cx="5562600" cy="802432"/>
          </a:xfrm>
          <a:custGeom>
            <a:avLst/>
            <a:gdLst>
              <a:gd name="connsiteX0" fmla="*/ 133741 w 5562600"/>
              <a:gd name="connsiteY0" fmla="*/ 0 h 802432"/>
              <a:gd name="connsiteX1" fmla="*/ 5562600 w 5562600"/>
              <a:gd name="connsiteY1" fmla="*/ 0 h 802432"/>
              <a:gd name="connsiteX2" fmla="*/ 5562600 w 5562600"/>
              <a:gd name="connsiteY2" fmla="*/ 802432 h 802432"/>
              <a:gd name="connsiteX3" fmla="*/ 133741 w 5562600"/>
              <a:gd name="connsiteY3" fmla="*/ 802432 h 802432"/>
              <a:gd name="connsiteX4" fmla="*/ 0 w 5562600"/>
              <a:gd name="connsiteY4" fmla="*/ 668691 h 802432"/>
              <a:gd name="connsiteX5" fmla="*/ 0 w 5562600"/>
              <a:gd name="connsiteY5" fmla="*/ 133741 h 802432"/>
              <a:gd name="connsiteX6" fmla="*/ 133741 w 5562600"/>
              <a:gd name="connsiteY6" fmla="*/ 0 h 80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2600" h="802432">
                <a:moveTo>
                  <a:pt x="133741" y="0"/>
                </a:moveTo>
                <a:lnTo>
                  <a:pt x="5562600" y="0"/>
                </a:lnTo>
                <a:lnTo>
                  <a:pt x="5562600" y="802432"/>
                </a:lnTo>
                <a:lnTo>
                  <a:pt x="133741" y="802432"/>
                </a:lnTo>
                <a:cubicBezTo>
                  <a:pt x="59878" y="802432"/>
                  <a:pt x="0" y="742554"/>
                  <a:pt x="0" y="668691"/>
                </a:cubicBezTo>
                <a:lnTo>
                  <a:pt x="0" y="133741"/>
                </a:lnTo>
                <a:cubicBezTo>
                  <a:pt x="0" y="59878"/>
                  <a:pt x="59878" y="0"/>
                  <a:pt x="133741" y="0"/>
                </a:cubicBezTo>
                <a:close/>
              </a:path>
            </a:pathLst>
          </a:cu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7" name="Oval 12"/>
          <p:cNvSpPr/>
          <p:nvPr/>
        </p:nvSpPr>
        <p:spPr>
          <a:xfrm>
            <a:off x="2266075" y="2701778"/>
            <a:ext cx="295728" cy="295728"/>
          </a:xfrm>
          <a:prstGeom prst="ellipse">
            <a:avLst/>
          </a:prstGeom>
          <a:solidFill>
            <a:srgbClr val="134347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Freeform 26"/>
          <p:cNvSpPr/>
          <p:nvPr/>
        </p:nvSpPr>
        <p:spPr bwMode="auto">
          <a:xfrm>
            <a:off x="2355687" y="2782901"/>
            <a:ext cx="116504" cy="133482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1343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grpSp>
        <p:nvGrpSpPr>
          <p:cNvPr id="9" name="Group 60"/>
          <p:cNvGrpSpPr/>
          <p:nvPr/>
        </p:nvGrpSpPr>
        <p:grpSpPr>
          <a:xfrm>
            <a:off x="2323414" y="1923933"/>
            <a:ext cx="346076" cy="315912"/>
            <a:chOff x="2678113" y="1465264"/>
            <a:chExt cx="346076" cy="315912"/>
          </a:xfrm>
          <a:solidFill>
            <a:srgbClr val="F7E1CB"/>
          </a:solidFill>
        </p:grpSpPr>
        <p:sp>
          <p:nvSpPr>
            <p:cNvPr id="10" name="Freeform 170"/>
            <p:cNvSpPr/>
            <p:nvPr/>
          </p:nvSpPr>
          <p:spPr bwMode="auto">
            <a:xfrm>
              <a:off x="2678113" y="1465264"/>
              <a:ext cx="346075" cy="195263"/>
            </a:xfrm>
            <a:custGeom>
              <a:avLst/>
              <a:gdLst>
                <a:gd name="T0" fmla="*/ 218 w 218"/>
                <a:gd name="T1" fmla="*/ 0 h 123"/>
                <a:gd name="T2" fmla="*/ 0 w 218"/>
                <a:gd name="T3" fmla="*/ 90 h 123"/>
                <a:gd name="T4" fmla="*/ 85 w 218"/>
                <a:gd name="T5" fmla="*/ 123 h 123"/>
                <a:gd name="T6" fmla="*/ 218 w 218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123">
                  <a:moveTo>
                    <a:pt x="218" y="0"/>
                  </a:moveTo>
                  <a:lnTo>
                    <a:pt x="0" y="90"/>
                  </a:lnTo>
                  <a:lnTo>
                    <a:pt x="85" y="123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15875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" name="Freeform 171"/>
            <p:cNvSpPr/>
            <p:nvPr/>
          </p:nvSpPr>
          <p:spPr bwMode="auto">
            <a:xfrm>
              <a:off x="2813051" y="1465264"/>
              <a:ext cx="211138" cy="279400"/>
            </a:xfrm>
            <a:custGeom>
              <a:avLst/>
              <a:gdLst>
                <a:gd name="T0" fmla="*/ 133 w 133"/>
                <a:gd name="T1" fmla="*/ 0 h 176"/>
                <a:gd name="T2" fmla="*/ 95 w 133"/>
                <a:gd name="T3" fmla="*/ 176 h 176"/>
                <a:gd name="T4" fmla="*/ 0 w 133"/>
                <a:gd name="T5" fmla="*/ 123 h 176"/>
                <a:gd name="T6" fmla="*/ 133 w 133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6">
                  <a:moveTo>
                    <a:pt x="133" y="0"/>
                  </a:moveTo>
                  <a:lnTo>
                    <a:pt x="95" y="176"/>
                  </a:lnTo>
                  <a:lnTo>
                    <a:pt x="0" y="123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15875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2" name="Freeform 172"/>
            <p:cNvSpPr/>
            <p:nvPr/>
          </p:nvSpPr>
          <p:spPr bwMode="auto">
            <a:xfrm>
              <a:off x="2813051" y="1660526"/>
              <a:ext cx="52388" cy="120650"/>
            </a:xfrm>
            <a:custGeom>
              <a:avLst/>
              <a:gdLst>
                <a:gd name="T0" fmla="*/ 0 w 33"/>
                <a:gd name="T1" fmla="*/ 0 h 76"/>
                <a:gd name="T2" fmla="*/ 0 w 33"/>
                <a:gd name="T3" fmla="*/ 76 h 76"/>
                <a:gd name="T4" fmla="*/ 33 w 33"/>
                <a:gd name="T5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6">
                  <a:moveTo>
                    <a:pt x="0" y="0"/>
                  </a:moveTo>
                  <a:lnTo>
                    <a:pt x="0" y="76"/>
                  </a:lnTo>
                  <a:lnTo>
                    <a:pt x="33" y="19"/>
                  </a:lnTo>
                </a:path>
              </a:pathLst>
            </a:custGeom>
            <a:grpFill/>
            <a:ln w="15875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13" name="iṩļïḓè"/>
          <p:cNvSpPr txBox="1"/>
          <p:nvPr/>
        </p:nvSpPr>
        <p:spPr bwMode="auto">
          <a:xfrm>
            <a:off x="2902035" y="1895795"/>
            <a:ext cx="3387630" cy="435480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 smtClean="0">
                <a:solidFill>
                  <a:srgbClr val="F7E1CB"/>
                </a:solidFill>
                <a:cs typeface="+mn-ea"/>
                <a:sym typeface="+mn-lt"/>
              </a:rPr>
              <a:t>1PPT.COM</a:t>
            </a:r>
            <a:endParaRPr lang="en-US" altLang="zh-CN" sz="1000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/>
          <p:cNvSpPr txBox="1"/>
          <p:nvPr/>
        </p:nvSpPr>
        <p:spPr>
          <a:xfrm>
            <a:off x="2902035" y="2632846"/>
            <a:ext cx="3387630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</a:p>
        </p:txBody>
      </p:sp>
      <p:sp>
        <p:nvSpPr>
          <p:cNvPr id="15" name="Oval 12"/>
          <p:cNvSpPr/>
          <p:nvPr/>
        </p:nvSpPr>
        <p:spPr>
          <a:xfrm>
            <a:off x="2266075" y="3682449"/>
            <a:ext cx="295728" cy="295728"/>
          </a:xfrm>
          <a:prstGeom prst="ellipse">
            <a:avLst/>
          </a:prstGeom>
          <a:solidFill>
            <a:srgbClr val="134347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2355687" y="3763572"/>
            <a:ext cx="116504" cy="133482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1343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/>
          <p:cNvSpPr txBox="1"/>
          <p:nvPr/>
        </p:nvSpPr>
        <p:spPr>
          <a:xfrm>
            <a:off x="2902035" y="3613517"/>
            <a:ext cx="3387630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</a:p>
        </p:txBody>
      </p:sp>
      <p:sp>
        <p:nvSpPr>
          <p:cNvPr id="18" name="Oval 12"/>
          <p:cNvSpPr/>
          <p:nvPr/>
        </p:nvSpPr>
        <p:spPr>
          <a:xfrm>
            <a:off x="2266075" y="4718001"/>
            <a:ext cx="295728" cy="295728"/>
          </a:xfrm>
          <a:prstGeom prst="ellipse">
            <a:avLst/>
          </a:prstGeom>
          <a:solidFill>
            <a:srgbClr val="134347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9" name="Freeform 26"/>
          <p:cNvSpPr/>
          <p:nvPr/>
        </p:nvSpPr>
        <p:spPr bwMode="auto">
          <a:xfrm>
            <a:off x="2355687" y="4799124"/>
            <a:ext cx="116504" cy="133482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1343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/>
          <p:cNvSpPr txBox="1"/>
          <p:nvPr/>
        </p:nvSpPr>
        <p:spPr>
          <a:xfrm>
            <a:off x="2902035" y="4649069"/>
            <a:ext cx="3387630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62673" y="1400167"/>
            <a:ext cx="5198804" cy="5198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/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4" name="Rounded Rectangle 10"/>
          <p:cNvSpPr/>
          <p:nvPr/>
        </p:nvSpPr>
        <p:spPr>
          <a:xfrm>
            <a:off x="1344108" y="1804554"/>
            <a:ext cx="9374049" cy="3696111"/>
          </a:xfrm>
          <a:prstGeom prst="roundRect">
            <a:avLst>
              <a:gd name="adj" fmla="val 8275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4347"/>
              </a:solidFill>
              <a:cs typeface="+mn-ea"/>
              <a:sym typeface="+mn-lt"/>
            </a:endParaRPr>
          </a:p>
        </p:txBody>
      </p:sp>
      <p:cxnSp>
        <p:nvCxnSpPr>
          <p:cNvPr id="6" name="Straight Connector 14"/>
          <p:cNvCxnSpPr/>
          <p:nvPr/>
        </p:nvCxnSpPr>
        <p:spPr>
          <a:xfrm>
            <a:off x="3310833" y="2952977"/>
            <a:ext cx="6419391" cy="0"/>
          </a:xfrm>
          <a:prstGeom prst="line">
            <a:avLst/>
          </a:prstGeom>
          <a:ln>
            <a:solidFill>
              <a:srgbClr val="2E51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5"/>
          <p:cNvSpPr/>
          <p:nvPr/>
        </p:nvSpPr>
        <p:spPr>
          <a:xfrm>
            <a:off x="1726493" y="3402814"/>
            <a:ext cx="497682" cy="497682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8" name="Oval 16"/>
          <p:cNvSpPr/>
          <p:nvPr/>
        </p:nvSpPr>
        <p:spPr>
          <a:xfrm>
            <a:off x="1726493" y="4447888"/>
            <a:ext cx="497682" cy="497682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9" name="Freeform 26"/>
          <p:cNvSpPr/>
          <p:nvPr/>
        </p:nvSpPr>
        <p:spPr bwMode="auto">
          <a:xfrm>
            <a:off x="1896131" y="3560910"/>
            <a:ext cx="158406" cy="181490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F7E1C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0" name="Freeform 26"/>
          <p:cNvSpPr/>
          <p:nvPr/>
        </p:nvSpPr>
        <p:spPr bwMode="auto">
          <a:xfrm>
            <a:off x="1896131" y="4605984"/>
            <a:ext cx="158406" cy="181490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F7E1C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1" name="Oval 24"/>
          <p:cNvSpPr/>
          <p:nvPr/>
        </p:nvSpPr>
        <p:spPr>
          <a:xfrm>
            <a:off x="4863886" y="3402814"/>
            <a:ext cx="497682" cy="497682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2" name="Oval 25"/>
          <p:cNvSpPr/>
          <p:nvPr/>
        </p:nvSpPr>
        <p:spPr>
          <a:xfrm>
            <a:off x="4863886" y="4447888"/>
            <a:ext cx="497682" cy="497682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3" name="Freeform 26"/>
          <p:cNvSpPr/>
          <p:nvPr/>
        </p:nvSpPr>
        <p:spPr bwMode="auto">
          <a:xfrm>
            <a:off x="5033524" y="3560910"/>
            <a:ext cx="158406" cy="181490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F7E1C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4" name="Freeform 26"/>
          <p:cNvSpPr/>
          <p:nvPr/>
        </p:nvSpPr>
        <p:spPr bwMode="auto">
          <a:xfrm>
            <a:off x="5033524" y="4605984"/>
            <a:ext cx="158406" cy="181490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F7E1C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5" name="Oval 31"/>
          <p:cNvSpPr/>
          <p:nvPr/>
        </p:nvSpPr>
        <p:spPr>
          <a:xfrm>
            <a:off x="8001281" y="3402814"/>
            <a:ext cx="497682" cy="497682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6" name="Oval 32"/>
          <p:cNvSpPr/>
          <p:nvPr/>
        </p:nvSpPr>
        <p:spPr>
          <a:xfrm>
            <a:off x="8001281" y="4447888"/>
            <a:ext cx="497682" cy="497682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7" name="Freeform 33"/>
          <p:cNvSpPr/>
          <p:nvPr/>
        </p:nvSpPr>
        <p:spPr bwMode="auto">
          <a:xfrm>
            <a:off x="8170919" y="3560910"/>
            <a:ext cx="158406" cy="181490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F7E1C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8" name="Freeform 26"/>
          <p:cNvSpPr/>
          <p:nvPr/>
        </p:nvSpPr>
        <p:spPr bwMode="auto">
          <a:xfrm>
            <a:off x="8170919" y="4605984"/>
            <a:ext cx="158406" cy="181490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F7E1C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/>
          <p:cNvSpPr txBox="1"/>
          <p:nvPr/>
        </p:nvSpPr>
        <p:spPr>
          <a:xfrm>
            <a:off x="2437785" y="3210301"/>
            <a:ext cx="1673947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0" name="Synergistically utilize technically sound portals with frictionless chains. Dramatically customize…"/>
          <p:cNvSpPr txBox="1"/>
          <p:nvPr/>
        </p:nvSpPr>
        <p:spPr>
          <a:xfrm>
            <a:off x="2437785" y="4286088"/>
            <a:ext cx="1673947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1" name="Synergistically utilize technically sound portals with frictionless chains. Dramatically customize…"/>
          <p:cNvSpPr txBox="1"/>
          <p:nvPr/>
        </p:nvSpPr>
        <p:spPr>
          <a:xfrm>
            <a:off x="5587477" y="3263471"/>
            <a:ext cx="1673947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2" name="Synergistically utilize technically sound portals with frictionless chains. Dramatically customize…"/>
          <p:cNvSpPr txBox="1"/>
          <p:nvPr/>
        </p:nvSpPr>
        <p:spPr>
          <a:xfrm>
            <a:off x="5587477" y="4339258"/>
            <a:ext cx="1673947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3" name="Synergistically utilize technically sound portals with frictionless chains. Dramatically customize…"/>
          <p:cNvSpPr txBox="1"/>
          <p:nvPr/>
        </p:nvSpPr>
        <p:spPr>
          <a:xfrm>
            <a:off x="8774693" y="3263471"/>
            <a:ext cx="1673947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4" name="Synergistically utilize technically sound portals with frictionless chains. Dramatically customize…"/>
          <p:cNvSpPr txBox="1"/>
          <p:nvPr/>
        </p:nvSpPr>
        <p:spPr>
          <a:xfrm>
            <a:off x="8774693" y="4339258"/>
            <a:ext cx="1673947" cy="68922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716608" y="2011043"/>
            <a:ext cx="3086420" cy="697333"/>
            <a:chOff x="412663" y="406155"/>
            <a:chExt cx="3086420" cy="697333"/>
          </a:xfrm>
        </p:grpSpPr>
        <p:sp>
          <p:nvSpPr>
            <p:cNvPr id="26" name="Google Shape;1092;p45"/>
            <p:cNvSpPr/>
            <p:nvPr/>
          </p:nvSpPr>
          <p:spPr>
            <a:xfrm>
              <a:off x="412663" y="406155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2E51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1343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Google Shape;1095;p45"/>
            <p:cNvSpPr/>
            <p:nvPr/>
          </p:nvSpPr>
          <p:spPr>
            <a:xfrm>
              <a:off x="544298" y="488441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solidFill>
              <a:srgbClr val="134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-GB">
                  <a:solidFill>
                    <a:srgbClr val="134347"/>
                  </a:solidFill>
                  <a:cs typeface="+mn-ea"/>
                  <a:sym typeface="+mn-lt"/>
                </a:rPr>
                <a:t> </a:t>
              </a:r>
              <a:endParaRPr dirty="0">
                <a:solidFill>
                  <a:srgbClr val="134347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10968" y="639384"/>
              <a:ext cx="1972269" cy="307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 smtClean="0">
                  <a:solidFill>
                    <a:srgbClr val="134347"/>
                  </a:solidFill>
                  <a:cs typeface="+mn-ea"/>
                  <a:sym typeface="+mn-lt"/>
                </a:rPr>
                <a:t>1PPT.COM</a:t>
              </a:r>
              <a:endParaRPr lang="zh-CN" altLang="en-US" sz="1400" dirty="0">
                <a:solidFill>
                  <a:srgbClr val="134347"/>
                </a:solidFill>
                <a:cs typeface="+mn-ea"/>
                <a:sym typeface="+mn-lt"/>
              </a:endParaRPr>
            </a:p>
          </p:txBody>
        </p:sp>
        <p:sp>
          <p:nvSpPr>
            <p:cNvPr id="29" name="ïṡ1íḋè"/>
            <p:cNvSpPr/>
            <p:nvPr/>
          </p:nvSpPr>
          <p:spPr bwMode="auto">
            <a:xfrm>
              <a:off x="709034" y="699295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rgbClr val="F7E1CB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n w="0"/>
                <a:solidFill>
                  <a:srgbClr val="1343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/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6" name="ïṥḻíḓé"/>
          <p:cNvSpPr/>
          <p:nvPr/>
        </p:nvSpPr>
        <p:spPr>
          <a:xfrm>
            <a:off x="3712518" y="4669097"/>
            <a:ext cx="1106618" cy="1480888"/>
          </a:xfrm>
          <a:custGeom>
            <a:avLst/>
            <a:gdLst>
              <a:gd name="connsiteX0" fmla="*/ 0 w 1223078"/>
              <a:gd name="connsiteY0" fmla="*/ 0 h 1636736"/>
              <a:gd name="connsiteX1" fmla="*/ 1223078 w 1223078"/>
              <a:gd name="connsiteY1" fmla="*/ 1223078 h 1636736"/>
              <a:gd name="connsiteX2" fmla="*/ 1168091 w 1223078"/>
              <a:gd name="connsiteY2" fmla="*/ 1586784 h 1636736"/>
              <a:gd name="connsiteX3" fmla="*/ 1149808 w 1223078"/>
              <a:gd name="connsiteY3" fmla="*/ 1636736 h 1636736"/>
              <a:gd name="connsiteX4" fmla="*/ 423506 w 1223078"/>
              <a:gd name="connsiteY4" fmla="*/ 1636736 h 1636736"/>
              <a:gd name="connsiteX5" fmla="*/ 491419 w 1223078"/>
              <a:gd name="connsiteY5" fmla="*/ 1554425 h 1636736"/>
              <a:gd name="connsiteX6" fmla="*/ 592631 w 1223078"/>
              <a:gd name="connsiteY6" fmla="*/ 1223079 h 1636736"/>
              <a:gd name="connsiteX7" fmla="*/ 1 w 1223078"/>
              <a:gd name="connsiteY7" fmla="*/ 630449 h 1636736"/>
              <a:gd name="connsiteX8" fmla="*/ 0 w 1223078"/>
              <a:gd name="connsiteY8" fmla="*/ 630449 h 163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078" h="1636736">
                <a:moveTo>
                  <a:pt x="0" y="0"/>
                </a:moveTo>
                <a:cubicBezTo>
                  <a:pt x="675487" y="0"/>
                  <a:pt x="1223078" y="547591"/>
                  <a:pt x="1223078" y="1223078"/>
                </a:cubicBezTo>
                <a:cubicBezTo>
                  <a:pt x="1223078" y="1349732"/>
                  <a:pt x="1203827" y="1471890"/>
                  <a:pt x="1168091" y="1586784"/>
                </a:cubicBezTo>
                <a:lnTo>
                  <a:pt x="1149808" y="1636736"/>
                </a:lnTo>
                <a:lnTo>
                  <a:pt x="423506" y="1636736"/>
                </a:lnTo>
                <a:lnTo>
                  <a:pt x="491419" y="1554425"/>
                </a:lnTo>
                <a:cubicBezTo>
                  <a:pt x="555319" y="1459840"/>
                  <a:pt x="592631" y="1345817"/>
                  <a:pt x="592631" y="1223079"/>
                </a:cubicBezTo>
                <a:cubicBezTo>
                  <a:pt x="592631" y="895778"/>
                  <a:pt x="327302" y="630449"/>
                  <a:pt x="1" y="630449"/>
                </a:cubicBezTo>
                <a:lnTo>
                  <a:pt x="0" y="630449"/>
                </a:lnTo>
                <a:close/>
              </a:path>
            </a:pathLst>
          </a:cu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7" name="íṥļïdè"/>
          <p:cNvSpPr/>
          <p:nvPr/>
        </p:nvSpPr>
        <p:spPr>
          <a:xfrm>
            <a:off x="1727244" y="1021406"/>
            <a:ext cx="630919" cy="630917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8" name="ïṧḻîḋé"/>
          <p:cNvSpPr/>
          <p:nvPr/>
        </p:nvSpPr>
        <p:spPr>
          <a:xfrm>
            <a:off x="1983622" y="1269000"/>
            <a:ext cx="2160000" cy="2160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9" name="íṧ1iḑè"/>
          <p:cNvSpPr/>
          <p:nvPr/>
        </p:nvSpPr>
        <p:spPr>
          <a:xfrm>
            <a:off x="1983622" y="3514961"/>
            <a:ext cx="2160000" cy="2160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0" name="iŝľiḋe"/>
          <p:cNvSpPr/>
          <p:nvPr/>
        </p:nvSpPr>
        <p:spPr>
          <a:xfrm>
            <a:off x="2533939" y="1440923"/>
            <a:ext cx="1059366" cy="1059366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ïS1ïde"/>
          <p:cNvSpPr/>
          <p:nvPr/>
        </p:nvSpPr>
        <p:spPr>
          <a:xfrm>
            <a:off x="2533939" y="3675733"/>
            <a:ext cx="1059366" cy="1059366"/>
          </a:xfrm>
          <a:prstGeom prst="ellipse">
            <a:avLst/>
          </a:prstGeom>
          <a:blipFill>
            <a:blip r:embed="rId4" cstate="screen"/>
            <a:stretch>
              <a:fillRect l="-25242" r="-24642"/>
            </a:stretch>
          </a:blipFill>
          <a:ln w="381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17125" y="2735871"/>
            <a:ext cx="1492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 smtClean="0">
                <a:solidFill>
                  <a:srgbClr val="1B0100"/>
                </a:solidFill>
                <a:cs typeface="+mn-ea"/>
                <a:sym typeface="+mn-lt"/>
              </a:rPr>
              <a:t>1PPT.COM</a:t>
            </a:r>
            <a:endParaRPr lang="zh-CN" altLang="en-US" sz="1400" dirty="0">
              <a:solidFill>
                <a:srgbClr val="1B0100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09674" y="5051141"/>
            <a:ext cx="1492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 smtClean="0">
                <a:solidFill>
                  <a:srgbClr val="1B0100"/>
                </a:solidFill>
                <a:cs typeface="+mn-ea"/>
                <a:sym typeface="+mn-lt"/>
              </a:rPr>
              <a:t>1PPT.COM</a:t>
            </a:r>
            <a:endParaRPr lang="zh-CN" altLang="en-US" sz="1400" dirty="0">
              <a:solidFill>
                <a:srgbClr val="1B0100"/>
              </a:solidFill>
              <a:cs typeface="+mn-ea"/>
              <a:sym typeface="+mn-lt"/>
            </a:endParaRPr>
          </a:p>
        </p:txBody>
      </p:sp>
      <p:sp>
        <p:nvSpPr>
          <p:cNvPr id="14" name="íšḷîďê"/>
          <p:cNvSpPr/>
          <p:nvPr/>
        </p:nvSpPr>
        <p:spPr>
          <a:xfrm>
            <a:off x="4996149" y="1453198"/>
            <a:ext cx="5468607" cy="992881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5" name="íṡḻîḓè"/>
          <p:cNvSpPr/>
          <p:nvPr/>
        </p:nvSpPr>
        <p:spPr>
          <a:xfrm>
            <a:off x="4996149" y="1453198"/>
            <a:ext cx="35974" cy="992881"/>
          </a:xfrm>
          <a:prstGeom prst="rect">
            <a:avLst/>
          </a:prstGeom>
          <a:solidFill>
            <a:srgbClr val="134347"/>
          </a:solidFill>
          <a:ln>
            <a:solidFill>
              <a:srgbClr val="1343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6" name="îṩļíďè"/>
          <p:cNvSpPr/>
          <p:nvPr/>
        </p:nvSpPr>
        <p:spPr>
          <a:xfrm>
            <a:off x="5361071" y="1557294"/>
            <a:ext cx="761309" cy="761309"/>
          </a:xfrm>
          <a:prstGeom prst="ellipse">
            <a:avLst/>
          </a:prstGeom>
          <a:solidFill>
            <a:srgbClr val="1343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7" name="i$1îḍé"/>
          <p:cNvSpPr/>
          <p:nvPr/>
        </p:nvSpPr>
        <p:spPr>
          <a:xfrm>
            <a:off x="5562680" y="1787483"/>
            <a:ext cx="358090" cy="300932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rgbClr val="F0D5B8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/>
          <p:cNvSpPr txBox="1"/>
          <p:nvPr/>
        </p:nvSpPr>
        <p:spPr>
          <a:xfrm>
            <a:off x="6451328" y="1614668"/>
            <a:ext cx="3449122" cy="93160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sound, Synergistically utilize technically sound portals with</a:t>
            </a:r>
          </a:p>
        </p:txBody>
      </p:sp>
      <p:sp>
        <p:nvSpPr>
          <p:cNvPr id="19" name="íšḷîďê"/>
          <p:cNvSpPr/>
          <p:nvPr/>
        </p:nvSpPr>
        <p:spPr>
          <a:xfrm>
            <a:off x="4996149" y="2846129"/>
            <a:ext cx="5468607" cy="992881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0" name="íṡḻîḓè"/>
          <p:cNvSpPr/>
          <p:nvPr/>
        </p:nvSpPr>
        <p:spPr>
          <a:xfrm>
            <a:off x="4996149" y="2846129"/>
            <a:ext cx="35974" cy="992881"/>
          </a:xfrm>
          <a:prstGeom prst="rect">
            <a:avLst/>
          </a:prstGeom>
          <a:solidFill>
            <a:srgbClr val="134347"/>
          </a:solidFill>
          <a:ln>
            <a:solidFill>
              <a:srgbClr val="1343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1" name="îṩļíďè"/>
          <p:cNvSpPr/>
          <p:nvPr/>
        </p:nvSpPr>
        <p:spPr>
          <a:xfrm>
            <a:off x="5361071" y="2950225"/>
            <a:ext cx="761309" cy="761309"/>
          </a:xfrm>
          <a:prstGeom prst="ellipse">
            <a:avLst/>
          </a:prstGeom>
          <a:solidFill>
            <a:srgbClr val="1343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2" name="i$1îḍé"/>
          <p:cNvSpPr/>
          <p:nvPr/>
        </p:nvSpPr>
        <p:spPr>
          <a:xfrm>
            <a:off x="5562680" y="3180414"/>
            <a:ext cx="358090" cy="300932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rgbClr val="F0D5B8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4" name="íšḷîďê"/>
          <p:cNvSpPr/>
          <p:nvPr/>
        </p:nvSpPr>
        <p:spPr>
          <a:xfrm>
            <a:off x="4996149" y="4281322"/>
            <a:ext cx="5468607" cy="992881"/>
          </a:xfrm>
          <a:prstGeom prst="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5" name="íṡḻîḓè"/>
          <p:cNvSpPr/>
          <p:nvPr/>
        </p:nvSpPr>
        <p:spPr>
          <a:xfrm>
            <a:off x="4996149" y="4281322"/>
            <a:ext cx="35974" cy="992881"/>
          </a:xfrm>
          <a:prstGeom prst="rect">
            <a:avLst/>
          </a:prstGeom>
          <a:solidFill>
            <a:srgbClr val="134347"/>
          </a:solidFill>
          <a:ln>
            <a:solidFill>
              <a:srgbClr val="1343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6" name="îṩļíďè"/>
          <p:cNvSpPr/>
          <p:nvPr/>
        </p:nvSpPr>
        <p:spPr>
          <a:xfrm>
            <a:off x="5361071" y="4385418"/>
            <a:ext cx="761309" cy="761309"/>
          </a:xfrm>
          <a:prstGeom prst="ellipse">
            <a:avLst/>
          </a:prstGeom>
          <a:solidFill>
            <a:srgbClr val="1343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27" name="i$1îḍé"/>
          <p:cNvSpPr/>
          <p:nvPr/>
        </p:nvSpPr>
        <p:spPr>
          <a:xfrm>
            <a:off x="5562680" y="4615607"/>
            <a:ext cx="358090" cy="300932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rgbClr val="F0D5B8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solidFill>
                <a:srgbClr val="134347"/>
              </a:solidFill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/>
          <p:cNvSpPr txBox="1"/>
          <p:nvPr/>
        </p:nvSpPr>
        <p:spPr>
          <a:xfrm>
            <a:off x="6425753" y="2974515"/>
            <a:ext cx="3449122" cy="93160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sound, Synergistically utilize technically sound portals with</a:t>
            </a:r>
          </a:p>
        </p:txBody>
      </p:sp>
      <p:sp>
        <p:nvSpPr>
          <p:cNvPr id="32" name="Synergistically utilize technically sound portals with frictionless chains. Dramatically customize…"/>
          <p:cNvSpPr txBox="1"/>
          <p:nvPr/>
        </p:nvSpPr>
        <p:spPr>
          <a:xfrm>
            <a:off x="6425753" y="4422401"/>
            <a:ext cx="3449122" cy="93160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sound, Synergistically utilize technically sound portals with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9791" y="1452414"/>
            <a:ext cx="27885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b="1" dirty="0">
                <a:gradFill flip="none" rotWithShape="1">
                  <a:gsLst>
                    <a:gs pos="0">
                      <a:srgbClr val="FFF0BE"/>
                    </a:gs>
                    <a:gs pos="100000">
                      <a:srgbClr val="D59141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贰</a:t>
            </a:r>
            <a:endParaRPr lang="en-US" altLang="zh-CN" sz="19900" b="1" dirty="0">
              <a:gradFill flip="none" rotWithShape="1">
                <a:gsLst>
                  <a:gs pos="0">
                    <a:srgbClr val="FFF0BE"/>
                  </a:gs>
                  <a:gs pos="100000">
                    <a:srgbClr val="D59141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702969" y="1256992"/>
            <a:ext cx="1632018" cy="12399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3439715" y="3298391"/>
            <a:ext cx="1667324" cy="1266818"/>
          </a:xfrm>
          <a:prstGeom prst="rect">
            <a:avLst/>
          </a:prstGeom>
        </p:spPr>
      </p:pic>
      <p:sp>
        <p:nvSpPr>
          <p:cNvPr id="8" name="Synergistically utilize technically sound portals with frictionless chains. Dramatically customize…"/>
          <p:cNvSpPr txBox="1"/>
          <p:nvPr/>
        </p:nvSpPr>
        <p:spPr>
          <a:xfrm>
            <a:off x="5033167" y="4210997"/>
            <a:ext cx="1881826" cy="11180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gradFill flip="none" rotWithShape="1">
                  <a:gsLst>
                    <a:gs pos="0">
                      <a:srgbClr val="FFECBB"/>
                    </a:gs>
                    <a:gs pos="100000">
                      <a:srgbClr val="E1C097"/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Synergistically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/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13" name="íşļiḋé"/>
          <p:cNvSpPr/>
          <p:nvPr/>
        </p:nvSpPr>
        <p:spPr>
          <a:xfrm>
            <a:off x="3156695" y="4864144"/>
            <a:ext cx="719867" cy="719864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4" name="ïṥľîďè"/>
          <p:cNvSpPr/>
          <p:nvPr/>
        </p:nvSpPr>
        <p:spPr bwMode="auto">
          <a:xfrm>
            <a:off x="3364681" y="5057520"/>
            <a:ext cx="303893" cy="333114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3827 w 495300"/>
              <a:gd name="connsiteY2" fmla="*/ 484396 h 542925"/>
              <a:gd name="connsiteX3" fmla="*/ 346973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567 w 495300"/>
              <a:gd name="connsiteY8" fmla="*/ 524496 h 542925"/>
              <a:gd name="connsiteX9" fmla="*/ 173713 w 495300"/>
              <a:gd name="connsiteY9" fmla="*/ 484396 h 542925"/>
              <a:gd name="connsiteX10" fmla="*/ 1120 w 495300"/>
              <a:gd name="connsiteY10" fmla="*/ 248271 h 542925"/>
              <a:gd name="connsiteX11" fmla="*/ 248770 w 495300"/>
              <a:gd name="connsiteY11" fmla="*/ 621 h 542925"/>
              <a:gd name="connsiteX12" fmla="*/ 192763 w 495300"/>
              <a:gd name="connsiteY12" fmla="*/ 489539 h 542925"/>
              <a:gd name="connsiteX13" fmla="*/ 172570 w 495300"/>
              <a:gd name="connsiteY13" fmla="*/ 524496 h 542925"/>
              <a:gd name="connsiteX14" fmla="*/ 324970 w 495300"/>
              <a:gd name="connsiteY14" fmla="*/ 524496 h 542925"/>
              <a:gd name="connsiteX15" fmla="*/ 304777 w 495300"/>
              <a:gd name="connsiteY15" fmla="*/ 489539 h 542925"/>
              <a:gd name="connsiteX16" fmla="*/ 248770 w 495300"/>
              <a:gd name="connsiteY16" fmla="*/ 495921 h 542925"/>
              <a:gd name="connsiteX17" fmla="*/ 192763 w 495300"/>
              <a:gd name="connsiteY17" fmla="*/ 489539 h 542925"/>
              <a:gd name="connsiteX18" fmla="*/ 248770 w 495300"/>
              <a:gd name="connsiteY18" fmla="*/ 143496 h 542925"/>
              <a:gd name="connsiteX19" fmla="*/ 143995 w 495300"/>
              <a:gd name="connsiteY19" fmla="*/ 248271 h 542925"/>
              <a:gd name="connsiteX20" fmla="*/ 248770 w 495300"/>
              <a:gd name="connsiteY20" fmla="*/ 353046 h 542925"/>
              <a:gd name="connsiteX21" fmla="*/ 353545 w 495300"/>
              <a:gd name="connsiteY21" fmla="*/ 248271 h 542925"/>
              <a:gd name="connsiteX22" fmla="*/ 248770 w 495300"/>
              <a:gd name="connsiteY22" fmla="*/ 143496 h 542925"/>
              <a:gd name="connsiteX23" fmla="*/ 367833 w 495300"/>
              <a:gd name="connsiteY23" fmla="*/ 114921 h 542925"/>
              <a:gd name="connsiteX24" fmla="*/ 353545 w 495300"/>
              <a:gd name="connsiteY24" fmla="*/ 129209 h 542925"/>
              <a:gd name="connsiteX25" fmla="*/ 367833 w 495300"/>
              <a:gd name="connsiteY25" fmla="*/ 143496 h 542925"/>
              <a:gd name="connsiteX26" fmla="*/ 382120 w 495300"/>
              <a:gd name="connsiteY26" fmla="*/ 129209 h 542925"/>
              <a:gd name="connsiteX27" fmla="*/ 367833 w 495300"/>
              <a:gd name="connsiteY27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549" y="621"/>
                  <a:pt x="496420" y="111492"/>
                  <a:pt x="496420" y="248271"/>
                </a:cubicBezTo>
                <a:cubicBezTo>
                  <a:pt x="496420" y="358856"/>
                  <a:pt x="423935" y="452582"/>
                  <a:pt x="323827" y="484396"/>
                </a:cubicBezTo>
                <a:lnTo>
                  <a:pt x="346973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567" y="524496"/>
                </a:lnTo>
                <a:lnTo>
                  <a:pt x="173713" y="484396"/>
                </a:lnTo>
                <a:cubicBezTo>
                  <a:pt x="73605" y="452582"/>
                  <a:pt x="1120" y="358856"/>
                  <a:pt x="1120" y="248271"/>
                </a:cubicBezTo>
                <a:cubicBezTo>
                  <a:pt x="1120" y="111492"/>
                  <a:pt x="111991" y="621"/>
                  <a:pt x="248770" y="621"/>
                </a:cubicBezTo>
                <a:close/>
                <a:moveTo>
                  <a:pt x="192763" y="489539"/>
                </a:moveTo>
                <a:lnTo>
                  <a:pt x="172570" y="524496"/>
                </a:lnTo>
                <a:lnTo>
                  <a:pt x="324970" y="524496"/>
                </a:lnTo>
                <a:lnTo>
                  <a:pt x="304777" y="489539"/>
                </a:lnTo>
                <a:cubicBezTo>
                  <a:pt x="286775" y="493730"/>
                  <a:pt x="268010" y="495921"/>
                  <a:pt x="248770" y="495921"/>
                </a:cubicBezTo>
                <a:cubicBezTo>
                  <a:pt x="229530" y="495921"/>
                  <a:pt x="210765" y="493730"/>
                  <a:pt x="192763" y="489539"/>
                </a:cubicBezTo>
                <a:close/>
                <a:moveTo>
                  <a:pt x="248770" y="143496"/>
                </a:moveTo>
                <a:cubicBezTo>
                  <a:pt x="190858" y="143496"/>
                  <a:pt x="143995" y="190359"/>
                  <a:pt x="143995" y="248271"/>
                </a:cubicBezTo>
                <a:cubicBezTo>
                  <a:pt x="143995" y="306183"/>
                  <a:pt x="190858" y="353046"/>
                  <a:pt x="248770" y="353046"/>
                </a:cubicBezTo>
                <a:cubicBezTo>
                  <a:pt x="306682" y="353046"/>
                  <a:pt x="353545" y="306183"/>
                  <a:pt x="353545" y="248271"/>
                </a:cubicBezTo>
                <a:cubicBezTo>
                  <a:pt x="353545" y="190359"/>
                  <a:pt x="306682" y="143496"/>
                  <a:pt x="248770" y="143496"/>
                </a:cubicBezTo>
                <a:close/>
                <a:moveTo>
                  <a:pt x="367833" y="114921"/>
                </a:moveTo>
                <a:cubicBezTo>
                  <a:pt x="359927" y="114921"/>
                  <a:pt x="353545" y="121303"/>
                  <a:pt x="353545" y="129209"/>
                </a:cubicBezTo>
                <a:cubicBezTo>
                  <a:pt x="353545" y="137114"/>
                  <a:pt x="359927" y="143496"/>
                  <a:pt x="367833" y="143496"/>
                </a:cubicBezTo>
                <a:cubicBezTo>
                  <a:pt x="375738" y="143496"/>
                  <a:pt x="382120" y="137114"/>
                  <a:pt x="382120" y="129209"/>
                </a:cubicBezTo>
                <a:cubicBezTo>
                  <a:pt x="382120" y="121303"/>
                  <a:pt x="375738" y="114921"/>
                  <a:pt x="367833" y="114921"/>
                </a:cubicBezTo>
                <a:close/>
              </a:path>
            </a:pathLst>
          </a:custGeom>
          <a:solidFill>
            <a:srgbClr val="134347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ïśľîdê"/>
          <p:cNvSpPr/>
          <p:nvPr/>
        </p:nvSpPr>
        <p:spPr>
          <a:xfrm>
            <a:off x="2137347" y="4864144"/>
            <a:ext cx="719867" cy="719864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6" name="íṣ1îḓé"/>
          <p:cNvSpPr/>
          <p:nvPr/>
        </p:nvSpPr>
        <p:spPr bwMode="auto">
          <a:xfrm>
            <a:off x="2330723" y="5110506"/>
            <a:ext cx="333114" cy="265257"/>
          </a:xfrm>
          <a:custGeom>
            <a:avLst/>
            <a:gdLst>
              <a:gd name="connsiteX0" fmla="*/ 486767 w 514350"/>
              <a:gd name="connsiteY0" fmla="*/ 621 h 409575"/>
              <a:gd name="connsiteX1" fmla="*/ 515342 w 514350"/>
              <a:gd name="connsiteY1" fmla="*/ 29196 h 409575"/>
              <a:gd name="connsiteX2" fmla="*/ 515342 w 514350"/>
              <a:gd name="connsiteY2" fmla="*/ 324471 h 409575"/>
              <a:gd name="connsiteX3" fmla="*/ 486767 w 514350"/>
              <a:gd name="connsiteY3" fmla="*/ 353046 h 409575"/>
              <a:gd name="connsiteX4" fmla="*/ 192159 w 514350"/>
              <a:gd name="connsiteY4" fmla="*/ 353046 h 409575"/>
              <a:gd name="connsiteX5" fmla="*/ 115387 w 514350"/>
              <a:gd name="connsiteY5" fmla="*/ 410196 h 409575"/>
              <a:gd name="connsiteX6" fmla="*/ 115387 w 514350"/>
              <a:gd name="connsiteY6" fmla="*/ 353046 h 409575"/>
              <a:gd name="connsiteX7" fmla="*/ 29567 w 514350"/>
              <a:gd name="connsiteY7" fmla="*/ 353046 h 409575"/>
              <a:gd name="connsiteX8" fmla="*/ 992 w 514350"/>
              <a:gd name="connsiteY8" fmla="*/ 324471 h 409575"/>
              <a:gd name="connsiteX9" fmla="*/ 992 w 514350"/>
              <a:gd name="connsiteY9" fmla="*/ 29196 h 409575"/>
              <a:gd name="connsiteX10" fmla="*/ 29567 w 514350"/>
              <a:gd name="connsiteY10" fmla="*/ 621 h 409575"/>
              <a:gd name="connsiteX11" fmla="*/ 486767 w 514350"/>
              <a:gd name="connsiteY11" fmla="*/ 621 h 409575"/>
              <a:gd name="connsiteX12" fmla="*/ 124817 w 514350"/>
              <a:gd name="connsiteY12" fmla="*/ 143496 h 409575"/>
              <a:gd name="connsiteX13" fmla="*/ 91480 w 514350"/>
              <a:gd name="connsiteY13" fmla="*/ 176834 h 409575"/>
              <a:gd name="connsiteX14" fmla="*/ 124817 w 514350"/>
              <a:gd name="connsiteY14" fmla="*/ 210171 h 409575"/>
              <a:gd name="connsiteX15" fmla="*/ 158155 w 514350"/>
              <a:gd name="connsiteY15" fmla="*/ 176834 h 409575"/>
              <a:gd name="connsiteX16" fmla="*/ 124817 w 514350"/>
              <a:gd name="connsiteY16" fmla="*/ 143496 h 409575"/>
              <a:gd name="connsiteX17" fmla="*/ 258167 w 514350"/>
              <a:gd name="connsiteY17" fmla="*/ 143496 h 409575"/>
              <a:gd name="connsiteX18" fmla="*/ 224830 w 514350"/>
              <a:gd name="connsiteY18" fmla="*/ 176834 h 409575"/>
              <a:gd name="connsiteX19" fmla="*/ 258167 w 514350"/>
              <a:gd name="connsiteY19" fmla="*/ 210171 h 409575"/>
              <a:gd name="connsiteX20" fmla="*/ 291505 w 514350"/>
              <a:gd name="connsiteY20" fmla="*/ 176834 h 409575"/>
              <a:gd name="connsiteX21" fmla="*/ 258167 w 514350"/>
              <a:gd name="connsiteY21" fmla="*/ 143496 h 409575"/>
              <a:gd name="connsiteX22" fmla="*/ 391517 w 514350"/>
              <a:gd name="connsiteY22" fmla="*/ 143496 h 409575"/>
              <a:gd name="connsiteX23" fmla="*/ 358180 w 514350"/>
              <a:gd name="connsiteY23" fmla="*/ 176834 h 409575"/>
              <a:gd name="connsiteX24" fmla="*/ 391517 w 514350"/>
              <a:gd name="connsiteY24" fmla="*/ 210171 h 409575"/>
              <a:gd name="connsiteX25" fmla="*/ 424855 w 514350"/>
              <a:gd name="connsiteY25" fmla="*/ 176834 h 409575"/>
              <a:gd name="connsiteX26" fmla="*/ 391517 w 514350"/>
              <a:gd name="connsiteY26" fmla="*/ 143496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9575">
                <a:moveTo>
                  <a:pt x="486767" y="621"/>
                </a:moveTo>
                <a:cubicBezTo>
                  <a:pt x="502579" y="621"/>
                  <a:pt x="515342" y="13385"/>
                  <a:pt x="515342" y="29196"/>
                </a:cubicBezTo>
                <a:lnTo>
                  <a:pt x="515342" y="324471"/>
                </a:lnTo>
                <a:cubicBezTo>
                  <a:pt x="515342" y="340282"/>
                  <a:pt x="502579" y="353046"/>
                  <a:pt x="486767" y="353046"/>
                </a:cubicBezTo>
                <a:lnTo>
                  <a:pt x="192159" y="353046"/>
                </a:lnTo>
                <a:lnTo>
                  <a:pt x="115387" y="410196"/>
                </a:lnTo>
                <a:lnTo>
                  <a:pt x="115387" y="353046"/>
                </a:lnTo>
                <a:lnTo>
                  <a:pt x="29567" y="353046"/>
                </a:lnTo>
                <a:cubicBezTo>
                  <a:pt x="13755" y="353046"/>
                  <a:pt x="992" y="340282"/>
                  <a:pt x="992" y="324471"/>
                </a:cubicBezTo>
                <a:lnTo>
                  <a:pt x="992" y="29196"/>
                </a:lnTo>
                <a:cubicBezTo>
                  <a:pt x="992" y="13385"/>
                  <a:pt x="13755" y="621"/>
                  <a:pt x="29567" y="621"/>
                </a:cubicBezTo>
                <a:lnTo>
                  <a:pt x="486767" y="621"/>
                </a:lnTo>
                <a:close/>
                <a:moveTo>
                  <a:pt x="124817" y="143496"/>
                </a:moveTo>
                <a:cubicBezTo>
                  <a:pt x="106434" y="143496"/>
                  <a:pt x="91480" y="158450"/>
                  <a:pt x="91480" y="176834"/>
                </a:cubicBezTo>
                <a:cubicBezTo>
                  <a:pt x="91480" y="195217"/>
                  <a:pt x="106434" y="210171"/>
                  <a:pt x="124817" y="210171"/>
                </a:cubicBezTo>
                <a:cubicBezTo>
                  <a:pt x="143200" y="210171"/>
                  <a:pt x="158155" y="195217"/>
                  <a:pt x="158155" y="176834"/>
                </a:cubicBezTo>
                <a:cubicBezTo>
                  <a:pt x="158155" y="158450"/>
                  <a:pt x="143200" y="143496"/>
                  <a:pt x="124817" y="143496"/>
                </a:cubicBezTo>
                <a:close/>
                <a:moveTo>
                  <a:pt x="258167" y="143496"/>
                </a:moveTo>
                <a:cubicBezTo>
                  <a:pt x="239784" y="143496"/>
                  <a:pt x="224830" y="158450"/>
                  <a:pt x="224830" y="176834"/>
                </a:cubicBezTo>
                <a:cubicBezTo>
                  <a:pt x="224830" y="195217"/>
                  <a:pt x="239784" y="210171"/>
                  <a:pt x="258167" y="210171"/>
                </a:cubicBezTo>
                <a:cubicBezTo>
                  <a:pt x="276550" y="210171"/>
                  <a:pt x="291505" y="195217"/>
                  <a:pt x="291505" y="176834"/>
                </a:cubicBezTo>
                <a:cubicBezTo>
                  <a:pt x="291505" y="158450"/>
                  <a:pt x="276550" y="143496"/>
                  <a:pt x="258167" y="143496"/>
                </a:cubicBezTo>
                <a:close/>
                <a:moveTo>
                  <a:pt x="391517" y="143496"/>
                </a:moveTo>
                <a:cubicBezTo>
                  <a:pt x="373134" y="143496"/>
                  <a:pt x="358180" y="158450"/>
                  <a:pt x="358180" y="176834"/>
                </a:cubicBezTo>
                <a:cubicBezTo>
                  <a:pt x="358180" y="195217"/>
                  <a:pt x="373134" y="210171"/>
                  <a:pt x="391517" y="210171"/>
                </a:cubicBezTo>
                <a:cubicBezTo>
                  <a:pt x="409900" y="210171"/>
                  <a:pt x="424855" y="195217"/>
                  <a:pt x="424855" y="176834"/>
                </a:cubicBezTo>
                <a:cubicBezTo>
                  <a:pt x="424855" y="158450"/>
                  <a:pt x="409900" y="143496"/>
                  <a:pt x="391517" y="143496"/>
                </a:cubicBezTo>
                <a:close/>
              </a:path>
            </a:pathLst>
          </a:custGeom>
          <a:solidFill>
            <a:srgbClr val="134347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ïṩľîḓe"/>
          <p:cNvSpPr/>
          <p:nvPr/>
        </p:nvSpPr>
        <p:spPr>
          <a:xfrm>
            <a:off x="4176044" y="4864144"/>
            <a:ext cx="719867" cy="719864"/>
          </a:xfrm>
          <a:prstGeom prst="ellipse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8" name="îṩļiḑè"/>
          <p:cNvSpPr/>
          <p:nvPr/>
        </p:nvSpPr>
        <p:spPr bwMode="auto">
          <a:xfrm>
            <a:off x="4399163" y="5057520"/>
            <a:ext cx="273628" cy="333114"/>
          </a:xfrm>
          <a:custGeom>
            <a:avLst/>
            <a:gdLst>
              <a:gd name="connsiteX0" fmla="*/ 283816 w 438150"/>
              <a:gd name="connsiteY0" fmla="*/ 621 h 533400"/>
              <a:gd name="connsiteX1" fmla="*/ 286102 w 438150"/>
              <a:gd name="connsiteY1" fmla="*/ 716 h 533400"/>
              <a:gd name="connsiteX2" fmla="*/ 286102 w 438150"/>
              <a:gd name="connsiteY2" fmla="*/ 124446 h 533400"/>
              <a:gd name="connsiteX3" fmla="*/ 286197 w 438150"/>
              <a:gd name="connsiteY3" fmla="*/ 126160 h 533400"/>
              <a:gd name="connsiteX4" fmla="*/ 314677 w 438150"/>
              <a:gd name="connsiteY4" fmla="*/ 153021 h 533400"/>
              <a:gd name="connsiteX5" fmla="*/ 314677 w 438150"/>
              <a:gd name="connsiteY5" fmla="*/ 153021 h 533400"/>
              <a:gd name="connsiteX6" fmla="*/ 438407 w 438150"/>
              <a:gd name="connsiteY6" fmla="*/ 153021 h 533400"/>
              <a:gd name="connsiteX7" fmla="*/ 438502 w 438150"/>
              <a:gd name="connsiteY7" fmla="*/ 155307 h 533400"/>
              <a:gd name="connsiteX8" fmla="*/ 438502 w 438150"/>
              <a:gd name="connsiteY8" fmla="*/ 505446 h 533400"/>
              <a:gd name="connsiteX9" fmla="*/ 409927 w 438150"/>
              <a:gd name="connsiteY9" fmla="*/ 534021 h 533400"/>
              <a:gd name="connsiteX10" fmla="*/ 28927 w 438150"/>
              <a:gd name="connsiteY10" fmla="*/ 534021 h 533400"/>
              <a:gd name="connsiteX11" fmla="*/ 352 w 438150"/>
              <a:gd name="connsiteY11" fmla="*/ 505446 h 533400"/>
              <a:gd name="connsiteX12" fmla="*/ 352 w 438150"/>
              <a:gd name="connsiteY12" fmla="*/ 29196 h 533400"/>
              <a:gd name="connsiteX13" fmla="*/ 28927 w 438150"/>
              <a:gd name="connsiteY13" fmla="*/ 621 h 533400"/>
              <a:gd name="connsiteX14" fmla="*/ 283816 w 438150"/>
              <a:gd name="connsiteY14" fmla="*/ 621 h 533400"/>
              <a:gd name="connsiteX15" fmla="*/ 248002 w 438150"/>
              <a:gd name="connsiteY15" fmla="*/ 200646 h 533400"/>
              <a:gd name="connsiteX16" fmla="*/ 152752 w 438150"/>
              <a:gd name="connsiteY16" fmla="*/ 200646 h 533400"/>
              <a:gd name="connsiteX17" fmla="*/ 152752 w 438150"/>
              <a:gd name="connsiteY17" fmla="*/ 410196 h 533400"/>
              <a:gd name="connsiteX18" fmla="*/ 171802 w 438150"/>
              <a:gd name="connsiteY18" fmla="*/ 410196 h 533400"/>
              <a:gd name="connsiteX19" fmla="*/ 171802 w 438150"/>
              <a:gd name="connsiteY19" fmla="*/ 314946 h 533400"/>
              <a:gd name="connsiteX20" fmla="*/ 248002 w 438150"/>
              <a:gd name="connsiteY20" fmla="*/ 314946 h 533400"/>
              <a:gd name="connsiteX21" fmla="*/ 250098 w 438150"/>
              <a:gd name="connsiteY21" fmla="*/ 314946 h 533400"/>
              <a:gd name="connsiteX22" fmla="*/ 305152 w 438150"/>
              <a:gd name="connsiteY22" fmla="*/ 257796 h 533400"/>
              <a:gd name="connsiteX23" fmla="*/ 248002 w 438150"/>
              <a:gd name="connsiteY23" fmla="*/ 200646 h 533400"/>
              <a:gd name="connsiteX24" fmla="*/ 248002 w 438150"/>
              <a:gd name="connsiteY24" fmla="*/ 200646 h 533400"/>
              <a:gd name="connsiteX25" fmla="*/ 248002 w 438150"/>
              <a:gd name="connsiteY25" fmla="*/ 219696 h 533400"/>
              <a:gd name="connsiteX26" fmla="*/ 286102 w 438150"/>
              <a:gd name="connsiteY26" fmla="*/ 257796 h 533400"/>
              <a:gd name="connsiteX27" fmla="*/ 248002 w 438150"/>
              <a:gd name="connsiteY27" fmla="*/ 295896 h 533400"/>
              <a:gd name="connsiteX28" fmla="*/ 248002 w 438150"/>
              <a:gd name="connsiteY28" fmla="*/ 295896 h 533400"/>
              <a:gd name="connsiteX29" fmla="*/ 171802 w 438150"/>
              <a:gd name="connsiteY29" fmla="*/ 295896 h 533400"/>
              <a:gd name="connsiteX30" fmla="*/ 171802 w 438150"/>
              <a:gd name="connsiteY30" fmla="*/ 219696 h 533400"/>
              <a:gd name="connsiteX31" fmla="*/ 248002 w 438150"/>
              <a:gd name="connsiteY31" fmla="*/ 219696 h 533400"/>
              <a:gd name="connsiteX32" fmla="*/ 428977 w 438150"/>
              <a:gd name="connsiteY32" fmla="*/ 133971 h 533400"/>
              <a:gd name="connsiteX33" fmla="*/ 314677 w 438150"/>
              <a:gd name="connsiteY33" fmla="*/ 133971 h 533400"/>
              <a:gd name="connsiteX34" fmla="*/ 313534 w 438150"/>
              <a:gd name="connsiteY34" fmla="*/ 133876 h 533400"/>
              <a:gd name="connsiteX35" fmla="*/ 305152 w 438150"/>
              <a:gd name="connsiteY35" fmla="*/ 124446 h 533400"/>
              <a:gd name="connsiteX36" fmla="*/ 305152 w 438150"/>
              <a:gd name="connsiteY36" fmla="*/ 124446 h 533400"/>
              <a:gd name="connsiteX37" fmla="*/ 305152 w 438150"/>
              <a:gd name="connsiteY37" fmla="*/ 10146 h 533400"/>
              <a:gd name="connsiteX38" fmla="*/ 428977 w 438150"/>
              <a:gd name="connsiteY38" fmla="*/ 1339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8150" h="533400">
                <a:moveTo>
                  <a:pt x="283816" y="621"/>
                </a:moveTo>
                <a:cubicBezTo>
                  <a:pt x="284578" y="621"/>
                  <a:pt x="285340" y="621"/>
                  <a:pt x="286102" y="716"/>
                </a:cubicBezTo>
                <a:lnTo>
                  <a:pt x="286102" y="124446"/>
                </a:lnTo>
                <a:lnTo>
                  <a:pt x="286197" y="126160"/>
                </a:lnTo>
                <a:cubicBezTo>
                  <a:pt x="287055" y="141115"/>
                  <a:pt x="299532" y="153021"/>
                  <a:pt x="314677" y="153021"/>
                </a:cubicBezTo>
                <a:lnTo>
                  <a:pt x="314677" y="153021"/>
                </a:lnTo>
                <a:lnTo>
                  <a:pt x="438407" y="153021"/>
                </a:lnTo>
                <a:cubicBezTo>
                  <a:pt x="438502" y="153783"/>
                  <a:pt x="438502" y="154545"/>
                  <a:pt x="438502" y="155307"/>
                </a:cubicBezTo>
                <a:lnTo>
                  <a:pt x="438502" y="505446"/>
                </a:lnTo>
                <a:cubicBezTo>
                  <a:pt x="438502" y="521257"/>
                  <a:pt x="425739" y="534021"/>
                  <a:pt x="409927" y="534021"/>
                </a:cubicBezTo>
                <a:lnTo>
                  <a:pt x="28927" y="534021"/>
                </a:lnTo>
                <a:cubicBezTo>
                  <a:pt x="13115" y="534021"/>
                  <a:pt x="352" y="521257"/>
                  <a:pt x="352" y="505446"/>
                </a:cubicBezTo>
                <a:lnTo>
                  <a:pt x="352" y="29196"/>
                </a:lnTo>
                <a:cubicBezTo>
                  <a:pt x="352" y="13385"/>
                  <a:pt x="13115" y="621"/>
                  <a:pt x="28927" y="621"/>
                </a:cubicBezTo>
                <a:lnTo>
                  <a:pt x="283816" y="621"/>
                </a:lnTo>
                <a:close/>
                <a:moveTo>
                  <a:pt x="248002" y="200646"/>
                </a:moveTo>
                <a:lnTo>
                  <a:pt x="152752" y="200646"/>
                </a:lnTo>
                <a:lnTo>
                  <a:pt x="152752" y="410196"/>
                </a:lnTo>
                <a:lnTo>
                  <a:pt x="171802" y="410196"/>
                </a:lnTo>
                <a:lnTo>
                  <a:pt x="171802" y="314946"/>
                </a:lnTo>
                <a:lnTo>
                  <a:pt x="248002" y="314946"/>
                </a:lnTo>
                <a:lnTo>
                  <a:pt x="250098" y="314946"/>
                </a:lnTo>
                <a:cubicBezTo>
                  <a:pt x="280673" y="313803"/>
                  <a:pt x="305152" y="288657"/>
                  <a:pt x="305152" y="257796"/>
                </a:cubicBezTo>
                <a:cubicBezTo>
                  <a:pt x="305152" y="226268"/>
                  <a:pt x="279530" y="200646"/>
                  <a:pt x="248002" y="200646"/>
                </a:cubicBezTo>
                <a:lnTo>
                  <a:pt x="248002" y="200646"/>
                </a:lnTo>
                <a:close/>
                <a:moveTo>
                  <a:pt x="248002" y="219696"/>
                </a:moveTo>
                <a:cubicBezTo>
                  <a:pt x="269052" y="219696"/>
                  <a:pt x="286102" y="236746"/>
                  <a:pt x="286102" y="257796"/>
                </a:cubicBezTo>
                <a:cubicBezTo>
                  <a:pt x="286102" y="278846"/>
                  <a:pt x="269052" y="295896"/>
                  <a:pt x="248002" y="295896"/>
                </a:cubicBezTo>
                <a:lnTo>
                  <a:pt x="248002" y="295896"/>
                </a:lnTo>
                <a:lnTo>
                  <a:pt x="171802" y="295896"/>
                </a:lnTo>
                <a:lnTo>
                  <a:pt x="171802" y="219696"/>
                </a:lnTo>
                <a:lnTo>
                  <a:pt x="248002" y="219696"/>
                </a:lnTo>
                <a:close/>
                <a:moveTo>
                  <a:pt x="428977" y="133971"/>
                </a:moveTo>
                <a:lnTo>
                  <a:pt x="314677" y="133971"/>
                </a:lnTo>
                <a:lnTo>
                  <a:pt x="313534" y="133876"/>
                </a:lnTo>
                <a:cubicBezTo>
                  <a:pt x="308772" y="133304"/>
                  <a:pt x="305152" y="129304"/>
                  <a:pt x="305152" y="124446"/>
                </a:cubicBezTo>
                <a:lnTo>
                  <a:pt x="305152" y="124446"/>
                </a:lnTo>
                <a:lnTo>
                  <a:pt x="305152" y="10146"/>
                </a:lnTo>
                <a:lnTo>
                  <a:pt x="428977" y="133971"/>
                </a:lnTo>
                <a:close/>
              </a:path>
            </a:pathLst>
          </a:custGeom>
          <a:solidFill>
            <a:srgbClr val="134347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íṥļïḑé"/>
          <p:cNvSpPr/>
          <p:nvPr/>
        </p:nvSpPr>
        <p:spPr>
          <a:xfrm>
            <a:off x="1751323" y="1482237"/>
            <a:ext cx="5575452" cy="1751962"/>
          </a:xfrm>
          <a:prstGeom prst="round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20" name="ïṣlïḋé"/>
          <p:cNvSpPr/>
          <p:nvPr/>
        </p:nvSpPr>
        <p:spPr>
          <a:xfrm>
            <a:off x="6065961" y="1910606"/>
            <a:ext cx="864096" cy="864096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21" name="ïṣ1îḍe"/>
          <p:cNvSpPr/>
          <p:nvPr/>
        </p:nvSpPr>
        <p:spPr>
          <a:xfrm>
            <a:off x="5993953" y="1838598"/>
            <a:ext cx="1008112" cy="1008112"/>
          </a:xfrm>
          <a:prstGeom prst="ellipse">
            <a:avLst/>
          </a:prstGeom>
          <a:noFill/>
          <a:ln w="22225">
            <a:solidFill>
              <a:srgbClr val="134347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íśļïḓê"/>
          <p:cNvSpPr/>
          <p:nvPr/>
        </p:nvSpPr>
        <p:spPr bwMode="auto">
          <a:xfrm>
            <a:off x="6247978" y="2092623"/>
            <a:ext cx="500062" cy="500062"/>
          </a:xfrm>
          <a:custGeom>
            <a:avLst/>
            <a:gdLst>
              <a:gd name="T0" fmla="*/ 2388 w 2797"/>
              <a:gd name="T1" fmla="*/ 410 h 2797"/>
              <a:gd name="T2" fmla="*/ 1399 w 2797"/>
              <a:gd name="T3" fmla="*/ 0 h 2797"/>
              <a:gd name="T4" fmla="*/ 410 w 2797"/>
              <a:gd name="T5" fmla="*/ 410 h 2797"/>
              <a:gd name="T6" fmla="*/ 0 w 2797"/>
              <a:gd name="T7" fmla="*/ 1399 h 2797"/>
              <a:gd name="T8" fmla="*/ 410 w 2797"/>
              <a:gd name="T9" fmla="*/ 2388 h 2797"/>
              <a:gd name="T10" fmla="*/ 1399 w 2797"/>
              <a:gd name="T11" fmla="*/ 2797 h 2797"/>
              <a:gd name="T12" fmla="*/ 2388 w 2797"/>
              <a:gd name="T13" fmla="*/ 2388 h 2797"/>
              <a:gd name="T14" fmla="*/ 2797 w 2797"/>
              <a:gd name="T15" fmla="*/ 1399 h 2797"/>
              <a:gd name="T16" fmla="*/ 2077 w 2797"/>
              <a:gd name="T17" fmla="*/ 2067 h 2797"/>
              <a:gd name="T18" fmla="*/ 2568 w 2797"/>
              <a:gd name="T19" fmla="*/ 1511 h 2797"/>
              <a:gd name="T20" fmla="*/ 2077 w 2797"/>
              <a:gd name="T21" fmla="*/ 2067 h 2797"/>
              <a:gd name="T22" fmla="*/ 1943 w 2797"/>
              <a:gd name="T23" fmla="*/ 1511 h 2797"/>
              <a:gd name="T24" fmla="*/ 1510 w 2797"/>
              <a:gd name="T25" fmla="*/ 1897 h 2797"/>
              <a:gd name="T26" fmla="*/ 1511 w 2797"/>
              <a:gd name="T27" fmla="*/ 1287 h 2797"/>
              <a:gd name="T28" fmla="*/ 1873 w 2797"/>
              <a:gd name="T29" fmla="*/ 823 h 2797"/>
              <a:gd name="T30" fmla="*/ 1511 w 2797"/>
              <a:gd name="T31" fmla="*/ 1287 h 2797"/>
              <a:gd name="T32" fmla="*/ 1511 w 2797"/>
              <a:gd name="T33" fmla="*/ 251 h 2797"/>
              <a:gd name="T34" fmla="*/ 1765 w 2797"/>
              <a:gd name="T35" fmla="*/ 540 h 2797"/>
              <a:gd name="T36" fmla="*/ 1511 w 2797"/>
              <a:gd name="T37" fmla="*/ 676 h 2797"/>
              <a:gd name="T38" fmla="*/ 1287 w 2797"/>
              <a:gd name="T39" fmla="*/ 251 h 2797"/>
              <a:gd name="T40" fmla="*/ 999 w 2797"/>
              <a:gd name="T41" fmla="*/ 612 h 2797"/>
              <a:gd name="T42" fmla="*/ 1213 w 2797"/>
              <a:gd name="T43" fmla="*/ 299 h 2797"/>
              <a:gd name="T44" fmla="*/ 1287 w 2797"/>
              <a:gd name="T45" fmla="*/ 1287 h 2797"/>
              <a:gd name="T46" fmla="*/ 925 w 2797"/>
              <a:gd name="T47" fmla="*/ 823 h 2797"/>
              <a:gd name="T48" fmla="*/ 1287 w 2797"/>
              <a:gd name="T49" fmla="*/ 1511 h 2797"/>
              <a:gd name="T50" fmla="*/ 925 w 2797"/>
              <a:gd name="T51" fmla="*/ 1974 h 2797"/>
              <a:gd name="T52" fmla="*/ 1287 w 2797"/>
              <a:gd name="T53" fmla="*/ 1511 h 2797"/>
              <a:gd name="T54" fmla="*/ 1287 w 2797"/>
              <a:gd name="T55" fmla="*/ 2547 h 2797"/>
              <a:gd name="T56" fmla="*/ 1032 w 2797"/>
              <a:gd name="T57" fmla="*/ 2258 h 2797"/>
              <a:gd name="T58" fmla="*/ 1287 w 2797"/>
              <a:gd name="T59" fmla="*/ 2121 h 2797"/>
              <a:gd name="T60" fmla="*/ 1511 w 2797"/>
              <a:gd name="T61" fmla="*/ 2547 h 2797"/>
              <a:gd name="T62" fmla="*/ 1799 w 2797"/>
              <a:gd name="T63" fmla="*/ 2186 h 2797"/>
              <a:gd name="T64" fmla="*/ 1584 w 2797"/>
              <a:gd name="T65" fmla="*/ 2499 h 2797"/>
              <a:gd name="T66" fmla="*/ 2077 w 2797"/>
              <a:gd name="T67" fmla="*/ 731 h 2797"/>
              <a:gd name="T68" fmla="*/ 2568 w 2797"/>
              <a:gd name="T69" fmla="*/ 1287 h 2797"/>
              <a:gd name="T70" fmla="*/ 2095 w 2797"/>
              <a:gd name="T71" fmla="*/ 453 h 2797"/>
              <a:gd name="T72" fmla="*/ 1963 w 2797"/>
              <a:gd name="T73" fmla="*/ 438 h 2797"/>
              <a:gd name="T74" fmla="*/ 2095 w 2797"/>
              <a:gd name="T75" fmla="*/ 453 h 2797"/>
              <a:gd name="T76" fmla="*/ 835 w 2797"/>
              <a:gd name="T77" fmla="*/ 438 h 2797"/>
              <a:gd name="T78" fmla="*/ 702 w 2797"/>
              <a:gd name="T79" fmla="*/ 453 h 2797"/>
              <a:gd name="T80" fmla="*/ 533 w 2797"/>
              <a:gd name="T81" fmla="*/ 605 h 2797"/>
              <a:gd name="T82" fmla="*/ 632 w 2797"/>
              <a:gd name="T83" fmla="*/ 1287 h 2797"/>
              <a:gd name="T84" fmla="*/ 533 w 2797"/>
              <a:gd name="T85" fmla="*/ 605 h 2797"/>
              <a:gd name="T86" fmla="*/ 632 w 2797"/>
              <a:gd name="T87" fmla="*/ 1511 h 2797"/>
              <a:gd name="T88" fmla="*/ 533 w 2797"/>
              <a:gd name="T89" fmla="*/ 2192 h 2797"/>
              <a:gd name="T90" fmla="*/ 702 w 2797"/>
              <a:gd name="T91" fmla="*/ 2345 h 2797"/>
              <a:gd name="T92" fmla="*/ 835 w 2797"/>
              <a:gd name="T93" fmla="*/ 2359 h 2797"/>
              <a:gd name="T94" fmla="*/ 702 w 2797"/>
              <a:gd name="T95" fmla="*/ 2345 h 2797"/>
              <a:gd name="T96" fmla="*/ 1963 w 2797"/>
              <a:gd name="T97" fmla="*/ 2359 h 2797"/>
              <a:gd name="T98" fmla="*/ 2096 w 2797"/>
              <a:gd name="T99" fmla="*/ 2345 h 2797"/>
              <a:gd name="T100" fmla="*/ 1906 w 2797"/>
              <a:gd name="T101" fmla="*/ 2459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7" h="2797">
                <a:moveTo>
                  <a:pt x="2687" y="854"/>
                </a:moveTo>
                <a:cubicBezTo>
                  <a:pt x="2617" y="688"/>
                  <a:pt x="2516" y="538"/>
                  <a:pt x="2388" y="410"/>
                </a:cubicBezTo>
                <a:cubicBezTo>
                  <a:pt x="2259" y="282"/>
                  <a:pt x="2109" y="181"/>
                  <a:pt x="1943" y="110"/>
                </a:cubicBezTo>
                <a:cubicBezTo>
                  <a:pt x="1771" y="37"/>
                  <a:pt x="1588" y="0"/>
                  <a:pt x="1399" y="0"/>
                </a:cubicBezTo>
                <a:cubicBezTo>
                  <a:pt x="1210" y="0"/>
                  <a:pt x="1027" y="37"/>
                  <a:pt x="854" y="110"/>
                </a:cubicBezTo>
                <a:cubicBezTo>
                  <a:pt x="688" y="180"/>
                  <a:pt x="538" y="281"/>
                  <a:pt x="410" y="410"/>
                </a:cubicBezTo>
                <a:cubicBezTo>
                  <a:pt x="282" y="539"/>
                  <a:pt x="181" y="688"/>
                  <a:pt x="110" y="854"/>
                </a:cubicBezTo>
                <a:cubicBezTo>
                  <a:pt x="37" y="1027"/>
                  <a:pt x="0" y="1210"/>
                  <a:pt x="0" y="1399"/>
                </a:cubicBezTo>
                <a:cubicBezTo>
                  <a:pt x="0" y="1588"/>
                  <a:pt x="37" y="1771"/>
                  <a:pt x="110" y="1943"/>
                </a:cubicBezTo>
                <a:cubicBezTo>
                  <a:pt x="180" y="2109"/>
                  <a:pt x="281" y="2259"/>
                  <a:pt x="410" y="2388"/>
                </a:cubicBezTo>
                <a:cubicBezTo>
                  <a:pt x="538" y="2516"/>
                  <a:pt x="688" y="2617"/>
                  <a:pt x="854" y="2687"/>
                </a:cubicBezTo>
                <a:cubicBezTo>
                  <a:pt x="1027" y="2760"/>
                  <a:pt x="1210" y="2797"/>
                  <a:pt x="1399" y="2797"/>
                </a:cubicBezTo>
                <a:cubicBezTo>
                  <a:pt x="1588" y="2797"/>
                  <a:pt x="1771" y="2760"/>
                  <a:pt x="1943" y="2687"/>
                </a:cubicBezTo>
                <a:cubicBezTo>
                  <a:pt x="2109" y="2617"/>
                  <a:pt x="2259" y="2516"/>
                  <a:pt x="2388" y="2388"/>
                </a:cubicBezTo>
                <a:cubicBezTo>
                  <a:pt x="2516" y="2259"/>
                  <a:pt x="2617" y="2109"/>
                  <a:pt x="2687" y="1943"/>
                </a:cubicBezTo>
                <a:cubicBezTo>
                  <a:pt x="2760" y="1771"/>
                  <a:pt x="2797" y="1588"/>
                  <a:pt x="2797" y="1399"/>
                </a:cubicBezTo>
                <a:cubicBezTo>
                  <a:pt x="2797" y="1210"/>
                  <a:pt x="2760" y="1027"/>
                  <a:pt x="2687" y="854"/>
                </a:cubicBezTo>
                <a:close/>
                <a:moveTo>
                  <a:pt x="2077" y="2067"/>
                </a:moveTo>
                <a:cubicBezTo>
                  <a:pt x="2127" y="1897"/>
                  <a:pt x="2157" y="1708"/>
                  <a:pt x="2165" y="1511"/>
                </a:cubicBezTo>
                <a:cubicBezTo>
                  <a:pt x="2568" y="1511"/>
                  <a:pt x="2568" y="1511"/>
                  <a:pt x="2568" y="1511"/>
                </a:cubicBezTo>
                <a:cubicBezTo>
                  <a:pt x="2544" y="1765"/>
                  <a:pt x="2439" y="2003"/>
                  <a:pt x="2265" y="2192"/>
                </a:cubicBezTo>
                <a:cubicBezTo>
                  <a:pt x="2206" y="2146"/>
                  <a:pt x="2143" y="2104"/>
                  <a:pt x="2077" y="2067"/>
                </a:cubicBezTo>
                <a:close/>
                <a:moveTo>
                  <a:pt x="1511" y="1511"/>
                </a:moveTo>
                <a:cubicBezTo>
                  <a:pt x="1943" y="1511"/>
                  <a:pt x="1943" y="1511"/>
                  <a:pt x="1943" y="1511"/>
                </a:cubicBezTo>
                <a:cubicBezTo>
                  <a:pt x="1935" y="1675"/>
                  <a:pt x="1911" y="1832"/>
                  <a:pt x="1872" y="1974"/>
                </a:cubicBezTo>
                <a:cubicBezTo>
                  <a:pt x="1756" y="1932"/>
                  <a:pt x="1635" y="1906"/>
                  <a:pt x="1510" y="1897"/>
                </a:cubicBezTo>
                <a:lnTo>
                  <a:pt x="1511" y="1511"/>
                </a:lnTo>
                <a:close/>
                <a:moveTo>
                  <a:pt x="1511" y="1287"/>
                </a:moveTo>
                <a:cubicBezTo>
                  <a:pt x="1511" y="901"/>
                  <a:pt x="1511" y="901"/>
                  <a:pt x="1511" y="901"/>
                </a:cubicBezTo>
                <a:cubicBezTo>
                  <a:pt x="1636" y="891"/>
                  <a:pt x="1757" y="865"/>
                  <a:pt x="1873" y="823"/>
                </a:cubicBezTo>
                <a:cubicBezTo>
                  <a:pt x="1911" y="965"/>
                  <a:pt x="1935" y="1123"/>
                  <a:pt x="1943" y="1287"/>
                </a:cubicBezTo>
                <a:lnTo>
                  <a:pt x="1511" y="1287"/>
                </a:lnTo>
                <a:close/>
                <a:moveTo>
                  <a:pt x="1511" y="676"/>
                </a:moveTo>
                <a:cubicBezTo>
                  <a:pt x="1511" y="251"/>
                  <a:pt x="1511" y="251"/>
                  <a:pt x="1511" y="251"/>
                </a:cubicBezTo>
                <a:cubicBezTo>
                  <a:pt x="1535" y="263"/>
                  <a:pt x="1560" y="279"/>
                  <a:pt x="1584" y="299"/>
                </a:cubicBezTo>
                <a:cubicBezTo>
                  <a:pt x="1650" y="353"/>
                  <a:pt x="1712" y="436"/>
                  <a:pt x="1765" y="540"/>
                </a:cubicBezTo>
                <a:cubicBezTo>
                  <a:pt x="1777" y="563"/>
                  <a:pt x="1788" y="587"/>
                  <a:pt x="1799" y="612"/>
                </a:cubicBezTo>
                <a:cubicBezTo>
                  <a:pt x="1707" y="645"/>
                  <a:pt x="1610" y="667"/>
                  <a:pt x="1511" y="676"/>
                </a:cubicBezTo>
                <a:close/>
                <a:moveTo>
                  <a:pt x="1213" y="299"/>
                </a:moveTo>
                <a:cubicBezTo>
                  <a:pt x="1238" y="279"/>
                  <a:pt x="1262" y="263"/>
                  <a:pt x="1287" y="251"/>
                </a:cubicBezTo>
                <a:cubicBezTo>
                  <a:pt x="1287" y="676"/>
                  <a:pt x="1287" y="676"/>
                  <a:pt x="1287" y="676"/>
                </a:cubicBezTo>
                <a:cubicBezTo>
                  <a:pt x="1188" y="667"/>
                  <a:pt x="1091" y="645"/>
                  <a:pt x="999" y="612"/>
                </a:cubicBezTo>
                <a:cubicBezTo>
                  <a:pt x="1010" y="587"/>
                  <a:pt x="1021" y="563"/>
                  <a:pt x="1033" y="540"/>
                </a:cubicBezTo>
                <a:cubicBezTo>
                  <a:pt x="1085" y="436"/>
                  <a:pt x="1148" y="353"/>
                  <a:pt x="1213" y="299"/>
                </a:cubicBezTo>
                <a:close/>
                <a:moveTo>
                  <a:pt x="1287" y="901"/>
                </a:moveTo>
                <a:cubicBezTo>
                  <a:pt x="1287" y="1287"/>
                  <a:pt x="1287" y="1287"/>
                  <a:pt x="1287" y="1287"/>
                </a:cubicBezTo>
                <a:cubicBezTo>
                  <a:pt x="855" y="1287"/>
                  <a:pt x="855" y="1287"/>
                  <a:pt x="855" y="1287"/>
                </a:cubicBezTo>
                <a:cubicBezTo>
                  <a:pt x="862" y="1123"/>
                  <a:pt x="886" y="965"/>
                  <a:pt x="925" y="823"/>
                </a:cubicBezTo>
                <a:cubicBezTo>
                  <a:pt x="1041" y="865"/>
                  <a:pt x="1162" y="891"/>
                  <a:pt x="1287" y="901"/>
                </a:cubicBezTo>
                <a:close/>
                <a:moveTo>
                  <a:pt x="1287" y="1511"/>
                </a:moveTo>
                <a:cubicBezTo>
                  <a:pt x="1287" y="1896"/>
                  <a:pt x="1287" y="1896"/>
                  <a:pt x="1287" y="1896"/>
                </a:cubicBezTo>
                <a:cubicBezTo>
                  <a:pt x="1163" y="1906"/>
                  <a:pt x="1042" y="1932"/>
                  <a:pt x="925" y="1974"/>
                </a:cubicBezTo>
                <a:cubicBezTo>
                  <a:pt x="886" y="1832"/>
                  <a:pt x="862" y="1675"/>
                  <a:pt x="854" y="1510"/>
                </a:cubicBezTo>
                <a:lnTo>
                  <a:pt x="1287" y="1511"/>
                </a:lnTo>
                <a:close/>
                <a:moveTo>
                  <a:pt x="1287" y="2121"/>
                </a:moveTo>
                <a:cubicBezTo>
                  <a:pt x="1287" y="2547"/>
                  <a:pt x="1287" y="2547"/>
                  <a:pt x="1287" y="2547"/>
                </a:cubicBezTo>
                <a:cubicBezTo>
                  <a:pt x="1262" y="2534"/>
                  <a:pt x="1238" y="2518"/>
                  <a:pt x="1213" y="2499"/>
                </a:cubicBezTo>
                <a:cubicBezTo>
                  <a:pt x="1148" y="2444"/>
                  <a:pt x="1085" y="2361"/>
                  <a:pt x="1032" y="2258"/>
                </a:cubicBezTo>
                <a:cubicBezTo>
                  <a:pt x="1020" y="2235"/>
                  <a:pt x="1009" y="2211"/>
                  <a:pt x="998" y="2186"/>
                </a:cubicBezTo>
                <a:cubicBezTo>
                  <a:pt x="1091" y="2152"/>
                  <a:pt x="1188" y="2131"/>
                  <a:pt x="1287" y="2121"/>
                </a:cubicBezTo>
                <a:close/>
                <a:moveTo>
                  <a:pt x="1584" y="2499"/>
                </a:moveTo>
                <a:cubicBezTo>
                  <a:pt x="1560" y="2518"/>
                  <a:pt x="1535" y="2534"/>
                  <a:pt x="1511" y="2547"/>
                </a:cubicBezTo>
                <a:cubicBezTo>
                  <a:pt x="1511" y="2121"/>
                  <a:pt x="1511" y="2121"/>
                  <a:pt x="1511" y="2121"/>
                </a:cubicBezTo>
                <a:cubicBezTo>
                  <a:pt x="1610" y="2131"/>
                  <a:pt x="1707" y="2152"/>
                  <a:pt x="1799" y="2186"/>
                </a:cubicBezTo>
                <a:cubicBezTo>
                  <a:pt x="1788" y="2211"/>
                  <a:pt x="1777" y="2235"/>
                  <a:pt x="1765" y="2258"/>
                </a:cubicBezTo>
                <a:cubicBezTo>
                  <a:pt x="1712" y="2361"/>
                  <a:pt x="1650" y="2444"/>
                  <a:pt x="1584" y="2499"/>
                </a:cubicBezTo>
                <a:close/>
                <a:moveTo>
                  <a:pt x="2165" y="1287"/>
                </a:moveTo>
                <a:cubicBezTo>
                  <a:pt x="2157" y="1090"/>
                  <a:pt x="2127" y="901"/>
                  <a:pt x="2077" y="731"/>
                </a:cubicBezTo>
                <a:cubicBezTo>
                  <a:pt x="2143" y="694"/>
                  <a:pt x="2205" y="652"/>
                  <a:pt x="2265" y="605"/>
                </a:cubicBezTo>
                <a:cubicBezTo>
                  <a:pt x="2439" y="795"/>
                  <a:pt x="2544" y="1032"/>
                  <a:pt x="2568" y="1287"/>
                </a:cubicBezTo>
                <a:lnTo>
                  <a:pt x="2165" y="1287"/>
                </a:lnTo>
                <a:close/>
                <a:moveTo>
                  <a:pt x="2095" y="453"/>
                </a:moveTo>
                <a:cubicBezTo>
                  <a:pt x="2064" y="476"/>
                  <a:pt x="2033" y="497"/>
                  <a:pt x="2000" y="516"/>
                </a:cubicBezTo>
                <a:cubicBezTo>
                  <a:pt x="1988" y="490"/>
                  <a:pt x="1976" y="464"/>
                  <a:pt x="1963" y="438"/>
                </a:cubicBezTo>
                <a:cubicBezTo>
                  <a:pt x="1945" y="403"/>
                  <a:pt x="1926" y="370"/>
                  <a:pt x="1906" y="339"/>
                </a:cubicBezTo>
                <a:cubicBezTo>
                  <a:pt x="1972" y="371"/>
                  <a:pt x="2036" y="409"/>
                  <a:pt x="2095" y="453"/>
                </a:cubicBezTo>
                <a:close/>
                <a:moveTo>
                  <a:pt x="891" y="339"/>
                </a:moveTo>
                <a:cubicBezTo>
                  <a:pt x="871" y="370"/>
                  <a:pt x="852" y="403"/>
                  <a:pt x="835" y="438"/>
                </a:cubicBezTo>
                <a:cubicBezTo>
                  <a:pt x="822" y="464"/>
                  <a:pt x="809" y="490"/>
                  <a:pt x="797" y="516"/>
                </a:cubicBezTo>
                <a:cubicBezTo>
                  <a:pt x="765" y="497"/>
                  <a:pt x="733" y="476"/>
                  <a:pt x="702" y="453"/>
                </a:cubicBezTo>
                <a:cubicBezTo>
                  <a:pt x="762" y="409"/>
                  <a:pt x="825" y="371"/>
                  <a:pt x="891" y="339"/>
                </a:cubicBezTo>
                <a:close/>
                <a:moveTo>
                  <a:pt x="533" y="605"/>
                </a:moveTo>
                <a:cubicBezTo>
                  <a:pt x="592" y="652"/>
                  <a:pt x="655" y="694"/>
                  <a:pt x="720" y="730"/>
                </a:cubicBezTo>
                <a:cubicBezTo>
                  <a:pt x="670" y="901"/>
                  <a:pt x="640" y="1090"/>
                  <a:pt x="632" y="1287"/>
                </a:cubicBezTo>
                <a:cubicBezTo>
                  <a:pt x="229" y="1287"/>
                  <a:pt x="229" y="1287"/>
                  <a:pt x="229" y="1287"/>
                </a:cubicBezTo>
                <a:cubicBezTo>
                  <a:pt x="253" y="1032"/>
                  <a:pt x="359" y="795"/>
                  <a:pt x="533" y="605"/>
                </a:cubicBezTo>
                <a:close/>
                <a:moveTo>
                  <a:pt x="229" y="1511"/>
                </a:moveTo>
                <a:cubicBezTo>
                  <a:pt x="632" y="1511"/>
                  <a:pt x="632" y="1511"/>
                  <a:pt x="632" y="1511"/>
                </a:cubicBezTo>
                <a:cubicBezTo>
                  <a:pt x="640" y="1708"/>
                  <a:pt x="670" y="1897"/>
                  <a:pt x="720" y="2067"/>
                </a:cubicBezTo>
                <a:cubicBezTo>
                  <a:pt x="654" y="2104"/>
                  <a:pt x="592" y="2146"/>
                  <a:pt x="533" y="2192"/>
                </a:cubicBezTo>
                <a:cubicBezTo>
                  <a:pt x="359" y="2003"/>
                  <a:pt x="253" y="1765"/>
                  <a:pt x="229" y="1511"/>
                </a:cubicBezTo>
                <a:close/>
                <a:moveTo>
                  <a:pt x="702" y="2345"/>
                </a:moveTo>
                <a:cubicBezTo>
                  <a:pt x="733" y="2322"/>
                  <a:pt x="765" y="2300"/>
                  <a:pt x="798" y="2281"/>
                </a:cubicBezTo>
                <a:cubicBezTo>
                  <a:pt x="810" y="2308"/>
                  <a:pt x="822" y="2334"/>
                  <a:pt x="835" y="2359"/>
                </a:cubicBezTo>
                <a:cubicBezTo>
                  <a:pt x="853" y="2394"/>
                  <a:pt x="872" y="2427"/>
                  <a:pt x="892" y="2459"/>
                </a:cubicBezTo>
                <a:cubicBezTo>
                  <a:pt x="825" y="2427"/>
                  <a:pt x="762" y="2389"/>
                  <a:pt x="702" y="2345"/>
                </a:cubicBezTo>
                <a:close/>
                <a:moveTo>
                  <a:pt x="1906" y="2459"/>
                </a:moveTo>
                <a:cubicBezTo>
                  <a:pt x="1926" y="2427"/>
                  <a:pt x="1945" y="2394"/>
                  <a:pt x="1963" y="2359"/>
                </a:cubicBezTo>
                <a:cubicBezTo>
                  <a:pt x="1976" y="2334"/>
                  <a:pt x="1988" y="2308"/>
                  <a:pt x="2000" y="2281"/>
                </a:cubicBezTo>
                <a:cubicBezTo>
                  <a:pt x="2033" y="2300"/>
                  <a:pt x="2065" y="2322"/>
                  <a:pt x="2096" y="2345"/>
                </a:cubicBezTo>
                <a:cubicBezTo>
                  <a:pt x="2036" y="2389"/>
                  <a:pt x="1972" y="2427"/>
                  <a:pt x="1906" y="2459"/>
                </a:cubicBezTo>
                <a:close/>
                <a:moveTo>
                  <a:pt x="1906" y="2459"/>
                </a:moveTo>
                <a:cubicBezTo>
                  <a:pt x="1906" y="2459"/>
                  <a:pt x="1906" y="2459"/>
                  <a:pt x="1906" y="2459"/>
                </a:cubicBezTo>
              </a:path>
            </a:pathLst>
          </a:custGeom>
          <a:solidFill>
            <a:srgbClr val="F7E1CB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/>
          <p:cNvSpPr txBox="1"/>
          <p:nvPr/>
        </p:nvSpPr>
        <p:spPr>
          <a:xfrm>
            <a:off x="1963001" y="1876020"/>
            <a:ext cx="3667510" cy="93160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, Synergistically utilize technically sound portals with, Synergistically utilize technically sound, Synergistically</a:t>
            </a:r>
          </a:p>
        </p:txBody>
      </p:sp>
      <p:sp>
        <p:nvSpPr>
          <p:cNvPr id="24" name="Synergistically utilize technically sound portals with frictionless chains. Dramatically customize…"/>
          <p:cNvSpPr txBox="1"/>
          <p:nvPr/>
        </p:nvSpPr>
        <p:spPr>
          <a:xfrm>
            <a:off x="1963001" y="3590904"/>
            <a:ext cx="4268505" cy="122988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rgbClr val="F7E1CB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rgbClr val="F7E1CB"/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rgbClr val="F7E1CB"/>
                </a:solidFill>
                <a:cs typeface="+mn-ea"/>
                <a:sym typeface="+mn-lt"/>
              </a:rPr>
              <a:t> Synergistically utilize technically sound, Synergistically utilize technically sound portals with, Synergistically utilize technically sound portals with, Synergistically utilize technically sound, Synergistically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53630" y="1546962"/>
            <a:ext cx="5225313" cy="522531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097253" y="723210"/>
            <a:ext cx="7061434" cy="2835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85750"/>
            <a:ext cx="12192000" cy="6286500"/>
          </a:xfrm>
          <a:prstGeom prst="rect">
            <a:avLst/>
          </a:prstGeom>
          <a:ln>
            <a:solidFill>
              <a:srgbClr val="134347"/>
            </a:solidFill>
          </a:ln>
        </p:spPr>
      </p:pic>
      <p:sp>
        <p:nvSpPr>
          <p:cNvPr id="5" name="Google Shape;988;p41"/>
          <p:cNvSpPr/>
          <p:nvPr/>
        </p:nvSpPr>
        <p:spPr>
          <a:xfrm>
            <a:off x="1016469" y="685800"/>
            <a:ext cx="10159061" cy="5486400"/>
          </a:xfrm>
          <a:prstGeom prst="roundRect">
            <a:avLst>
              <a:gd name="adj" fmla="val 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sz="2800" kern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4" name="Oval 17"/>
          <p:cNvSpPr/>
          <p:nvPr/>
        </p:nvSpPr>
        <p:spPr>
          <a:xfrm rot="5400000">
            <a:off x="2657848" y="1338510"/>
            <a:ext cx="1021346" cy="1021344"/>
          </a:xfrm>
          <a:prstGeom prst="ellipse">
            <a:avLst/>
          </a:prstGeom>
          <a:solidFill>
            <a:srgbClr val="134347"/>
          </a:soli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Oval 24"/>
          <p:cNvSpPr/>
          <p:nvPr/>
        </p:nvSpPr>
        <p:spPr>
          <a:xfrm rot="5400000">
            <a:off x="5484051" y="1338510"/>
            <a:ext cx="1021346" cy="1021344"/>
          </a:xfrm>
          <a:prstGeom prst="ellipse">
            <a:avLst/>
          </a:prstGeom>
          <a:solidFill>
            <a:srgbClr val="134347"/>
          </a:soli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Oval 33"/>
          <p:cNvSpPr/>
          <p:nvPr/>
        </p:nvSpPr>
        <p:spPr>
          <a:xfrm rot="5400000">
            <a:off x="8400404" y="1338510"/>
            <a:ext cx="1021346" cy="1021344"/>
          </a:xfrm>
          <a:prstGeom prst="ellipse">
            <a:avLst/>
          </a:prstGeom>
          <a:solidFill>
            <a:srgbClr val="134347"/>
          </a:soli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Rectangle: Rounded Corners 14"/>
          <p:cNvSpPr/>
          <p:nvPr/>
        </p:nvSpPr>
        <p:spPr>
          <a:xfrm>
            <a:off x="1955671" y="1782355"/>
            <a:ext cx="2425700" cy="3677557"/>
          </a:xfrm>
          <a:prstGeom prst="round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9" name="Rectangle: Rounded Corners 25"/>
          <p:cNvSpPr/>
          <p:nvPr/>
        </p:nvSpPr>
        <p:spPr>
          <a:xfrm>
            <a:off x="4781874" y="1782355"/>
            <a:ext cx="2425700" cy="3677557"/>
          </a:xfrm>
          <a:prstGeom prst="round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921B0A"/>
              </a:solidFill>
              <a:cs typeface="+mn-ea"/>
              <a:sym typeface="+mn-lt"/>
            </a:endParaRPr>
          </a:p>
        </p:txBody>
      </p:sp>
      <p:sp>
        <p:nvSpPr>
          <p:cNvPr id="10" name="Rectangle: Rounded Corners 34"/>
          <p:cNvSpPr/>
          <p:nvPr/>
        </p:nvSpPr>
        <p:spPr>
          <a:xfrm>
            <a:off x="7698227" y="1782355"/>
            <a:ext cx="2425700" cy="3677557"/>
          </a:xfrm>
          <a:prstGeom prst="roundRect">
            <a:avLst/>
          </a:prstGeom>
          <a:gradFill>
            <a:gsLst>
              <a:gs pos="0">
                <a:srgbClr val="F7E1CB"/>
              </a:gs>
              <a:gs pos="100000">
                <a:srgbClr val="E7C7A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921B0A"/>
              </a:solidFill>
              <a:cs typeface="+mn-ea"/>
              <a:sym typeface="+mn-lt"/>
            </a:endParaRPr>
          </a:p>
        </p:txBody>
      </p:sp>
      <p:cxnSp>
        <p:nvCxnSpPr>
          <p:cNvPr id="11" name="Straight Connector 16"/>
          <p:cNvCxnSpPr/>
          <p:nvPr/>
        </p:nvCxnSpPr>
        <p:spPr>
          <a:xfrm>
            <a:off x="2291252" y="3193419"/>
            <a:ext cx="1754538" cy="0"/>
          </a:xfrm>
          <a:prstGeom prst="line">
            <a:avLst/>
          </a:prstGeom>
          <a:ln>
            <a:solidFill>
              <a:srgbClr val="13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8"/>
          <p:cNvSpPr/>
          <p:nvPr/>
        </p:nvSpPr>
        <p:spPr>
          <a:xfrm rot="5400000">
            <a:off x="2784845" y="1465834"/>
            <a:ext cx="767352" cy="767352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0D5B8"/>
              </a:solidFill>
              <a:cs typeface="+mn-ea"/>
              <a:sym typeface="+mn-lt"/>
            </a:endParaRPr>
          </a:p>
        </p:txBody>
      </p:sp>
      <p:cxnSp>
        <p:nvCxnSpPr>
          <p:cNvPr id="13" name="Straight Connector 28"/>
          <p:cNvCxnSpPr/>
          <p:nvPr/>
        </p:nvCxnSpPr>
        <p:spPr>
          <a:xfrm>
            <a:off x="5117455" y="3193419"/>
            <a:ext cx="1754538" cy="0"/>
          </a:xfrm>
          <a:prstGeom prst="line">
            <a:avLst/>
          </a:prstGeom>
          <a:ln>
            <a:solidFill>
              <a:srgbClr val="13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9"/>
          <p:cNvSpPr/>
          <p:nvPr/>
        </p:nvSpPr>
        <p:spPr>
          <a:xfrm rot="5400000">
            <a:off x="5611048" y="1465834"/>
            <a:ext cx="767352" cy="767352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0D5B8"/>
              </a:solidFill>
              <a:cs typeface="+mn-ea"/>
              <a:sym typeface="+mn-lt"/>
            </a:endParaRPr>
          </a:p>
        </p:txBody>
      </p:sp>
      <p:cxnSp>
        <p:nvCxnSpPr>
          <p:cNvPr id="15" name="Straight Connector 37"/>
          <p:cNvCxnSpPr/>
          <p:nvPr/>
        </p:nvCxnSpPr>
        <p:spPr>
          <a:xfrm>
            <a:off x="8033808" y="3193419"/>
            <a:ext cx="1754538" cy="0"/>
          </a:xfrm>
          <a:prstGeom prst="line">
            <a:avLst/>
          </a:prstGeom>
          <a:ln>
            <a:solidFill>
              <a:srgbClr val="13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38"/>
          <p:cNvSpPr/>
          <p:nvPr/>
        </p:nvSpPr>
        <p:spPr>
          <a:xfrm rot="5400000">
            <a:off x="8527401" y="1465834"/>
            <a:ext cx="767352" cy="767352"/>
          </a:xfrm>
          <a:prstGeom prst="ellipse">
            <a:avLst/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0D5B8"/>
              </a:solidFill>
              <a:cs typeface="+mn-ea"/>
              <a:sym typeface="+mn-lt"/>
            </a:endParaRPr>
          </a:p>
        </p:txBody>
      </p:sp>
      <p:sp>
        <p:nvSpPr>
          <p:cNvPr id="17" name="Freeform 55"/>
          <p:cNvSpPr>
            <a:spLocks noEditPoints="1"/>
          </p:cNvSpPr>
          <p:nvPr/>
        </p:nvSpPr>
        <p:spPr bwMode="auto">
          <a:xfrm>
            <a:off x="2988340" y="1682823"/>
            <a:ext cx="360363" cy="333375"/>
          </a:xfrm>
          <a:custGeom>
            <a:avLst/>
            <a:gdLst>
              <a:gd name="T0" fmla="*/ 48 w 96"/>
              <a:gd name="T1" fmla="*/ 0 h 89"/>
              <a:gd name="T2" fmla="*/ 0 w 96"/>
              <a:gd name="T3" fmla="*/ 39 h 89"/>
              <a:gd name="T4" fmla="*/ 13 w 96"/>
              <a:gd name="T5" fmla="*/ 66 h 89"/>
              <a:gd name="T6" fmla="*/ 4 w 96"/>
              <a:gd name="T7" fmla="*/ 86 h 89"/>
              <a:gd name="T8" fmla="*/ 4 w 96"/>
              <a:gd name="T9" fmla="*/ 88 h 89"/>
              <a:gd name="T10" fmla="*/ 5 w 96"/>
              <a:gd name="T11" fmla="*/ 89 h 89"/>
              <a:gd name="T12" fmla="*/ 6 w 96"/>
              <a:gd name="T13" fmla="*/ 88 h 89"/>
              <a:gd name="T14" fmla="*/ 32 w 96"/>
              <a:gd name="T15" fmla="*/ 76 h 89"/>
              <a:gd name="T16" fmla="*/ 48 w 96"/>
              <a:gd name="T17" fmla="*/ 79 h 89"/>
              <a:gd name="T18" fmla="*/ 96 w 96"/>
              <a:gd name="T19" fmla="*/ 39 h 89"/>
              <a:gd name="T20" fmla="*/ 48 w 96"/>
              <a:gd name="T21" fmla="*/ 0 h 89"/>
              <a:gd name="T22" fmla="*/ 50 w 96"/>
              <a:gd name="T23" fmla="*/ 62 h 89"/>
              <a:gd name="T24" fmla="*/ 46 w 96"/>
              <a:gd name="T25" fmla="*/ 58 h 89"/>
              <a:gd name="T26" fmla="*/ 50 w 96"/>
              <a:gd name="T27" fmla="*/ 54 h 89"/>
              <a:gd name="T28" fmla="*/ 54 w 96"/>
              <a:gd name="T29" fmla="*/ 58 h 89"/>
              <a:gd name="T30" fmla="*/ 50 w 96"/>
              <a:gd name="T31" fmla="*/ 62 h 89"/>
              <a:gd name="T32" fmla="*/ 52 w 96"/>
              <a:gd name="T33" fmla="*/ 45 h 89"/>
              <a:gd name="T34" fmla="*/ 52 w 96"/>
              <a:gd name="T35" fmla="*/ 49 h 89"/>
              <a:gd name="T36" fmla="*/ 50 w 96"/>
              <a:gd name="T37" fmla="*/ 51 h 89"/>
              <a:gd name="T38" fmla="*/ 48 w 96"/>
              <a:gd name="T39" fmla="*/ 49 h 89"/>
              <a:gd name="T40" fmla="*/ 48 w 96"/>
              <a:gd name="T41" fmla="*/ 44 h 89"/>
              <a:gd name="T42" fmla="*/ 50 w 96"/>
              <a:gd name="T43" fmla="*/ 42 h 89"/>
              <a:gd name="T44" fmla="*/ 60 w 96"/>
              <a:gd name="T45" fmla="*/ 32 h 89"/>
              <a:gd name="T46" fmla="*/ 50 w 96"/>
              <a:gd name="T47" fmla="*/ 22 h 89"/>
              <a:gd name="T48" fmla="*/ 40 w 96"/>
              <a:gd name="T49" fmla="*/ 32 h 89"/>
              <a:gd name="T50" fmla="*/ 38 w 96"/>
              <a:gd name="T51" fmla="*/ 34 h 89"/>
              <a:gd name="T52" fmla="*/ 36 w 96"/>
              <a:gd name="T53" fmla="*/ 32 h 89"/>
              <a:gd name="T54" fmla="*/ 50 w 96"/>
              <a:gd name="T55" fmla="*/ 18 h 89"/>
              <a:gd name="T56" fmla="*/ 64 w 96"/>
              <a:gd name="T57" fmla="*/ 32 h 89"/>
              <a:gd name="T58" fmla="*/ 52 w 96"/>
              <a:gd name="T59" fmla="*/ 4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6" h="89">
                <a:moveTo>
                  <a:pt x="48" y="0"/>
                </a:moveTo>
                <a:cubicBezTo>
                  <a:pt x="22" y="0"/>
                  <a:pt x="0" y="17"/>
                  <a:pt x="0" y="39"/>
                </a:cubicBezTo>
                <a:cubicBezTo>
                  <a:pt x="0" y="49"/>
                  <a:pt x="5" y="59"/>
                  <a:pt x="13" y="66"/>
                </a:cubicBezTo>
                <a:cubicBezTo>
                  <a:pt x="4" y="86"/>
                  <a:pt x="4" y="86"/>
                  <a:pt x="4" y="86"/>
                </a:cubicBezTo>
                <a:cubicBezTo>
                  <a:pt x="3" y="86"/>
                  <a:pt x="3" y="87"/>
                  <a:pt x="4" y="88"/>
                </a:cubicBezTo>
                <a:cubicBezTo>
                  <a:pt x="4" y="88"/>
                  <a:pt x="5" y="89"/>
                  <a:pt x="5" y="89"/>
                </a:cubicBezTo>
                <a:cubicBezTo>
                  <a:pt x="6" y="89"/>
                  <a:pt x="6" y="89"/>
                  <a:pt x="6" y="88"/>
                </a:cubicBezTo>
                <a:cubicBezTo>
                  <a:pt x="32" y="76"/>
                  <a:pt x="32" y="76"/>
                  <a:pt x="32" y="76"/>
                </a:cubicBezTo>
                <a:cubicBezTo>
                  <a:pt x="37" y="78"/>
                  <a:pt x="43" y="79"/>
                  <a:pt x="48" y="79"/>
                </a:cubicBezTo>
                <a:cubicBezTo>
                  <a:pt x="74" y="79"/>
                  <a:pt x="96" y="61"/>
                  <a:pt x="96" y="39"/>
                </a:cubicBezTo>
                <a:cubicBezTo>
                  <a:pt x="96" y="17"/>
                  <a:pt x="74" y="0"/>
                  <a:pt x="48" y="0"/>
                </a:cubicBezTo>
                <a:close/>
                <a:moveTo>
                  <a:pt x="50" y="62"/>
                </a:moveTo>
                <a:cubicBezTo>
                  <a:pt x="48" y="62"/>
                  <a:pt x="46" y="60"/>
                  <a:pt x="46" y="58"/>
                </a:cubicBezTo>
                <a:cubicBezTo>
                  <a:pt x="46" y="55"/>
                  <a:pt x="48" y="54"/>
                  <a:pt x="50" y="54"/>
                </a:cubicBezTo>
                <a:cubicBezTo>
                  <a:pt x="52" y="54"/>
                  <a:pt x="54" y="55"/>
                  <a:pt x="54" y="58"/>
                </a:cubicBezTo>
                <a:cubicBezTo>
                  <a:pt x="54" y="60"/>
                  <a:pt x="52" y="62"/>
                  <a:pt x="50" y="62"/>
                </a:cubicBezTo>
                <a:close/>
                <a:moveTo>
                  <a:pt x="52" y="45"/>
                </a:moveTo>
                <a:cubicBezTo>
                  <a:pt x="52" y="49"/>
                  <a:pt x="52" y="49"/>
                  <a:pt x="52" y="49"/>
                </a:cubicBezTo>
                <a:cubicBezTo>
                  <a:pt x="52" y="50"/>
                  <a:pt x="51" y="51"/>
                  <a:pt x="50" y="51"/>
                </a:cubicBezTo>
                <a:cubicBezTo>
                  <a:pt x="49" y="51"/>
                  <a:pt x="48" y="50"/>
                  <a:pt x="48" y="49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3"/>
                  <a:pt x="49" y="42"/>
                  <a:pt x="50" y="42"/>
                </a:cubicBezTo>
                <a:cubicBezTo>
                  <a:pt x="55" y="42"/>
                  <a:pt x="60" y="37"/>
                  <a:pt x="60" y="32"/>
                </a:cubicBezTo>
                <a:cubicBezTo>
                  <a:pt x="60" y="26"/>
                  <a:pt x="55" y="22"/>
                  <a:pt x="50" y="22"/>
                </a:cubicBezTo>
                <a:cubicBezTo>
                  <a:pt x="45" y="22"/>
                  <a:pt x="40" y="27"/>
                  <a:pt x="40" y="32"/>
                </a:cubicBezTo>
                <a:cubicBezTo>
                  <a:pt x="40" y="33"/>
                  <a:pt x="39" y="34"/>
                  <a:pt x="38" y="34"/>
                </a:cubicBezTo>
                <a:cubicBezTo>
                  <a:pt x="37" y="34"/>
                  <a:pt x="36" y="33"/>
                  <a:pt x="36" y="32"/>
                </a:cubicBezTo>
                <a:cubicBezTo>
                  <a:pt x="36" y="24"/>
                  <a:pt x="42" y="18"/>
                  <a:pt x="50" y="18"/>
                </a:cubicBezTo>
                <a:cubicBezTo>
                  <a:pt x="58" y="18"/>
                  <a:pt x="64" y="24"/>
                  <a:pt x="64" y="32"/>
                </a:cubicBezTo>
                <a:cubicBezTo>
                  <a:pt x="64" y="39"/>
                  <a:pt x="59" y="45"/>
                  <a:pt x="52" y="45"/>
                </a:cubicBezTo>
                <a:close/>
              </a:path>
            </a:pathLst>
          </a:custGeom>
          <a:solidFill>
            <a:srgbClr val="F7E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8" name="Group 54"/>
          <p:cNvGrpSpPr/>
          <p:nvPr/>
        </p:nvGrpSpPr>
        <p:grpSpPr>
          <a:xfrm>
            <a:off x="5844706" y="1665360"/>
            <a:ext cx="300037" cy="368301"/>
            <a:chOff x="6307138" y="2890838"/>
            <a:chExt cx="300037" cy="368301"/>
          </a:xfrm>
          <a:solidFill>
            <a:srgbClr val="F7E1CB"/>
          </a:solidFill>
        </p:grpSpPr>
        <p:sp>
          <p:nvSpPr>
            <p:cNvPr id="19" name="Freeform 11"/>
            <p:cNvSpPr/>
            <p:nvPr/>
          </p:nvSpPr>
          <p:spPr bwMode="auto">
            <a:xfrm>
              <a:off x="6307138" y="2890838"/>
              <a:ext cx="201613" cy="325438"/>
            </a:xfrm>
            <a:custGeom>
              <a:avLst/>
              <a:gdLst>
                <a:gd name="T0" fmla="*/ 16 w 54"/>
                <a:gd name="T1" fmla="*/ 78 h 86"/>
                <a:gd name="T2" fmla="*/ 10 w 54"/>
                <a:gd name="T3" fmla="*/ 76 h 86"/>
                <a:gd name="T4" fmla="*/ 8 w 54"/>
                <a:gd name="T5" fmla="*/ 70 h 86"/>
                <a:gd name="T6" fmla="*/ 8 w 54"/>
                <a:gd name="T7" fmla="*/ 28 h 86"/>
                <a:gd name="T8" fmla="*/ 10 w 54"/>
                <a:gd name="T9" fmla="*/ 22 h 86"/>
                <a:gd name="T10" fmla="*/ 16 w 54"/>
                <a:gd name="T11" fmla="*/ 20 h 86"/>
                <a:gd name="T12" fmla="*/ 16 w 54"/>
                <a:gd name="T13" fmla="*/ 20 h 86"/>
                <a:gd name="T14" fmla="*/ 43 w 54"/>
                <a:gd name="T15" fmla="*/ 20 h 86"/>
                <a:gd name="T16" fmla="*/ 39 w 54"/>
                <a:gd name="T17" fmla="*/ 27 h 86"/>
                <a:gd name="T18" fmla="*/ 40 w 54"/>
                <a:gd name="T19" fmla="*/ 32 h 86"/>
                <a:gd name="T20" fmla="*/ 42 w 54"/>
                <a:gd name="T21" fmla="*/ 33 h 86"/>
                <a:gd name="T22" fmla="*/ 45 w 54"/>
                <a:gd name="T23" fmla="*/ 31 h 86"/>
                <a:gd name="T24" fmla="*/ 53 w 54"/>
                <a:gd name="T25" fmla="*/ 19 h 86"/>
                <a:gd name="T26" fmla="*/ 54 w 54"/>
                <a:gd name="T27" fmla="*/ 17 h 86"/>
                <a:gd name="T28" fmla="*/ 45 w 54"/>
                <a:gd name="T29" fmla="*/ 3 h 86"/>
                <a:gd name="T30" fmla="*/ 40 w 54"/>
                <a:gd name="T31" fmla="*/ 2 h 86"/>
                <a:gd name="T32" fmla="*/ 39 w 54"/>
                <a:gd name="T33" fmla="*/ 7 h 86"/>
                <a:gd name="T34" fmla="*/ 42 w 54"/>
                <a:gd name="T35" fmla="*/ 12 h 86"/>
                <a:gd name="T36" fmla="*/ 16 w 54"/>
                <a:gd name="T37" fmla="*/ 12 h 86"/>
                <a:gd name="T38" fmla="*/ 16 w 54"/>
                <a:gd name="T39" fmla="*/ 12 h 86"/>
                <a:gd name="T40" fmla="*/ 5 w 54"/>
                <a:gd name="T41" fmla="*/ 17 h 86"/>
                <a:gd name="T42" fmla="*/ 0 w 54"/>
                <a:gd name="T43" fmla="*/ 28 h 86"/>
                <a:gd name="T44" fmla="*/ 0 w 54"/>
                <a:gd name="T45" fmla="*/ 70 h 86"/>
                <a:gd name="T46" fmla="*/ 4 w 54"/>
                <a:gd name="T47" fmla="*/ 81 h 86"/>
                <a:gd name="T48" fmla="*/ 16 w 54"/>
                <a:gd name="T49" fmla="*/ 86 h 86"/>
                <a:gd name="T50" fmla="*/ 16 w 54"/>
                <a:gd name="T51" fmla="*/ 86 h 86"/>
                <a:gd name="T52" fmla="*/ 20 w 54"/>
                <a:gd name="T53" fmla="*/ 82 h 86"/>
                <a:gd name="T54" fmla="*/ 16 w 54"/>
                <a:gd name="T55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86">
                  <a:moveTo>
                    <a:pt x="16" y="78"/>
                  </a:moveTo>
                  <a:cubicBezTo>
                    <a:pt x="14" y="78"/>
                    <a:pt x="12" y="77"/>
                    <a:pt x="10" y="76"/>
                  </a:cubicBezTo>
                  <a:cubicBezTo>
                    <a:pt x="9" y="74"/>
                    <a:pt x="8" y="72"/>
                    <a:pt x="8" y="70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9" y="24"/>
                    <a:pt x="10" y="22"/>
                  </a:cubicBezTo>
                  <a:cubicBezTo>
                    <a:pt x="12" y="21"/>
                    <a:pt x="14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7" y="29"/>
                    <a:pt x="38" y="31"/>
                    <a:pt x="40" y="32"/>
                  </a:cubicBezTo>
                  <a:cubicBezTo>
                    <a:pt x="40" y="33"/>
                    <a:pt x="41" y="33"/>
                    <a:pt x="42" y="33"/>
                  </a:cubicBezTo>
                  <a:cubicBezTo>
                    <a:pt x="43" y="33"/>
                    <a:pt x="44" y="32"/>
                    <a:pt x="45" y="31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4" y="18"/>
                    <a:pt x="54" y="17"/>
                  </a:cubicBezTo>
                  <a:cubicBezTo>
                    <a:pt x="54" y="15"/>
                    <a:pt x="46" y="4"/>
                    <a:pt x="45" y="3"/>
                  </a:cubicBezTo>
                  <a:cubicBezTo>
                    <a:pt x="44" y="1"/>
                    <a:pt x="42" y="0"/>
                    <a:pt x="40" y="2"/>
                  </a:cubicBezTo>
                  <a:cubicBezTo>
                    <a:pt x="38" y="3"/>
                    <a:pt x="37" y="5"/>
                    <a:pt x="39" y="7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2" y="12"/>
                    <a:pt x="8" y="14"/>
                    <a:pt x="5" y="17"/>
                  </a:cubicBezTo>
                  <a:cubicBezTo>
                    <a:pt x="2" y="20"/>
                    <a:pt x="0" y="24"/>
                    <a:pt x="0" y="2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1" y="78"/>
                    <a:pt x="4" y="81"/>
                  </a:cubicBezTo>
                  <a:cubicBezTo>
                    <a:pt x="7" y="84"/>
                    <a:pt x="11" y="86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8" y="86"/>
                    <a:pt x="20" y="84"/>
                    <a:pt x="20" y="82"/>
                  </a:cubicBezTo>
                  <a:cubicBezTo>
                    <a:pt x="20" y="80"/>
                    <a:pt x="18" y="78"/>
                    <a:pt x="16" y="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6400800" y="2940051"/>
              <a:ext cx="206375" cy="319088"/>
            </a:xfrm>
            <a:custGeom>
              <a:avLst/>
              <a:gdLst>
                <a:gd name="T0" fmla="*/ 39 w 55"/>
                <a:gd name="T1" fmla="*/ 0 h 84"/>
                <a:gd name="T2" fmla="*/ 39 w 55"/>
                <a:gd name="T3" fmla="*/ 0 h 84"/>
                <a:gd name="T4" fmla="*/ 35 w 55"/>
                <a:gd name="T5" fmla="*/ 4 h 84"/>
                <a:gd name="T6" fmla="*/ 39 w 55"/>
                <a:gd name="T7" fmla="*/ 8 h 84"/>
                <a:gd name="T8" fmla="*/ 47 w 55"/>
                <a:gd name="T9" fmla="*/ 16 h 84"/>
                <a:gd name="T10" fmla="*/ 47 w 55"/>
                <a:gd name="T11" fmla="*/ 56 h 84"/>
                <a:gd name="T12" fmla="*/ 39 w 55"/>
                <a:gd name="T13" fmla="*/ 64 h 84"/>
                <a:gd name="T14" fmla="*/ 39 w 55"/>
                <a:gd name="T15" fmla="*/ 64 h 84"/>
                <a:gd name="T16" fmla="*/ 13 w 55"/>
                <a:gd name="T17" fmla="*/ 64 h 84"/>
                <a:gd name="T18" fmla="*/ 16 w 55"/>
                <a:gd name="T19" fmla="*/ 61 h 84"/>
                <a:gd name="T20" fmla="*/ 15 w 55"/>
                <a:gd name="T21" fmla="*/ 55 h 84"/>
                <a:gd name="T22" fmla="*/ 10 w 55"/>
                <a:gd name="T23" fmla="*/ 55 h 84"/>
                <a:gd name="T24" fmla="*/ 2 w 55"/>
                <a:gd name="T25" fmla="*/ 65 h 84"/>
                <a:gd name="T26" fmla="*/ 2 w 55"/>
                <a:gd name="T27" fmla="*/ 66 h 84"/>
                <a:gd name="T28" fmla="*/ 1 w 55"/>
                <a:gd name="T29" fmla="*/ 70 h 84"/>
                <a:gd name="T30" fmla="*/ 9 w 55"/>
                <a:gd name="T31" fmla="*/ 82 h 84"/>
                <a:gd name="T32" fmla="*/ 13 w 55"/>
                <a:gd name="T33" fmla="*/ 84 h 84"/>
                <a:gd name="T34" fmla="*/ 15 w 55"/>
                <a:gd name="T35" fmla="*/ 83 h 84"/>
                <a:gd name="T36" fmla="*/ 16 w 55"/>
                <a:gd name="T37" fmla="*/ 78 h 84"/>
                <a:gd name="T38" fmla="*/ 12 w 55"/>
                <a:gd name="T39" fmla="*/ 72 h 84"/>
                <a:gd name="T40" fmla="*/ 39 w 55"/>
                <a:gd name="T41" fmla="*/ 72 h 84"/>
                <a:gd name="T42" fmla="*/ 39 w 55"/>
                <a:gd name="T43" fmla="*/ 72 h 84"/>
                <a:gd name="T44" fmla="*/ 55 w 55"/>
                <a:gd name="T45" fmla="*/ 56 h 84"/>
                <a:gd name="T46" fmla="*/ 55 w 55"/>
                <a:gd name="T47" fmla="*/ 16 h 84"/>
                <a:gd name="T48" fmla="*/ 39 w 55"/>
                <a:gd name="T4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84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5" y="2"/>
                    <a:pt x="35" y="4"/>
                  </a:cubicBezTo>
                  <a:cubicBezTo>
                    <a:pt x="35" y="6"/>
                    <a:pt x="37" y="8"/>
                    <a:pt x="39" y="8"/>
                  </a:cubicBezTo>
                  <a:cubicBezTo>
                    <a:pt x="43" y="8"/>
                    <a:pt x="47" y="12"/>
                    <a:pt x="47" y="1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60"/>
                    <a:pt x="43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59"/>
                    <a:pt x="17" y="56"/>
                    <a:pt x="15" y="55"/>
                  </a:cubicBezTo>
                  <a:cubicBezTo>
                    <a:pt x="14" y="53"/>
                    <a:pt x="11" y="54"/>
                    <a:pt x="10" y="5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7"/>
                    <a:pt x="0" y="69"/>
                    <a:pt x="1" y="7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0" y="83"/>
                    <a:pt x="12" y="84"/>
                    <a:pt x="13" y="84"/>
                  </a:cubicBezTo>
                  <a:cubicBezTo>
                    <a:pt x="14" y="84"/>
                    <a:pt x="14" y="84"/>
                    <a:pt x="15" y="83"/>
                  </a:cubicBezTo>
                  <a:cubicBezTo>
                    <a:pt x="17" y="82"/>
                    <a:pt x="17" y="80"/>
                    <a:pt x="16" y="78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48" y="72"/>
                    <a:pt x="55" y="65"/>
                    <a:pt x="55" y="5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7"/>
                    <a:pt x="4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endParaRPr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57"/>
          <p:cNvGrpSpPr/>
          <p:nvPr/>
        </p:nvGrpSpPr>
        <p:grpSpPr>
          <a:xfrm>
            <a:off x="8728515" y="1689966"/>
            <a:ext cx="365125" cy="319088"/>
            <a:chOff x="5551488" y="2924176"/>
            <a:chExt cx="365125" cy="319088"/>
          </a:xfrm>
          <a:solidFill>
            <a:srgbClr val="F7E1CB"/>
          </a:solidFill>
        </p:grpSpPr>
        <p:sp>
          <p:nvSpPr>
            <p:cNvPr id="22" name="Freeform 9"/>
            <p:cNvSpPr/>
            <p:nvPr/>
          </p:nvSpPr>
          <p:spPr bwMode="auto">
            <a:xfrm>
              <a:off x="5551488" y="2924176"/>
              <a:ext cx="365125" cy="319088"/>
            </a:xfrm>
            <a:custGeom>
              <a:avLst/>
              <a:gdLst>
                <a:gd name="T0" fmla="*/ 84 w 97"/>
                <a:gd name="T1" fmla="*/ 11 h 84"/>
                <a:gd name="T2" fmla="*/ 53 w 97"/>
                <a:gd name="T3" fmla="*/ 0 h 84"/>
                <a:gd name="T4" fmla="*/ 23 w 97"/>
                <a:gd name="T5" fmla="*/ 15 h 84"/>
                <a:gd name="T6" fmla="*/ 13 w 97"/>
                <a:gd name="T7" fmla="*/ 35 h 84"/>
                <a:gd name="T8" fmla="*/ 8 w 97"/>
                <a:gd name="T9" fmla="*/ 28 h 84"/>
                <a:gd name="T10" fmla="*/ 3 w 97"/>
                <a:gd name="T11" fmla="*/ 27 h 84"/>
                <a:gd name="T12" fmla="*/ 2 w 97"/>
                <a:gd name="T13" fmla="*/ 32 h 84"/>
                <a:gd name="T14" fmla="*/ 14 w 97"/>
                <a:gd name="T15" fmla="*/ 50 h 84"/>
                <a:gd name="T16" fmla="*/ 20 w 97"/>
                <a:gd name="T17" fmla="*/ 50 h 84"/>
                <a:gd name="T18" fmla="*/ 34 w 97"/>
                <a:gd name="T19" fmla="*/ 35 h 84"/>
                <a:gd name="T20" fmla="*/ 34 w 97"/>
                <a:gd name="T21" fmla="*/ 29 h 84"/>
                <a:gd name="T22" fmla="*/ 28 w 97"/>
                <a:gd name="T23" fmla="*/ 29 h 84"/>
                <a:gd name="T24" fmla="*/ 21 w 97"/>
                <a:gd name="T25" fmla="*/ 37 h 84"/>
                <a:gd name="T26" fmla="*/ 29 w 97"/>
                <a:gd name="T27" fmla="*/ 20 h 84"/>
                <a:gd name="T28" fmla="*/ 54 w 97"/>
                <a:gd name="T29" fmla="*/ 8 h 84"/>
                <a:gd name="T30" fmla="*/ 78 w 97"/>
                <a:gd name="T31" fmla="*/ 17 h 84"/>
                <a:gd name="T32" fmla="*/ 89 w 97"/>
                <a:gd name="T33" fmla="*/ 41 h 84"/>
                <a:gd name="T34" fmla="*/ 80 w 97"/>
                <a:gd name="T35" fmla="*/ 65 h 84"/>
                <a:gd name="T36" fmla="*/ 56 w 97"/>
                <a:gd name="T37" fmla="*/ 76 h 84"/>
                <a:gd name="T38" fmla="*/ 52 w 97"/>
                <a:gd name="T39" fmla="*/ 80 h 84"/>
                <a:gd name="T40" fmla="*/ 56 w 97"/>
                <a:gd name="T41" fmla="*/ 84 h 84"/>
                <a:gd name="T42" fmla="*/ 56 w 97"/>
                <a:gd name="T43" fmla="*/ 84 h 84"/>
                <a:gd name="T44" fmla="*/ 86 w 97"/>
                <a:gd name="T45" fmla="*/ 71 h 84"/>
                <a:gd name="T46" fmla="*/ 97 w 97"/>
                <a:gd name="T47" fmla="*/ 41 h 84"/>
                <a:gd name="T48" fmla="*/ 84 w 97"/>
                <a:gd name="T49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84">
                  <a:moveTo>
                    <a:pt x="84" y="11"/>
                  </a:moveTo>
                  <a:cubicBezTo>
                    <a:pt x="75" y="4"/>
                    <a:pt x="65" y="0"/>
                    <a:pt x="53" y="0"/>
                  </a:cubicBezTo>
                  <a:cubicBezTo>
                    <a:pt x="42" y="0"/>
                    <a:pt x="31" y="6"/>
                    <a:pt x="23" y="15"/>
                  </a:cubicBezTo>
                  <a:cubicBezTo>
                    <a:pt x="18" y="21"/>
                    <a:pt x="15" y="28"/>
                    <a:pt x="13" y="3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6"/>
                    <a:pt x="5" y="25"/>
                    <a:pt x="3" y="27"/>
                  </a:cubicBezTo>
                  <a:cubicBezTo>
                    <a:pt x="1" y="28"/>
                    <a:pt x="0" y="30"/>
                    <a:pt x="2" y="32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2"/>
                    <a:pt x="18" y="53"/>
                    <a:pt x="20" y="50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3"/>
                    <a:pt x="35" y="30"/>
                    <a:pt x="34" y="29"/>
                  </a:cubicBezTo>
                  <a:cubicBezTo>
                    <a:pt x="32" y="27"/>
                    <a:pt x="29" y="28"/>
                    <a:pt x="28" y="29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1"/>
                    <a:pt x="25" y="25"/>
                    <a:pt x="29" y="20"/>
                  </a:cubicBezTo>
                  <a:cubicBezTo>
                    <a:pt x="35" y="13"/>
                    <a:pt x="44" y="8"/>
                    <a:pt x="54" y="8"/>
                  </a:cubicBezTo>
                  <a:cubicBezTo>
                    <a:pt x="63" y="8"/>
                    <a:pt x="71" y="11"/>
                    <a:pt x="78" y="17"/>
                  </a:cubicBezTo>
                  <a:cubicBezTo>
                    <a:pt x="85" y="23"/>
                    <a:pt x="89" y="32"/>
                    <a:pt x="89" y="41"/>
                  </a:cubicBezTo>
                  <a:cubicBezTo>
                    <a:pt x="89" y="50"/>
                    <a:pt x="86" y="59"/>
                    <a:pt x="80" y="65"/>
                  </a:cubicBezTo>
                  <a:cubicBezTo>
                    <a:pt x="74" y="72"/>
                    <a:pt x="65" y="76"/>
                    <a:pt x="56" y="76"/>
                  </a:cubicBezTo>
                  <a:cubicBezTo>
                    <a:pt x="54" y="76"/>
                    <a:pt x="52" y="78"/>
                    <a:pt x="52" y="80"/>
                  </a:cubicBezTo>
                  <a:cubicBezTo>
                    <a:pt x="52" y="82"/>
                    <a:pt x="54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68" y="84"/>
                    <a:pt x="78" y="79"/>
                    <a:pt x="86" y="71"/>
                  </a:cubicBezTo>
                  <a:cubicBezTo>
                    <a:pt x="93" y="62"/>
                    <a:pt x="97" y="52"/>
                    <a:pt x="97" y="41"/>
                  </a:cubicBezTo>
                  <a:cubicBezTo>
                    <a:pt x="96" y="29"/>
                    <a:pt x="92" y="19"/>
                    <a:pt x="84" y="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5735638" y="2992438"/>
              <a:ext cx="112713" cy="114300"/>
            </a:xfrm>
            <a:custGeom>
              <a:avLst/>
              <a:gdLst>
                <a:gd name="T0" fmla="*/ 4 w 30"/>
                <a:gd name="T1" fmla="*/ 0 h 30"/>
                <a:gd name="T2" fmla="*/ 0 w 30"/>
                <a:gd name="T3" fmla="*/ 4 h 30"/>
                <a:gd name="T4" fmla="*/ 0 w 30"/>
                <a:gd name="T5" fmla="*/ 30 h 30"/>
                <a:gd name="T6" fmla="*/ 26 w 30"/>
                <a:gd name="T7" fmla="*/ 30 h 30"/>
                <a:gd name="T8" fmla="*/ 30 w 30"/>
                <a:gd name="T9" fmla="*/ 26 h 30"/>
                <a:gd name="T10" fmla="*/ 26 w 30"/>
                <a:gd name="T11" fmla="*/ 22 h 30"/>
                <a:gd name="T12" fmla="*/ 8 w 30"/>
                <a:gd name="T13" fmla="*/ 22 h 30"/>
                <a:gd name="T14" fmla="*/ 8 w 30"/>
                <a:gd name="T15" fmla="*/ 4 h 30"/>
                <a:gd name="T16" fmla="*/ 4 w 3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8" y="30"/>
                    <a:pt x="30" y="28"/>
                    <a:pt x="30" y="26"/>
                  </a:cubicBezTo>
                  <a:cubicBezTo>
                    <a:pt x="30" y="24"/>
                    <a:pt x="28" y="22"/>
                    <a:pt x="2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24" name="Synergistically utilize technically sound portals with frictionless chains. Dramatically customize…"/>
          <p:cNvSpPr txBox="1"/>
          <p:nvPr/>
        </p:nvSpPr>
        <p:spPr>
          <a:xfrm>
            <a:off x="2265848" y="3401688"/>
            <a:ext cx="1754538" cy="169661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25" name="Synergistically utilize technically sound portals with frictionless chains. Dramatically customize…"/>
          <p:cNvSpPr txBox="1"/>
          <p:nvPr/>
        </p:nvSpPr>
        <p:spPr>
          <a:xfrm>
            <a:off x="5092051" y="3367310"/>
            <a:ext cx="1754538" cy="169661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26" name="Synergistically utilize technically sound portals with frictionless chains. Dramatically customize…"/>
          <p:cNvSpPr txBox="1"/>
          <p:nvPr/>
        </p:nvSpPr>
        <p:spPr>
          <a:xfrm>
            <a:off x="8033808" y="3367310"/>
            <a:ext cx="1754538" cy="1696618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rgbClr val="134347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rgbClr val="134347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rgbClr val="134347"/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27" name="Rectangle: Rounded Corners 10"/>
          <p:cNvSpPr/>
          <p:nvPr/>
        </p:nvSpPr>
        <p:spPr>
          <a:xfrm>
            <a:off x="2218902" y="2496848"/>
            <a:ext cx="1826888" cy="510760"/>
          </a:xfrm>
          <a:prstGeom prst="roundRect">
            <a:avLst>
              <a:gd name="adj" fmla="val 5000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2505432" y="2694179"/>
            <a:ext cx="1309528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1PPT.COM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7E1CB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Rectangle: Rounded Corners 10"/>
          <p:cNvSpPr/>
          <p:nvPr/>
        </p:nvSpPr>
        <p:spPr>
          <a:xfrm>
            <a:off x="5083301" y="2507479"/>
            <a:ext cx="1826888" cy="510760"/>
          </a:xfrm>
          <a:prstGeom prst="roundRect">
            <a:avLst>
              <a:gd name="adj" fmla="val 5000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30" name="Title 1"/>
          <p:cNvSpPr txBox="1"/>
          <p:nvPr/>
        </p:nvSpPr>
        <p:spPr>
          <a:xfrm>
            <a:off x="5369831" y="2704810"/>
            <a:ext cx="1309528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1PPT.COM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7E1CB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Rectangle: Rounded Corners 10"/>
          <p:cNvSpPr/>
          <p:nvPr/>
        </p:nvSpPr>
        <p:spPr>
          <a:xfrm>
            <a:off x="8033808" y="2507479"/>
            <a:ext cx="1826888" cy="510760"/>
          </a:xfrm>
          <a:prstGeom prst="roundRect">
            <a:avLst>
              <a:gd name="adj" fmla="val 50000"/>
            </a:avLst>
          </a:prstGeom>
          <a:solidFill>
            <a:srgbClr val="134347"/>
          </a:solidFill>
          <a:ln w="38100" cap="flat" cmpd="sng">
            <a:solidFill>
              <a:srgbClr val="F0D5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  <a:buSzPts val="1100"/>
            </a:pPr>
            <a:endParaRPr lang="en-US" sz="2800" kern="0" dirty="0">
              <a:solidFill>
                <a:srgbClr val="F7E1CB"/>
              </a:solidFill>
              <a:cs typeface="+mn-ea"/>
              <a:sym typeface="+mn-lt"/>
            </a:endParaRPr>
          </a:p>
        </p:txBody>
      </p:sp>
      <p:sp>
        <p:nvSpPr>
          <p:cNvPr id="32" name="Title 1"/>
          <p:cNvSpPr txBox="1"/>
          <p:nvPr/>
        </p:nvSpPr>
        <p:spPr>
          <a:xfrm>
            <a:off x="8320338" y="2704810"/>
            <a:ext cx="1309528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E1CB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1PPT.COM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7E1CB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bldujsxe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Microsoft Office PowerPoint</Application>
  <PresentationFormat>宽屏</PresentationFormat>
  <Paragraphs>126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宋体</vt:lpstr>
      <vt:lpstr>微软雅黑</vt:lpstr>
      <vt:lpstr>义启小魏楷</vt:lpstr>
      <vt:lpstr>Arial</vt:lpstr>
      <vt:lpstr>Calibri</vt:lpstr>
      <vt:lpstr>Roboto Bold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2022-03-11T03:36:32Z</dcterms:created>
  <dcterms:modified xsi:type="dcterms:W3CDTF">2023-01-10T12:07:19Z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8DD246C0883B49B7B991D6B80F6DF7C2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