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85" r:id="rId2"/>
    <p:sldId id="260" r:id="rId3"/>
    <p:sldId id="262" r:id="rId4"/>
    <p:sldId id="263" r:id="rId5"/>
    <p:sldId id="286" r:id="rId6"/>
    <p:sldId id="271" r:id="rId7"/>
    <p:sldId id="288" r:id="rId8"/>
    <p:sldId id="267" r:id="rId9"/>
    <p:sldId id="270" r:id="rId10"/>
    <p:sldId id="289" r:id="rId11"/>
    <p:sldId id="264" r:id="rId12"/>
    <p:sldId id="266" r:id="rId13"/>
    <p:sldId id="268" r:id="rId14"/>
    <p:sldId id="273" r:id="rId15"/>
    <p:sldId id="290" r:id="rId16"/>
    <p:sldId id="277" r:id="rId17"/>
    <p:sldId id="274" r:id="rId18"/>
    <p:sldId id="283" r:id="rId19"/>
    <p:sldId id="291" r:id="rId20"/>
    <p:sldId id="276" r:id="rId21"/>
    <p:sldId id="269" r:id="rId22"/>
    <p:sldId id="275" r:id="rId23"/>
    <p:sldId id="281" r:id="rId24"/>
    <p:sldId id="292" r:id="rId25"/>
    <p:sldId id="295"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C7FF"/>
    <a:srgbClr val="0F2C35"/>
    <a:srgbClr val="DF0B1A"/>
    <a:srgbClr val="A2161C"/>
    <a:srgbClr val="C544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8" autoAdjust="0"/>
    <p:restoredTop sz="96318" autoAdjust="0"/>
  </p:normalViewPr>
  <p:slideViewPr>
    <p:cSldViewPr snapToGrid="0">
      <p:cViewPr varScale="1">
        <p:scale>
          <a:sx n="109" d="100"/>
          <a:sy n="109" d="100"/>
        </p:scale>
        <p:origin x="672" y="96"/>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5">
                <a:lumMod val="60000"/>
                <a:lumOff val="40000"/>
              </a:schemeClr>
            </a:solidFill>
            <a:ln>
              <a:noFill/>
            </a:ln>
            <a:effectLst>
              <a:outerShdw blurRad="254000" dist="127000" dir="8100000" algn="tr" rotWithShape="0">
                <a:prstClr val="black">
                  <a:alpha val="10000"/>
                </a:prstClr>
              </a:outerShdw>
            </a:effectLst>
          </c:spPr>
          <c:dPt>
            <c:idx val="0"/>
            <c:bubble3D val="0"/>
            <c:spPr>
              <a:solidFill>
                <a:schemeClr val="accent5">
                  <a:lumMod val="60000"/>
                  <a:lumOff val="4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050E-43A6-A54B-D26AC7ACBA6D}"/>
              </c:ext>
            </c:extLst>
          </c:dPt>
          <c:dPt>
            <c:idx val="1"/>
            <c:bubble3D val="0"/>
            <c:spPr>
              <a:solidFill>
                <a:schemeClr val="accent5">
                  <a:lumMod val="60000"/>
                  <a:lumOff val="4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050E-43A6-A54B-D26AC7ACBA6D}"/>
              </c:ext>
            </c:extLst>
          </c:dPt>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050E-43A6-A54B-D26AC7ACBA6D}"/>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a:ln>
              <a:noFill/>
            </a:ln>
            <a:effectLst>
              <a:outerShdw blurRad="254000" dist="127000" dir="8100000" algn="tr" rotWithShape="0">
                <a:prstClr val="black">
                  <a:alpha val="10000"/>
                </a:prstClr>
              </a:outerShdw>
            </a:effectLst>
          </c:spPr>
          <c:dPt>
            <c:idx val="0"/>
            <c:bubble3D val="0"/>
            <c:spPr>
              <a:solidFill>
                <a:srgbClr val="8FC7FF"/>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A112-49D5-8450-3516C0964FE3}"/>
              </c:ext>
            </c:extLst>
          </c:dPt>
          <c:dPt>
            <c:idx val="1"/>
            <c:bubble3D val="0"/>
            <c:spPr>
              <a:solidFill>
                <a:srgbClr val="8FC7FF"/>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A112-49D5-8450-3516C0964FE3}"/>
              </c:ext>
            </c:extLst>
          </c:dPt>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A112-49D5-8450-3516C0964FE3}"/>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DF0B1A"/>
            </a:solidFill>
            <a:ln>
              <a:noFill/>
            </a:ln>
            <a:effectLst>
              <a:outerShdw blurRad="254000" dist="127000" dir="8100000" algn="tr" rotWithShape="0">
                <a:prstClr val="black">
                  <a:alpha val="10000"/>
                </a:prstClr>
              </a:outerShdw>
            </a:effectLst>
          </c:spPr>
          <c:dPt>
            <c:idx val="0"/>
            <c:bubble3D val="0"/>
            <c:spPr>
              <a:solidFill>
                <a:schemeClr val="accent5">
                  <a:lumMod val="60000"/>
                  <a:lumOff val="4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419A-4A87-BB3A-14C95477683B}"/>
              </c:ext>
            </c:extLst>
          </c:dPt>
          <c:dPt>
            <c:idx val="1"/>
            <c:bubble3D val="0"/>
            <c:spPr>
              <a:solidFill>
                <a:schemeClr val="accent5">
                  <a:lumMod val="60000"/>
                  <a:lumOff val="4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419A-4A87-BB3A-14C95477683B}"/>
              </c:ext>
            </c:extLst>
          </c:dPt>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419A-4A87-BB3A-14C95477683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8D5B2-9C5E-48E4-92EB-C196666DA14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6E7A9-759E-4F37-A7A3-84E99B66B55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8D3E06D-FCA9-426D-99F0-51339728EE9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7C22B-141A-4173-995B-D22C95F63F0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8D3E06D-FCA9-426D-99F0-51339728EE9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7C22B-141A-4173-995B-D22C95F63F0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8D3E06D-FCA9-426D-99F0-51339728EE9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7C22B-141A-4173-995B-D22C95F63F0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8D3E06D-FCA9-426D-99F0-51339728EE9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7C22B-141A-4173-995B-D22C95F63F0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8D3E06D-FCA9-426D-99F0-51339728EE9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47C22B-141A-4173-995B-D22C95F63F0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8D3E06D-FCA9-426D-99F0-51339728EE9C}"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47C22B-141A-4173-995B-D22C95F63F0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8D3E06D-FCA9-426D-99F0-51339728EE9C}"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47C22B-141A-4173-995B-D22C95F63F0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8D3E06D-FCA9-426D-99F0-51339728EE9C}"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47C22B-141A-4173-995B-D22C95F63F0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8D3E06D-FCA9-426D-99F0-51339728EE9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47C22B-141A-4173-995B-D22C95F63F0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8D3E06D-FCA9-426D-99F0-51339728EE9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47C22B-141A-4173-995B-D22C95F63F0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3E06D-FCA9-426D-99F0-51339728EE9C}"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7C22B-141A-4173-995B-D22C95F63F0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348" y="697648"/>
            <a:ext cx="8736513" cy="6858000"/>
          </a:xfrm>
          <a:prstGeom prst="rect">
            <a:avLst/>
          </a:prstGeom>
        </p:spPr>
      </p:pic>
      <p:sp>
        <p:nvSpPr>
          <p:cNvPr id="15" name="矩形 14"/>
          <p:cNvSpPr/>
          <p:nvPr/>
        </p:nvSpPr>
        <p:spPr>
          <a:xfrm rot="297818">
            <a:off x="5691077" y="1494943"/>
            <a:ext cx="3877985" cy="830997"/>
          </a:xfrm>
          <a:prstGeom prst="rect">
            <a:avLst/>
          </a:prstGeom>
        </p:spPr>
        <p:txBody>
          <a:bodyPr wrap="none">
            <a:spAutoFit/>
          </a:bodyPr>
          <a:lstStyle/>
          <a:p>
            <a:pPr algn="ctr"/>
            <a:r>
              <a:rPr lang="zh-CN" altLang="en-US" sz="4800" b="1" dirty="0" smtClean="0">
                <a:solidFill>
                  <a:schemeClr val="bg1"/>
                </a:solidFill>
                <a:latin typeface="微软雅黑" panose="020B0503020204020204" pitchFamily="34" charset="-122"/>
                <a:ea typeface="微软雅黑" panose="020B0503020204020204" pitchFamily="34" charset="-122"/>
                <a:cs typeface="+mn-ea"/>
                <a:sym typeface="+mn-lt"/>
              </a:rPr>
              <a:t>竞聘述职报告</a:t>
            </a:r>
            <a:endParaRPr lang="en-US" altLang="zh-CN" sz="4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TextBox 8"/>
          <p:cNvSpPr txBox="1"/>
          <p:nvPr/>
        </p:nvSpPr>
        <p:spPr>
          <a:xfrm>
            <a:off x="4449240" y="4816088"/>
            <a:ext cx="6552728" cy="576064"/>
          </a:xfrm>
          <a:prstGeom prst="roundRect">
            <a:avLst>
              <a:gd name="adj" fmla="val 50000"/>
            </a:avLst>
          </a:prstGeom>
          <a:noFill/>
        </p:spPr>
        <p:txBody>
          <a:bodyPr wrap="square" rtlCol="0" anchor="ctr" anchorCtr="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 实用岗位竞聘</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求职竞聘</a:t>
            </a:r>
            <a:r>
              <a:rPr lang="en-US" altLang="zh-CN" sz="1600" b="1" dirty="0" smtClean="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smtClean="0">
                <a:solidFill>
                  <a:schemeClr val="bg1"/>
                </a:solidFill>
                <a:latin typeface="微软雅黑" panose="020B0503020204020204" pitchFamily="34" charset="-122"/>
                <a:ea typeface="微软雅黑" panose="020B0503020204020204" pitchFamily="34" charset="-122"/>
                <a:cs typeface="+mn-ea"/>
                <a:sym typeface="+mn-lt"/>
              </a:rPr>
              <a:t>个人</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简历</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职场规划</a:t>
            </a:r>
          </a:p>
        </p:txBody>
      </p:sp>
      <p:sp>
        <p:nvSpPr>
          <p:cNvPr id="17" name="TextBox 8"/>
          <p:cNvSpPr txBox="1"/>
          <p:nvPr/>
        </p:nvSpPr>
        <p:spPr>
          <a:xfrm>
            <a:off x="4817729" y="3228656"/>
            <a:ext cx="6552728" cy="576064"/>
          </a:xfrm>
          <a:prstGeom prst="roundRect">
            <a:avLst>
              <a:gd name="adj" fmla="val 50000"/>
            </a:avLst>
          </a:prstGeom>
          <a:noFill/>
        </p:spPr>
        <p:txBody>
          <a:bodyPr wrap="square" rtlCol="0" anchor="ctr" anchorCtr="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chemeClr val="bg1"/>
                </a:solidFill>
                <a:latin typeface="微软雅黑" panose="020B0503020204020204" pitchFamily="34" charset="-122"/>
                <a:ea typeface="微软雅黑" panose="020B0503020204020204" pitchFamily="34" charset="-122"/>
                <a:cs typeface="+mn-ea"/>
                <a:sym typeface="+mn-lt"/>
              </a:rPr>
              <a:t>竞聘人：</a:t>
            </a:r>
            <a:r>
              <a:rPr lang="en-US" altLang="zh-CN" sz="2000" b="1" smtClean="0">
                <a:solidFill>
                  <a:schemeClr val="bg1"/>
                </a:solidFill>
                <a:latin typeface="微软雅黑" panose="020B0503020204020204" pitchFamily="34" charset="-122"/>
                <a:ea typeface="微软雅黑" panose="020B0503020204020204" pitchFamily="34" charset="-122"/>
                <a:cs typeface="+mn-ea"/>
                <a:sym typeface="+mn-lt"/>
              </a:rPr>
              <a:t>PPT818</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010" y="936933"/>
            <a:ext cx="3599695" cy="51511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24368" y="-434907"/>
            <a:ext cx="7614606" cy="7614606"/>
          </a:xfrm>
          <a:prstGeom prst="rect">
            <a:avLst/>
          </a:prstGeom>
        </p:spPr>
      </p:pic>
      <p:sp>
        <p:nvSpPr>
          <p:cNvPr id="23" name="矩形 22"/>
          <p:cNvSpPr/>
          <p:nvPr/>
        </p:nvSpPr>
        <p:spPr>
          <a:xfrm>
            <a:off x="0" y="2805270"/>
            <a:ext cx="12192000" cy="1569313"/>
          </a:xfrm>
          <a:prstGeom prst="rect">
            <a:avLst/>
          </a:prstGeom>
          <a:solidFill>
            <a:schemeClr val="bg1">
              <a:lumMod val="95000"/>
            </a:schemeClr>
          </a:solidFill>
          <a:ln>
            <a:noFill/>
          </a:ln>
          <a:effectLst>
            <a:outerShdw blurRad="279400" sx="99000" sy="99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1405719" y="1504651"/>
            <a:ext cx="9970638" cy="3437517"/>
          </a:xfrm>
          <a:prstGeom prst="rect">
            <a:avLst/>
          </a:prstGeom>
          <a:solidFill>
            <a:srgbClr val="8FC7FF"/>
          </a:solidFill>
          <a:ln>
            <a:noFill/>
          </a:ln>
          <a:effectLst>
            <a:outerShdw blurRad="317500" dist="38100" dir="5400000" sx="101000" sy="10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21" name="TextBox 14"/>
          <p:cNvSpPr txBox="1"/>
          <p:nvPr/>
        </p:nvSpPr>
        <p:spPr>
          <a:xfrm>
            <a:off x="6096000" y="2088412"/>
            <a:ext cx="3575018" cy="923330"/>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5400" b="1" dirty="0" smtClean="0">
                <a:solidFill>
                  <a:schemeClr val="bg1"/>
                </a:solidFill>
                <a:latin typeface="微软雅黑" panose="020B0503020204020204" pitchFamily="34" charset="-122"/>
                <a:ea typeface="微软雅黑" panose="020B0503020204020204" pitchFamily="34" charset="-122"/>
                <a:cs typeface="+mn-ea"/>
                <a:sym typeface="+mn-lt"/>
              </a:rPr>
              <a:t>岗 位 认 知</a:t>
            </a:r>
            <a:endParaRPr lang="zh-CN" altLang="en-US" sz="54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9420" y="1545921"/>
            <a:ext cx="3738550" cy="4088009"/>
          </a:xfrm>
          <a:prstGeom prst="rect">
            <a:avLst/>
          </a:prstGeom>
        </p:spPr>
      </p:pic>
      <p:sp>
        <p:nvSpPr>
          <p:cNvPr id="35" name="TextBox 23"/>
          <p:cNvSpPr txBox="1"/>
          <p:nvPr/>
        </p:nvSpPr>
        <p:spPr>
          <a:xfrm>
            <a:off x="5564114" y="3407186"/>
            <a:ext cx="1337179" cy="2462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cs typeface="+mn-ea"/>
                <a:sym typeface="+mn-lt"/>
              </a:rPr>
              <a:t>岗位理解</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6" name="TextBox 23"/>
          <p:cNvSpPr txBox="1"/>
          <p:nvPr/>
        </p:nvSpPr>
        <p:spPr>
          <a:xfrm>
            <a:off x="6658607" y="3407187"/>
            <a:ext cx="1316953" cy="2462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cs typeface="+mn-ea"/>
                <a:sym typeface="+mn-lt"/>
              </a:rPr>
              <a:t>知识仅能</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7747931" y="3372396"/>
            <a:ext cx="1526823" cy="338554"/>
          </a:xfrm>
          <a:prstGeom prst="rect">
            <a:avLst/>
          </a:prstGeom>
        </p:spPr>
        <p:txBody>
          <a:bodyPr wrap="square">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cs typeface="+mn-ea"/>
                <a:sym typeface="+mn-lt"/>
              </a:rPr>
              <a:t>解决问题</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0" name="TextBox 23"/>
          <p:cNvSpPr txBox="1"/>
          <p:nvPr/>
        </p:nvSpPr>
        <p:spPr>
          <a:xfrm>
            <a:off x="8661308" y="3412559"/>
            <a:ext cx="1439941" cy="2462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cs typeface="+mn-ea"/>
                <a:sym typeface="+mn-lt"/>
              </a:rPr>
              <a:t>责任义务</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42" presetClass="path" presetSubtype="0" accel="50000" decel="50000" fill="hold" grpId="0" nodeType="withEffect">
                                  <p:stCondLst>
                                    <p:cond delay="0"/>
                                  </p:stCondLst>
                                  <p:childTnLst>
                                    <p:animMotion origin="layout" path="M 0 -0.31667 L 0 4.81481E-6 " pathEditMode="relative" rAng="0" ptsTypes="AA">
                                      <p:cBhvr>
                                        <p:cTn id="19" dur="1250" fill="hold"/>
                                        <p:tgtEl>
                                          <p:spTgt spid="6"/>
                                        </p:tgtEl>
                                        <p:attrNameLst>
                                          <p:attrName>ppt_x</p:attrName>
                                          <p:attrName>ppt_y</p:attrName>
                                        </p:attrNameLst>
                                      </p:cBhvr>
                                      <p:rCtr x="0" y="15833"/>
                                    </p:animMotion>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750"/>
                                        <p:tgtEl>
                                          <p:spTgt spid="21"/>
                                        </p:tgtEl>
                                      </p:cBhvr>
                                    </p:animEffect>
                                    <p:anim calcmode="lin" valueType="num">
                                      <p:cBhvr>
                                        <p:cTn id="25" dur="750" fill="hold"/>
                                        <p:tgtEl>
                                          <p:spTgt spid="21"/>
                                        </p:tgtEl>
                                        <p:attrNameLst>
                                          <p:attrName>ppt_x</p:attrName>
                                        </p:attrNameLst>
                                      </p:cBhvr>
                                      <p:tavLst>
                                        <p:tav tm="0">
                                          <p:val>
                                            <p:strVal val="#ppt_x"/>
                                          </p:val>
                                        </p:tav>
                                        <p:tav tm="100000">
                                          <p:val>
                                            <p:strVal val="#ppt_x"/>
                                          </p:val>
                                        </p:tav>
                                      </p:tavLst>
                                    </p:anim>
                                    <p:anim calcmode="lin" valueType="num">
                                      <p:cBhvr>
                                        <p:cTn id="26"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6" grpId="1" animBg="1"/>
      <p:bldP spid="21" grpId="0"/>
      <p:bldP spid="35" grpId="0"/>
      <p:bldP spid="36" grpId="0"/>
      <p:bldP spid="4"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343981" y="3065786"/>
            <a:ext cx="936640" cy="936979"/>
            <a:chOff x="911036" y="2590077"/>
            <a:chExt cx="914281" cy="914612"/>
          </a:xfrm>
        </p:grpSpPr>
        <p:sp>
          <p:nvSpPr>
            <p:cNvPr id="37" name="Rounded Rectangle 5"/>
            <p:cNvSpPr/>
            <p:nvPr/>
          </p:nvSpPr>
          <p:spPr>
            <a:xfrm>
              <a:off x="911036" y="2590077"/>
              <a:ext cx="914281" cy="914612"/>
            </a:xfrm>
            <a:prstGeom prst="roundRect">
              <a:avLst/>
            </a:prstGeom>
            <a:solidFill>
              <a:schemeClr val="accent5">
                <a:lumMod val="60000"/>
                <a:lumOff val="40000"/>
              </a:schemeClr>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latin typeface="微软雅黑" panose="020B0503020204020204" pitchFamily="34" charset="-122"/>
                <a:ea typeface="微软雅黑" panose="020B0503020204020204" pitchFamily="34" charset="-122"/>
                <a:cs typeface="+mn-ea"/>
                <a:sym typeface="+mn-lt"/>
              </a:endParaRPr>
            </a:p>
          </p:txBody>
        </p:sp>
        <p:grpSp>
          <p:nvGrpSpPr>
            <p:cNvPr id="38" name="Group 59"/>
            <p:cNvGrpSpPr/>
            <p:nvPr/>
          </p:nvGrpSpPr>
          <p:grpSpPr>
            <a:xfrm>
              <a:off x="1136034" y="2814760"/>
              <a:ext cx="464284" cy="465246"/>
              <a:chOff x="9145588" y="4435475"/>
              <a:chExt cx="464344" cy="465138"/>
            </a:xfrm>
            <a:solidFill>
              <a:schemeClr val="bg2"/>
            </a:solidFill>
          </p:grpSpPr>
          <p:sp>
            <p:nvSpPr>
              <p:cNvPr id="3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latin typeface="微软雅黑" panose="020B0503020204020204" pitchFamily="34" charset="-122"/>
                  <a:ea typeface="微软雅黑" panose="020B0503020204020204" pitchFamily="34" charset="-122"/>
                  <a:cs typeface="+mn-ea"/>
                  <a:sym typeface="+mn-lt"/>
                </a:endParaRPr>
              </a:p>
            </p:txBody>
          </p:sp>
          <p:sp>
            <p:nvSpPr>
              <p:cNvPr id="4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latin typeface="微软雅黑" panose="020B0503020204020204" pitchFamily="34" charset="-122"/>
                  <a:ea typeface="微软雅黑" panose="020B0503020204020204" pitchFamily="34" charset="-122"/>
                  <a:cs typeface="+mn-ea"/>
                  <a:sym typeface="+mn-lt"/>
                </a:endParaRPr>
              </a:p>
            </p:txBody>
          </p:sp>
          <p:sp>
            <p:nvSpPr>
              <p:cNvPr id="41"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latin typeface="微软雅黑" panose="020B0503020204020204" pitchFamily="34" charset="-122"/>
                  <a:ea typeface="微软雅黑" panose="020B0503020204020204" pitchFamily="34" charset="-122"/>
                  <a:cs typeface="+mn-ea"/>
                  <a:sym typeface="+mn-lt"/>
                </a:endParaRPr>
              </a:p>
            </p:txBody>
          </p:sp>
          <p:sp>
            <p:nvSpPr>
              <p:cNvPr id="42"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latin typeface="微软雅黑" panose="020B0503020204020204" pitchFamily="34" charset="-122"/>
                  <a:ea typeface="微软雅黑" panose="020B0503020204020204" pitchFamily="34" charset="-122"/>
                  <a:cs typeface="+mn-ea"/>
                  <a:sym typeface="+mn-lt"/>
                </a:endParaRPr>
              </a:p>
            </p:txBody>
          </p:sp>
          <p:sp>
            <p:nvSpPr>
              <p:cNvPr id="43"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latin typeface="微软雅黑" panose="020B0503020204020204" pitchFamily="34" charset="-122"/>
                  <a:ea typeface="微软雅黑" panose="020B0503020204020204" pitchFamily="34" charset="-122"/>
                  <a:cs typeface="+mn-ea"/>
                  <a:sym typeface="+mn-lt"/>
                </a:endParaRPr>
              </a:p>
            </p:txBody>
          </p:sp>
          <p:sp>
            <p:nvSpPr>
              <p:cNvPr id="44"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latin typeface="微软雅黑" panose="020B0503020204020204" pitchFamily="34" charset="-122"/>
                  <a:ea typeface="微软雅黑" panose="020B0503020204020204" pitchFamily="34" charset="-122"/>
                  <a:cs typeface="+mn-ea"/>
                  <a:sym typeface="+mn-lt"/>
                </a:endParaRPr>
              </a:p>
            </p:txBody>
          </p:sp>
          <p:sp>
            <p:nvSpPr>
              <p:cNvPr id="45"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latin typeface="微软雅黑" panose="020B0503020204020204" pitchFamily="34" charset="-122"/>
                  <a:ea typeface="微软雅黑" panose="020B0503020204020204" pitchFamily="34" charset="-122"/>
                  <a:cs typeface="+mn-ea"/>
                  <a:sym typeface="+mn-lt"/>
                </a:endParaRPr>
              </a:p>
            </p:txBody>
          </p:sp>
          <p:sp>
            <p:nvSpPr>
              <p:cNvPr id="46"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latin typeface="微软雅黑" panose="020B0503020204020204" pitchFamily="34" charset="-122"/>
                  <a:ea typeface="微软雅黑" panose="020B0503020204020204" pitchFamily="34" charset="-122"/>
                  <a:cs typeface="+mn-ea"/>
                  <a:sym typeface="+mn-lt"/>
                </a:endParaRPr>
              </a:p>
            </p:txBody>
          </p:sp>
          <p:sp>
            <p:nvSpPr>
              <p:cNvPr id="76"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latin typeface="微软雅黑" panose="020B0503020204020204" pitchFamily="34" charset="-122"/>
                  <a:ea typeface="微软雅黑" panose="020B0503020204020204" pitchFamily="34" charset="-122"/>
                  <a:cs typeface="+mn-ea"/>
                  <a:sym typeface="+mn-lt"/>
                </a:endParaRPr>
              </a:p>
            </p:txBody>
          </p:sp>
        </p:grpSp>
      </p:grpSp>
      <p:grpSp>
        <p:nvGrpSpPr>
          <p:cNvPr id="77" name="组合 76"/>
          <p:cNvGrpSpPr/>
          <p:nvPr/>
        </p:nvGrpSpPr>
        <p:grpSpPr>
          <a:xfrm>
            <a:off x="6924949" y="3064962"/>
            <a:ext cx="936640" cy="936979"/>
            <a:chOff x="5363854" y="2590077"/>
            <a:chExt cx="914281" cy="914612"/>
          </a:xfrm>
        </p:grpSpPr>
        <p:sp>
          <p:nvSpPr>
            <p:cNvPr id="79" name="Rounded Rectangle 8"/>
            <p:cNvSpPr/>
            <p:nvPr/>
          </p:nvSpPr>
          <p:spPr>
            <a:xfrm>
              <a:off x="5363854" y="2590077"/>
              <a:ext cx="914281" cy="914612"/>
            </a:xfrm>
            <a:prstGeom prst="roundRect">
              <a:avLst/>
            </a:prstGeom>
            <a:solidFill>
              <a:srgbClr val="8FC7FF"/>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latin typeface="微软雅黑" panose="020B0503020204020204" pitchFamily="34" charset="-122"/>
                <a:ea typeface="微软雅黑" panose="020B0503020204020204" pitchFamily="34" charset="-122"/>
                <a:cs typeface="+mn-ea"/>
                <a:sym typeface="+mn-lt"/>
              </a:endParaRPr>
            </a:p>
          </p:txBody>
        </p:sp>
        <p:grpSp>
          <p:nvGrpSpPr>
            <p:cNvPr id="80" name="Group 69"/>
            <p:cNvGrpSpPr/>
            <p:nvPr/>
          </p:nvGrpSpPr>
          <p:grpSpPr>
            <a:xfrm>
              <a:off x="5595411" y="2814760"/>
              <a:ext cx="464284" cy="465246"/>
              <a:chOff x="7287419" y="3505994"/>
              <a:chExt cx="464344" cy="465138"/>
            </a:xfrm>
            <a:solidFill>
              <a:schemeClr val="bg2"/>
            </a:solidFill>
          </p:grpSpPr>
          <p:sp>
            <p:nvSpPr>
              <p:cNvPr id="81"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latin typeface="微软雅黑" panose="020B0503020204020204" pitchFamily="34" charset="-122"/>
                  <a:ea typeface="微软雅黑" panose="020B0503020204020204" pitchFamily="34" charset="-122"/>
                  <a:cs typeface="+mn-ea"/>
                  <a:sym typeface="+mn-lt"/>
                </a:endParaRPr>
              </a:p>
            </p:txBody>
          </p:sp>
          <p:sp>
            <p:nvSpPr>
              <p:cNvPr id="82"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latin typeface="微软雅黑" panose="020B0503020204020204" pitchFamily="34" charset="-122"/>
                  <a:ea typeface="微软雅黑" panose="020B0503020204020204" pitchFamily="34" charset="-122"/>
                  <a:cs typeface="+mn-ea"/>
                  <a:sym typeface="+mn-lt"/>
                </a:endParaRPr>
              </a:p>
            </p:txBody>
          </p:sp>
          <p:sp>
            <p:nvSpPr>
              <p:cNvPr id="83"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latin typeface="微软雅黑" panose="020B0503020204020204" pitchFamily="34" charset="-122"/>
                  <a:ea typeface="微软雅黑" panose="020B0503020204020204" pitchFamily="34" charset="-122"/>
                  <a:cs typeface="+mn-ea"/>
                  <a:sym typeface="+mn-lt"/>
                </a:endParaRPr>
              </a:p>
            </p:txBody>
          </p:sp>
          <p:sp>
            <p:nvSpPr>
              <p:cNvPr id="84"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latin typeface="微软雅黑" panose="020B0503020204020204" pitchFamily="34" charset="-122"/>
                  <a:ea typeface="微软雅黑" panose="020B0503020204020204" pitchFamily="34" charset="-122"/>
                  <a:cs typeface="+mn-ea"/>
                  <a:sym typeface="+mn-lt"/>
                </a:endParaRPr>
              </a:p>
            </p:txBody>
          </p:sp>
          <p:sp>
            <p:nvSpPr>
              <p:cNvPr id="85"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latin typeface="微软雅黑" panose="020B0503020204020204" pitchFamily="34" charset="-122"/>
                  <a:ea typeface="微软雅黑" panose="020B0503020204020204" pitchFamily="34" charset="-122"/>
                  <a:cs typeface="+mn-ea"/>
                  <a:sym typeface="+mn-lt"/>
                </a:endParaRPr>
              </a:p>
            </p:txBody>
          </p:sp>
          <p:sp>
            <p:nvSpPr>
              <p:cNvPr id="8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latin typeface="微软雅黑" panose="020B0503020204020204" pitchFamily="34" charset="-122"/>
                  <a:ea typeface="微软雅黑" panose="020B0503020204020204" pitchFamily="34" charset="-122"/>
                  <a:cs typeface="+mn-ea"/>
                  <a:sym typeface="+mn-lt"/>
                </a:endParaRPr>
              </a:p>
            </p:txBody>
          </p:sp>
        </p:grpSp>
      </p:grpSp>
      <p:grpSp>
        <p:nvGrpSpPr>
          <p:cNvPr id="87" name="组合 86"/>
          <p:cNvGrpSpPr/>
          <p:nvPr/>
        </p:nvGrpSpPr>
        <p:grpSpPr>
          <a:xfrm>
            <a:off x="6924190" y="4865416"/>
            <a:ext cx="936640" cy="936979"/>
            <a:chOff x="5364981" y="4024617"/>
            <a:chExt cx="914281" cy="914612"/>
          </a:xfrm>
        </p:grpSpPr>
        <p:sp>
          <p:nvSpPr>
            <p:cNvPr id="89" name="Rounded Rectangle 8"/>
            <p:cNvSpPr/>
            <p:nvPr/>
          </p:nvSpPr>
          <p:spPr>
            <a:xfrm>
              <a:off x="5364981" y="4024617"/>
              <a:ext cx="914281" cy="914612"/>
            </a:xfrm>
            <a:prstGeom prst="roundRect">
              <a:avLst/>
            </a:prstGeom>
            <a:solidFill>
              <a:schemeClr val="accent5">
                <a:lumMod val="60000"/>
                <a:lumOff val="40000"/>
              </a:schemeClr>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latin typeface="微软雅黑" panose="020B0503020204020204" pitchFamily="34" charset="-122"/>
                <a:ea typeface="微软雅黑" panose="020B0503020204020204" pitchFamily="34" charset="-122"/>
                <a:cs typeface="+mn-ea"/>
                <a:sym typeface="+mn-lt"/>
              </a:endParaRPr>
            </a:p>
          </p:txBody>
        </p:sp>
        <p:grpSp>
          <p:nvGrpSpPr>
            <p:cNvPr id="90" name="Group 76"/>
            <p:cNvGrpSpPr/>
            <p:nvPr/>
          </p:nvGrpSpPr>
          <p:grpSpPr>
            <a:xfrm>
              <a:off x="5584040" y="4246127"/>
              <a:ext cx="464284" cy="464452"/>
              <a:chOff x="7287419" y="2605437"/>
              <a:chExt cx="464344" cy="464344"/>
            </a:xfrm>
            <a:solidFill>
              <a:schemeClr val="bg2"/>
            </a:solidFill>
          </p:grpSpPr>
          <p:sp>
            <p:nvSpPr>
              <p:cNvPr id="91" name="AutoShape 56"/>
              <p:cNvSpPr/>
              <p:nvPr/>
            </p:nvSpPr>
            <p:spPr bwMode="auto">
              <a:xfrm>
                <a:off x="7287419" y="260543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92" name="AutoShape 57"/>
              <p:cNvSpPr/>
              <p:nvPr/>
            </p:nvSpPr>
            <p:spPr bwMode="auto">
              <a:xfrm>
                <a:off x="7606507" y="260543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93" name="AutoShape 58"/>
              <p:cNvSpPr/>
              <p:nvPr/>
            </p:nvSpPr>
            <p:spPr bwMode="auto">
              <a:xfrm>
                <a:off x="7446963" y="260543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grpSp>
      </p:grpSp>
      <p:grpSp>
        <p:nvGrpSpPr>
          <p:cNvPr id="94" name="组合 93"/>
          <p:cNvGrpSpPr/>
          <p:nvPr/>
        </p:nvGrpSpPr>
        <p:grpSpPr>
          <a:xfrm>
            <a:off x="1361624" y="1322323"/>
            <a:ext cx="936640" cy="936979"/>
            <a:chOff x="925104" y="1199848"/>
            <a:chExt cx="914281" cy="914612"/>
          </a:xfrm>
        </p:grpSpPr>
        <p:sp>
          <p:nvSpPr>
            <p:cNvPr id="96" name="Rounded Rectangle 4"/>
            <p:cNvSpPr/>
            <p:nvPr/>
          </p:nvSpPr>
          <p:spPr>
            <a:xfrm>
              <a:off x="925104" y="1199848"/>
              <a:ext cx="914281" cy="914612"/>
            </a:xfrm>
            <a:prstGeom prst="roundRect">
              <a:avLst/>
            </a:prstGeom>
            <a:solidFill>
              <a:srgbClr val="8FC7FF"/>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latin typeface="微软雅黑" panose="020B0503020204020204" pitchFamily="34" charset="-122"/>
                <a:ea typeface="微软雅黑" panose="020B0503020204020204" pitchFamily="34" charset="-122"/>
                <a:cs typeface="+mn-ea"/>
                <a:sym typeface="+mn-lt"/>
              </a:endParaRPr>
            </a:p>
          </p:txBody>
        </p:sp>
        <p:grpSp>
          <p:nvGrpSpPr>
            <p:cNvPr id="97" name="Group 80"/>
            <p:cNvGrpSpPr/>
            <p:nvPr/>
          </p:nvGrpSpPr>
          <p:grpSpPr>
            <a:xfrm>
              <a:off x="1222721" y="1424531"/>
              <a:ext cx="319046" cy="465246"/>
              <a:chOff x="3582988" y="3510757"/>
              <a:chExt cx="319088" cy="465138"/>
            </a:xfrm>
            <a:solidFill>
              <a:schemeClr val="bg2"/>
            </a:solidFill>
          </p:grpSpPr>
          <p:sp>
            <p:nvSpPr>
              <p:cNvPr id="9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latin typeface="微软雅黑" panose="020B0503020204020204" pitchFamily="34" charset="-122"/>
                  <a:ea typeface="微软雅黑" panose="020B0503020204020204" pitchFamily="34" charset="-122"/>
                  <a:cs typeface="+mn-ea"/>
                  <a:sym typeface="+mn-lt"/>
                </a:endParaRPr>
              </a:p>
            </p:txBody>
          </p:sp>
          <p:sp>
            <p:nvSpPr>
              <p:cNvPr id="9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latin typeface="微软雅黑" panose="020B0503020204020204" pitchFamily="34" charset="-122"/>
                  <a:ea typeface="微软雅黑" panose="020B0503020204020204" pitchFamily="34" charset="-122"/>
                  <a:cs typeface="+mn-ea"/>
                  <a:sym typeface="+mn-lt"/>
                </a:endParaRPr>
              </a:p>
            </p:txBody>
          </p:sp>
        </p:grpSp>
      </p:grpSp>
      <p:grpSp>
        <p:nvGrpSpPr>
          <p:cNvPr id="100" name="组合 99"/>
          <p:cNvGrpSpPr/>
          <p:nvPr/>
        </p:nvGrpSpPr>
        <p:grpSpPr>
          <a:xfrm>
            <a:off x="6927799" y="1315244"/>
            <a:ext cx="936640" cy="936979"/>
            <a:chOff x="5363854" y="1193110"/>
            <a:chExt cx="914281" cy="914612"/>
          </a:xfrm>
        </p:grpSpPr>
        <p:sp>
          <p:nvSpPr>
            <p:cNvPr id="102" name="Rounded Rectangle 7"/>
            <p:cNvSpPr/>
            <p:nvPr/>
          </p:nvSpPr>
          <p:spPr>
            <a:xfrm>
              <a:off x="5363854" y="1193110"/>
              <a:ext cx="914281" cy="914612"/>
            </a:xfrm>
            <a:prstGeom prst="roundRect">
              <a:avLst/>
            </a:prstGeom>
            <a:solidFill>
              <a:schemeClr val="accent5">
                <a:lumMod val="60000"/>
                <a:lumOff val="40000"/>
              </a:schemeClr>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latin typeface="微软雅黑" panose="020B0503020204020204" pitchFamily="34" charset="-122"/>
                <a:ea typeface="微软雅黑" panose="020B0503020204020204" pitchFamily="34" charset="-122"/>
                <a:cs typeface="+mn-ea"/>
                <a:sym typeface="+mn-lt"/>
              </a:endParaRPr>
            </a:p>
          </p:txBody>
        </p:sp>
        <p:grpSp>
          <p:nvGrpSpPr>
            <p:cNvPr id="103" name="Group 83"/>
            <p:cNvGrpSpPr/>
            <p:nvPr/>
          </p:nvGrpSpPr>
          <p:grpSpPr>
            <a:xfrm>
              <a:off x="5594617" y="1418190"/>
              <a:ext cx="465077" cy="464452"/>
              <a:chOff x="2581275" y="2582069"/>
              <a:chExt cx="465138" cy="464344"/>
            </a:xfrm>
            <a:solidFill>
              <a:schemeClr val="bg2"/>
            </a:solidFill>
          </p:grpSpPr>
          <p:sp>
            <p:nvSpPr>
              <p:cNvPr id="104"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105"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grpSp>
      </p:grpSp>
      <p:grpSp>
        <p:nvGrpSpPr>
          <p:cNvPr id="106" name="组合 105"/>
          <p:cNvGrpSpPr/>
          <p:nvPr/>
        </p:nvGrpSpPr>
        <p:grpSpPr>
          <a:xfrm>
            <a:off x="1344388" y="4860415"/>
            <a:ext cx="936640" cy="936979"/>
            <a:chOff x="911433" y="4021045"/>
            <a:chExt cx="914281" cy="914612"/>
          </a:xfrm>
        </p:grpSpPr>
        <p:sp>
          <p:nvSpPr>
            <p:cNvPr id="108" name="Rounded Rectangle 6"/>
            <p:cNvSpPr/>
            <p:nvPr/>
          </p:nvSpPr>
          <p:spPr>
            <a:xfrm>
              <a:off x="911433" y="4021045"/>
              <a:ext cx="914281" cy="914612"/>
            </a:xfrm>
            <a:prstGeom prst="roundRect">
              <a:avLst/>
            </a:prstGeom>
            <a:solidFill>
              <a:srgbClr val="8FC7FF"/>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latin typeface="微软雅黑" panose="020B0503020204020204" pitchFamily="34" charset="-122"/>
                <a:ea typeface="微软雅黑" panose="020B0503020204020204" pitchFamily="34" charset="-122"/>
                <a:cs typeface="+mn-ea"/>
                <a:sym typeface="+mn-lt"/>
              </a:endParaRPr>
            </a:p>
          </p:txBody>
        </p:sp>
        <p:grpSp>
          <p:nvGrpSpPr>
            <p:cNvPr id="109" name="Group 86"/>
            <p:cNvGrpSpPr/>
            <p:nvPr/>
          </p:nvGrpSpPr>
          <p:grpSpPr>
            <a:xfrm>
              <a:off x="1143574" y="4246125"/>
              <a:ext cx="464284" cy="464452"/>
              <a:chOff x="4439444" y="1652588"/>
              <a:chExt cx="464344" cy="464344"/>
            </a:xfrm>
            <a:solidFill>
              <a:schemeClr val="bg2"/>
            </a:solidFill>
          </p:grpSpPr>
          <p:sp>
            <p:nvSpPr>
              <p:cNvPr id="11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defTabSz="1212215" fontAlgn="base">
                  <a:spcBef>
                    <a:spcPct val="0"/>
                  </a:spcBef>
                  <a:spcAft>
                    <a:spcPct val="0"/>
                  </a:spcAft>
                </a:pPr>
                <a:endParaRPr lang="en-US" sz="2385">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1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defTabSz="1212215" fontAlgn="base">
                  <a:spcBef>
                    <a:spcPct val="0"/>
                  </a:spcBef>
                  <a:spcAft>
                    <a:spcPct val="0"/>
                  </a:spcAft>
                </a:pPr>
                <a:endParaRPr lang="en-US" sz="2385">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1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defTabSz="1212215" fontAlgn="base">
                  <a:spcBef>
                    <a:spcPct val="0"/>
                  </a:spcBef>
                  <a:spcAft>
                    <a:spcPct val="0"/>
                  </a:spcAft>
                </a:pPr>
                <a:endParaRPr lang="en-US" sz="2385">
                  <a:solidFill>
                    <a:srgbClr val="FFFFFF"/>
                  </a:solidFill>
                  <a:latin typeface="微软雅黑" panose="020B0503020204020204" pitchFamily="34" charset="-122"/>
                  <a:ea typeface="微软雅黑" panose="020B0503020204020204" pitchFamily="34" charset="-122"/>
                  <a:cs typeface="+mn-ea"/>
                  <a:sym typeface="+mn-lt"/>
                </a:endParaRPr>
              </a:p>
            </p:txBody>
          </p:sp>
        </p:grpSp>
      </p:grpSp>
      <p:sp>
        <p:nvSpPr>
          <p:cNvPr id="60" name="矩形 59"/>
          <p:cNvSpPr/>
          <p:nvPr/>
        </p:nvSpPr>
        <p:spPr>
          <a:xfrm>
            <a:off x="0" y="289952"/>
            <a:ext cx="2552131" cy="400110"/>
          </a:xfrm>
          <a:prstGeom prst="rect">
            <a:avLst/>
          </a:prstGeom>
          <a:solidFill>
            <a:srgbClr val="8FC7FF"/>
          </a:solid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mn-lt"/>
              </a:rPr>
              <a:t>岗 位 理 解</a:t>
            </a:r>
            <a:endParaRPr lang="zh-CN" altLang="en-US"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0" name="矩形 139"/>
          <p:cNvSpPr/>
          <p:nvPr/>
        </p:nvSpPr>
        <p:spPr>
          <a:xfrm>
            <a:off x="2611848" y="1281733"/>
            <a:ext cx="1415772"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在此输入标题</a:t>
            </a:r>
          </a:p>
        </p:txBody>
      </p:sp>
      <p:sp>
        <p:nvSpPr>
          <p:cNvPr id="141" name="矩形 140"/>
          <p:cNvSpPr/>
          <p:nvPr/>
        </p:nvSpPr>
        <p:spPr>
          <a:xfrm>
            <a:off x="2595843" y="1661558"/>
            <a:ext cx="3303065" cy="830997"/>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内容</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请在此粘贴或者输入您的文字内容</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请在此粘贴或者输入您的文字内容</a:t>
            </a:r>
          </a:p>
          <a:p>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42" name="矩形 141"/>
          <p:cNvSpPr/>
          <p:nvPr/>
        </p:nvSpPr>
        <p:spPr>
          <a:xfrm>
            <a:off x="2548117" y="3029917"/>
            <a:ext cx="1415772"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在此输入标题</a:t>
            </a:r>
          </a:p>
        </p:txBody>
      </p:sp>
      <p:sp>
        <p:nvSpPr>
          <p:cNvPr id="143" name="矩形 142"/>
          <p:cNvSpPr/>
          <p:nvPr/>
        </p:nvSpPr>
        <p:spPr>
          <a:xfrm>
            <a:off x="2532112" y="3409742"/>
            <a:ext cx="3303065" cy="830997"/>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内容</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请在此粘贴或者输入您的文字内容</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请在此粘贴或者输入您的文字内容</a:t>
            </a:r>
          </a:p>
          <a:p>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44" name="矩形 143"/>
          <p:cNvSpPr/>
          <p:nvPr/>
        </p:nvSpPr>
        <p:spPr>
          <a:xfrm>
            <a:off x="2518846" y="4842903"/>
            <a:ext cx="1415772"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在此输入标题</a:t>
            </a:r>
          </a:p>
        </p:txBody>
      </p:sp>
      <p:sp>
        <p:nvSpPr>
          <p:cNvPr id="145" name="矩形 144"/>
          <p:cNvSpPr/>
          <p:nvPr/>
        </p:nvSpPr>
        <p:spPr>
          <a:xfrm>
            <a:off x="2502841" y="5222728"/>
            <a:ext cx="3303065" cy="830997"/>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内容</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请在此粘贴或者输入您的文字内容</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请在此粘贴或者输入您的文字内容</a:t>
            </a:r>
          </a:p>
          <a:p>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46" name="矩形 145"/>
          <p:cNvSpPr/>
          <p:nvPr/>
        </p:nvSpPr>
        <p:spPr>
          <a:xfrm>
            <a:off x="8415149" y="1281733"/>
            <a:ext cx="156966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00" b="1" dirty="0">
                <a:latin typeface="微软雅黑" panose="020B0503020204020204" pitchFamily="34" charset="-122"/>
                <a:ea typeface="微软雅黑" panose="020B0503020204020204" pitchFamily="34" charset="-122"/>
                <a:cs typeface="+mn-ea"/>
                <a:sym typeface="+mn-lt"/>
              </a:rPr>
              <a:t>在此输入标题</a:t>
            </a:r>
          </a:p>
        </p:txBody>
      </p:sp>
      <p:sp>
        <p:nvSpPr>
          <p:cNvPr id="147" name="矩形 146"/>
          <p:cNvSpPr/>
          <p:nvPr/>
        </p:nvSpPr>
        <p:spPr>
          <a:xfrm>
            <a:off x="8399144" y="1600003"/>
            <a:ext cx="3303065" cy="954107"/>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latin typeface="微软雅黑" panose="020B0503020204020204" pitchFamily="34" charset="-122"/>
                <a:ea typeface="微软雅黑" panose="020B0503020204020204" pitchFamily="34" charset="-122"/>
                <a:cs typeface="+mn-ea"/>
                <a:sym typeface="+mn-lt"/>
              </a:rPr>
              <a:t>请在此粘贴或者输入您的文字</a:t>
            </a:r>
            <a:r>
              <a:rPr lang="zh-CN" altLang="en-US" sz="1400" dirty="0" smtClean="0">
                <a:latin typeface="微软雅黑" panose="020B0503020204020204" pitchFamily="34" charset="-122"/>
                <a:ea typeface="微软雅黑" panose="020B0503020204020204" pitchFamily="34" charset="-122"/>
                <a:cs typeface="+mn-ea"/>
                <a:sym typeface="+mn-lt"/>
              </a:rPr>
              <a:t>内容</a:t>
            </a:r>
            <a:r>
              <a:rPr lang="zh-CN" altLang="en-US" sz="1400" dirty="0">
                <a:latin typeface="微软雅黑" panose="020B0503020204020204" pitchFamily="34" charset="-122"/>
                <a:ea typeface="微软雅黑" panose="020B0503020204020204" pitchFamily="34" charset="-122"/>
                <a:cs typeface="+mn-ea"/>
                <a:sym typeface="+mn-lt"/>
              </a:rPr>
              <a:t>请在此粘贴或者输入您的文字内容</a:t>
            </a:r>
          </a:p>
          <a:p>
            <a:r>
              <a:rPr lang="zh-CN" altLang="en-US" sz="1400" dirty="0">
                <a:latin typeface="微软雅黑" panose="020B0503020204020204" pitchFamily="34" charset="-122"/>
                <a:ea typeface="微软雅黑" panose="020B0503020204020204" pitchFamily="34" charset="-122"/>
                <a:cs typeface="+mn-ea"/>
                <a:sym typeface="+mn-lt"/>
              </a:rPr>
              <a:t>请在此粘贴或者输入您的文字内容</a:t>
            </a:r>
          </a:p>
          <a:p>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148" name="矩形 147"/>
          <p:cNvSpPr/>
          <p:nvPr/>
        </p:nvSpPr>
        <p:spPr>
          <a:xfrm>
            <a:off x="8431154" y="3029917"/>
            <a:ext cx="1415772"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在此输入标题</a:t>
            </a:r>
          </a:p>
        </p:txBody>
      </p:sp>
      <p:sp>
        <p:nvSpPr>
          <p:cNvPr id="149" name="矩形 148"/>
          <p:cNvSpPr/>
          <p:nvPr/>
        </p:nvSpPr>
        <p:spPr>
          <a:xfrm>
            <a:off x="8415149" y="3409742"/>
            <a:ext cx="3303065" cy="830997"/>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内容</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请在此粘贴或者输入您的文字内容</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请在此粘贴或者输入您的文字内容</a:t>
            </a:r>
          </a:p>
          <a:p>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50" name="矩形 149"/>
          <p:cNvSpPr/>
          <p:nvPr/>
        </p:nvSpPr>
        <p:spPr>
          <a:xfrm>
            <a:off x="8447159" y="4781042"/>
            <a:ext cx="1415772"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在此输入标题</a:t>
            </a:r>
          </a:p>
        </p:txBody>
      </p:sp>
      <p:sp>
        <p:nvSpPr>
          <p:cNvPr id="151" name="矩形 150"/>
          <p:cNvSpPr/>
          <p:nvPr/>
        </p:nvSpPr>
        <p:spPr>
          <a:xfrm>
            <a:off x="8431154" y="5160867"/>
            <a:ext cx="3303065" cy="830997"/>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内容</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请在此粘贴或者输入您的文字内容</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请在此粘贴或者输入您的文字内容</a:t>
            </a:r>
          </a:p>
          <a:p>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06"/>
                                        </p:tgtEl>
                                        <p:attrNameLst>
                                          <p:attrName>style.visibility</p:attrName>
                                        </p:attrNameLst>
                                      </p:cBhvr>
                                      <p:to>
                                        <p:strVal val="visible"/>
                                      </p:to>
                                    </p:set>
                                    <p:anim calcmode="lin" valueType="num">
                                      <p:cBhvr>
                                        <p:cTn id="23" dur="500" fill="hold"/>
                                        <p:tgtEl>
                                          <p:spTgt spid="106"/>
                                        </p:tgtEl>
                                        <p:attrNameLst>
                                          <p:attrName>ppt_w</p:attrName>
                                        </p:attrNameLst>
                                      </p:cBhvr>
                                      <p:tavLst>
                                        <p:tav tm="0">
                                          <p:val>
                                            <p:fltVal val="0"/>
                                          </p:val>
                                        </p:tav>
                                        <p:tav tm="100000">
                                          <p:val>
                                            <p:strVal val="#ppt_w"/>
                                          </p:val>
                                        </p:tav>
                                      </p:tavLst>
                                    </p:anim>
                                    <p:anim calcmode="lin" valueType="num">
                                      <p:cBhvr>
                                        <p:cTn id="24" dur="500" fill="hold"/>
                                        <p:tgtEl>
                                          <p:spTgt spid="106"/>
                                        </p:tgtEl>
                                        <p:attrNameLst>
                                          <p:attrName>ppt_h</p:attrName>
                                        </p:attrNameLst>
                                      </p:cBhvr>
                                      <p:tavLst>
                                        <p:tav tm="0">
                                          <p:val>
                                            <p:fltVal val="0"/>
                                          </p:val>
                                        </p:tav>
                                        <p:tav tm="100000">
                                          <p:val>
                                            <p:strVal val="#ppt_h"/>
                                          </p:val>
                                        </p:tav>
                                      </p:tavLst>
                                    </p:anim>
                                    <p:animEffect transition="in" filter="fade">
                                      <p:cBhvr>
                                        <p:cTn id="25" dur="500"/>
                                        <p:tgtEl>
                                          <p:spTgt spid="106"/>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00"/>
                                        </p:tgtEl>
                                        <p:attrNameLst>
                                          <p:attrName>style.visibility</p:attrName>
                                        </p:attrNameLst>
                                      </p:cBhvr>
                                      <p:to>
                                        <p:strVal val="visible"/>
                                      </p:to>
                                    </p:set>
                                    <p:anim calcmode="lin" valueType="num">
                                      <p:cBhvr>
                                        <p:cTn id="29" dur="500" fill="hold"/>
                                        <p:tgtEl>
                                          <p:spTgt spid="100"/>
                                        </p:tgtEl>
                                        <p:attrNameLst>
                                          <p:attrName>ppt_w</p:attrName>
                                        </p:attrNameLst>
                                      </p:cBhvr>
                                      <p:tavLst>
                                        <p:tav tm="0">
                                          <p:val>
                                            <p:fltVal val="0"/>
                                          </p:val>
                                        </p:tav>
                                        <p:tav tm="100000">
                                          <p:val>
                                            <p:strVal val="#ppt_w"/>
                                          </p:val>
                                        </p:tav>
                                      </p:tavLst>
                                    </p:anim>
                                    <p:anim calcmode="lin" valueType="num">
                                      <p:cBhvr>
                                        <p:cTn id="30" dur="500" fill="hold"/>
                                        <p:tgtEl>
                                          <p:spTgt spid="100"/>
                                        </p:tgtEl>
                                        <p:attrNameLst>
                                          <p:attrName>ppt_h</p:attrName>
                                        </p:attrNameLst>
                                      </p:cBhvr>
                                      <p:tavLst>
                                        <p:tav tm="0">
                                          <p:val>
                                            <p:fltVal val="0"/>
                                          </p:val>
                                        </p:tav>
                                        <p:tav tm="100000">
                                          <p:val>
                                            <p:strVal val="#ppt_h"/>
                                          </p:val>
                                        </p:tav>
                                      </p:tavLst>
                                    </p:anim>
                                    <p:animEffect transition="in" filter="fade">
                                      <p:cBhvr>
                                        <p:cTn id="31" dur="500"/>
                                        <p:tgtEl>
                                          <p:spTgt spid="100"/>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 calcmode="lin" valueType="num">
                                      <p:cBhvr>
                                        <p:cTn id="35" dur="500" fill="hold"/>
                                        <p:tgtEl>
                                          <p:spTgt spid="77"/>
                                        </p:tgtEl>
                                        <p:attrNameLst>
                                          <p:attrName>ppt_w</p:attrName>
                                        </p:attrNameLst>
                                      </p:cBhvr>
                                      <p:tavLst>
                                        <p:tav tm="0">
                                          <p:val>
                                            <p:fltVal val="0"/>
                                          </p:val>
                                        </p:tav>
                                        <p:tav tm="100000">
                                          <p:val>
                                            <p:strVal val="#ppt_w"/>
                                          </p:val>
                                        </p:tav>
                                      </p:tavLst>
                                    </p:anim>
                                    <p:anim calcmode="lin" valueType="num">
                                      <p:cBhvr>
                                        <p:cTn id="36" dur="500" fill="hold"/>
                                        <p:tgtEl>
                                          <p:spTgt spid="77"/>
                                        </p:tgtEl>
                                        <p:attrNameLst>
                                          <p:attrName>ppt_h</p:attrName>
                                        </p:attrNameLst>
                                      </p:cBhvr>
                                      <p:tavLst>
                                        <p:tav tm="0">
                                          <p:val>
                                            <p:fltVal val="0"/>
                                          </p:val>
                                        </p:tav>
                                        <p:tav tm="100000">
                                          <p:val>
                                            <p:strVal val="#ppt_h"/>
                                          </p:val>
                                        </p:tav>
                                      </p:tavLst>
                                    </p:anim>
                                    <p:animEffect transition="in" filter="fade">
                                      <p:cBhvr>
                                        <p:cTn id="37" dur="500"/>
                                        <p:tgtEl>
                                          <p:spTgt spid="77"/>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p:cTn id="41" dur="500" fill="hold"/>
                                        <p:tgtEl>
                                          <p:spTgt spid="87"/>
                                        </p:tgtEl>
                                        <p:attrNameLst>
                                          <p:attrName>ppt_w</p:attrName>
                                        </p:attrNameLst>
                                      </p:cBhvr>
                                      <p:tavLst>
                                        <p:tav tm="0">
                                          <p:val>
                                            <p:fltVal val="0"/>
                                          </p:val>
                                        </p:tav>
                                        <p:tav tm="100000">
                                          <p:val>
                                            <p:strVal val="#ppt_w"/>
                                          </p:val>
                                        </p:tav>
                                      </p:tavLst>
                                    </p:anim>
                                    <p:anim calcmode="lin" valueType="num">
                                      <p:cBhvr>
                                        <p:cTn id="42" dur="500" fill="hold"/>
                                        <p:tgtEl>
                                          <p:spTgt spid="87"/>
                                        </p:tgtEl>
                                        <p:attrNameLst>
                                          <p:attrName>ppt_h</p:attrName>
                                        </p:attrNameLst>
                                      </p:cBhvr>
                                      <p:tavLst>
                                        <p:tav tm="0">
                                          <p:val>
                                            <p:fltVal val="0"/>
                                          </p:val>
                                        </p:tav>
                                        <p:tav tm="100000">
                                          <p:val>
                                            <p:strVal val="#ppt_h"/>
                                          </p:val>
                                        </p:tav>
                                      </p:tavLst>
                                    </p:anim>
                                    <p:animEffect transition="in" filter="fade">
                                      <p:cBhvr>
                                        <p:cTn id="43" dur="500"/>
                                        <p:tgtEl>
                                          <p:spTgt spid="8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0"/>
                                        </p:tgtEl>
                                        <p:attrNameLst>
                                          <p:attrName>style.visibility</p:attrName>
                                        </p:attrNameLst>
                                      </p:cBhvr>
                                      <p:to>
                                        <p:strVal val="visible"/>
                                      </p:to>
                                    </p:set>
                                    <p:animEffect transition="in" filter="fade">
                                      <p:cBhvr>
                                        <p:cTn id="48" dur="1000"/>
                                        <p:tgtEl>
                                          <p:spTgt spid="140"/>
                                        </p:tgtEl>
                                      </p:cBhvr>
                                    </p:animEffect>
                                    <p:anim calcmode="lin" valueType="num">
                                      <p:cBhvr>
                                        <p:cTn id="49" dur="1000" fill="hold"/>
                                        <p:tgtEl>
                                          <p:spTgt spid="140"/>
                                        </p:tgtEl>
                                        <p:attrNameLst>
                                          <p:attrName>ppt_x</p:attrName>
                                        </p:attrNameLst>
                                      </p:cBhvr>
                                      <p:tavLst>
                                        <p:tav tm="0">
                                          <p:val>
                                            <p:strVal val="#ppt_x"/>
                                          </p:val>
                                        </p:tav>
                                        <p:tav tm="100000">
                                          <p:val>
                                            <p:strVal val="#ppt_x"/>
                                          </p:val>
                                        </p:tav>
                                      </p:tavLst>
                                    </p:anim>
                                    <p:anim calcmode="lin" valueType="num">
                                      <p:cBhvr>
                                        <p:cTn id="50" dur="1000" fill="hold"/>
                                        <p:tgtEl>
                                          <p:spTgt spid="14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41"/>
                                        </p:tgtEl>
                                        <p:attrNameLst>
                                          <p:attrName>style.visibility</p:attrName>
                                        </p:attrNameLst>
                                      </p:cBhvr>
                                      <p:to>
                                        <p:strVal val="visible"/>
                                      </p:to>
                                    </p:set>
                                    <p:animEffect transition="in" filter="fade">
                                      <p:cBhvr>
                                        <p:cTn id="53" dur="1000"/>
                                        <p:tgtEl>
                                          <p:spTgt spid="141"/>
                                        </p:tgtEl>
                                      </p:cBhvr>
                                    </p:animEffect>
                                    <p:anim calcmode="lin" valueType="num">
                                      <p:cBhvr>
                                        <p:cTn id="54" dur="1000" fill="hold"/>
                                        <p:tgtEl>
                                          <p:spTgt spid="141"/>
                                        </p:tgtEl>
                                        <p:attrNameLst>
                                          <p:attrName>ppt_x</p:attrName>
                                        </p:attrNameLst>
                                      </p:cBhvr>
                                      <p:tavLst>
                                        <p:tav tm="0">
                                          <p:val>
                                            <p:strVal val="#ppt_x"/>
                                          </p:val>
                                        </p:tav>
                                        <p:tav tm="100000">
                                          <p:val>
                                            <p:strVal val="#ppt_x"/>
                                          </p:val>
                                        </p:tav>
                                      </p:tavLst>
                                    </p:anim>
                                    <p:anim calcmode="lin" valueType="num">
                                      <p:cBhvr>
                                        <p:cTn id="55" dur="1000" fill="hold"/>
                                        <p:tgtEl>
                                          <p:spTgt spid="14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2"/>
                                        </p:tgtEl>
                                        <p:attrNameLst>
                                          <p:attrName>style.visibility</p:attrName>
                                        </p:attrNameLst>
                                      </p:cBhvr>
                                      <p:to>
                                        <p:strVal val="visible"/>
                                      </p:to>
                                    </p:set>
                                    <p:animEffect transition="in" filter="fade">
                                      <p:cBhvr>
                                        <p:cTn id="58" dur="1000"/>
                                        <p:tgtEl>
                                          <p:spTgt spid="142"/>
                                        </p:tgtEl>
                                      </p:cBhvr>
                                    </p:animEffect>
                                    <p:anim calcmode="lin" valueType="num">
                                      <p:cBhvr>
                                        <p:cTn id="59" dur="1000" fill="hold"/>
                                        <p:tgtEl>
                                          <p:spTgt spid="142"/>
                                        </p:tgtEl>
                                        <p:attrNameLst>
                                          <p:attrName>ppt_x</p:attrName>
                                        </p:attrNameLst>
                                      </p:cBhvr>
                                      <p:tavLst>
                                        <p:tav tm="0">
                                          <p:val>
                                            <p:strVal val="#ppt_x"/>
                                          </p:val>
                                        </p:tav>
                                        <p:tav tm="100000">
                                          <p:val>
                                            <p:strVal val="#ppt_x"/>
                                          </p:val>
                                        </p:tav>
                                      </p:tavLst>
                                    </p:anim>
                                    <p:anim calcmode="lin" valueType="num">
                                      <p:cBhvr>
                                        <p:cTn id="60" dur="1000" fill="hold"/>
                                        <p:tgtEl>
                                          <p:spTgt spid="14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43"/>
                                        </p:tgtEl>
                                        <p:attrNameLst>
                                          <p:attrName>style.visibility</p:attrName>
                                        </p:attrNameLst>
                                      </p:cBhvr>
                                      <p:to>
                                        <p:strVal val="visible"/>
                                      </p:to>
                                    </p:set>
                                    <p:animEffect transition="in" filter="fade">
                                      <p:cBhvr>
                                        <p:cTn id="63" dur="1000"/>
                                        <p:tgtEl>
                                          <p:spTgt spid="143"/>
                                        </p:tgtEl>
                                      </p:cBhvr>
                                    </p:animEffect>
                                    <p:anim calcmode="lin" valueType="num">
                                      <p:cBhvr>
                                        <p:cTn id="64" dur="1000" fill="hold"/>
                                        <p:tgtEl>
                                          <p:spTgt spid="143"/>
                                        </p:tgtEl>
                                        <p:attrNameLst>
                                          <p:attrName>ppt_x</p:attrName>
                                        </p:attrNameLst>
                                      </p:cBhvr>
                                      <p:tavLst>
                                        <p:tav tm="0">
                                          <p:val>
                                            <p:strVal val="#ppt_x"/>
                                          </p:val>
                                        </p:tav>
                                        <p:tav tm="100000">
                                          <p:val>
                                            <p:strVal val="#ppt_x"/>
                                          </p:val>
                                        </p:tav>
                                      </p:tavLst>
                                    </p:anim>
                                    <p:anim calcmode="lin" valueType="num">
                                      <p:cBhvr>
                                        <p:cTn id="65" dur="1000" fill="hold"/>
                                        <p:tgtEl>
                                          <p:spTgt spid="14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44"/>
                                        </p:tgtEl>
                                        <p:attrNameLst>
                                          <p:attrName>style.visibility</p:attrName>
                                        </p:attrNameLst>
                                      </p:cBhvr>
                                      <p:to>
                                        <p:strVal val="visible"/>
                                      </p:to>
                                    </p:set>
                                    <p:animEffect transition="in" filter="fade">
                                      <p:cBhvr>
                                        <p:cTn id="68" dur="1000"/>
                                        <p:tgtEl>
                                          <p:spTgt spid="144"/>
                                        </p:tgtEl>
                                      </p:cBhvr>
                                    </p:animEffect>
                                    <p:anim calcmode="lin" valueType="num">
                                      <p:cBhvr>
                                        <p:cTn id="69" dur="1000" fill="hold"/>
                                        <p:tgtEl>
                                          <p:spTgt spid="144"/>
                                        </p:tgtEl>
                                        <p:attrNameLst>
                                          <p:attrName>ppt_x</p:attrName>
                                        </p:attrNameLst>
                                      </p:cBhvr>
                                      <p:tavLst>
                                        <p:tav tm="0">
                                          <p:val>
                                            <p:strVal val="#ppt_x"/>
                                          </p:val>
                                        </p:tav>
                                        <p:tav tm="100000">
                                          <p:val>
                                            <p:strVal val="#ppt_x"/>
                                          </p:val>
                                        </p:tav>
                                      </p:tavLst>
                                    </p:anim>
                                    <p:anim calcmode="lin" valueType="num">
                                      <p:cBhvr>
                                        <p:cTn id="70" dur="1000" fill="hold"/>
                                        <p:tgtEl>
                                          <p:spTgt spid="14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45"/>
                                        </p:tgtEl>
                                        <p:attrNameLst>
                                          <p:attrName>style.visibility</p:attrName>
                                        </p:attrNameLst>
                                      </p:cBhvr>
                                      <p:to>
                                        <p:strVal val="visible"/>
                                      </p:to>
                                    </p:set>
                                    <p:animEffect transition="in" filter="fade">
                                      <p:cBhvr>
                                        <p:cTn id="73" dur="1000"/>
                                        <p:tgtEl>
                                          <p:spTgt spid="145"/>
                                        </p:tgtEl>
                                      </p:cBhvr>
                                    </p:animEffect>
                                    <p:anim calcmode="lin" valueType="num">
                                      <p:cBhvr>
                                        <p:cTn id="74" dur="1000" fill="hold"/>
                                        <p:tgtEl>
                                          <p:spTgt spid="145"/>
                                        </p:tgtEl>
                                        <p:attrNameLst>
                                          <p:attrName>ppt_x</p:attrName>
                                        </p:attrNameLst>
                                      </p:cBhvr>
                                      <p:tavLst>
                                        <p:tav tm="0">
                                          <p:val>
                                            <p:strVal val="#ppt_x"/>
                                          </p:val>
                                        </p:tav>
                                        <p:tav tm="100000">
                                          <p:val>
                                            <p:strVal val="#ppt_x"/>
                                          </p:val>
                                        </p:tav>
                                      </p:tavLst>
                                    </p:anim>
                                    <p:anim calcmode="lin" valueType="num">
                                      <p:cBhvr>
                                        <p:cTn id="75"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47"/>
                                        </p:tgtEl>
                                        <p:attrNameLst>
                                          <p:attrName>style.visibility</p:attrName>
                                        </p:attrNameLst>
                                      </p:cBhvr>
                                      <p:to>
                                        <p:strVal val="visible"/>
                                      </p:to>
                                    </p:set>
                                    <p:animEffect transition="in" filter="fade">
                                      <p:cBhvr>
                                        <p:cTn id="80" dur="1000"/>
                                        <p:tgtEl>
                                          <p:spTgt spid="147"/>
                                        </p:tgtEl>
                                      </p:cBhvr>
                                    </p:animEffect>
                                    <p:anim calcmode="lin" valueType="num">
                                      <p:cBhvr>
                                        <p:cTn id="81" dur="1000" fill="hold"/>
                                        <p:tgtEl>
                                          <p:spTgt spid="147"/>
                                        </p:tgtEl>
                                        <p:attrNameLst>
                                          <p:attrName>ppt_x</p:attrName>
                                        </p:attrNameLst>
                                      </p:cBhvr>
                                      <p:tavLst>
                                        <p:tav tm="0">
                                          <p:val>
                                            <p:strVal val="#ppt_x"/>
                                          </p:val>
                                        </p:tav>
                                        <p:tav tm="100000">
                                          <p:val>
                                            <p:strVal val="#ppt_x"/>
                                          </p:val>
                                        </p:tav>
                                      </p:tavLst>
                                    </p:anim>
                                    <p:anim calcmode="lin" valueType="num">
                                      <p:cBhvr>
                                        <p:cTn id="82" dur="1000" fill="hold"/>
                                        <p:tgtEl>
                                          <p:spTgt spid="14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46"/>
                                        </p:tgtEl>
                                        <p:attrNameLst>
                                          <p:attrName>style.visibility</p:attrName>
                                        </p:attrNameLst>
                                      </p:cBhvr>
                                      <p:to>
                                        <p:strVal val="visible"/>
                                      </p:to>
                                    </p:set>
                                    <p:animEffect transition="in" filter="fade">
                                      <p:cBhvr>
                                        <p:cTn id="85" dur="1000"/>
                                        <p:tgtEl>
                                          <p:spTgt spid="146"/>
                                        </p:tgtEl>
                                      </p:cBhvr>
                                    </p:animEffect>
                                    <p:anim calcmode="lin" valueType="num">
                                      <p:cBhvr>
                                        <p:cTn id="86" dur="1000" fill="hold"/>
                                        <p:tgtEl>
                                          <p:spTgt spid="146"/>
                                        </p:tgtEl>
                                        <p:attrNameLst>
                                          <p:attrName>ppt_x</p:attrName>
                                        </p:attrNameLst>
                                      </p:cBhvr>
                                      <p:tavLst>
                                        <p:tav tm="0">
                                          <p:val>
                                            <p:strVal val="#ppt_x"/>
                                          </p:val>
                                        </p:tav>
                                        <p:tav tm="100000">
                                          <p:val>
                                            <p:strVal val="#ppt_x"/>
                                          </p:val>
                                        </p:tav>
                                      </p:tavLst>
                                    </p:anim>
                                    <p:anim calcmode="lin" valueType="num">
                                      <p:cBhvr>
                                        <p:cTn id="87" dur="1000" fill="hold"/>
                                        <p:tgtEl>
                                          <p:spTgt spid="14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48"/>
                                        </p:tgtEl>
                                        <p:attrNameLst>
                                          <p:attrName>style.visibility</p:attrName>
                                        </p:attrNameLst>
                                      </p:cBhvr>
                                      <p:to>
                                        <p:strVal val="visible"/>
                                      </p:to>
                                    </p:set>
                                    <p:animEffect transition="in" filter="fade">
                                      <p:cBhvr>
                                        <p:cTn id="90" dur="1000"/>
                                        <p:tgtEl>
                                          <p:spTgt spid="148"/>
                                        </p:tgtEl>
                                      </p:cBhvr>
                                    </p:animEffect>
                                    <p:anim calcmode="lin" valueType="num">
                                      <p:cBhvr>
                                        <p:cTn id="91" dur="1000" fill="hold"/>
                                        <p:tgtEl>
                                          <p:spTgt spid="148"/>
                                        </p:tgtEl>
                                        <p:attrNameLst>
                                          <p:attrName>ppt_x</p:attrName>
                                        </p:attrNameLst>
                                      </p:cBhvr>
                                      <p:tavLst>
                                        <p:tav tm="0">
                                          <p:val>
                                            <p:strVal val="#ppt_x"/>
                                          </p:val>
                                        </p:tav>
                                        <p:tav tm="100000">
                                          <p:val>
                                            <p:strVal val="#ppt_x"/>
                                          </p:val>
                                        </p:tav>
                                      </p:tavLst>
                                    </p:anim>
                                    <p:anim calcmode="lin" valueType="num">
                                      <p:cBhvr>
                                        <p:cTn id="92" dur="1000" fill="hold"/>
                                        <p:tgtEl>
                                          <p:spTgt spid="14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49"/>
                                        </p:tgtEl>
                                        <p:attrNameLst>
                                          <p:attrName>style.visibility</p:attrName>
                                        </p:attrNameLst>
                                      </p:cBhvr>
                                      <p:to>
                                        <p:strVal val="visible"/>
                                      </p:to>
                                    </p:set>
                                    <p:animEffect transition="in" filter="fade">
                                      <p:cBhvr>
                                        <p:cTn id="95" dur="1000"/>
                                        <p:tgtEl>
                                          <p:spTgt spid="149"/>
                                        </p:tgtEl>
                                      </p:cBhvr>
                                    </p:animEffect>
                                    <p:anim calcmode="lin" valueType="num">
                                      <p:cBhvr>
                                        <p:cTn id="96" dur="1000" fill="hold"/>
                                        <p:tgtEl>
                                          <p:spTgt spid="149"/>
                                        </p:tgtEl>
                                        <p:attrNameLst>
                                          <p:attrName>ppt_x</p:attrName>
                                        </p:attrNameLst>
                                      </p:cBhvr>
                                      <p:tavLst>
                                        <p:tav tm="0">
                                          <p:val>
                                            <p:strVal val="#ppt_x"/>
                                          </p:val>
                                        </p:tav>
                                        <p:tav tm="100000">
                                          <p:val>
                                            <p:strVal val="#ppt_x"/>
                                          </p:val>
                                        </p:tav>
                                      </p:tavLst>
                                    </p:anim>
                                    <p:anim calcmode="lin" valueType="num">
                                      <p:cBhvr>
                                        <p:cTn id="97" dur="1000" fill="hold"/>
                                        <p:tgtEl>
                                          <p:spTgt spid="14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50"/>
                                        </p:tgtEl>
                                        <p:attrNameLst>
                                          <p:attrName>style.visibility</p:attrName>
                                        </p:attrNameLst>
                                      </p:cBhvr>
                                      <p:to>
                                        <p:strVal val="visible"/>
                                      </p:to>
                                    </p:set>
                                    <p:animEffect transition="in" filter="fade">
                                      <p:cBhvr>
                                        <p:cTn id="100" dur="1000"/>
                                        <p:tgtEl>
                                          <p:spTgt spid="150"/>
                                        </p:tgtEl>
                                      </p:cBhvr>
                                    </p:animEffect>
                                    <p:anim calcmode="lin" valueType="num">
                                      <p:cBhvr>
                                        <p:cTn id="101" dur="1000" fill="hold"/>
                                        <p:tgtEl>
                                          <p:spTgt spid="150"/>
                                        </p:tgtEl>
                                        <p:attrNameLst>
                                          <p:attrName>ppt_x</p:attrName>
                                        </p:attrNameLst>
                                      </p:cBhvr>
                                      <p:tavLst>
                                        <p:tav tm="0">
                                          <p:val>
                                            <p:strVal val="#ppt_x"/>
                                          </p:val>
                                        </p:tav>
                                        <p:tav tm="100000">
                                          <p:val>
                                            <p:strVal val="#ppt_x"/>
                                          </p:val>
                                        </p:tav>
                                      </p:tavLst>
                                    </p:anim>
                                    <p:anim calcmode="lin" valueType="num">
                                      <p:cBhvr>
                                        <p:cTn id="102" dur="1000" fill="hold"/>
                                        <p:tgtEl>
                                          <p:spTgt spid="150"/>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51"/>
                                        </p:tgtEl>
                                        <p:attrNameLst>
                                          <p:attrName>style.visibility</p:attrName>
                                        </p:attrNameLst>
                                      </p:cBhvr>
                                      <p:to>
                                        <p:strVal val="visible"/>
                                      </p:to>
                                    </p:set>
                                    <p:animEffect transition="in" filter="fade">
                                      <p:cBhvr>
                                        <p:cTn id="105" dur="1000"/>
                                        <p:tgtEl>
                                          <p:spTgt spid="151"/>
                                        </p:tgtEl>
                                      </p:cBhvr>
                                    </p:animEffect>
                                    <p:anim calcmode="lin" valueType="num">
                                      <p:cBhvr>
                                        <p:cTn id="106" dur="1000" fill="hold"/>
                                        <p:tgtEl>
                                          <p:spTgt spid="151"/>
                                        </p:tgtEl>
                                        <p:attrNameLst>
                                          <p:attrName>ppt_x</p:attrName>
                                        </p:attrNameLst>
                                      </p:cBhvr>
                                      <p:tavLst>
                                        <p:tav tm="0">
                                          <p:val>
                                            <p:strVal val="#ppt_x"/>
                                          </p:val>
                                        </p:tav>
                                        <p:tav tm="100000">
                                          <p:val>
                                            <p:strVal val="#ppt_x"/>
                                          </p:val>
                                        </p:tav>
                                      </p:tavLst>
                                    </p:anim>
                                    <p:anim calcmode="lin" valueType="num">
                                      <p:cBhvr>
                                        <p:cTn id="107"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40" grpId="0"/>
      <p:bldP spid="141" grpId="0"/>
      <p:bldP spid="142" grpId="0"/>
      <p:bldP spid="143" grpId="0"/>
      <p:bldP spid="144" grpId="0"/>
      <p:bldP spid="145" grpId="0"/>
      <p:bldP spid="146" grpId="0"/>
      <p:bldP spid="147" grpId="0"/>
      <p:bldP spid="148" grpId="0"/>
      <p:bldP spid="149" grpId="0"/>
      <p:bldP spid="150" grpId="0"/>
      <p:bldP spid="1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CxnSpPr/>
          <p:nvPr/>
        </p:nvCxnSpPr>
        <p:spPr>
          <a:xfrm>
            <a:off x="6050273" y="2365937"/>
            <a:ext cx="0" cy="792000"/>
          </a:xfrm>
          <a:prstGeom prst="line">
            <a:avLst/>
          </a:prstGeom>
          <a:ln w="19050">
            <a:solidFill>
              <a:srgbClr val="8FC7FF"/>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5" name="直接连接符 4"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CxnSpPr/>
          <p:nvPr/>
        </p:nvCxnSpPr>
        <p:spPr>
          <a:xfrm>
            <a:off x="2472507" y="2761937"/>
            <a:ext cx="0" cy="792000"/>
          </a:xfrm>
          <a:prstGeom prst="line">
            <a:avLst/>
          </a:prstGeom>
          <a:ln w="19050">
            <a:solidFill>
              <a:srgbClr val="8FC7FF"/>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 name="直接连接符 5"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CxnSpPr/>
          <p:nvPr/>
        </p:nvCxnSpPr>
        <p:spPr>
          <a:xfrm>
            <a:off x="9657012" y="2761937"/>
            <a:ext cx="0" cy="792000"/>
          </a:xfrm>
          <a:prstGeom prst="line">
            <a:avLst/>
          </a:prstGeom>
          <a:ln w="19050">
            <a:solidFill>
              <a:srgbClr val="8FC7FF"/>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 name="直接连接符 6"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CxnSpPr/>
          <p:nvPr/>
        </p:nvCxnSpPr>
        <p:spPr>
          <a:xfrm>
            <a:off x="2453030" y="2754073"/>
            <a:ext cx="7200000" cy="0"/>
          </a:xfrm>
          <a:prstGeom prst="line">
            <a:avLst/>
          </a:prstGeom>
          <a:ln w="12700">
            <a:solidFill>
              <a:srgbClr val="8FC7FF"/>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8142414" y="3039356"/>
            <a:ext cx="2944723" cy="2163034"/>
            <a:chOff x="8177138" y="3420031"/>
            <a:chExt cx="2944723" cy="2163034"/>
          </a:xfrm>
        </p:grpSpPr>
        <p:sp>
          <p:nvSpPr>
            <p:cNvPr id="9" name="圆角矩形 8"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8177138" y="3822793"/>
              <a:ext cx="2944723" cy="1760272"/>
            </a:xfrm>
            <a:prstGeom prst="roundRect">
              <a:avLst>
                <a:gd name="adj" fmla="val 7594"/>
              </a:avLst>
            </a:prstGeom>
            <a:solidFill>
              <a:srgbClr val="8FC7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0" name="椭圆 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p:nvPr/>
          </p:nvSpPr>
          <p:spPr>
            <a:xfrm>
              <a:off x="9248172" y="3420031"/>
              <a:ext cx="864819" cy="864819"/>
            </a:xfrm>
            <a:prstGeom prst="ellipse">
              <a:avLst/>
            </a:prstGeom>
            <a:gradFill>
              <a:gsLst>
                <a:gs pos="0">
                  <a:schemeClr val="bg1"/>
                </a:gs>
                <a:gs pos="100000">
                  <a:schemeClr val="bg1">
                    <a:lumMod val="75000"/>
                  </a:schemeClr>
                </a:gs>
              </a:gsLst>
              <a:lin ang="13200000" scaled="0"/>
            </a:gradFill>
            <a:ln w="12700">
              <a:solidFill>
                <a:schemeClr val="bg1"/>
              </a:soli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grpSp>
      <p:grpSp>
        <p:nvGrpSpPr>
          <p:cNvPr id="11" name="组合 10"/>
          <p:cNvGrpSpPr/>
          <p:nvPr/>
        </p:nvGrpSpPr>
        <p:grpSpPr>
          <a:xfrm>
            <a:off x="4572062" y="3039356"/>
            <a:ext cx="2944723" cy="2163034"/>
            <a:chOff x="4606786" y="3420031"/>
            <a:chExt cx="2944723" cy="2163034"/>
          </a:xfrm>
        </p:grpSpPr>
        <p:sp>
          <p:nvSpPr>
            <p:cNvPr id="12" name="圆角矩形 1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4606786" y="3822793"/>
              <a:ext cx="2944723" cy="1760272"/>
            </a:xfrm>
            <a:prstGeom prst="roundRect">
              <a:avLst>
                <a:gd name="adj" fmla="val 7594"/>
              </a:avLst>
            </a:prstGeom>
            <a:solidFill>
              <a:srgbClr val="8FC7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3" name="椭圆 12"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p:nvPr/>
          </p:nvSpPr>
          <p:spPr>
            <a:xfrm>
              <a:off x="5652794" y="3420031"/>
              <a:ext cx="864819" cy="864819"/>
            </a:xfrm>
            <a:prstGeom prst="ellipse">
              <a:avLst/>
            </a:prstGeom>
            <a:gradFill>
              <a:gsLst>
                <a:gs pos="0">
                  <a:schemeClr val="bg1"/>
                </a:gs>
                <a:gs pos="100000">
                  <a:schemeClr val="bg1">
                    <a:lumMod val="75000"/>
                  </a:schemeClr>
                </a:gs>
              </a:gsLst>
              <a:lin ang="13200000" scaled="0"/>
            </a:gradFill>
            <a:ln w="12700">
              <a:solidFill>
                <a:schemeClr val="bg1"/>
              </a:soli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grpSp>
      <p:grpSp>
        <p:nvGrpSpPr>
          <p:cNvPr id="14" name="组合 13"/>
          <p:cNvGrpSpPr/>
          <p:nvPr/>
        </p:nvGrpSpPr>
        <p:grpSpPr>
          <a:xfrm>
            <a:off x="1001710" y="3047992"/>
            <a:ext cx="2944723" cy="2154398"/>
            <a:chOff x="1036434" y="3428667"/>
            <a:chExt cx="2944723" cy="2154398"/>
          </a:xfrm>
        </p:grpSpPr>
        <p:sp>
          <p:nvSpPr>
            <p:cNvPr id="15" name="圆角矩形 14"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1036434" y="3822793"/>
              <a:ext cx="2944723" cy="1760272"/>
            </a:xfrm>
            <a:prstGeom prst="roundRect">
              <a:avLst>
                <a:gd name="adj" fmla="val 7594"/>
              </a:avLst>
            </a:prstGeom>
            <a:solidFill>
              <a:srgbClr val="8FC7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6" name="椭圆 1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p:nvPr/>
          </p:nvSpPr>
          <p:spPr>
            <a:xfrm>
              <a:off x="2067568" y="3428667"/>
              <a:ext cx="864819" cy="864819"/>
            </a:xfrm>
            <a:prstGeom prst="ellipse">
              <a:avLst/>
            </a:prstGeom>
            <a:gradFill>
              <a:gsLst>
                <a:gs pos="0">
                  <a:schemeClr val="bg1"/>
                </a:gs>
                <a:gs pos="100000">
                  <a:schemeClr val="bg1">
                    <a:lumMod val="75000"/>
                  </a:schemeClr>
                </a:gs>
              </a:gsLst>
              <a:lin ang="13200000" scaled="0"/>
            </a:gradFill>
            <a:ln w="12700">
              <a:solidFill>
                <a:schemeClr val="bg1"/>
              </a:soli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grpSp>
      <p:sp>
        <p:nvSpPr>
          <p:cNvPr id="17" name="文本框 16"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1089756" y="4045752"/>
            <a:ext cx="2698175" cy="1384995"/>
          </a:xfrm>
          <a:prstGeom prst="rect">
            <a:avLst/>
          </a:prstGeom>
          <a:noFill/>
          <a:effectLst/>
        </p:spPr>
        <p:txBody>
          <a:bodyPr wrap="none" rtlCol="0">
            <a:spAutoFit/>
          </a:bodyPr>
          <a:lstStyle/>
          <a:p>
            <a:pPr>
              <a:buClr>
                <a:srgbClr val="C00000"/>
              </a:buClr>
            </a:pPr>
            <a:r>
              <a:rPr lang="zh-CN" altLang="en-US" sz="2000" dirty="0" smtClean="0">
                <a:solidFill>
                  <a:srgbClr val="F6F8F7"/>
                </a:solidFill>
                <a:latin typeface="微软雅黑" panose="020B0503020204020204" pitchFamily="34" charset="-122"/>
                <a:ea typeface="微软雅黑" panose="020B0503020204020204" pitchFamily="34" charset="-122"/>
                <a:cs typeface="+mn-ea"/>
                <a:sym typeface="+mn-lt"/>
              </a:rPr>
              <a:t> 新</a:t>
            </a:r>
            <a:r>
              <a:rPr lang="en-US" altLang="zh-CN" sz="2000" dirty="0">
                <a:solidFill>
                  <a:srgbClr val="F6F8F7"/>
                </a:solidFill>
                <a:latin typeface="微软雅黑" panose="020B0503020204020204" pitchFamily="34" charset="-122"/>
                <a:ea typeface="微软雅黑" panose="020B0503020204020204" pitchFamily="34" charset="-122"/>
                <a:cs typeface="+mn-ea"/>
                <a:sym typeface="+mn-lt"/>
              </a:rPr>
              <a:t>TOFEL</a:t>
            </a:r>
            <a:r>
              <a:rPr lang="zh-CN" altLang="en-US" sz="2000" dirty="0">
                <a:solidFill>
                  <a:srgbClr val="F6F8F7"/>
                </a:solidFill>
                <a:latin typeface="微软雅黑" panose="020B0503020204020204" pitchFamily="34" charset="-122"/>
                <a:ea typeface="微软雅黑" panose="020B0503020204020204" pitchFamily="34" charset="-122"/>
                <a:cs typeface="+mn-ea"/>
                <a:sym typeface="+mn-lt"/>
              </a:rPr>
              <a:t>考试</a:t>
            </a:r>
            <a:r>
              <a:rPr lang="en-US" altLang="zh-CN" sz="2000" dirty="0">
                <a:solidFill>
                  <a:srgbClr val="F6F8F7"/>
                </a:solidFill>
                <a:latin typeface="微软雅黑" panose="020B0503020204020204" pitchFamily="34" charset="-122"/>
                <a:ea typeface="微软雅黑" panose="020B0503020204020204" pitchFamily="34" charset="-122"/>
                <a:cs typeface="+mn-ea"/>
                <a:sym typeface="+mn-lt"/>
              </a:rPr>
              <a:t>120</a:t>
            </a:r>
            <a:r>
              <a:rPr lang="zh-CN" altLang="en-US" sz="2000" dirty="0">
                <a:solidFill>
                  <a:srgbClr val="F6F8F7"/>
                </a:solidFill>
                <a:latin typeface="微软雅黑" panose="020B0503020204020204" pitchFamily="34" charset="-122"/>
                <a:ea typeface="微软雅黑" panose="020B0503020204020204" pitchFamily="34" charset="-122"/>
                <a:cs typeface="+mn-ea"/>
                <a:sym typeface="+mn-lt"/>
              </a:rPr>
              <a:t>分</a:t>
            </a:r>
          </a:p>
          <a:p>
            <a:r>
              <a:rPr lang="zh-CN" altLang="en-US" sz="1400" dirty="0" smtClean="0">
                <a:solidFill>
                  <a:schemeClr val="bg1"/>
                </a:solidFill>
                <a:latin typeface="微软雅黑" panose="020B0503020204020204" pitchFamily="34" charset="-122"/>
                <a:ea typeface="微软雅黑" panose="020B0503020204020204" pitchFamily="34" charset="-122"/>
                <a:cs typeface="+mn-ea"/>
                <a:sym typeface="+mn-lt"/>
              </a:rPr>
              <a:t>请</a:t>
            </a: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cs typeface="+mn-ea"/>
              <a:sym typeface="+mn-lt"/>
            </a:endParaRPr>
          </a:p>
          <a:p>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请在这里输入您的主要叙述内容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cs typeface="+mn-ea"/>
              <a:sym typeface="+mn-lt"/>
            </a:endParaRPr>
          </a:p>
          <a:p>
            <a:endParaRPr lang="en-US" altLang="zh-CN" sz="3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8" name="文本框 17"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4730156" y="4061140"/>
            <a:ext cx="2698175" cy="1354217"/>
          </a:xfrm>
          <a:prstGeom prst="rect">
            <a:avLst/>
          </a:prstGeom>
          <a:noFill/>
          <a:effectLst/>
        </p:spPr>
        <p:txBody>
          <a:bodyPr wrap="none" rtlCol="0">
            <a:spAutoFit/>
          </a:bodyPr>
          <a:lstStyle/>
          <a:p>
            <a:pPr>
              <a:buClr>
                <a:srgbClr val="000000"/>
              </a:buClr>
            </a:pPr>
            <a:r>
              <a:rPr lang="zh-CN" altLang="en-US" dirty="0">
                <a:solidFill>
                  <a:srgbClr val="F6F8F7"/>
                </a:solidFill>
                <a:latin typeface="微软雅黑" panose="020B0503020204020204" pitchFamily="34" charset="-122"/>
                <a:ea typeface="微软雅黑" panose="020B0503020204020204" pitchFamily="34" charset="-122"/>
                <a:cs typeface="+mn-ea"/>
                <a:sym typeface="+mn-lt"/>
              </a:rPr>
              <a:t>普通话水平测试</a:t>
            </a:r>
            <a:r>
              <a:rPr lang="en-US" altLang="zh-CN" dirty="0">
                <a:solidFill>
                  <a:srgbClr val="F6F8F7"/>
                </a:solidFill>
                <a:latin typeface="微软雅黑" panose="020B0503020204020204" pitchFamily="34" charset="-122"/>
                <a:ea typeface="微软雅黑" panose="020B0503020204020204" pitchFamily="34" charset="-122"/>
                <a:cs typeface="+mn-ea"/>
                <a:sym typeface="+mn-lt"/>
              </a:rPr>
              <a:t>1</a:t>
            </a:r>
            <a:r>
              <a:rPr lang="zh-CN" altLang="en-US" dirty="0">
                <a:solidFill>
                  <a:srgbClr val="F6F8F7"/>
                </a:solidFill>
                <a:latin typeface="微软雅黑" panose="020B0503020204020204" pitchFamily="34" charset="-122"/>
                <a:ea typeface="微软雅黑" panose="020B0503020204020204" pitchFamily="34" charset="-122"/>
                <a:cs typeface="+mn-ea"/>
                <a:sym typeface="+mn-lt"/>
              </a:rPr>
              <a:t>级甲等</a:t>
            </a:r>
          </a:p>
          <a:p>
            <a:r>
              <a:rPr lang="zh-CN" altLang="en-US" sz="1400" dirty="0" smtClean="0">
                <a:solidFill>
                  <a:schemeClr val="bg1"/>
                </a:solidFill>
                <a:latin typeface="微软雅黑" panose="020B0503020204020204" pitchFamily="34" charset="-122"/>
                <a:ea typeface="微软雅黑" panose="020B0503020204020204" pitchFamily="34" charset="-122"/>
                <a:cs typeface="+mn-ea"/>
                <a:sym typeface="+mn-lt"/>
              </a:rPr>
              <a:t>请</a:t>
            </a: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cs typeface="+mn-ea"/>
              <a:sym typeface="+mn-lt"/>
            </a:endParaRPr>
          </a:p>
          <a:p>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请在这里输入您的主要叙述内容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cs typeface="+mn-ea"/>
              <a:sym typeface="+mn-lt"/>
            </a:endParaRPr>
          </a:p>
          <a:p>
            <a:endParaRPr lang="en-US" altLang="zh-CN" sz="3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文本框 18"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8270279" y="4045752"/>
            <a:ext cx="2698175" cy="1446550"/>
          </a:xfrm>
          <a:prstGeom prst="rect">
            <a:avLst/>
          </a:prstGeom>
          <a:noFill/>
          <a:effectLst/>
        </p:spPr>
        <p:txBody>
          <a:bodyPr wrap="none" rtlCol="0">
            <a:spAutoFit/>
          </a:bodyPr>
          <a:lstStyle/>
          <a:p>
            <a:pPr>
              <a:buClr>
                <a:srgbClr val="C00000"/>
              </a:buClr>
            </a:pPr>
            <a:r>
              <a:rPr lang="zh-CN" altLang="en-US" sz="2400" dirty="0">
                <a:solidFill>
                  <a:srgbClr val="FAFBFB"/>
                </a:solidFill>
                <a:latin typeface="微软雅黑" panose="020B0503020204020204" pitchFamily="34" charset="-122"/>
                <a:ea typeface="微软雅黑" panose="020B0503020204020204" pitchFamily="34" charset="-122"/>
                <a:cs typeface="+mn-ea"/>
                <a:sym typeface="+mn-lt"/>
              </a:rPr>
              <a:t>能够满足正常交流</a:t>
            </a:r>
          </a:p>
          <a:p>
            <a:r>
              <a:rPr lang="zh-CN" altLang="en-US" sz="1400" dirty="0" smtClean="0">
                <a:solidFill>
                  <a:schemeClr val="bg1"/>
                </a:solidFill>
                <a:latin typeface="微软雅黑" panose="020B0503020204020204" pitchFamily="34" charset="-122"/>
                <a:ea typeface="微软雅黑" panose="020B0503020204020204" pitchFamily="34" charset="-122"/>
                <a:cs typeface="+mn-ea"/>
                <a:sym typeface="+mn-lt"/>
              </a:rPr>
              <a:t>请</a:t>
            </a: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cs typeface="+mn-ea"/>
              <a:sym typeface="+mn-lt"/>
            </a:endParaRPr>
          </a:p>
          <a:p>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请在这里输入您的主要叙述内容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cs typeface="+mn-ea"/>
              <a:sym typeface="+mn-lt"/>
            </a:endParaRPr>
          </a:p>
          <a:p>
            <a:endParaRPr lang="en-US" altLang="zh-CN" sz="3600"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20" name="组合 19"/>
          <p:cNvGrpSpPr/>
          <p:nvPr/>
        </p:nvGrpSpPr>
        <p:grpSpPr>
          <a:xfrm>
            <a:off x="5342938" y="974438"/>
            <a:ext cx="1415772" cy="1415772"/>
            <a:chOff x="5377662" y="1355113"/>
            <a:chExt cx="1415772" cy="1415772"/>
          </a:xfrm>
        </p:grpSpPr>
        <p:sp>
          <p:nvSpPr>
            <p:cNvPr id="21" name="椭圆 20"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p:nvPr/>
          </p:nvSpPr>
          <p:spPr>
            <a:xfrm>
              <a:off x="5377662" y="1355113"/>
              <a:ext cx="1415772" cy="1415772"/>
            </a:xfrm>
            <a:prstGeom prst="ellipse">
              <a:avLst/>
            </a:prstGeom>
            <a:solidFill>
              <a:schemeClr val="accent5">
                <a:lumMod val="60000"/>
                <a:lumOff val="40000"/>
              </a:schemeClr>
            </a:solidFill>
            <a:ln w="12700">
              <a:solidFill>
                <a:schemeClr val="bg1"/>
              </a:soli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22" name="矩形 21"/>
            <p:cNvSpPr/>
            <p:nvPr/>
          </p:nvSpPr>
          <p:spPr>
            <a:xfrm>
              <a:off x="5731822" y="1667031"/>
              <a:ext cx="800219" cy="830997"/>
            </a:xfrm>
            <a:prstGeom prst="rect">
              <a:avLst/>
            </a:prstGeom>
          </p:spPr>
          <p:txBody>
            <a:bodyPr wrap="non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语言</a:t>
              </a:r>
              <a:endParaRPr lang="en-US" altLang="zh-CN" sz="2400" b="1" dirty="0" smtClean="0">
                <a:solidFill>
                  <a:schemeClr val="bg1"/>
                </a:solidFill>
                <a:latin typeface="微软雅黑" panose="020B0503020204020204" pitchFamily="34" charset="-122"/>
                <a:ea typeface="微软雅黑" panose="020B0503020204020204" pitchFamily="34" charset="-122"/>
                <a:cs typeface="+mn-ea"/>
                <a:sym typeface="+mn-lt"/>
              </a:endParaRPr>
            </a:p>
            <a:p>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能力</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23" name="矩形 22"/>
          <p:cNvSpPr/>
          <p:nvPr/>
        </p:nvSpPr>
        <p:spPr>
          <a:xfrm>
            <a:off x="2123693" y="3249568"/>
            <a:ext cx="697627" cy="400110"/>
          </a:xfrm>
          <a:prstGeom prst="rect">
            <a:avLst/>
          </a:prstGeom>
        </p:spPr>
        <p:txBody>
          <a:bodyPr wrap="non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英语</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a:off x="5730431" y="3253036"/>
            <a:ext cx="697627" cy="400110"/>
          </a:xfrm>
          <a:prstGeom prst="rect">
            <a:avLst/>
          </a:prstGeom>
        </p:spPr>
        <p:txBody>
          <a:bodyPr wrap="none">
            <a:spAutoFit/>
          </a:bodyPr>
          <a:lstStyle/>
          <a:p>
            <a:pPr algn="ct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汉语</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9297043" y="3249568"/>
            <a:ext cx="697627" cy="400110"/>
          </a:xfrm>
          <a:prstGeom prst="rect">
            <a:avLst/>
          </a:prstGeom>
        </p:spPr>
        <p:txBody>
          <a:bodyPr wrap="none">
            <a:spAutoFit/>
          </a:bodyPr>
          <a:lstStyle/>
          <a:p>
            <a:pPr algn="ct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法语</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 name="矩形 25"/>
          <p:cNvSpPr/>
          <p:nvPr/>
        </p:nvSpPr>
        <p:spPr>
          <a:xfrm>
            <a:off x="0" y="289952"/>
            <a:ext cx="2552131" cy="400110"/>
          </a:xfrm>
          <a:prstGeom prst="rect">
            <a:avLst/>
          </a:prstGeom>
          <a:solidFill>
            <a:srgbClr val="8FC7FF"/>
          </a:solid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mn-lt"/>
              </a:rPr>
              <a:t>知 识 技 能</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par>
                                <p:cTn id="22" presetID="22" presetClass="entr" presetSubtype="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par>
                                <p:cTn id="25" presetID="22"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750" fill="hold"/>
                                        <p:tgtEl>
                                          <p:spTgt spid="14"/>
                                        </p:tgtEl>
                                        <p:attrNameLst>
                                          <p:attrName>ppt_x</p:attrName>
                                        </p:attrNameLst>
                                      </p:cBhvr>
                                      <p:tavLst>
                                        <p:tav tm="0">
                                          <p:val>
                                            <p:strVal val="#ppt_x"/>
                                          </p:val>
                                        </p:tav>
                                        <p:tav tm="100000">
                                          <p:val>
                                            <p:strVal val="#ppt_x"/>
                                          </p:val>
                                        </p:tav>
                                      </p:tavLst>
                                    </p:anim>
                                    <p:anim calcmode="lin" valueType="num">
                                      <p:cBhvr additive="base">
                                        <p:cTn id="32" dur="75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25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ppt_x"/>
                                          </p:val>
                                        </p:tav>
                                        <p:tav tm="100000">
                                          <p:val>
                                            <p:strVal val="#ppt_x"/>
                                          </p:val>
                                        </p:tav>
                                      </p:tavLst>
                                    </p:anim>
                                    <p:anim calcmode="lin" valueType="num">
                                      <p:cBhvr additive="base">
                                        <p:cTn id="36" dur="75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50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ppt_x"/>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5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Scale>
                                      <p:cBhvr>
                                        <p:cTn id="44"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3"/>
                                        </p:tgtEl>
                                        <p:attrNameLst>
                                          <p:attrName>ppt_x</p:attrName>
                                          <p:attrName>ppt_y</p:attrName>
                                        </p:attrNameLst>
                                      </p:cBhvr>
                                    </p:animMotion>
                                    <p:animEffect transition="in" filter="fade">
                                      <p:cBhvr>
                                        <p:cTn id="46" dur="1000"/>
                                        <p:tgtEl>
                                          <p:spTgt spid="23"/>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5000"/>
                            </p:stCondLst>
                            <p:childTnLst>
                              <p:par>
                                <p:cTn id="52" presetID="52"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Scale>
                                      <p:cBhvr>
                                        <p:cTn id="54"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24"/>
                                        </p:tgtEl>
                                        <p:attrNameLst>
                                          <p:attrName>ppt_x</p:attrName>
                                          <p:attrName>ppt_y</p:attrName>
                                        </p:attrNameLst>
                                      </p:cBhvr>
                                    </p:animMotion>
                                    <p:animEffect transition="in" filter="fade">
                                      <p:cBhvr>
                                        <p:cTn id="56" dur="1000"/>
                                        <p:tgtEl>
                                          <p:spTgt spid="24"/>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500"/>
                            </p:stCondLst>
                            <p:childTnLst>
                              <p:par>
                                <p:cTn id="62" presetID="52" presetClass="entr" presetSubtype="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Scale>
                                      <p:cBhvr>
                                        <p:cTn id="64"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25"/>
                                        </p:tgtEl>
                                        <p:attrNameLst>
                                          <p:attrName>ppt_x</p:attrName>
                                          <p:attrName>ppt_y</p:attrName>
                                        </p:attrNameLst>
                                      </p:cBhvr>
                                    </p:animMotion>
                                    <p:animEffect transition="in" filter="fade">
                                      <p:cBhvr>
                                        <p:cTn id="66" dur="1000"/>
                                        <p:tgtEl>
                                          <p:spTgt spid="25"/>
                                        </p:tgtEl>
                                      </p:cBhvr>
                                    </p:animEffect>
                                  </p:childTnLst>
                                </p:cTn>
                              </p:par>
                            </p:childTnLst>
                          </p:cTn>
                        </p:par>
                        <p:par>
                          <p:cTn id="67" fill="hold">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3" grpId="0"/>
      <p:bldP spid="24" grpId="0"/>
      <p:bldP spid="25"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3902" y="1954011"/>
            <a:ext cx="2545428" cy="2545428"/>
          </a:xfrm>
          <a:prstGeom prst="rect">
            <a:avLst/>
          </a:prstGeom>
        </p:spPr>
      </p:pic>
      <p:grpSp>
        <p:nvGrpSpPr>
          <p:cNvPr id="4" name="组合 3"/>
          <p:cNvGrpSpPr/>
          <p:nvPr/>
        </p:nvGrpSpPr>
        <p:grpSpPr>
          <a:xfrm>
            <a:off x="956521" y="4817540"/>
            <a:ext cx="9395985" cy="1376362"/>
            <a:chOff x="1661160" y="3205163"/>
            <a:chExt cx="9395985" cy="1376362"/>
          </a:xfrm>
          <a:solidFill>
            <a:schemeClr val="tx1">
              <a:lumMod val="75000"/>
              <a:lumOff val="25000"/>
            </a:schemeClr>
          </a:solidFill>
          <a:effectLst>
            <a:outerShdw blurRad="292100" dist="152400" dir="6600000" algn="tr" rotWithShape="0">
              <a:prstClr val="black">
                <a:alpha val="30000"/>
              </a:prstClr>
            </a:outerShdw>
          </a:effectLst>
        </p:grpSpPr>
        <p:sp>
          <p:nvSpPr>
            <p:cNvPr id="5" name="矩形 4"/>
            <p:cNvSpPr/>
            <p:nvPr/>
          </p:nvSpPr>
          <p:spPr>
            <a:xfrm>
              <a:off x="1875570" y="4267199"/>
              <a:ext cx="8982930" cy="123825"/>
            </a:xfrm>
            <a:prstGeom prst="rect">
              <a:avLst/>
            </a:prstGeom>
            <a:grpFill/>
            <a:ln w="12700" cap="flat" cmpd="sng" algn="ctr">
              <a:solidFill>
                <a:srgbClr val="8FC7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 name="任意多边形 5"/>
            <p:cNvSpPr/>
            <p:nvPr/>
          </p:nvSpPr>
          <p:spPr>
            <a:xfrm>
              <a:off x="1661160" y="3286125"/>
              <a:ext cx="9380220" cy="1295400"/>
            </a:xfrm>
            <a:custGeom>
              <a:avLst/>
              <a:gdLst>
                <a:gd name="connsiteX0" fmla="*/ 8365 w 9380220"/>
                <a:gd name="connsiteY0" fmla="*/ 1285573 h 1295400"/>
                <a:gd name="connsiteX1" fmla="*/ 8366 w 9380220"/>
                <a:gd name="connsiteY1" fmla="*/ 1285575 h 1295400"/>
                <a:gd name="connsiteX2" fmla="*/ 2 w 9380220"/>
                <a:gd name="connsiteY2" fmla="*/ 1295400 h 1295400"/>
                <a:gd name="connsiteX3" fmla="*/ 0 w 9380220"/>
                <a:gd name="connsiteY3" fmla="*/ 1295400 h 1295400"/>
                <a:gd name="connsiteX4" fmla="*/ 7890033 w 9380220"/>
                <a:gd name="connsiteY4" fmla="*/ 1 h 1295400"/>
                <a:gd name="connsiteX5" fmla="*/ 7890033 w 9380220"/>
                <a:gd name="connsiteY5" fmla="*/ 242 h 1295400"/>
                <a:gd name="connsiteX6" fmla="*/ 7894796 w 9380220"/>
                <a:gd name="connsiteY6" fmla="*/ 1 h 1295400"/>
                <a:gd name="connsiteX7" fmla="*/ 8361300 w 9380220"/>
                <a:gd name="connsiteY7" fmla="*/ 118124 h 1295400"/>
                <a:gd name="connsiteX8" fmla="*/ 8396159 w 9380220"/>
                <a:gd name="connsiteY8" fmla="*/ 139302 h 1295400"/>
                <a:gd name="connsiteX9" fmla="*/ 8277588 w 9380220"/>
                <a:gd name="connsiteY9" fmla="*/ 1 h 1295400"/>
                <a:gd name="connsiteX10" fmla="*/ 7894796 w 9380220"/>
                <a:gd name="connsiteY10" fmla="*/ 1 h 1295400"/>
                <a:gd name="connsiteX11" fmla="*/ 1558291 w 9380220"/>
                <a:gd name="connsiteY11" fmla="*/ 0 h 1295400"/>
                <a:gd name="connsiteX12" fmla="*/ 8277588 w 9380220"/>
                <a:gd name="connsiteY12" fmla="*/ 0 h 1295400"/>
                <a:gd name="connsiteX13" fmla="*/ 9380220 w 9380220"/>
                <a:gd name="connsiteY13" fmla="*/ 1295400 h 1295400"/>
                <a:gd name="connsiteX14" fmla="*/ 9380219 w 9380220"/>
                <a:gd name="connsiteY14" fmla="*/ 1295400 h 1295400"/>
                <a:gd name="connsiteX15" fmla="*/ 9199264 w 9380220"/>
                <a:gd name="connsiteY15" fmla="*/ 1082810 h 1295400"/>
                <a:gd name="connsiteX16" fmla="*/ 9177603 w 9380220"/>
                <a:gd name="connsiteY16" fmla="*/ 1141821 h 1295400"/>
                <a:gd name="connsiteX17" fmla="*/ 8892289 w 9380220"/>
                <a:gd name="connsiteY17" fmla="*/ 1284096 h 1295400"/>
                <a:gd name="connsiteX18" fmla="*/ 8756344 w 9380220"/>
                <a:gd name="connsiteY18" fmla="*/ 1295400 h 1295400"/>
                <a:gd name="connsiteX19" fmla="*/ 8756314 w 9380220"/>
                <a:gd name="connsiteY19" fmla="*/ 1295400 h 1295400"/>
                <a:gd name="connsiteX20" fmla="*/ 8721090 w 9380220"/>
                <a:gd name="connsiteY20" fmla="*/ 1293447 h 1295400"/>
                <a:gd name="connsiteX21" fmla="*/ 8721090 w 9380220"/>
                <a:gd name="connsiteY21" fmla="*/ 1295400 h 1295400"/>
                <a:gd name="connsiteX22" fmla="*/ 527210 w 9380220"/>
                <a:gd name="connsiteY22" fmla="*/ 1295400 h 1295400"/>
                <a:gd name="connsiteX23" fmla="*/ 527210 w 9380220"/>
                <a:gd name="connsiteY23" fmla="*/ 1293721 h 1295400"/>
                <a:gd name="connsiteX24" fmla="*/ 510551 w 9380220"/>
                <a:gd name="connsiteY24" fmla="*/ 1295400 h 1295400"/>
                <a:gd name="connsiteX25" fmla="*/ 510531 w 9380220"/>
                <a:gd name="connsiteY25" fmla="*/ 1295400 h 1295400"/>
                <a:gd name="connsiteX26" fmla="*/ 418400 w 9380220"/>
                <a:gd name="connsiteY26" fmla="*/ 1286113 h 1295400"/>
                <a:gd name="connsiteX27" fmla="*/ 236992 w 9380220"/>
                <a:gd name="connsiteY27" fmla="*/ 1204573 h 1295400"/>
                <a:gd name="connsiteX28" fmla="*/ 212362 w 9380220"/>
                <a:gd name="connsiteY28" fmla="*/ 1183240 h 1295400"/>
                <a:gd name="connsiteX29" fmla="*/ 194394 w 9380220"/>
                <a:gd name="connsiteY29" fmla="*/ 1119324 h 1295400"/>
                <a:gd name="connsiteX30" fmla="*/ 201737 w 9380220"/>
                <a:gd name="connsiteY30" fmla="*/ 1058394 h 1295400"/>
                <a:gd name="connsiteX31" fmla="*/ 988345 w 9380220"/>
                <a:gd name="connsiteY31" fmla="*/ 134268 h 1295400"/>
                <a:gd name="connsiteX32" fmla="*/ 988348 w 9380220"/>
                <a:gd name="connsiteY32" fmla="*/ 134266 h 1295400"/>
                <a:gd name="connsiteX33" fmla="*/ 943670 w 9380220"/>
                <a:gd name="connsiteY33" fmla="*/ 186754 h 1295400"/>
                <a:gd name="connsiteX34" fmla="*/ 1020969 w 9380220"/>
                <a:gd name="connsiteY34" fmla="*/ 139794 h 1295400"/>
                <a:gd name="connsiteX35" fmla="*/ 1425538 w 9380220"/>
                <a:gd name="connsiteY35" fmla="*/ 9306 h 1295400"/>
                <a:gd name="connsiteX36" fmla="*/ 1558291 w 9380220"/>
                <a:gd name="connsiteY36" fmla="*/ 931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80220" h="1295400">
                  <a:moveTo>
                    <a:pt x="8365" y="1285573"/>
                  </a:moveTo>
                  <a:lnTo>
                    <a:pt x="8366" y="1285575"/>
                  </a:lnTo>
                  <a:lnTo>
                    <a:pt x="2" y="1295400"/>
                  </a:lnTo>
                  <a:lnTo>
                    <a:pt x="0" y="1295400"/>
                  </a:lnTo>
                  <a:close/>
                  <a:moveTo>
                    <a:pt x="7890033" y="1"/>
                  </a:moveTo>
                  <a:lnTo>
                    <a:pt x="7890033" y="242"/>
                  </a:lnTo>
                  <a:lnTo>
                    <a:pt x="7894796" y="1"/>
                  </a:lnTo>
                  <a:cubicBezTo>
                    <a:pt x="8063708" y="1"/>
                    <a:pt x="8222625" y="42792"/>
                    <a:pt x="8361300" y="118124"/>
                  </a:cubicBezTo>
                  <a:lnTo>
                    <a:pt x="8396159" y="139302"/>
                  </a:lnTo>
                  <a:lnTo>
                    <a:pt x="8277588" y="1"/>
                  </a:lnTo>
                  <a:lnTo>
                    <a:pt x="7894796" y="1"/>
                  </a:lnTo>
                  <a:close/>
                  <a:moveTo>
                    <a:pt x="1558291" y="0"/>
                  </a:moveTo>
                  <a:lnTo>
                    <a:pt x="8277588" y="0"/>
                  </a:lnTo>
                  <a:lnTo>
                    <a:pt x="9380220" y="1295400"/>
                  </a:lnTo>
                  <a:lnTo>
                    <a:pt x="9380219" y="1295400"/>
                  </a:lnTo>
                  <a:lnTo>
                    <a:pt x="9199264" y="1082810"/>
                  </a:lnTo>
                  <a:lnTo>
                    <a:pt x="9177603" y="1141821"/>
                  </a:lnTo>
                  <a:cubicBezTo>
                    <a:pt x="9125548" y="1209511"/>
                    <a:pt x="9021136" y="1262055"/>
                    <a:pt x="8892289" y="1284096"/>
                  </a:cubicBezTo>
                  <a:lnTo>
                    <a:pt x="8756344" y="1295400"/>
                  </a:lnTo>
                  <a:lnTo>
                    <a:pt x="8756314" y="1295400"/>
                  </a:lnTo>
                  <a:lnTo>
                    <a:pt x="8721090" y="1293447"/>
                  </a:lnTo>
                  <a:lnTo>
                    <a:pt x="8721090" y="1295400"/>
                  </a:lnTo>
                  <a:lnTo>
                    <a:pt x="527210" y="1295400"/>
                  </a:lnTo>
                  <a:lnTo>
                    <a:pt x="527210" y="1293721"/>
                  </a:lnTo>
                  <a:lnTo>
                    <a:pt x="510551" y="1295400"/>
                  </a:lnTo>
                  <a:lnTo>
                    <a:pt x="510531" y="1295400"/>
                  </a:lnTo>
                  <a:lnTo>
                    <a:pt x="418400" y="1286113"/>
                  </a:lnTo>
                  <a:cubicBezTo>
                    <a:pt x="351434" y="1272410"/>
                    <a:pt x="289801" y="1244067"/>
                    <a:pt x="236992" y="1204573"/>
                  </a:cubicBezTo>
                  <a:lnTo>
                    <a:pt x="212362" y="1183240"/>
                  </a:lnTo>
                  <a:lnTo>
                    <a:pt x="194394" y="1119324"/>
                  </a:lnTo>
                  <a:lnTo>
                    <a:pt x="201737" y="1058394"/>
                  </a:lnTo>
                  <a:lnTo>
                    <a:pt x="988345" y="134268"/>
                  </a:lnTo>
                  <a:lnTo>
                    <a:pt x="988348" y="134266"/>
                  </a:lnTo>
                  <a:lnTo>
                    <a:pt x="943670" y="186754"/>
                  </a:lnTo>
                  <a:lnTo>
                    <a:pt x="1020969" y="139794"/>
                  </a:lnTo>
                  <a:cubicBezTo>
                    <a:pt x="1144056" y="72929"/>
                    <a:pt x="1280618" y="27728"/>
                    <a:pt x="1425538" y="9306"/>
                  </a:cubicBezTo>
                  <a:lnTo>
                    <a:pt x="1558291" y="931"/>
                  </a:lnTo>
                  <a:close/>
                </a:path>
              </a:pathLst>
            </a:custGeom>
            <a:solidFill>
              <a:schemeClr val="bg1"/>
            </a:solidFill>
            <a:ln w="12700" cap="flat" cmpd="sng" algn="ctr">
              <a:solidFill>
                <a:srgbClr val="8FC7FF"/>
              </a:solidFill>
              <a:prstDash val="solid"/>
              <a:miter lim="800000"/>
            </a:ln>
            <a:effectLst/>
            <a:scene3d>
              <a:camera prst="orthographicFront"/>
              <a:lightRig rig="threePt" dir="t"/>
            </a:scene3d>
            <a:sp3d extrusionH="107950">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 name="任意多边形 6"/>
            <p:cNvSpPr/>
            <p:nvPr/>
          </p:nvSpPr>
          <p:spPr>
            <a:xfrm>
              <a:off x="1676925" y="3244296"/>
              <a:ext cx="9380220" cy="1295400"/>
            </a:xfrm>
            <a:custGeom>
              <a:avLst/>
              <a:gdLst>
                <a:gd name="connsiteX0" fmla="*/ 8365 w 9380220"/>
                <a:gd name="connsiteY0" fmla="*/ 1285573 h 1295400"/>
                <a:gd name="connsiteX1" fmla="*/ 8366 w 9380220"/>
                <a:gd name="connsiteY1" fmla="*/ 1285575 h 1295400"/>
                <a:gd name="connsiteX2" fmla="*/ 2 w 9380220"/>
                <a:gd name="connsiteY2" fmla="*/ 1295400 h 1295400"/>
                <a:gd name="connsiteX3" fmla="*/ 0 w 9380220"/>
                <a:gd name="connsiteY3" fmla="*/ 1295400 h 1295400"/>
                <a:gd name="connsiteX4" fmla="*/ 9330507 w 9380220"/>
                <a:gd name="connsiteY4" fmla="*/ 1236996 h 1295400"/>
                <a:gd name="connsiteX5" fmla="*/ 9380220 w 9380220"/>
                <a:gd name="connsiteY5" fmla="*/ 1295400 h 1295400"/>
                <a:gd name="connsiteX6" fmla="*/ 9380219 w 9380220"/>
                <a:gd name="connsiteY6" fmla="*/ 1295400 h 1295400"/>
                <a:gd name="connsiteX7" fmla="*/ 9330507 w 9380220"/>
                <a:gd name="connsiteY7" fmla="*/ 1236997 h 1295400"/>
                <a:gd name="connsiteX8" fmla="*/ 1558291 w 9380220"/>
                <a:gd name="connsiteY8" fmla="*/ 0 h 1295400"/>
                <a:gd name="connsiteX9" fmla="*/ 8139282 w 9380220"/>
                <a:gd name="connsiteY9" fmla="*/ 0 h 1295400"/>
                <a:gd name="connsiteX10" fmla="*/ 8139284 w 9380220"/>
                <a:gd name="connsiteY10" fmla="*/ 1 h 1295400"/>
                <a:gd name="connsiteX11" fmla="*/ 7894796 w 9380220"/>
                <a:gd name="connsiteY11" fmla="*/ 1 h 1295400"/>
                <a:gd name="connsiteX12" fmla="*/ 7890033 w 9380220"/>
                <a:gd name="connsiteY12" fmla="*/ 1 h 1295400"/>
                <a:gd name="connsiteX13" fmla="*/ 7890033 w 9380220"/>
                <a:gd name="connsiteY13" fmla="*/ 242 h 1295400"/>
                <a:gd name="connsiteX14" fmla="*/ 7894796 w 9380220"/>
                <a:gd name="connsiteY14" fmla="*/ 1 h 1295400"/>
                <a:gd name="connsiteX15" fmla="*/ 8361300 w 9380220"/>
                <a:gd name="connsiteY15" fmla="*/ 118124 h 1295400"/>
                <a:gd name="connsiteX16" fmla="*/ 8396159 w 9380220"/>
                <a:gd name="connsiteY16" fmla="*/ 139302 h 1295400"/>
                <a:gd name="connsiteX17" fmla="*/ 8370535 w 9380220"/>
                <a:gd name="connsiteY17" fmla="*/ 109199 h 1295400"/>
                <a:gd name="connsiteX18" fmla="*/ 8370538 w 9380220"/>
                <a:gd name="connsiteY18" fmla="*/ 109200 h 1295400"/>
                <a:gd name="connsiteX19" fmla="*/ 9191975 w 9380220"/>
                <a:gd name="connsiteY19" fmla="*/ 1074245 h 1295400"/>
                <a:gd name="connsiteX20" fmla="*/ 9196591 w 9380220"/>
                <a:gd name="connsiteY20" fmla="*/ 1090091 h 1295400"/>
                <a:gd name="connsiteX21" fmla="*/ 9177603 w 9380220"/>
                <a:gd name="connsiteY21" fmla="*/ 1141821 h 1295400"/>
                <a:gd name="connsiteX22" fmla="*/ 8892289 w 9380220"/>
                <a:gd name="connsiteY22" fmla="*/ 1284096 h 1295400"/>
                <a:gd name="connsiteX23" fmla="*/ 8756344 w 9380220"/>
                <a:gd name="connsiteY23" fmla="*/ 1295400 h 1295400"/>
                <a:gd name="connsiteX24" fmla="*/ 8756314 w 9380220"/>
                <a:gd name="connsiteY24" fmla="*/ 1295400 h 1295400"/>
                <a:gd name="connsiteX25" fmla="*/ 8721090 w 9380220"/>
                <a:gd name="connsiteY25" fmla="*/ 1293447 h 1295400"/>
                <a:gd name="connsiteX26" fmla="*/ 8721090 w 9380220"/>
                <a:gd name="connsiteY26" fmla="*/ 1295400 h 1295400"/>
                <a:gd name="connsiteX27" fmla="*/ 527210 w 9380220"/>
                <a:gd name="connsiteY27" fmla="*/ 1295400 h 1295400"/>
                <a:gd name="connsiteX28" fmla="*/ 527210 w 9380220"/>
                <a:gd name="connsiteY28" fmla="*/ 1293721 h 1295400"/>
                <a:gd name="connsiteX29" fmla="*/ 510551 w 9380220"/>
                <a:gd name="connsiteY29" fmla="*/ 1295400 h 1295400"/>
                <a:gd name="connsiteX30" fmla="*/ 510531 w 9380220"/>
                <a:gd name="connsiteY30" fmla="*/ 1295400 h 1295400"/>
                <a:gd name="connsiteX31" fmla="*/ 418400 w 9380220"/>
                <a:gd name="connsiteY31" fmla="*/ 1286113 h 1295400"/>
                <a:gd name="connsiteX32" fmla="*/ 236992 w 9380220"/>
                <a:gd name="connsiteY32" fmla="*/ 1204573 h 1295400"/>
                <a:gd name="connsiteX33" fmla="*/ 212362 w 9380220"/>
                <a:gd name="connsiteY33" fmla="*/ 1183240 h 1295400"/>
                <a:gd name="connsiteX34" fmla="*/ 194394 w 9380220"/>
                <a:gd name="connsiteY34" fmla="*/ 1119324 h 1295400"/>
                <a:gd name="connsiteX35" fmla="*/ 201737 w 9380220"/>
                <a:gd name="connsiteY35" fmla="*/ 1058394 h 1295400"/>
                <a:gd name="connsiteX36" fmla="*/ 978741 w 9380220"/>
                <a:gd name="connsiteY36" fmla="*/ 145550 h 1295400"/>
                <a:gd name="connsiteX37" fmla="*/ 978745 w 9380220"/>
                <a:gd name="connsiteY37" fmla="*/ 145548 h 1295400"/>
                <a:gd name="connsiteX38" fmla="*/ 943670 w 9380220"/>
                <a:gd name="connsiteY38" fmla="*/ 186754 h 1295400"/>
                <a:gd name="connsiteX39" fmla="*/ 1020969 w 9380220"/>
                <a:gd name="connsiteY39" fmla="*/ 139794 h 1295400"/>
                <a:gd name="connsiteX40" fmla="*/ 1425538 w 9380220"/>
                <a:gd name="connsiteY40" fmla="*/ 9306 h 1295400"/>
                <a:gd name="connsiteX41" fmla="*/ 1558291 w 9380220"/>
                <a:gd name="connsiteY41" fmla="*/ 931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80220" h="1295400">
                  <a:moveTo>
                    <a:pt x="8365" y="1285573"/>
                  </a:moveTo>
                  <a:lnTo>
                    <a:pt x="8366" y="1285575"/>
                  </a:lnTo>
                  <a:lnTo>
                    <a:pt x="2" y="1295400"/>
                  </a:lnTo>
                  <a:lnTo>
                    <a:pt x="0" y="1295400"/>
                  </a:lnTo>
                  <a:close/>
                  <a:moveTo>
                    <a:pt x="9330507" y="1236996"/>
                  </a:moveTo>
                  <a:lnTo>
                    <a:pt x="9380220" y="1295400"/>
                  </a:lnTo>
                  <a:lnTo>
                    <a:pt x="9380219" y="1295400"/>
                  </a:lnTo>
                  <a:lnTo>
                    <a:pt x="9330507" y="1236997"/>
                  </a:lnTo>
                  <a:close/>
                  <a:moveTo>
                    <a:pt x="1558291" y="0"/>
                  </a:moveTo>
                  <a:lnTo>
                    <a:pt x="8139282" y="0"/>
                  </a:lnTo>
                  <a:lnTo>
                    <a:pt x="8139284" y="1"/>
                  </a:lnTo>
                  <a:lnTo>
                    <a:pt x="7894796" y="1"/>
                  </a:lnTo>
                  <a:lnTo>
                    <a:pt x="7890033" y="1"/>
                  </a:lnTo>
                  <a:lnTo>
                    <a:pt x="7890033" y="242"/>
                  </a:lnTo>
                  <a:lnTo>
                    <a:pt x="7894796" y="1"/>
                  </a:lnTo>
                  <a:cubicBezTo>
                    <a:pt x="8063708" y="1"/>
                    <a:pt x="8222625" y="42792"/>
                    <a:pt x="8361300" y="118124"/>
                  </a:cubicBezTo>
                  <a:lnTo>
                    <a:pt x="8396159" y="139302"/>
                  </a:lnTo>
                  <a:lnTo>
                    <a:pt x="8370535" y="109199"/>
                  </a:lnTo>
                  <a:lnTo>
                    <a:pt x="8370538" y="109200"/>
                  </a:lnTo>
                  <a:lnTo>
                    <a:pt x="9191975" y="1074245"/>
                  </a:lnTo>
                  <a:lnTo>
                    <a:pt x="9196591" y="1090091"/>
                  </a:lnTo>
                  <a:lnTo>
                    <a:pt x="9177603" y="1141821"/>
                  </a:lnTo>
                  <a:cubicBezTo>
                    <a:pt x="9125548" y="1209511"/>
                    <a:pt x="9021136" y="1262055"/>
                    <a:pt x="8892289" y="1284096"/>
                  </a:cubicBezTo>
                  <a:lnTo>
                    <a:pt x="8756344" y="1295400"/>
                  </a:lnTo>
                  <a:lnTo>
                    <a:pt x="8756314" y="1295400"/>
                  </a:lnTo>
                  <a:lnTo>
                    <a:pt x="8721090" y="1293447"/>
                  </a:lnTo>
                  <a:lnTo>
                    <a:pt x="8721090" y="1295400"/>
                  </a:lnTo>
                  <a:lnTo>
                    <a:pt x="527210" y="1295400"/>
                  </a:lnTo>
                  <a:lnTo>
                    <a:pt x="527210" y="1293721"/>
                  </a:lnTo>
                  <a:lnTo>
                    <a:pt x="510551" y="1295400"/>
                  </a:lnTo>
                  <a:lnTo>
                    <a:pt x="510531" y="1295400"/>
                  </a:lnTo>
                  <a:lnTo>
                    <a:pt x="418400" y="1286113"/>
                  </a:lnTo>
                  <a:cubicBezTo>
                    <a:pt x="351434" y="1272410"/>
                    <a:pt x="289801" y="1244067"/>
                    <a:pt x="236992" y="1204573"/>
                  </a:cubicBezTo>
                  <a:lnTo>
                    <a:pt x="212362" y="1183240"/>
                  </a:lnTo>
                  <a:lnTo>
                    <a:pt x="194394" y="1119324"/>
                  </a:lnTo>
                  <a:lnTo>
                    <a:pt x="201737" y="1058394"/>
                  </a:lnTo>
                  <a:lnTo>
                    <a:pt x="978741" y="145550"/>
                  </a:lnTo>
                  <a:lnTo>
                    <a:pt x="978745" y="145548"/>
                  </a:lnTo>
                  <a:lnTo>
                    <a:pt x="943670" y="186754"/>
                  </a:lnTo>
                  <a:lnTo>
                    <a:pt x="1020969" y="139794"/>
                  </a:lnTo>
                  <a:cubicBezTo>
                    <a:pt x="1144056" y="72929"/>
                    <a:pt x="1280618" y="27728"/>
                    <a:pt x="1425538" y="9306"/>
                  </a:cubicBezTo>
                  <a:lnTo>
                    <a:pt x="1558291" y="931"/>
                  </a:lnTo>
                  <a:close/>
                </a:path>
              </a:pathLst>
            </a:custGeom>
            <a:solidFill>
              <a:srgbClr val="8FC7FF"/>
            </a:solidFill>
            <a:ln w="12700" cap="flat" cmpd="sng" algn="ctr">
              <a:solidFill>
                <a:srgbClr val="8FC7FF"/>
              </a:solidFill>
              <a:prstDash val="solid"/>
              <a:miter lim="800000"/>
            </a:ln>
            <a:effectLst/>
            <a:scene3d>
              <a:camera prst="orthographicFront"/>
              <a:lightRig rig="threePt" dir="t"/>
            </a:scene3d>
            <a:sp3d extrusionH="107950">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梯形 7"/>
            <p:cNvSpPr/>
            <p:nvPr/>
          </p:nvSpPr>
          <p:spPr>
            <a:xfrm>
              <a:off x="2705099" y="3205163"/>
              <a:ext cx="7305675" cy="1203834"/>
            </a:xfrm>
            <a:prstGeom prst="trapezoid">
              <a:avLst>
                <a:gd name="adj" fmla="val 65727"/>
              </a:avLst>
            </a:prstGeom>
            <a:solidFill>
              <a:schemeClr val="bg1"/>
            </a:solidFill>
            <a:ln w="6350" cap="flat" cmpd="sng" algn="ctr">
              <a:solidFill>
                <a:srgbClr val="8FC7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椭圆 8"/>
            <p:cNvSpPr/>
            <p:nvPr/>
          </p:nvSpPr>
          <p:spPr>
            <a:xfrm rot="20927179">
              <a:off x="2838450" y="3483769"/>
              <a:ext cx="78581" cy="61912"/>
            </a:xfrm>
            <a:prstGeom prst="ellipse">
              <a:avLst/>
            </a:prstGeom>
            <a:solidFill>
              <a:schemeClr val="bg1"/>
            </a:solidFill>
            <a:ln w="12700" cap="flat" cmpd="sng" algn="ctr">
              <a:solidFill>
                <a:srgbClr val="8FC7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圆角矩形 9"/>
            <p:cNvSpPr/>
            <p:nvPr/>
          </p:nvSpPr>
          <p:spPr>
            <a:xfrm rot="2160000">
              <a:off x="2691653" y="3541920"/>
              <a:ext cx="73734" cy="386000"/>
            </a:xfrm>
            <a:prstGeom prst="roundRect">
              <a:avLst>
                <a:gd name="adj" fmla="val 50000"/>
              </a:avLst>
            </a:prstGeom>
            <a:solidFill>
              <a:schemeClr val="bg1"/>
            </a:solidFill>
            <a:ln w="12700" cap="flat" cmpd="sng" algn="ctr">
              <a:solidFill>
                <a:srgbClr val="8FC7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椭圆 10"/>
            <p:cNvSpPr/>
            <p:nvPr/>
          </p:nvSpPr>
          <p:spPr>
            <a:xfrm rot="21274241">
              <a:off x="2785557" y="3570795"/>
              <a:ext cx="78581" cy="61912"/>
            </a:xfrm>
            <a:prstGeom prst="ellipse">
              <a:avLst/>
            </a:prstGeom>
            <a:solidFill>
              <a:schemeClr val="bg1"/>
            </a:solidFill>
            <a:ln w="12700" cap="flat" cmpd="sng" algn="ctr">
              <a:solidFill>
                <a:srgbClr val="8FC7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2593887" y="3836523"/>
              <a:ext cx="76382" cy="62822"/>
            </a:xfrm>
            <a:prstGeom prst="ellipse">
              <a:avLst/>
            </a:prstGeom>
            <a:solidFill>
              <a:schemeClr val="bg1"/>
            </a:solidFill>
            <a:ln w="12700" cap="flat" cmpd="sng" algn="ctr">
              <a:solidFill>
                <a:srgbClr val="8FC7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椭圆 12"/>
            <p:cNvSpPr/>
            <p:nvPr/>
          </p:nvSpPr>
          <p:spPr>
            <a:xfrm rot="188802">
              <a:off x="9696103" y="3629054"/>
              <a:ext cx="590921" cy="200237"/>
            </a:xfrm>
            <a:prstGeom prst="ellipse">
              <a:avLst/>
            </a:prstGeom>
            <a:solidFill>
              <a:schemeClr val="bg1"/>
            </a:solidFill>
            <a:ln w="12700" cap="flat" cmpd="sng" algn="ctr">
              <a:solidFill>
                <a:srgbClr val="8FC7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4" name="矩形 23"/>
          <p:cNvSpPr/>
          <p:nvPr/>
        </p:nvSpPr>
        <p:spPr>
          <a:xfrm>
            <a:off x="2539140" y="4898502"/>
            <a:ext cx="1028700" cy="647700"/>
          </a:xfrm>
          <a:prstGeom prst="rect">
            <a:avLst/>
          </a:prstGeom>
          <a:solidFill>
            <a:schemeClr val="accent5">
              <a:lumMod val="60000"/>
              <a:lumOff val="40000"/>
            </a:schemeClr>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algn="ctr"/>
            <a:endParaRPr lang="zh-CN" altLang="en-US" kern="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5" name="文本框 24"/>
          <p:cNvSpPr txBox="1"/>
          <p:nvPr/>
        </p:nvSpPr>
        <p:spPr>
          <a:xfrm>
            <a:off x="2747027" y="4897855"/>
            <a:ext cx="646331"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发现</a:t>
            </a:r>
            <a:endParaRPr kumimoji="0" lang="en-US" altLang="zh-CN"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问题</a:t>
            </a:r>
            <a:endPar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6" name="矩形 25"/>
          <p:cNvSpPr/>
          <p:nvPr/>
        </p:nvSpPr>
        <p:spPr>
          <a:xfrm>
            <a:off x="4131288" y="4536552"/>
            <a:ext cx="1028700" cy="1009650"/>
          </a:xfrm>
          <a:prstGeom prst="rect">
            <a:avLst/>
          </a:prstGeom>
          <a:solidFill>
            <a:srgbClr val="8FC7FF"/>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algn="ctr"/>
            <a:endParaRPr lang="zh-CN" altLang="en-US" kern="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7" name="文本框 26"/>
          <p:cNvSpPr txBox="1"/>
          <p:nvPr/>
        </p:nvSpPr>
        <p:spPr>
          <a:xfrm>
            <a:off x="4320792" y="4693933"/>
            <a:ext cx="646331"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分析</a:t>
            </a:r>
            <a:endParaRPr kumimoji="0" lang="en-US" altLang="zh-CN"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问题</a:t>
            </a:r>
            <a:endPar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8" name="矩形 27"/>
          <p:cNvSpPr/>
          <p:nvPr/>
        </p:nvSpPr>
        <p:spPr>
          <a:xfrm>
            <a:off x="5734262" y="4184127"/>
            <a:ext cx="1028700" cy="1362075"/>
          </a:xfrm>
          <a:prstGeom prst="rect">
            <a:avLst/>
          </a:prstGeom>
          <a:solidFill>
            <a:schemeClr val="accent5">
              <a:lumMod val="60000"/>
              <a:lumOff val="40000"/>
            </a:schemeClr>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algn="ctr"/>
            <a:endParaRPr lang="zh-CN" altLang="en-US" kern="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9" name="文本框 28"/>
          <p:cNvSpPr txBox="1"/>
          <p:nvPr/>
        </p:nvSpPr>
        <p:spPr>
          <a:xfrm>
            <a:off x="5934116" y="4581267"/>
            <a:ext cx="646331"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提出</a:t>
            </a:r>
            <a:endParaRPr kumimoji="0" lang="en-US" altLang="zh-CN"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假设</a:t>
            </a:r>
            <a:endPar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7383439" y="3860277"/>
            <a:ext cx="1028700" cy="1685925"/>
          </a:xfrm>
          <a:prstGeom prst="rect">
            <a:avLst/>
          </a:prstGeom>
          <a:solidFill>
            <a:srgbClr val="8FC7FF"/>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algn="ctr"/>
            <a:endParaRPr lang="zh-CN" altLang="en-US" kern="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1" name="文本框 30"/>
          <p:cNvSpPr txBox="1"/>
          <p:nvPr/>
        </p:nvSpPr>
        <p:spPr>
          <a:xfrm>
            <a:off x="7616876" y="4651042"/>
            <a:ext cx="646331"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解决</a:t>
            </a:r>
            <a:endParaRPr kumimoji="0" lang="en-US" altLang="zh-CN"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问题</a:t>
            </a:r>
            <a:endPar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32" name="直接箭头连接符 31"/>
          <p:cNvCxnSpPr/>
          <p:nvPr/>
        </p:nvCxnSpPr>
        <p:spPr>
          <a:xfrm flipV="1">
            <a:off x="3023074" y="4184127"/>
            <a:ext cx="0" cy="714376"/>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圆角矩形 32"/>
          <p:cNvSpPr/>
          <p:nvPr/>
        </p:nvSpPr>
        <p:spPr>
          <a:xfrm>
            <a:off x="2125751" y="3400567"/>
            <a:ext cx="1722207" cy="783542"/>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4" name="圆角矩形 33"/>
          <p:cNvSpPr/>
          <p:nvPr/>
        </p:nvSpPr>
        <p:spPr>
          <a:xfrm>
            <a:off x="2420586" y="3247901"/>
            <a:ext cx="1101744" cy="336284"/>
          </a:xfrm>
          <a:prstGeom prst="roundRect">
            <a:avLst>
              <a:gd name="adj" fmla="val 23715"/>
            </a:avLst>
          </a:prstGeom>
          <a:solidFill>
            <a:schemeClr val="accent5">
              <a:lumMod val="60000"/>
              <a:lumOff val="40000"/>
            </a:schemeClr>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2298942" y="3268225"/>
            <a:ext cx="1343892" cy="369332"/>
          </a:xfrm>
          <a:prstGeom prst="rect">
            <a:avLst/>
          </a:prstGeom>
          <a:noFill/>
        </p:spPr>
        <p:txBody>
          <a:bodyPr wrap="square" rtlCol="0">
            <a:spAutoFit/>
          </a:bodyPr>
          <a:lstStyle/>
          <a:p>
            <a:pPr algn="ctr"/>
            <a:r>
              <a:rPr lang="en-US" altLang="zh-CN" spc="300" dirty="0" smtClean="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6" name="TextBox 3073"/>
          <p:cNvSpPr txBox="1"/>
          <p:nvPr/>
        </p:nvSpPr>
        <p:spPr>
          <a:xfrm>
            <a:off x="2055962" y="3606306"/>
            <a:ext cx="1861133" cy="577081"/>
          </a:xfrm>
          <a:prstGeom prst="rect">
            <a:avLst/>
          </a:prstGeom>
          <a:noFill/>
        </p:spPr>
        <p:txBody>
          <a:bodyPr wrap="square" rtlCol="0">
            <a:spAutoFit/>
          </a:bodyPr>
          <a:lstStyle/>
          <a:p>
            <a:pPr algn="ctr">
              <a:lnSpc>
                <a:spcPct val="150000"/>
              </a:lnSpc>
            </a:pP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点击输入简要的文字介绍，文字内容需概括</a:t>
            </a:r>
            <a:r>
              <a:rPr lang="zh-CN" altLang="en-US" sz="105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精炼，</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cxnSp>
        <p:nvCxnSpPr>
          <p:cNvPr id="37" name="直接箭头连接符 36"/>
          <p:cNvCxnSpPr/>
          <p:nvPr/>
        </p:nvCxnSpPr>
        <p:spPr>
          <a:xfrm flipV="1">
            <a:off x="4610973" y="3250252"/>
            <a:ext cx="0" cy="1275181"/>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圆角矩形 37"/>
          <p:cNvSpPr/>
          <p:nvPr/>
        </p:nvSpPr>
        <p:spPr>
          <a:xfrm>
            <a:off x="3713650" y="2448087"/>
            <a:ext cx="1730296" cy="787222"/>
          </a:xfrm>
          <a:prstGeom prst="roundRect">
            <a:avLst/>
          </a:prstGeom>
          <a:noFill/>
          <a:ln>
            <a:solidFill>
              <a:srgbClr val="8FC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9" name="圆角矩形 38"/>
          <p:cNvSpPr/>
          <p:nvPr/>
        </p:nvSpPr>
        <p:spPr>
          <a:xfrm>
            <a:off x="4008484" y="2295421"/>
            <a:ext cx="1106919" cy="337864"/>
          </a:xfrm>
          <a:prstGeom prst="roundRect">
            <a:avLst>
              <a:gd name="adj" fmla="val 23715"/>
            </a:avLst>
          </a:prstGeom>
          <a:solidFill>
            <a:srgbClr val="8FC7FF"/>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40" name="矩形 39"/>
          <p:cNvSpPr/>
          <p:nvPr/>
        </p:nvSpPr>
        <p:spPr>
          <a:xfrm>
            <a:off x="3886841" y="2315744"/>
            <a:ext cx="1350204" cy="369332"/>
          </a:xfrm>
          <a:prstGeom prst="rect">
            <a:avLst/>
          </a:prstGeom>
          <a:noFill/>
        </p:spPr>
        <p:txBody>
          <a:bodyPr wrap="square" rtlCol="0">
            <a:spAutoFit/>
          </a:bodyPr>
          <a:lstStyle/>
          <a:p>
            <a:pPr algn="ctr"/>
            <a:r>
              <a:rPr lang="en-US" altLang="zh-CN" spc="300" dirty="0" smtClean="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1" name="TextBox 3073"/>
          <p:cNvSpPr txBox="1"/>
          <p:nvPr/>
        </p:nvSpPr>
        <p:spPr>
          <a:xfrm>
            <a:off x="3643861" y="2653826"/>
            <a:ext cx="1869874" cy="577081"/>
          </a:xfrm>
          <a:prstGeom prst="rect">
            <a:avLst/>
          </a:prstGeom>
          <a:noFill/>
        </p:spPr>
        <p:txBody>
          <a:bodyPr wrap="square" rtlCol="0">
            <a:spAutoFit/>
          </a:bodyPr>
          <a:lstStyle/>
          <a:p>
            <a:pPr algn="ctr">
              <a:lnSpc>
                <a:spcPct val="150000"/>
              </a:lnSpc>
            </a:pP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点击输入简要的文字介绍，文字内容需概括</a:t>
            </a:r>
            <a:r>
              <a:rPr lang="zh-CN" altLang="en-US" sz="105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精炼，</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cxnSp>
        <p:nvCxnSpPr>
          <p:cNvPr id="42" name="直接箭头连接符 41"/>
          <p:cNvCxnSpPr/>
          <p:nvPr/>
        </p:nvCxnSpPr>
        <p:spPr>
          <a:xfrm flipV="1">
            <a:off x="6213879" y="2201097"/>
            <a:ext cx="0" cy="1987802"/>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圆角矩形 42"/>
          <p:cNvSpPr/>
          <p:nvPr/>
        </p:nvSpPr>
        <p:spPr>
          <a:xfrm>
            <a:off x="5316556" y="1413875"/>
            <a:ext cx="1730296" cy="787222"/>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44" name="圆角矩形 43"/>
          <p:cNvSpPr/>
          <p:nvPr/>
        </p:nvSpPr>
        <p:spPr>
          <a:xfrm>
            <a:off x="5611390" y="1261209"/>
            <a:ext cx="1106919" cy="337864"/>
          </a:xfrm>
          <a:prstGeom prst="roundRect">
            <a:avLst>
              <a:gd name="adj" fmla="val 23715"/>
            </a:avLst>
          </a:prstGeom>
          <a:solidFill>
            <a:schemeClr val="accent5">
              <a:lumMod val="60000"/>
              <a:lumOff val="40000"/>
            </a:schemeClr>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45" name="矩形 44"/>
          <p:cNvSpPr/>
          <p:nvPr/>
        </p:nvSpPr>
        <p:spPr>
          <a:xfrm>
            <a:off x="5489747" y="1281532"/>
            <a:ext cx="1350204" cy="307777"/>
          </a:xfrm>
          <a:prstGeom prst="rect">
            <a:avLst/>
          </a:prstGeom>
          <a:noFill/>
        </p:spPr>
        <p:txBody>
          <a:bodyPr wrap="square" rtlCol="0">
            <a:spAutoFit/>
          </a:bodyPr>
          <a:lstStyle/>
          <a:p>
            <a:pPr algn="ctr"/>
            <a:r>
              <a:rPr lang="en-US" altLang="zh-CN" sz="1400" spc="300" dirty="0" smtClean="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1400"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6" name="TextBox 3073"/>
          <p:cNvSpPr txBox="1"/>
          <p:nvPr/>
        </p:nvSpPr>
        <p:spPr>
          <a:xfrm>
            <a:off x="5246767" y="1619614"/>
            <a:ext cx="1869874" cy="577081"/>
          </a:xfrm>
          <a:prstGeom prst="rect">
            <a:avLst/>
          </a:prstGeom>
          <a:noFill/>
        </p:spPr>
        <p:txBody>
          <a:bodyPr wrap="square" rtlCol="0">
            <a:spAutoFit/>
          </a:bodyPr>
          <a:lstStyle/>
          <a:p>
            <a:pPr algn="ctr">
              <a:lnSpc>
                <a:spcPct val="150000"/>
              </a:lnSpc>
            </a:pP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点击输入简要的文字介绍，文字内容需概括</a:t>
            </a:r>
            <a:r>
              <a:rPr lang="zh-CN" altLang="en-US" sz="105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精炼，</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cxnSp>
        <p:nvCxnSpPr>
          <p:cNvPr id="47" name="直接箭头连接符 46"/>
          <p:cNvCxnSpPr/>
          <p:nvPr/>
        </p:nvCxnSpPr>
        <p:spPr>
          <a:xfrm>
            <a:off x="8246602" y="3075612"/>
            <a:ext cx="991415" cy="0"/>
          </a:xfrm>
          <a:prstGeom prst="straightConnector1">
            <a:avLst/>
          </a:prstGeom>
          <a:ln>
            <a:solidFill>
              <a:srgbClr val="8FC7FF"/>
            </a:solidFill>
            <a:tailEnd type="triangle"/>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9228590" y="2599749"/>
            <a:ext cx="1730296" cy="787222"/>
          </a:xfrm>
          <a:prstGeom prst="roundRect">
            <a:avLst/>
          </a:prstGeom>
          <a:noFill/>
          <a:ln>
            <a:solidFill>
              <a:srgbClr val="8FC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49" name="圆角矩形 48"/>
          <p:cNvSpPr/>
          <p:nvPr/>
        </p:nvSpPr>
        <p:spPr>
          <a:xfrm>
            <a:off x="9523424" y="2447083"/>
            <a:ext cx="1106919" cy="337864"/>
          </a:xfrm>
          <a:prstGeom prst="roundRect">
            <a:avLst>
              <a:gd name="adj" fmla="val 23715"/>
            </a:avLst>
          </a:prstGeom>
          <a:solidFill>
            <a:srgbClr val="8FC7FF"/>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51" name="矩形 50"/>
          <p:cNvSpPr/>
          <p:nvPr/>
        </p:nvSpPr>
        <p:spPr>
          <a:xfrm>
            <a:off x="9401781" y="2467406"/>
            <a:ext cx="1350204" cy="307777"/>
          </a:xfrm>
          <a:prstGeom prst="rect">
            <a:avLst/>
          </a:prstGeom>
          <a:noFill/>
        </p:spPr>
        <p:txBody>
          <a:bodyPr wrap="square" rtlCol="0">
            <a:spAutoFit/>
          </a:bodyPr>
          <a:lstStyle/>
          <a:p>
            <a:pPr algn="ctr"/>
            <a:r>
              <a:rPr lang="en-US" altLang="zh-CN" sz="1400" spc="300" dirty="0" smtClean="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1400"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2" name="TextBox 3073"/>
          <p:cNvSpPr txBox="1"/>
          <p:nvPr/>
        </p:nvSpPr>
        <p:spPr>
          <a:xfrm>
            <a:off x="9158801" y="2805488"/>
            <a:ext cx="1869874" cy="577081"/>
          </a:xfrm>
          <a:prstGeom prst="rect">
            <a:avLst/>
          </a:prstGeom>
          <a:noFill/>
        </p:spPr>
        <p:txBody>
          <a:bodyPr wrap="square" rtlCol="0">
            <a:spAutoFit/>
          </a:bodyPr>
          <a:lstStyle/>
          <a:p>
            <a:pPr algn="ctr">
              <a:lnSpc>
                <a:spcPct val="150000"/>
              </a:lnSpc>
            </a:pP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点击输入简要的文字介绍，文字内容需概括</a:t>
            </a:r>
            <a:r>
              <a:rPr lang="zh-CN" altLang="en-US" sz="105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精炼，</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53" name="矩形 52"/>
          <p:cNvSpPr/>
          <p:nvPr/>
        </p:nvSpPr>
        <p:spPr>
          <a:xfrm>
            <a:off x="0" y="289952"/>
            <a:ext cx="2552131" cy="400110"/>
          </a:xfrm>
          <a:prstGeom prst="rect">
            <a:avLst/>
          </a:prstGeom>
          <a:solidFill>
            <a:srgbClr val="8FC7FF"/>
          </a:solid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mn-lt"/>
              </a:rPr>
              <a:t>解 决 问 题</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50"/>
                                            <p:tgtEl>
                                              <p:spTgt spid="4"/>
                                            </p:tgtEl>
                                          </p:cBhvr>
                                        </p:animEffect>
                                      </p:childTnLst>
                                    </p:cTn>
                                  </p:par>
                                  <p:par>
                                    <p:cTn id="11" presetID="42" presetClass="path" presetSubtype="0" accel="50000" decel="50000" fill="hold" nodeType="withEffect">
                                      <p:stCondLst>
                                        <p:cond delay="0"/>
                                      </p:stCondLst>
                                      <p:childTnLst>
                                        <p:animMotion origin="layout" path="M -2.08333E-6 2.22222E-6 L -2.08333E-6 0.0743 " pathEditMode="relative" rAng="0" ptsTypes="AA">
                                          <p:cBhvr>
                                            <p:cTn id="12" dur="1250" spd="-100000" fill="hold"/>
                                            <p:tgtEl>
                                              <p:spTgt spid="4"/>
                                            </p:tgtEl>
                                            <p:attrNameLst>
                                              <p:attrName>ppt_x</p:attrName>
                                              <p:attrName>ppt_y</p:attrName>
                                            </p:attrNameLst>
                                          </p:cBhvr>
                                          <p:rCtr x="0" y="3704"/>
                                        </p:animMotion>
                                      </p:childTnLst>
                                    </p:cTn>
                                  </p:par>
                                </p:childTnLst>
                              </p:cTn>
                            </p:par>
                            <p:par>
                              <p:cTn id="13" fill="hold">
                                <p:stCondLst>
                                  <p:cond delay="500"/>
                                </p:stCondLst>
                                <p:childTnLst>
                                  <p:par>
                                    <p:cTn id="14" presetID="17"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ppt_h/2"/>
                                              </p:val>
                                            </p:tav>
                                            <p:tav tm="100000">
                                              <p:val>
                                                <p:strVal val="#ppt_y"/>
                                              </p:val>
                                            </p:tav>
                                          </p:tavLst>
                                        </p:anim>
                                        <p:anim calcmode="lin" valueType="num">
                                          <p:cBhvr>
                                            <p:cTn id="18" dur="500" fill="hold"/>
                                            <p:tgtEl>
                                              <p:spTgt spid="24"/>
                                            </p:tgtEl>
                                            <p:attrNameLst>
                                              <p:attrName>ppt_w</p:attrName>
                                            </p:attrNameLst>
                                          </p:cBhvr>
                                          <p:tavLst>
                                            <p:tav tm="0">
                                              <p:val>
                                                <p:strVal val="#ppt_w"/>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17" presetClass="entr" presetSubtype="4"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ppt_h/2"/>
                                              </p:val>
                                            </p:tav>
                                            <p:tav tm="100000">
                                              <p:val>
                                                <p:strVal val="#ppt_y"/>
                                              </p:val>
                                            </p:tav>
                                          </p:tavLst>
                                        </p:anim>
                                        <p:anim calcmode="lin" valueType="num">
                                          <p:cBhvr>
                                            <p:cTn id="25" dur="500" fill="hold"/>
                                            <p:tgtEl>
                                              <p:spTgt spid="26"/>
                                            </p:tgtEl>
                                            <p:attrNameLst>
                                              <p:attrName>ppt_w</p:attrName>
                                            </p:attrNameLst>
                                          </p:cBhvr>
                                          <p:tavLst>
                                            <p:tav tm="0">
                                              <p:val>
                                                <p:strVal val="#ppt_w"/>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17" presetClass="entr" presetSubtype="4"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ppt_x</p:attrName>
                                            </p:attrNameLst>
                                          </p:cBhvr>
                                          <p:tavLst>
                                            <p:tav tm="0">
                                              <p:val>
                                                <p:strVal val="#ppt_x"/>
                                              </p:val>
                                            </p:tav>
                                            <p:tav tm="100000">
                                              <p:val>
                                                <p:strVal val="#ppt_x"/>
                                              </p:val>
                                            </p:tav>
                                          </p:tavLst>
                                        </p:anim>
                                        <p:anim calcmode="lin" valueType="num">
                                          <p:cBhvr>
                                            <p:cTn id="31" dur="500" fill="hold"/>
                                            <p:tgtEl>
                                              <p:spTgt spid="28"/>
                                            </p:tgtEl>
                                            <p:attrNameLst>
                                              <p:attrName>ppt_y</p:attrName>
                                            </p:attrNameLst>
                                          </p:cBhvr>
                                          <p:tavLst>
                                            <p:tav tm="0">
                                              <p:val>
                                                <p:strVal val="#ppt_y+#ppt_h/2"/>
                                              </p:val>
                                            </p:tav>
                                            <p:tav tm="100000">
                                              <p:val>
                                                <p:strVal val="#ppt_y"/>
                                              </p:val>
                                            </p:tav>
                                          </p:tavLst>
                                        </p:anim>
                                        <p:anim calcmode="lin" valueType="num">
                                          <p:cBhvr>
                                            <p:cTn id="32" dur="500" fill="hold"/>
                                            <p:tgtEl>
                                              <p:spTgt spid="28"/>
                                            </p:tgtEl>
                                            <p:attrNameLst>
                                              <p:attrName>ppt_w</p:attrName>
                                            </p:attrNameLst>
                                          </p:cBhvr>
                                          <p:tavLst>
                                            <p:tav tm="0">
                                              <p:val>
                                                <p:strVal val="#ppt_w"/>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childTnLst>
                                    </p:cTn>
                                  </p:par>
                                </p:childTnLst>
                              </p:cTn>
                            </p:par>
                            <p:par>
                              <p:cTn id="34" fill="hold">
                                <p:stCondLst>
                                  <p:cond delay="2000"/>
                                </p:stCondLst>
                                <p:childTnLst>
                                  <p:par>
                                    <p:cTn id="35" presetID="17" presetClass="entr" presetSubtype="4"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ppt_x</p:attrName>
                                            </p:attrNameLst>
                                          </p:cBhvr>
                                          <p:tavLst>
                                            <p:tav tm="0">
                                              <p:val>
                                                <p:strVal val="#ppt_x"/>
                                              </p:val>
                                            </p:tav>
                                            <p:tav tm="100000">
                                              <p:val>
                                                <p:strVal val="#ppt_x"/>
                                              </p:val>
                                            </p:tav>
                                          </p:tavLst>
                                        </p:anim>
                                        <p:anim calcmode="lin" valueType="num">
                                          <p:cBhvr>
                                            <p:cTn id="38" dur="500" fill="hold"/>
                                            <p:tgtEl>
                                              <p:spTgt spid="30"/>
                                            </p:tgtEl>
                                            <p:attrNameLst>
                                              <p:attrName>ppt_y</p:attrName>
                                            </p:attrNameLst>
                                          </p:cBhvr>
                                          <p:tavLst>
                                            <p:tav tm="0">
                                              <p:val>
                                                <p:strVal val="#ppt_y+#ppt_h/2"/>
                                              </p:val>
                                            </p:tav>
                                            <p:tav tm="100000">
                                              <p:val>
                                                <p:strVal val="#ppt_y"/>
                                              </p:val>
                                            </p:tav>
                                          </p:tavLst>
                                        </p:anim>
                                        <p:anim calcmode="lin" valueType="num">
                                          <p:cBhvr>
                                            <p:cTn id="39" dur="500" fill="hold"/>
                                            <p:tgtEl>
                                              <p:spTgt spid="30"/>
                                            </p:tgtEl>
                                            <p:attrNameLst>
                                              <p:attrName>ppt_w</p:attrName>
                                            </p:attrNameLst>
                                          </p:cBhvr>
                                          <p:tavLst>
                                            <p:tav tm="0">
                                              <p:val>
                                                <p:strVal val="#ppt_w"/>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childTnLst>
                                    </p:cTn>
                                  </p:par>
                                </p:childTnLst>
                              </p:cTn>
                            </p:par>
                            <p:par>
                              <p:cTn id="41" fill="hold">
                                <p:stCondLst>
                                  <p:cond delay="2500"/>
                                </p:stCondLst>
                                <p:childTnLst>
                                  <p:par>
                                    <p:cTn id="42" presetID="2" presetClass="entr" presetSubtype="4" accel="60000" fill="hold" grpId="0" nodeType="afterEffect" p14:presetBounceEnd="40000">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14:bounceEnd="40000">
                                          <p:cBhvr additive="base">
                                            <p:cTn id="44"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45" dur="500" fill="hold"/>
                                            <p:tgtEl>
                                              <p:spTgt spid="34"/>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down)">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up)">
                                          <p:cBhvr>
                                            <p:cTn id="61" dur="500"/>
                                            <p:tgtEl>
                                              <p:spTgt spid="33"/>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750"/>
                                            <p:tgtEl>
                                              <p:spTgt spid="36"/>
                                            </p:tgtEl>
                                          </p:cBhvr>
                                        </p:animEffect>
                                      </p:childTnLst>
                                    </p:cTn>
                                  </p:par>
                                </p:childTnLst>
                              </p:cTn>
                            </p:par>
                            <p:par>
                              <p:cTn id="66" fill="hold">
                                <p:stCondLst>
                                  <p:cond delay="1500"/>
                                </p:stCondLst>
                                <p:childTnLst>
                                  <p:par>
                                    <p:cTn id="67" presetID="2" presetClass="entr" presetSubtype="4" accel="60000" fill="hold" grpId="0" nodeType="afterEffect" p14:presetBounceEnd="40000">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14:bounceEnd="40000">
                                          <p:cBhvr additive="base">
                                            <p:cTn id="69" dur="500" fill="hold"/>
                                            <p:tgtEl>
                                              <p:spTgt spid="39"/>
                                            </p:tgtEl>
                                            <p:attrNameLst>
                                              <p:attrName>ppt_x</p:attrName>
                                            </p:attrNameLst>
                                          </p:cBhvr>
                                          <p:tavLst>
                                            <p:tav tm="0">
                                              <p:val>
                                                <p:strVal val="#ppt_x"/>
                                              </p:val>
                                            </p:tav>
                                            <p:tav tm="100000">
                                              <p:val>
                                                <p:strVal val="#ppt_x"/>
                                              </p:val>
                                            </p:tav>
                                          </p:tavLst>
                                        </p:anim>
                                        <p:anim calcmode="lin" valueType="num" p14:bounceEnd="40000">
                                          <p:cBhvr additive="base">
                                            <p:cTn id="70" dur="500" fill="hold"/>
                                            <p:tgtEl>
                                              <p:spTgt spid="39"/>
                                            </p:tgtEl>
                                            <p:attrNameLst>
                                              <p:attrName>ppt_y</p:attrName>
                                            </p:attrNameLst>
                                          </p:cBhvr>
                                          <p:tavLst>
                                            <p:tav tm="0">
                                              <p:val>
                                                <p:strVal val="1+#ppt_h/2"/>
                                              </p:val>
                                            </p:tav>
                                            <p:tav tm="100000">
                                              <p:val>
                                                <p:strVal val="#ppt_y"/>
                                              </p:val>
                                            </p:tav>
                                          </p:tavLst>
                                        </p:anim>
                                      </p:childTnLst>
                                    </p:cTn>
                                  </p:par>
                                </p:childTnLst>
                              </p:cTn>
                            </p:par>
                            <p:par>
                              <p:cTn id="71" fill="hold">
                                <p:stCondLst>
                                  <p:cond delay="200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40"/>
                                            </p:tgtEl>
                                            <p:attrNameLst>
                                              <p:attrName>style.visibility</p:attrName>
                                            </p:attrNameLst>
                                          </p:cBhvr>
                                          <p:to>
                                            <p:strVal val="visible"/>
                                          </p:to>
                                        </p:set>
                                        <p:anim calcmode="lin" valueType="num">
                                          <p:cBhvr>
                                            <p:cTn id="74" dur="500" fill="hold"/>
                                            <p:tgtEl>
                                              <p:spTgt spid="40"/>
                                            </p:tgtEl>
                                            <p:attrNameLst>
                                              <p:attrName>ppt_w</p:attrName>
                                            </p:attrNameLst>
                                          </p:cBhvr>
                                          <p:tavLst>
                                            <p:tav tm="0">
                                              <p:val>
                                                <p:fltVal val="0"/>
                                              </p:val>
                                            </p:tav>
                                            <p:tav tm="100000">
                                              <p:val>
                                                <p:strVal val="#ppt_w"/>
                                              </p:val>
                                            </p:tav>
                                          </p:tavLst>
                                        </p:anim>
                                        <p:anim calcmode="lin" valueType="num">
                                          <p:cBhvr>
                                            <p:cTn id="75" dur="500" fill="hold"/>
                                            <p:tgtEl>
                                              <p:spTgt spid="40"/>
                                            </p:tgtEl>
                                            <p:attrNameLst>
                                              <p:attrName>ppt_h</p:attrName>
                                            </p:attrNameLst>
                                          </p:cBhvr>
                                          <p:tavLst>
                                            <p:tav tm="0">
                                              <p:val>
                                                <p:fltVal val="0"/>
                                              </p:val>
                                            </p:tav>
                                            <p:tav tm="100000">
                                              <p:val>
                                                <p:strVal val="#ppt_h"/>
                                              </p:val>
                                            </p:tav>
                                          </p:tavLst>
                                        </p:anim>
                                        <p:animEffect transition="in" filter="fade">
                                          <p:cBhvr>
                                            <p:cTn id="76" dur="500"/>
                                            <p:tgtEl>
                                              <p:spTgt spid="4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down)">
                                          <p:cBhvr>
                                            <p:cTn id="81" dur="500"/>
                                            <p:tgtEl>
                                              <p:spTgt spid="3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left)">
                                          <p:cBhvr>
                                            <p:cTn id="90" dur="750"/>
                                            <p:tgtEl>
                                              <p:spTgt spid="41"/>
                                            </p:tgtEl>
                                          </p:cBhvr>
                                        </p:animEffect>
                                      </p:childTnLst>
                                    </p:cTn>
                                  </p:par>
                                </p:childTnLst>
                              </p:cTn>
                            </p:par>
                            <p:par>
                              <p:cTn id="91" fill="hold">
                                <p:stCondLst>
                                  <p:cond delay="1500"/>
                                </p:stCondLst>
                                <p:childTnLst>
                                  <p:par>
                                    <p:cTn id="92" presetID="2" presetClass="entr" presetSubtype="4" accel="60000" fill="hold" grpId="0" nodeType="afterEffect" p14:presetBounceEnd="40000">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14:bounceEnd="40000">
                                          <p:cBhvr additive="base">
                                            <p:cTn id="94" dur="5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95" dur="50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2000"/>
                                </p:stCondLst>
                                <p:childTnLst>
                                  <p:par>
                                    <p:cTn id="97" presetID="53" presetClass="entr" presetSubtype="16" fill="hold" grpId="0" nodeType="afterEffect">
                                      <p:stCondLst>
                                        <p:cond delay="0"/>
                                      </p:stCondLst>
                                      <p:iterate type="lt">
                                        <p:tmPct val="10000"/>
                                      </p:iterate>
                                      <p:childTnLst>
                                        <p:set>
                                          <p:cBhvr>
                                            <p:cTn id="98" dur="1" fill="hold">
                                              <p:stCondLst>
                                                <p:cond delay="0"/>
                                              </p:stCondLst>
                                            </p:cTn>
                                            <p:tgtEl>
                                              <p:spTgt spid="45"/>
                                            </p:tgtEl>
                                            <p:attrNameLst>
                                              <p:attrName>style.visibility</p:attrName>
                                            </p:attrNameLst>
                                          </p:cBhvr>
                                          <p:to>
                                            <p:strVal val="visible"/>
                                          </p:to>
                                        </p:set>
                                        <p:anim calcmode="lin" valueType="num">
                                          <p:cBhvr>
                                            <p:cTn id="99" dur="500" fill="hold"/>
                                            <p:tgtEl>
                                              <p:spTgt spid="45"/>
                                            </p:tgtEl>
                                            <p:attrNameLst>
                                              <p:attrName>ppt_w</p:attrName>
                                            </p:attrNameLst>
                                          </p:cBhvr>
                                          <p:tavLst>
                                            <p:tav tm="0">
                                              <p:val>
                                                <p:fltVal val="0"/>
                                              </p:val>
                                            </p:tav>
                                            <p:tav tm="100000">
                                              <p:val>
                                                <p:strVal val="#ppt_w"/>
                                              </p:val>
                                            </p:tav>
                                          </p:tavLst>
                                        </p:anim>
                                        <p:anim calcmode="lin" valueType="num">
                                          <p:cBhvr>
                                            <p:cTn id="100" dur="500" fill="hold"/>
                                            <p:tgtEl>
                                              <p:spTgt spid="45"/>
                                            </p:tgtEl>
                                            <p:attrNameLst>
                                              <p:attrName>ppt_h</p:attrName>
                                            </p:attrNameLst>
                                          </p:cBhvr>
                                          <p:tavLst>
                                            <p:tav tm="0">
                                              <p:val>
                                                <p:fltVal val="0"/>
                                              </p:val>
                                            </p:tav>
                                            <p:tav tm="100000">
                                              <p:val>
                                                <p:strVal val="#ppt_h"/>
                                              </p:val>
                                            </p:tav>
                                          </p:tavLst>
                                        </p:anim>
                                        <p:animEffect transition="in" filter="fade">
                                          <p:cBhvr>
                                            <p:cTn id="101" dur="500"/>
                                            <p:tgtEl>
                                              <p:spTgt spid="4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500"/>
                                            <p:tgtEl>
                                              <p:spTgt spid="43"/>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wipe(left)">
                                          <p:cBhvr>
                                            <p:cTn id="115" dur="750"/>
                                            <p:tgtEl>
                                              <p:spTgt spid="46"/>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wipe(left)">
                                          <p:cBhvr>
                                            <p:cTn id="120" dur="500"/>
                                            <p:tgtEl>
                                              <p:spTgt spid="47"/>
                                            </p:tgtEl>
                                          </p:cBhvr>
                                        </p:animEffect>
                                      </p:childTnLst>
                                    </p:cTn>
                                  </p:par>
                                </p:childTnLst>
                              </p:cTn>
                            </p:par>
                            <p:par>
                              <p:cTn id="121" fill="hold">
                                <p:stCondLst>
                                  <p:cond delay="500"/>
                                </p:stCondLst>
                                <p:childTnLst>
                                  <p:par>
                                    <p:cTn id="122" presetID="2" presetClass="entr" presetSubtype="4" accel="60000" fill="hold" grpId="0" nodeType="afterEffect" p14:presetBounceEnd="40000">
                                      <p:stCondLst>
                                        <p:cond delay="0"/>
                                      </p:stCondLst>
                                      <p:childTnLst>
                                        <p:set>
                                          <p:cBhvr>
                                            <p:cTn id="123" dur="1" fill="hold">
                                              <p:stCondLst>
                                                <p:cond delay="0"/>
                                              </p:stCondLst>
                                            </p:cTn>
                                            <p:tgtEl>
                                              <p:spTgt spid="49"/>
                                            </p:tgtEl>
                                            <p:attrNameLst>
                                              <p:attrName>style.visibility</p:attrName>
                                            </p:attrNameLst>
                                          </p:cBhvr>
                                          <p:to>
                                            <p:strVal val="visible"/>
                                          </p:to>
                                        </p:set>
                                        <p:anim calcmode="lin" valueType="num" p14:bounceEnd="40000">
                                          <p:cBhvr additive="base">
                                            <p:cTn id="124" dur="500" fill="hold"/>
                                            <p:tgtEl>
                                              <p:spTgt spid="49"/>
                                            </p:tgtEl>
                                            <p:attrNameLst>
                                              <p:attrName>ppt_x</p:attrName>
                                            </p:attrNameLst>
                                          </p:cBhvr>
                                          <p:tavLst>
                                            <p:tav tm="0">
                                              <p:val>
                                                <p:strVal val="#ppt_x"/>
                                              </p:val>
                                            </p:tav>
                                            <p:tav tm="100000">
                                              <p:val>
                                                <p:strVal val="#ppt_x"/>
                                              </p:val>
                                            </p:tav>
                                          </p:tavLst>
                                        </p:anim>
                                        <p:anim calcmode="lin" valueType="num" p14:bounceEnd="40000">
                                          <p:cBhvr additive="base">
                                            <p:cTn id="12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7" presetClass="entr" presetSubtype="0" fill="hold" nodeType="click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fade">
                                          <p:cBhvr>
                                            <p:cTn id="130" dur="1000"/>
                                            <p:tgtEl>
                                              <p:spTgt spid="2"/>
                                            </p:tgtEl>
                                          </p:cBhvr>
                                        </p:animEffect>
                                        <p:anim calcmode="lin" valueType="num">
                                          <p:cBhvr>
                                            <p:cTn id="131" dur="1000" fill="hold"/>
                                            <p:tgtEl>
                                              <p:spTgt spid="2"/>
                                            </p:tgtEl>
                                            <p:attrNameLst>
                                              <p:attrName>ppt_x</p:attrName>
                                            </p:attrNameLst>
                                          </p:cBhvr>
                                          <p:tavLst>
                                            <p:tav tm="0">
                                              <p:val>
                                                <p:strVal val="#ppt_x"/>
                                              </p:val>
                                            </p:tav>
                                            <p:tav tm="100000">
                                              <p:val>
                                                <p:strVal val="#ppt_x"/>
                                              </p:val>
                                            </p:tav>
                                          </p:tavLst>
                                        </p:anim>
                                        <p:anim calcmode="lin" valueType="num">
                                          <p:cBhvr>
                                            <p:cTn id="132" dur="1000" fill="hold"/>
                                            <p:tgtEl>
                                              <p:spTgt spid="2"/>
                                            </p:tgtEl>
                                            <p:attrNameLst>
                                              <p:attrName>ppt_y</p:attrName>
                                            </p:attrNameLst>
                                          </p:cBhvr>
                                          <p:tavLst>
                                            <p:tav tm="0">
                                              <p:val>
                                                <p:strVal val="#ppt_y-.1"/>
                                              </p:val>
                                            </p:tav>
                                            <p:tav tm="100000">
                                              <p:val>
                                                <p:strVal val="#ppt_y"/>
                                              </p:val>
                                            </p:tav>
                                          </p:tavLst>
                                        </p:anim>
                                      </p:childTnLst>
                                    </p:cTn>
                                  </p:par>
                                </p:childTnLst>
                              </p:cTn>
                            </p:par>
                            <p:par>
                              <p:cTn id="133" fill="hold">
                                <p:stCondLst>
                                  <p:cond delay="1000"/>
                                </p:stCondLst>
                                <p:childTnLst>
                                  <p:par>
                                    <p:cTn id="134" presetID="53" presetClass="entr" presetSubtype="16" fill="hold" grpId="0" nodeType="afterEffect">
                                      <p:stCondLst>
                                        <p:cond delay="0"/>
                                      </p:stCondLst>
                                      <p:iterate type="lt">
                                        <p:tmPct val="10000"/>
                                      </p:iterate>
                                      <p:childTnLst>
                                        <p:set>
                                          <p:cBhvr>
                                            <p:cTn id="135" dur="1" fill="hold">
                                              <p:stCondLst>
                                                <p:cond delay="0"/>
                                              </p:stCondLst>
                                            </p:cTn>
                                            <p:tgtEl>
                                              <p:spTgt spid="51"/>
                                            </p:tgtEl>
                                            <p:attrNameLst>
                                              <p:attrName>style.visibility</p:attrName>
                                            </p:attrNameLst>
                                          </p:cBhvr>
                                          <p:to>
                                            <p:strVal val="visible"/>
                                          </p:to>
                                        </p:set>
                                        <p:anim calcmode="lin" valueType="num">
                                          <p:cBhvr>
                                            <p:cTn id="136" dur="500" fill="hold"/>
                                            <p:tgtEl>
                                              <p:spTgt spid="51"/>
                                            </p:tgtEl>
                                            <p:attrNameLst>
                                              <p:attrName>ppt_w</p:attrName>
                                            </p:attrNameLst>
                                          </p:cBhvr>
                                          <p:tavLst>
                                            <p:tav tm="0">
                                              <p:val>
                                                <p:fltVal val="0"/>
                                              </p:val>
                                            </p:tav>
                                            <p:tav tm="100000">
                                              <p:val>
                                                <p:strVal val="#ppt_w"/>
                                              </p:val>
                                            </p:tav>
                                          </p:tavLst>
                                        </p:anim>
                                        <p:anim calcmode="lin" valueType="num">
                                          <p:cBhvr>
                                            <p:cTn id="137" dur="500" fill="hold"/>
                                            <p:tgtEl>
                                              <p:spTgt spid="51"/>
                                            </p:tgtEl>
                                            <p:attrNameLst>
                                              <p:attrName>ppt_h</p:attrName>
                                            </p:attrNameLst>
                                          </p:cBhvr>
                                          <p:tavLst>
                                            <p:tav tm="0">
                                              <p:val>
                                                <p:fltVal val="0"/>
                                              </p:val>
                                            </p:tav>
                                            <p:tav tm="100000">
                                              <p:val>
                                                <p:strVal val="#ppt_h"/>
                                              </p:val>
                                            </p:tav>
                                          </p:tavLst>
                                        </p:anim>
                                        <p:animEffect transition="in" filter="fade">
                                          <p:cBhvr>
                                            <p:cTn id="138" dur="500"/>
                                            <p:tgtEl>
                                              <p:spTgt spid="51"/>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grpId="0" nodeType="clickEffect">
                                      <p:stCondLst>
                                        <p:cond delay="0"/>
                                      </p:stCondLst>
                                      <p:childTnLst>
                                        <p:set>
                                          <p:cBhvr>
                                            <p:cTn id="142" dur="1" fill="hold">
                                              <p:stCondLst>
                                                <p:cond delay="0"/>
                                              </p:stCondLst>
                                            </p:cTn>
                                            <p:tgtEl>
                                              <p:spTgt spid="48"/>
                                            </p:tgtEl>
                                            <p:attrNameLst>
                                              <p:attrName>style.visibility</p:attrName>
                                            </p:attrNameLst>
                                          </p:cBhvr>
                                          <p:to>
                                            <p:strVal val="visible"/>
                                          </p:to>
                                        </p:set>
                                        <p:animEffect transition="in" filter="wipe(up)">
                                          <p:cBhvr>
                                            <p:cTn id="143" dur="500"/>
                                            <p:tgtEl>
                                              <p:spTgt spid="48"/>
                                            </p:tgtEl>
                                          </p:cBhvr>
                                        </p:animEffect>
                                      </p:childTnLst>
                                    </p:cTn>
                                  </p:par>
                                </p:childTnLst>
                              </p:cTn>
                            </p:par>
                            <p:par>
                              <p:cTn id="144" fill="hold">
                                <p:stCondLst>
                                  <p:cond delay="500"/>
                                </p:stCondLst>
                                <p:childTnLst>
                                  <p:par>
                                    <p:cTn id="145" presetID="22" presetClass="entr" presetSubtype="8" fill="hold" grpId="0" nodeType="afterEffect">
                                      <p:stCondLst>
                                        <p:cond delay="0"/>
                                      </p:stCondLst>
                                      <p:childTnLst>
                                        <p:set>
                                          <p:cBhvr>
                                            <p:cTn id="146" dur="1" fill="hold">
                                              <p:stCondLst>
                                                <p:cond delay="0"/>
                                              </p:stCondLst>
                                            </p:cTn>
                                            <p:tgtEl>
                                              <p:spTgt spid="52"/>
                                            </p:tgtEl>
                                            <p:attrNameLst>
                                              <p:attrName>style.visibility</p:attrName>
                                            </p:attrNameLst>
                                          </p:cBhvr>
                                          <p:to>
                                            <p:strVal val="visible"/>
                                          </p:to>
                                        </p:set>
                                        <p:animEffect transition="in" filter="wipe(left)">
                                          <p:cBhvr>
                                            <p:cTn id="147"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8" grpId="0" animBg="1"/>
          <p:bldP spid="30" grpId="0" animBg="1"/>
          <p:bldP spid="33" grpId="0" animBg="1"/>
          <p:bldP spid="34" grpId="0" animBg="1"/>
          <p:bldP spid="35" grpId="0"/>
          <p:bldP spid="36" grpId="0"/>
          <p:bldP spid="38" grpId="0" animBg="1"/>
          <p:bldP spid="39" grpId="0" animBg="1"/>
          <p:bldP spid="40" grpId="0"/>
          <p:bldP spid="41" grpId="0"/>
          <p:bldP spid="43" grpId="0" animBg="1"/>
          <p:bldP spid="44" grpId="0" animBg="1"/>
          <p:bldP spid="45" grpId="0"/>
          <p:bldP spid="46" grpId="0"/>
          <p:bldP spid="48" grpId="0" animBg="1"/>
          <p:bldP spid="49" grpId="0" animBg="1"/>
          <p:bldP spid="51" grpId="0"/>
          <p:bldP spid="52" grpId="0"/>
          <p:bldP spid="5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50"/>
                                            <p:tgtEl>
                                              <p:spTgt spid="4"/>
                                            </p:tgtEl>
                                          </p:cBhvr>
                                        </p:animEffect>
                                      </p:childTnLst>
                                    </p:cTn>
                                  </p:par>
                                  <p:par>
                                    <p:cTn id="11" presetID="42" presetClass="path" presetSubtype="0" accel="50000" decel="50000" fill="hold" nodeType="withEffect">
                                      <p:stCondLst>
                                        <p:cond delay="0"/>
                                      </p:stCondLst>
                                      <p:childTnLst>
                                        <p:animMotion origin="layout" path="M -2.08333E-6 2.22222E-6 L -2.08333E-6 0.0743 " pathEditMode="relative" rAng="0" ptsTypes="AA">
                                          <p:cBhvr>
                                            <p:cTn id="12" dur="1250" spd="-100000" fill="hold"/>
                                            <p:tgtEl>
                                              <p:spTgt spid="4"/>
                                            </p:tgtEl>
                                            <p:attrNameLst>
                                              <p:attrName>ppt_x</p:attrName>
                                              <p:attrName>ppt_y</p:attrName>
                                            </p:attrNameLst>
                                          </p:cBhvr>
                                          <p:rCtr x="0" y="3704"/>
                                        </p:animMotion>
                                      </p:childTnLst>
                                    </p:cTn>
                                  </p:par>
                                </p:childTnLst>
                              </p:cTn>
                            </p:par>
                            <p:par>
                              <p:cTn id="13" fill="hold">
                                <p:stCondLst>
                                  <p:cond delay="500"/>
                                </p:stCondLst>
                                <p:childTnLst>
                                  <p:par>
                                    <p:cTn id="14" presetID="17"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ppt_h/2"/>
                                              </p:val>
                                            </p:tav>
                                            <p:tav tm="100000">
                                              <p:val>
                                                <p:strVal val="#ppt_y"/>
                                              </p:val>
                                            </p:tav>
                                          </p:tavLst>
                                        </p:anim>
                                        <p:anim calcmode="lin" valueType="num">
                                          <p:cBhvr>
                                            <p:cTn id="18" dur="500" fill="hold"/>
                                            <p:tgtEl>
                                              <p:spTgt spid="24"/>
                                            </p:tgtEl>
                                            <p:attrNameLst>
                                              <p:attrName>ppt_w</p:attrName>
                                            </p:attrNameLst>
                                          </p:cBhvr>
                                          <p:tavLst>
                                            <p:tav tm="0">
                                              <p:val>
                                                <p:strVal val="#ppt_w"/>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17" presetClass="entr" presetSubtype="4"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ppt_h/2"/>
                                              </p:val>
                                            </p:tav>
                                            <p:tav tm="100000">
                                              <p:val>
                                                <p:strVal val="#ppt_y"/>
                                              </p:val>
                                            </p:tav>
                                          </p:tavLst>
                                        </p:anim>
                                        <p:anim calcmode="lin" valueType="num">
                                          <p:cBhvr>
                                            <p:cTn id="25" dur="500" fill="hold"/>
                                            <p:tgtEl>
                                              <p:spTgt spid="26"/>
                                            </p:tgtEl>
                                            <p:attrNameLst>
                                              <p:attrName>ppt_w</p:attrName>
                                            </p:attrNameLst>
                                          </p:cBhvr>
                                          <p:tavLst>
                                            <p:tav tm="0">
                                              <p:val>
                                                <p:strVal val="#ppt_w"/>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17" presetClass="entr" presetSubtype="4"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ppt_x</p:attrName>
                                            </p:attrNameLst>
                                          </p:cBhvr>
                                          <p:tavLst>
                                            <p:tav tm="0">
                                              <p:val>
                                                <p:strVal val="#ppt_x"/>
                                              </p:val>
                                            </p:tav>
                                            <p:tav tm="100000">
                                              <p:val>
                                                <p:strVal val="#ppt_x"/>
                                              </p:val>
                                            </p:tav>
                                          </p:tavLst>
                                        </p:anim>
                                        <p:anim calcmode="lin" valueType="num">
                                          <p:cBhvr>
                                            <p:cTn id="31" dur="500" fill="hold"/>
                                            <p:tgtEl>
                                              <p:spTgt spid="28"/>
                                            </p:tgtEl>
                                            <p:attrNameLst>
                                              <p:attrName>ppt_y</p:attrName>
                                            </p:attrNameLst>
                                          </p:cBhvr>
                                          <p:tavLst>
                                            <p:tav tm="0">
                                              <p:val>
                                                <p:strVal val="#ppt_y+#ppt_h/2"/>
                                              </p:val>
                                            </p:tav>
                                            <p:tav tm="100000">
                                              <p:val>
                                                <p:strVal val="#ppt_y"/>
                                              </p:val>
                                            </p:tav>
                                          </p:tavLst>
                                        </p:anim>
                                        <p:anim calcmode="lin" valueType="num">
                                          <p:cBhvr>
                                            <p:cTn id="32" dur="500" fill="hold"/>
                                            <p:tgtEl>
                                              <p:spTgt spid="28"/>
                                            </p:tgtEl>
                                            <p:attrNameLst>
                                              <p:attrName>ppt_w</p:attrName>
                                            </p:attrNameLst>
                                          </p:cBhvr>
                                          <p:tavLst>
                                            <p:tav tm="0">
                                              <p:val>
                                                <p:strVal val="#ppt_w"/>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childTnLst>
                                    </p:cTn>
                                  </p:par>
                                </p:childTnLst>
                              </p:cTn>
                            </p:par>
                            <p:par>
                              <p:cTn id="34" fill="hold">
                                <p:stCondLst>
                                  <p:cond delay="2000"/>
                                </p:stCondLst>
                                <p:childTnLst>
                                  <p:par>
                                    <p:cTn id="35" presetID="17" presetClass="entr" presetSubtype="4"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ppt_x</p:attrName>
                                            </p:attrNameLst>
                                          </p:cBhvr>
                                          <p:tavLst>
                                            <p:tav tm="0">
                                              <p:val>
                                                <p:strVal val="#ppt_x"/>
                                              </p:val>
                                            </p:tav>
                                            <p:tav tm="100000">
                                              <p:val>
                                                <p:strVal val="#ppt_x"/>
                                              </p:val>
                                            </p:tav>
                                          </p:tavLst>
                                        </p:anim>
                                        <p:anim calcmode="lin" valueType="num">
                                          <p:cBhvr>
                                            <p:cTn id="38" dur="500" fill="hold"/>
                                            <p:tgtEl>
                                              <p:spTgt spid="30"/>
                                            </p:tgtEl>
                                            <p:attrNameLst>
                                              <p:attrName>ppt_y</p:attrName>
                                            </p:attrNameLst>
                                          </p:cBhvr>
                                          <p:tavLst>
                                            <p:tav tm="0">
                                              <p:val>
                                                <p:strVal val="#ppt_y+#ppt_h/2"/>
                                              </p:val>
                                            </p:tav>
                                            <p:tav tm="100000">
                                              <p:val>
                                                <p:strVal val="#ppt_y"/>
                                              </p:val>
                                            </p:tav>
                                          </p:tavLst>
                                        </p:anim>
                                        <p:anim calcmode="lin" valueType="num">
                                          <p:cBhvr>
                                            <p:cTn id="39" dur="500" fill="hold"/>
                                            <p:tgtEl>
                                              <p:spTgt spid="30"/>
                                            </p:tgtEl>
                                            <p:attrNameLst>
                                              <p:attrName>ppt_w</p:attrName>
                                            </p:attrNameLst>
                                          </p:cBhvr>
                                          <p:tavLst>
                                            <p:tav tm="0">
                                              <p:val>
                                                <p:strVal val="#ppt_w"/>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childTnLst>
                                    </p:cTn>
                                  </p:par>
                                </p:childTnLst>
                              </p:cTn>
                            </p:par>
                            <p:par>
                              <p:cTn id="41" fill="hold">
                                <p:stCondLst>
                                  <p:cond delay="2500"/>
                                </p:stCondLst>
                                <p:childTnLst>
                                  <p:par>
                                    <p:cTn id="42" presetID="2" presetClass="entr" presetSubtype="4" accel="6000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down)">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up)">
                                          <p:cBhvr>
                                            <p:cTn id="61" dur="500"/>
                                            <p:tgtEl>
                                              <p:spTgt spid="33"/>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750"/>
                                            <p:tgtEl>
                                              <p:spTgt spid="36"/>
                                            </p:tgtEl>
                                          </p:cBhvr>
                                        </p:animEffect>
                                      </p:childTnLst>
                                    </p:cTn>
                                  </p:par>
                                </p:childTnLst>
                              </p:cTn>
                            </p:par>
                            <p:par>
                              <p:cTn id="66" fill="hold">
                                <p:stCondLst>
                                  <p:cond delay="1500"/>
                                </p:stCondLst>
                                <p:childTnLst>
                                  <p:par>
                                    <p:cTn id="67" presetID="2" presetClass="entr" presetSubtype="4" accel="60000"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fill="hold"/>
                                            <p:tgtEl>
                                              <p:spTgt spid="39"/>
                                            </p:tgtEl>
                                            <p:attrNameLst>
                                              <p:attrName>ppt_x</p:attrName>
                                            </p:attrNameLst>
                                          </p:cBhvr>
                                          <p:tavLst>
                                            <p:tav tm="0">
                                              <p:val>
                                                <p:strVal val="#ppt_x"/>
                                              </p:val>
                                            </p:tav>
                                            <p:tav tm="100000">
                                              <p:val>
                                                <p:strVal val="#ppt_x"/>
                                              </p:val>
                                            </p:tav>
                                          </p:tavLst>
                                        </p:anim>
                                        <p:anim calcmode="lin" valueType="num">
                                          <p:cBhvr additive="base">
                                            <p:cTn id="70" dur="500" fill="hold"/>
                                            <p:tgtEl>
                                              <p:spTgt spid="39"/>
                                            </p:tgtEl>
                                            <p:attrNameLst>
                                              <p:attrName>ppt_y</p:attrName>
                                            </p:attrNameLst>
                                          </p:cBhvr>
                                          <p:tavLst>
                                            <p:tav tm="0">
                                              <p:val>
                                                <p:strVal val="1+#ppt_h/2"/>
                                              </p:val>
                                            </p:tav>
                                            <p:tav tm="100000">
                                              <p:val>
                                                <p:strVal val="#ppt_y"/>
                                              </p:val>
                                            </p:tav>
                                          </p:tavLst>
                                        </p:anim>
                                      </p:childTnLst>
                                    </p:cTn>
                                  </p:par>
                                </p:childTnLst>
                              </p:cTn>
                            </p:par>
                            <p:par>
                              <p:cTn id="71" fill="hold">
                                <p:stCondLst>
                                  <p:cond delay="200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40"/>
                                            </p:tgtEl>
                                            <p:attrNameLst>
                                              <p:attrName>style.visibility</p:attrName>
                                            </p:attrNameLst>
                                          </p:cBhvr>
                                          <p:to>
                                            <p:strVal val="visible"/>
                                          </p:to>
                                        </p:set>
                                        <p:anim calcmode="lin" valueType="num">
                                          <p:cBhvr>
                                            <p:cTn id="74" dur="500" fill="hold"/>
                                            <p:tgtEl>
                                              <p:spTgt spid="40"/>
                                            </p:tgtEl>
                                            <p:attrNameLst>
                                              <p:attrName>ppt_w</p:attrName>
                                            </p:attrNameLst>
                                          </p:cBhvr>
                                          <p:tavLst>
                                            <p:tav tm="0">
                                              <p:val>
                                                <p:fltVal val="0"/>
                                              </p:val>
                                            </p:tav>
                                            <p:tav tm="100000">
                                              <p:val>
                                                <p:strVal val="#ppt_w"/>
                                              </p:val>
                                            </p:tav>
                                          </p:tavLst>
                                        </p:anim>
                                        <p:anim calcmode="lin" valueType="num">
                                          <p:cBhvr>
                                            <p:cTn id="75" dur="500" fill="hold"/>
                                            <p:tgtEl>
                                              <p:spTgt spid="40"/>
                                            </p:tgtEl>
                                            <p:attrNameLst>
                                              <p:attrName>ppt_h</p:attrName>
                                            </p:attrNameLst>
                                          </p:cBhvr>
                                          <p:tavLst>
                                            <p:tav tm="0">
                                              <p:val>
                                                <p:fltVal val="0"/>
                                              </p:val>
                                            </p:tav>
                                            <p:tav tm="100000">
                                              <p:val>
                                                <p:strVal val="#ppt_h"/>
                                              </p:val>
                                            </p:tav>
                                          </p:tavLst>
                                        </p:anim>
                                        <p:animEffect transition="in" filter="fade">
                                          <p:cBhvr>
                                            <p:cTn id="76" dur="500"/>
                                            <p:tgtEl>
                                              <p:spTgt spid="4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down)">
                                          <p:cBhvr>
                                            <p:cTn id="81" dur="500"/>
                                            <p:tgtEl>
                                              <p:spTgt spid="3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left)">
                                          <p:cBhvr>
                                            <p:cTn id="90" dur="750"/>
                                            <p:tgtEl>
                                              <p:spTgt spid="41"/>
                                            </p:tgtEl>
                                          </p:cBhvr>
                                        </p:animEffect>
                                      </p:childTnLst>
                                    </p:cTn>
                                  </p:par>
                                </p:childTnLst>
                              </p:cTn>
                            </p:par>
                            <p:par>
                              <p:cTn id="91" fill="hold">
                                <p:stCondLst>
                                  <p:cond delay="1500"/>
                                </p:stCondLst>
                                <p:childTnLst>
                                  <p:par>
                                    <p:cTn id="92" presetID="2" presetClass="entr" presetSubtype="4" accel="60000"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500" fill="hold"/>
                                            <p:tgtEl>
                                              <p:spTgt spid="44"/>
                                            </p:tgtEl>
                                            <p:attrNameLst>
                                              <p:attrName>ppt_x</p:attrName>
                                            </p:attrNameLst>
                                          </p:cBhvr>
                                          <p:tavLst>
                                            <p:tav tm="0">
                                              <p:val>
                                                <p:strVal val="#ppt_x"/>
                                              </p:val>
                                            </p:tav>
                                            <p:tav tm="100000">
                                              <p:val>
                                                <p:strVal val="#ppt_x"/>
                                              </p:val>
                                            </p:tav>
                                          </p:tavLst>
                                        </p:anim>
                                        <p:anim calcmode="lin" valueType="num">
                                          <p:cBhvr additive="base">
                                            <p:cTn id="95" dur="50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2000"/>
                                </p:stCondLst>
                                <p:childTnLst>
                                  <p:par>
                                    <p:cTn id="97" presetID="53" presetClass="entr" presetSubtype="16" fill="hold" grpId="0" nodeType="afterEffect">
                                      <p:stCondLst>
                                        <p:cond delay="0"/>
                                      </p:stCondLst>
                                      <p:iterate type="lt">
                                        <p:tmPct val="10000"/>
                                      </p:iterate>
                                      <p:childTnLst>
                                        <p:set>
                                          <p:cBhvr>
                                            <p:cTn id="98" dur="1" fill="hold">
                                              <p:stCondLst>
                                                <p:cond delay="0"/>
                                              </p:stCondLst>
                                            </p:cTn>
                                            <p:tgtEl>
                                              <p:spTgt spid="45"/>
                                            </p:tgtEl>
                                            <p:attrNameLst>
                                              <p:attrName>style.visibility</p:attrName>
                                            </p:attrNameLst>
                                          </p:cBhvr>
                                          <p:to>
                                            <p:strVal val="visible"/>
                                          </p:to>
                                        </p:set>
                                        <p:anim calcmode="lin" valueType="num">
                                          <p:cBhvr>
                                            <p:cTn id="99" dur="500" fill="hold"/>
                                            <p:tgtEl>
                                              <p:spTgt spid="45"/>
                                            </p:tgtEl>
                                            <p:attrNameLst>
                                              <p:attrName>ppt_w</p:attrName>
                                            </p:attrNameLst>
                                          </p:cBhvr>
                                          <p:tavLst>
                                            <p:tav tm="0">
                                              <p:val>
                                                <p:fltVal val="0"/>
                                              </p:val>
                                            </p:tav>
                                            <p:tav tm="100000">
                                              <p:val>
                                                <p:strVal val="#ppt_w"/>
                                              </p:val>
                                            </p:tav>
                                          </p:tavLst>
                                        </p:anim>
                                        <p:anim calcmode="lin" valueType="num">
                                          <p:cBhvr>
                                            <p:cTn id="100" dur="500" fill="hold"/>
                                            <p:tgtEl>
                                              <p:spTgt spid="45"/>
                                            </p:tgtEl>
                                            <p:attrNameLst>
                                              <p:attrName>ppt_h</p:attrName>
                                            </p:attrNameLst>
                                          </p:cBhvr>
                                          <p:tavLst>
                                            <p:tav tm="0">
                                              <p:val>
                                                <p:fltVal val="0"/>
                                              </p:val>
                                            </p:tav>
                                            <p:tav tm="100000">
                                              <p:val>
                                                <p:strVal val="#ppt_h"/>
                                              </p:val>
                                            </p:tav>
                                          </p:tavLst>
                                        </p:anim>
                                        <p:animEffect transition="in" filter="fade">
                                          <p:cBhvr>
                                            <p:cTn id="101" dur="500"/>
                                            <p:tgtEl>
                                              <p:spTgt spid="4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500"/>
                                            <p:tgtEl>
                                              <p:spTgt spid="43"/>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wipe(left)">
                                          <p:cBhvr>
                                            <p:cTn id="115" dur="750"/>
                                            <p:tgtEl>
                                              <p:spTgt spid="46"/>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wipe(left)">
                                          <p:cBhvr>
                                            <p:cTn id="120" dur="500"/>
                                            <p:tgtEl>
                                              <p:spTgt spid="47"/>
                                            </p:tgtEl>
                                          </p:cBhvr>
                                        </p:animEffect>
                                      </p:childTnLst>
                                    </p:cTn>
                                  </p:par>
                                </p:childTnLst>
                              </p:cTn>
                            </p:par>
                            <p:par>
                              <p:cTn id="121" fill="hold">
                                <p:stCondLst>
                                  <p:cond delay="500"/>
                                </p:stCondLst>
                                <p:childTnLst>
                                  <p:par>
                                    <p:cTn id="122" presetID="2" presetClass="entr" presetSubtype="4" accel="60000"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 calcmode="lin" valueType="num">
                                          <p:cBhvr additive="base">
                                            <p:cTn id="124" dur="500" fill="hold"/>
                                            <p:tgtEl>
                                              <p:spTgt spid="49"/>
                                            </p:tgtEl>
                                            <p:attrNameLst>
                                              <p:attrName>ppt_x</p:attrName>
                                            </p:attrNameLst>
                                          </p:cBhvr>
                                          <p:tavLst>
                                            <p:tav tm="0">
                                              <p:val>
                                                <p:strVal val="#ppt_x"/>
                                              </p:val>
                                            </p:tav>
                                            <p:tav tm="100000">
                                              <p:val>
                                                <p:strVal val="#ppt_x"/>
                                              </p:val>
                                            </p:tav>
                                          </p:tavLst>
                                        </p:anim>
                                        <p:anim calcmode="lin" valueType="num">
                                          <p:cBhvr additive="base">
                                            <p:cTn id="12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7" presetClass="entr" presetSubtype="0" fill="hold" nodeType="click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fade">
                                          <p:cBhvr>
                                            <p:cTn id="130" dur="1000"/>
                                            <p:tgtEl>
                                              <p:spTgt spid="2"/>
                                            </p:tgtEl>
                                          </p:cBhvr>
                                        </p:animEffect>
                                        <p:anim calcmode="lin" valueType="num">
                                          <p:cBhvr>
                                            <p:cTn id="131" dur="1000" fill="hold"/>
                                            <p:tgtEl>
                                              <p:spTgt spid="2"/>
                                            </p:tgtEl>
                                            <p:attrNameLst>
                                              <p:attrName>ppt_x</p:attrName>
                                            </p:attrNameLst>
                                          </p:cBhvr>
                                          <p:tavLst>
                                            <p:tav tm="0">
                                              <p:val>
                                                <p:strVal val="#ppt_x"/>
                                              </p:val>
                                            </p:tav>
                                            <p:tav tm="100000">
                                              <p:val>
                                                <p:strVal val="#ppt_x"/>
                                              </p:val>
                                            </p:tav>
                                          </p:tavLst>
                                        </p:anim>
                                        <p:anim calcmode="lin" valueType="num">
                                          <p:cBhvr>
                                            <p:cTn id="132" dur="1000" fill="hold"/>
                                            <p:tgtEl>
                                              <p:spTgt spid="2"/>
                                            </p:tgtEl>
                                            <p:attrNameLst>
                                              <p:attrName>ppt_y</p:attrName>
                                            </p:attrNameLst>
                                          </p:cBhvr>
                                          <p:tavLst>
                                            <p:tav tm="0">
                                              <p:val>
                                                <p:strVal val="#ppt_y-.1"/>
                                              </p:val>
                                            </p:tav>
                                            <p:tav tm="100000">
                                              <p:val>
                                                <p:strVal val="#ppt_y"/>
                                              </p:val>
                                            </p:tav>
                                          </p:tavLst>
                                        </p:anim>
                                      </p:childTnLst>
                                    </p:cTn>
                                  </p:par>
                                </p:childTnLst>
                              </p:cTn>
                            </p:par>
                            <p:par>
                              <p:cTn id="133" fill="hold">
                                <p:stCondLst>
                                  <p:cond delay="1000"/>
                                </p:stCondLst>
                                <p:childTnLst>
                                  <p:par>
                                    <p:cTn id="134" presetID="53" presetClass="entr" presetSubtype="16" fill="hold" grpId="0" nodeType="afterEffect">
                                      <p:stCondLst>
                                        <p:cond delay="0"/>
                                      </p:stCondLst>
                                      <p:iterate type="lt">
                                        <p:tmPct val="10000"/>
                                      </p:iterate>
                                      <p:childTnLst>
                                        <p:set>
                                          <p:cBhvr>
                                            <p:cTn id="135" dur="1" fill="hold">
                                              <p:stCondLst>
                                                <p:cond delay="0"/>
                                              </p:stCondLst>
                                            </p:cTn>
                                            <p:tgtEl>
                                              <p:spTgt spid="51"/>
                                            </p:tgtEl>
                                            <p:attrNameLst>
                                              <p:attrName>style.visibility</p:attrName>
                                            </p:attrNameLst>
                                          </p:cBhvr>
                                          <p:to>
                                            <p:strVal val="visible"/>
                                          </p:to>
                                        </p:set>
                                        <p:anim calcmode="lin" valueType="num">
                                          <p:cBhvr>
                                            <p:cTn id="136" dur="500" fill="hold"/>
                                            <p:tgtEl>
                                              <p:spTgt spid="51"/>
                                            </p:tgtEl>
                                            <p:attrNameLst>
                                              <p:attrName>ppt_w</p:attrName>
                                            </p:attrNameLst>
                                          </p:cBhvr>
                                          <p:tavLst>
                                            <p:tav tm="0">
                                              <p:val>
                                                <p:fltVal val="0"/>
                                              </p:val>
                                            </p:tav>
                                            <p:tav tm="100000">
                                              <p:val>
                                                <p:strVal val="#ppt_w"/>
                                              </p:val>
                                            </p:tav>
                                          </p:tavLst>
                                        </p:anim>
                                        <p:anim calcmode="lin" valueType="num">
                                          <p:cBhvr>
                                            <p:cTn id="137" dur="500" fill="hold"/>
                                            <p:tgtEl>
                                              <p:spTgt spid="51"/>
                                            </p:tgtEl>
                                            <p:attrNameLst>
                                              <p:attrName>ppt_h</p:attrName>
                                            </p:attrNameLst>
                                          </p:cBhvr>
                                          <p:tavLst>
                                            <p:tav tm="0">
                                              <p:val>
                                                <p:fltVal val="0"/>
                                              </p:val>
                                            </p:tav>
                                            <p:tav tm="100000">
                                              <p:val>
                                                <p:strVal val="#ppt_h"/>
                                              </p:val>
                                            </p:tav>
                                          </p:tavLst>
                                        </p:anim>
                                        <p:animEffect transition="in" filter="fade">
                                          <p:cBhvr>
                                            <p:cTn id="138" dur="500"/>
                                            <p:tgtEl>
                                              <p:spTgt spid="51"/>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grpId="0" nodeType="clickEffect">
                                      <p:stCondLst>
                                        <p:cond delay="0"/>
                                      </p:stCondLst>
                                      <p:childTnLst>
                                        <p:set>
                                          <p:cBhvr>
                                            <p:cTn id="142" dur="1" fill="hold">
                                              <p:stCondLst>
                                                <p:cond delay="0"/>
                                              </p:stCondLst>
                                            </p:cTn>
                                            <p:tgtEl>
                                              <p:spTgt spid="48"/>
                                            </p:tgtEl>
                                            <p:attrNameLst>
                                              <p:attrName>style.visibility</p:attrName>
                                            </p:attrNameLst>
                                          </p:cBhvr>
                                          <p:to>
                                            <p:strVal val="visible"/>
                                          </p:to>
                                        </p:set>
                                        <p:animEffect transition="in" filter="wipe(up)">
                                          <p:cBhvr>
                                            <p:cTn id="143" dur="500"/>
                                            <p:tgtEl>
                                              <p:spTgt spid="48"/>
                                            </p:tgtEl>
                                          </p:cBhvr>
                                        </p:animEffect>
                                      </p:childTnLst>
                                    </p:cTn>
                                  </p:par>
                                </p:childTnLst>
                              </p:cTn>
                            </p:par>
                            <p:par>
                              <p:cTn id="144" fill="hold">
                                <p:stCondLst>
                                  <p:cond delay="500"/>
                                </p:stCondLst>
                                <p:childTnLst>
                                  <p:par>
                                    <p:cTn id="145" presetID="22" presetClass="entr" presetSubtype="8" fill="hold" grpId="0" nodeType="afterEffect">
                                      <p:stCondLst>
                                        <p:cond delay="0"/>
                                      </p:stCondLst>
                                      <p:childTnLst>
                                        <p:set>
                                          <p:cBhvr>
                                            <p:cTn id="146" dur="1" fill="hold">
                                              <p:stCondLst>
                                                <p:cond delay="0"/>
                                              </p:stCondLst>
                                            </p:cTn>
                                            <p:tgtEl>
                                              <p:spTgt spid="52"/>
                                            </p:tgtEl>
                                            <p:attrNameLst>
                                              <p:attrName>style.visibility</p:attrName>
                                            </p:attrNameLst>
                                          </p:cBhvr>
                                          <p:to>
                                            <p:strVal val="visible"/>
                                          </p:to>
                                        </p:set>
                                        <p:animEffect transition="in" filter="wipe(left)">
                                          <p:cBhvr>
                                            <p:cTn id="147"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8" grpId="0" animBg="1"/>
          <p:bldP spid="30" grpId="0" animBg="1"/>
          <p:bldP spid="33" grpId="0" animBg="1"/>
          <p:bldP spid="34" grpId="0" animBg="1"/>
          <p:bldP spid="35" grpId="0"/>
          <p:bldP spid="36" grpId="0"/>
          <p:bldP spid="38" grpId="0" animBg="1"/>
          <p:bldP spid="39" grpId="0" animBg="1"/>
          <p:bldP spid="40" grpId="0"/>
          <p:bldP spid="41" grpId="0"/>
          <p:bldP spid="43" grpId="0" animBg="1"/>
          <p:bldP spid="44" grpId="0" animBg="1"/>
          <p:bldP spid="45" grpId="0"/>
          <p:bldP spid="46" grpId="0"/>
          <p:bldP spid="48" grpId="0" animBg="1"/>
          <p:bldP spid="49" grpId="0" animBg="1"/>
          <p:bldP spid="51" grpId="0"/>
          <p:bldP spid="52" grpId="0"/>
          <p:bldP spid="53"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flipH="1">
            <a:off x="2656291" y="3887016"/>
            <a:ext cx="6681561" cy="2964728"/>
          </a:xfrm>
          <a:custGeom>
            <a:avLst/>
            <a:gdLst>
              <a:gd name="connsiteX0" fmla="*/ 3025157 w 6067310"/>
              <a:gd name="connsiteY0" fmla="*/ 1055951 h 2705986"/>
              <a:gd name="connsiteX1" fmla="*/ 3064024 w 6067310"/>
              <a:gd name="connsiteY1" fmla="*/ 1059484 h 2705986"/>
              <a:gd name="connsiteX2" fmla="*/ 3063946 w 6067310"/>
              <a:gd name="connsiteY2" fmla="*/ 1056391 h 2705986"/>
              <a:gd name="connsiteX3" fmla="*/ 3120244 w 6067310"/>
              <a:gd name="connsiteY3" fmla="*/ 1153633 h 2705986"/>
              <a:gd name="connsiteX4" fmla="*/ 3067081 w 6067310"/>
              <a:gd name="connsiteY4" fmla="*/ 1254642 h 2705986"/>
              <a:gd name="connsiteX5" fmla="*/ 3157458 w 6067310"/>
              <a:gd name="connsiteY5" fmla="*/ 2232837 h 2705986"/>
              <a:gd name="connsiteX6" fmla="*/ 3032614 w 6067310"/>
              <a:gd name="connsiteY6" fmla="*/ 2325464 h 2705986"/>
              <a:gd name="connsiteX7" fmla="*/ 2909852 w 6067310"/>
              <a:gd name="connsiteY7" fmla="*/ 2234382 h 2705986"/>
              <a:gd name="connsiteX8" fmla="*/ 3000229 w 6067310"/>
              <a:gd name="connsiteY8" fmla="*/ 1256187 h 2705986"/>
              <a:gd name="connsiteX9" fmla="*/ 2947066 w 6067310"/>
              <a:gd name="connsiteY9" fmla="*/ 1155178 h 2705986"/>
              <a:gd name="connsiteX10" fmla="*/ 3003366 w 6067310"/>
              <a:gd name="connsiteY10" fmla="*/ 1057932 h 2705986"/>
              <a:gd name="connsiteX11" fmla="*/ 3029867 w 6067310"/>
              <a:gd name="connsiteY11" fmla="*/ 0 h 2705986"/>
              <a:gd name="connsiteX12" fmla="*/ 3029807 w 6067310"/>
              <a:gd name="connsiteY12" fmla="*/ 2381 h 2705986"/>
              <a:gd name="connsiteX13" fmla="*/ 2964451 w 6067310"/>
              <a:gd name="connsiteY13" fmla="*/ 9531 h 2705986"/>
              <a:gd name="connsiteX14" fmla="*/ 2862005 w 6067310"/>
              <a:gd name="connsiteY14" fmla="*/ 894680 h 2705986"/>
              <a:gd name="connsiteX15" fmla="*/ 2808843 w 6067310"/>
              <a:gd name="connsiteY15" fmla="*/ 894680 h 2705986"/>
              <a:gd name="connsiteX16" fmla="*/ 2372908 w 6067310"/>
              <a:gd name="connsiteY16" fmla="*/ 1059484 h 2705986"/>
              <a:gd name="connsiteX17" fmla="*/ 1570150 w 6067310"/>
              <a:gd name="connsiteY17" fmla="*/ 1442257 h 2705986"/>
              <a:gd name="connsiteX18" fmla="*/ 634485 w 6067310"/>
              <a:gd name="connsiteY18" fmla="*/ 1197708 h 2705986"/>
              <a:gd name="connsiteX19" fmla="*/ 623852 w 6067310"/>
              <a:gd name="connsiteY19" fmla="*/ 1229605 h 2705986"/>
              <a:gd name="connsiteX20" fmla="*/ 437782 w 6067310"/>
              <a:gd name="connsiteY20" fmla="*/ 942526 h 2705986"/>
              <a:gd name="connsiteX21" fmla="*/ 437782 w 6067310"/>
              <a:gd name="connsiteY21" fmla="*/ 1176443 h 2705986"/>
              <a:gd name="connsiteX22" fmla="*/ 267661 w 6067310"/>
              <a:gd name="connsiteY22" fmla="*/ 1144545 h 2705986"/>
              <a:gd name="connsiteX23" fmla="*/ 272978 w 6067310"/>
              <a:gd name="connsiteY23" fmla="*/ 1086066 h 2705986"/>
              <a:gd name="connsiteX24" fmla="*/ 246396 w 6067310"/>
              <a:gd name="connsiteY24" fmla="*/ 1080750 h 2705986"/>
              <a:gd name="connsiteX25" fmla="*/ 235764 w 6067310"/>
              <a:gd name="connsiteY25" fmla="*/ 1128596 h 2705986"/>
              <a:gd name="connsiteX26" fmla="*/ 44378 w 6067310"/>
              <a:gd name="connsiteY26" fmla="*/ 1022271 h 2705986"/>
              <a:gd name="connsiteX27" fmla="*/ 76275 w 6067310"/>
              <a:gd name="connsiteY27" fmla="*/ 1160494 h 2705986"/>
              <a:gd name="connsiteX28" fmla="*/ 549424 w 6067310"/>
              <a:gd name="connsiteY28" fmla="*/ 1420991 h 2705986"/>
              <a:gd name="connsiteX29" fmla="*/ 544108 w 6067310"/>
              <a:gd name="connsiteY29" fmla="*/ 1442257 h 2705986"/>
              <a:gd name="connsiteX30" fmla="*/ 1203326 w 6067310"/>
              <a:gd name="connsiteY30" fmla="*/ 1692122 h 2705986"/>
              <a:gd name="connsiteX31" fmla="*/ 1804066 w 6067310"/>
              <a:gd name="connsiteY31" fmla="*/ 1835661 h 2705986"/>
              <a:gd name="connsiteX32" fmla="*/ 2356959 w 6067310"/>
              <a:gd name="connsiteY32" fmla="*/ 1670857 h 2705986"/>
              <a:gd name="connsiteX33" fmla="*/ 2457968 w 6067310"/>
              <a:gd name="connsiteY33" fmla="*/ 2011098 h 2705986"/>
              <a:gd name="connsiteX34" fmla="*/ 2468601 w 6067310"/>
              <a:gd name="connsiteY34" fmla="*/ 2622471 h 2705986"/>
              <a:gd name="connsiteX35" fmla="*/ 2532396 w 6067310"/>
              <a:gd name="connsiteY35" fmla="*/ 2702215 h 2705986"/>
              <a:gd name="connsiteX36" fmla="*/ 3079973 w 6067310"/>
              <a:gd name="connsiteY36" fmla="*/ 2702215 h 2705986"/>
              <a:gd name="connsiteX37" fmla="*/ 3079949 w 6067310"/>
              <a:gd name="connsiteY37" fmla="*/ 2700670 h 2705986"/>
              <a:gd name="connsiteX38" fmla="*/ 3534914 w 6067310"/>
              <a:gd name="connsiteY38" fmla="*/ 2700670 h 2705986"/>
              <a:gd name="connsiteX39" fmla="*/ 3598709 w 6067310"/>
              <a:gd name="connsiteY39" fmla="*/ 2620926 h 2705986"/>
              <a:gd name="connsiteX40" fmla="*/ 3609342 w 6067310"/>
              <a:gd name="connsiteY40" fmla="*/ 2009553 h 2705986"/>
              <a:gd name="connsiteX41" fmla="*/ 3710351 w 6067310"/>
              <a:gd name="connsiteY41" fmla="*/ 1669312 h 2705986"/>
              <a:gd name="connsiteX42" fmla="*/ 4263244 w 6067310"/>
              <a:gd name="connsiteY42" fmla="*/ 1834116 h 2705986"/>
              <a:gd name="connsiteX43" fmla="*/ 4863984 w 6067310"/>
              <a:gd name="connsiteY43" fmla="*/ 1690577 h 2705986"/>
              <a:gd name="connsiteX44" fmla="*/ 5523202 w 6067310"/>
              <a:gd name="connsiteY44" fmla="*/ 1440712 h 2705986"/>
              <a:gd name="connsiteX45" fmla="*/ 5517886 w 6067310"/>
              <a:gd name="connsiteY45" fmla="*/ 1419446 h 2705986"/>
              <a:gd name="connsiteX46" fmla="*/ 5991035 w 6067310"/>
              <a:gd name="connsiteY46" fmla="*/ 1158949 h 2705986"/>
              <a:gd name="connsiteX47" fmla="*/ 6022932 w 6067310"/>
              <a:gd name="connsiteY47" fmla="*/ 1020726 h 2705986"/>
              <a:gd name="connsiteX48" fmla="*/ 5831546 w 6067310"/>
              <a:gd name="connsiteY48" fmla="*/ 1127051 h 2705986"/>
              <a:gd name="connsiteX49" fmla="*/ 5820914 w 6067310"/>
              <a:gd name="connsiteY49" fmla="*/ 1079205 h 2705986"/>
              <a:gd name="connsiteX50" fmla="*/ 5794332 w 6067310"/>
              <a:gd name="connsiteY50" fmla="*/ 1084521 h 2705986"/>
              <a:gd name="connsiteX51" fmla="*/ 5799649 w 6067310"/>
              <a:gd name="connsiteY51" fmla="*/ 1143000 h 2705986"/>
              <a:gd name="connsiteX52" fmla="*/ 5629528 w 6067310"/>
              <a:gd name="connsiteY52" fmla="*/ 1174898 h 2705986"/>
              <a:gd name="connsiteX53" fmla="*/ 5629528 w 6067310"/>
              <a:gd name="connsiteY53" fmla="*/ 940981 h 2705986"/>
              <a:gd name="connsiteX54" fmla="*/ 5443458 w 6067310"/>
              <a:gd name="connsiteY54" fmla="*/ 1228060 h 2705986"/>
              <a:gd name="connsiteX55" fmla="*/ 5432825 w 6067310"/>
              <a:gd name="connsiteY55" fmla="*/ 1196163 h 2705986"/>
              <a:gd name="connsiteX56" fmla="*/ 4497160 w 6067310"/>
              <a:gd name="connsiteY56" fmla="*/ 1440712 h 2705986"/>
              <a:gd name="connsiteX57" fmla="*/ 3694402 w 6067310"/>
              <a:gd name="connsiteY57" fmla="*/ 1057939 h 2705986"/>
              <a:gd name="connsiteX58" fmla="*/ 3258467 w 6067310"/>
              <a:gd name="connsiteY58" fmla="*/ 893135 h 2705986"/>
              <a:gd name="connsiteX59" fmla="*/ 3205305 w 6067310"/>
              <a:gd name="connsiteY59" fmla="*/ 893135 h 2705986"/>
              <a:gd name="connsiteX60" fmla="*/ 3029867 w 6067310"/>
              <a:gd name="connsiteY60" fmla="*/ 0 h 270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310" h="2705986">
                <a:moveTo>
                  <a:pt x="3025157" y="1055951"/>
                </a:moveTo>
                <a:lnTo>
                  <a:pt x="3064024" y="1059484"/>
                </a:lnTo>
                <a:lnTo>
                  <a:pt x="3063946" y="1056391"/>
                </a:lnTo>
                <a:lnTo>
                  <a:pt x="3120244" y="1153633"/>
                </a:lnTo>
                <a:lnTo>
                  <a:pt x="3067081" y="1254642"/>
                </a:lnTo>
                <a:lnTo>
                  <a:pt x="3157458" y="2232837"/>
                </a:lnTo>
                <a:lnTo>
                  <a:pt x="3032614" y="2325464"/>
                </a:lnTo>
                <a:lnTo>
                  <a:pt x="2909852" y="2234382"/>
                </a:lnTo>
                <a:lnTo>
                  <a:pt x="3000229" y="1256187"/>
                </a:lnTo>
                <a:lnTo>
                  <a:pt x="2947066" y="1155178"/>
                </a:lnTo>
                <a:lnTo>
                  <a:pt x="3003366" y="1057932"/>
                </a:lnTo>
                <a:close/>
                <a:moveTo>
                  <a:pt x="3029867" y="0"/>
                </a:moveTo>
                <a:lnTo>
                  <a:pt x="3029807" y="2381"/>
                </a:lnTo>
                <a:lnTo>
                  <a:pt x="2964451" y="9531"/>
                </a:lnTo>
                <a:cubicBezTo>
                  <a:pt x="2632430" y="73877"/>
                  <a:pt x="2782261" y="495959"/>
                  <a:pt x="2862005" y="894680"/>
                </a:cubicBezTo>
                <a:lnTo>
                  <a:pt x="2808843" y="894680"/>
                </a:lnTo>
                <a:cubicBezTo>
                  <a:pt x="2727326" y="1013411"/>
                  <a:pt x="2550117" y="1068345"/>
                  <a:pt x="2372908" y="1059484"/>
                </a:cubicBezTo>
                <a:cubicBezTo>
                  <a:pt x="2105322" y="1187075"/>
                  <a:pt x="1837736" y="1341247"/>
                  <a:pt x="1570150" y="1442257"/>
                </a:cubicBezTo>
                <a:cubicBezTo>
                  <a:pt x="1252946" y="1387323"/>
                  <a:pt x="887894" y="1289856"/>
                  <a:pt x="634485" y="1197708"/>
                </a:cubicBezTo>
                <a:lnTo>
                  <a:pt x="623852" y="1229605"/>
                </a:lnTo>
                <a:lnTo>
                  <a:pt x="437782" y="942526"/>
                </a:lnTo>
                <a:cubicBezTo>
                  <a:pt x="299559" y="956702"/>
                  <a:pt x="437782" y="1098471"/>
                  <a:pt x="437782" y="1176443"/>
                </a:cubicBezTo>
                <a:lnTo>
                  <a:pt x="267661" y="1144545"/>
                </a:lnTo>
                <a:lnTo>
                  <a:pt x="272978" y="1086066"/>
                </a:lnTo>
                <a:lnTo>
                  <a:pt x="246396" y="1080750"/>
                </a:lnTo>
                <a:lnTo>
                  <a:pt x="235764" y="1128596"/>
                </a:lnTo>
                <a:cubicBezTo>
                  <a:pt x="171969" y="1093154"/>
                  <a:pt x="108173" y="988602"/>
                  <a:pt x="44378" y="1022271"/>
                </a:cubicBezTo>
                <a:cubicBezTo>
                  <a:pt x="-67265" y="1031131"/>
                  <a:pt x="65643" y="1114420"/>
                  <a:pt x="76275" y="1160494"/>
                </a:cubicBezTo>
                <a:cubicBezTo>
                  <a:pt x="196777" y="1358968"/>
                  <a:pt x="397024" y="1382006"/>
                  <a:pt x="549424" y="1420991"/>
                </a:cubicBezTo>
                <a:lnTo>
                  <a:pt x="544108" y="1442257"/>
                </a:lnTo>
                <a:lnTo>
                  <a:pt x="1203326" y="1692122"/>
                </a:lnTo>
                <a:cubicBezTo>
                  <a:pt x="1398256" y="1793130"/>
                  <a:pt x="1699512" y="1878192"/>
                  <a:pt x="1804066" y="1835661"/>
                </a:cubicBezTo>
                <a:cubicBezTo>
                  <a:pt x="2014945" y="1732880"/>
                  <a:pt x="2172661" y="1725792"/>
                  <a:pt x="2356959" y="1670857"/>
                </a:cubicBezTo>
                <a:cubicBezTo>
                  <a:pt x="2417211" y="1757689"/>
                  <a:pt x="2450879" y="1881735"/>
                  <a:pt x="2457968" y="2011098"/>
                </a:cubicBezTo>
                <a:lnTo>
                  <a:pt x="2468601" y="2622471"/>
                </a:lnTo>
                <a:cubicBezTo>
                  <a:pt x="2489866" y="2649052"/>
                  <a:pt x="2479233" y="2723481"/>
                  <a:pt x="2532396" y="2702215"/>
                </a:cubicBezTo>
                <a:lnTo>
                  <a:pt x="3079973" y="2702215"/>
                </a:lnTo>
                <a:lnTo>
                  <a:pt x="3079949" y="2700670"/>
                </a:lnTo>
                <a:lnTo>
                  <a:pt x="3534914" y="2700670"/>
                </a:lnTo>
                <a:cubicBezTo>
                  <a:pt x="3588077" y="2721936"/>
                  <a:pt x="3577444" y="2647507"/>
                  <a:pt x="3598709" y="2620926"/>
                </a:cubicBezTo>
                <a:lnTo>
                  <a:pt x="3609342" y="2009553"/>
                </a:lnTo>
                <a:cubicBezTo>
                  <a:pt x="3616431" y="1880190"/>
                  <a:pt x="3650099" y="1756144"/>
                  <a:pt x="3710351" y="1669312"/>
                </a:cubicBezTo>
                <a:cubicBezTo>
                  <a:pt x="3894649" y="1724247"/>
                  <a:pt x="4052365" y="1731335"/>
                  <a:pt x="4263244" y="1834116"/>
                </a:cubicBezTo>
                <a:cubicBezTo>
                  <a:pt x="4367798" y="1876647"/>
                  <a:pt x="4669054" y="1791585"/>
                  <a:pt x="4863984" y="1690577"/>
                </a:cubicBezTo>
                <a:lnTo>
                  <a:pt x="5523202" y="1440712"/>
                </a:lnTo>
                <a:lnTo>
                  <a:pt x="5517886" y="1419446"/>
                </a:lnTo>
                <a:cubicBezTo>
                  <a:pt x="5670286" y="1380461"/>
                  <a:pt x="5870533" y="1357423"/>
                  <a:pt x="5991035" y="1158949"/>
                </a:cubicBezTo>
                <a:cubicBezTo>
                  <a:pt x="6001667" y="1112875"/>
                  <a:pt x="6134575" y="1029586"/>
                  <a:pt x="6022932" y="1020726"/>
                </a:cubicBezTo>
                <a:cubicBezTo>
                  <a:pt x="5959137" y="987057"/>
                  <a:pt x="5895341" y="1091609"/>
                  <a:pt x="5831546" y="1127051"/>
                </a:cubicBezTo>
                <a:lnTo>
                  <a:pt x="5820914" y="1079205"/>
                </a:lnTo>
                <a:lnTo>
                  <a:pt x="5794332" y="1084521"/>
                </a:lnTo>
                <a:lnTo>
                  <a:pt x="5799649" y="1143000"/>
                </a:lnTo>
                <a:lnTo>
                  <a:pt x="5629528" y="1174898"/>
                </a:lnTo>
                <a:cubicBezTo>
                  <a:pt x="5629528" y="1096926"/>
                  <a:pt x="5767751" y="955157"/>
                  <a:pt x="5629528" y="940981"/>
                </a:cubicBezTo>
                <a:lnTo>
                  <a:pt x="5443458" y="1228060"/>
                </a:lnTo>
                <a:lnTo>
                  <a:pt x="5432825" y="1196163"/>
                </a:lnTo>
                <a:cubicBezTo>
                  <a:pt x="5179416" y="1288311"/>
                  <a:pt x="4814364" y="1385778"/>
                  <a:pt x="4497160" y="1440712"/>
                </a:cubicBezTo>
                <a:cubicBezTo>
                  <a:pt x="4229574" y="1339702"/>
                  <a:pt x="3961988" y="1185530"/>
                  <a:pt x="3694402" y="1057939"/>
                </a:cubicBezTo>
                <a:cubicBezTo>
                  <a:pt x="3517193" y="1066800"/>
                  <a:pt x="3339984" y="1011866"/>
                  <a:pt x="3258467" y="893135"/>
                </a:cubicBezTo>
                <a:lnTo>
                  <a:pt x="3205305" y="893135"/>
                </a:lnTo>
                <a:cubicBezTo>
                  <a:pt x="3290366" y="467832"/>
                  <a:pt x="3455169" y="15950"/>
                  <a:pt x="3029867" y="0"/>
                </a:cubicBezTo>
                <a:close/>
              </a:path>
            </a:pathLst>
          </a:custGeom>
          <a:solidFill>
            <a:schemeClr val="accent5">
              <a:lumMod val="60000"/>
              <a:lumOff val="40000"/>
            </a:schemeClr>
          </a:solidFill>
          <a:ln>
            <a:noFill/>
          </a:ln>
          <a:effectLst/>
        </p:spPr>
        <p:txBody>
          <a:bodyPr vert="horz" wrap="square" lIns="91440" tIns="45720" rIns="91440" bIns="45720" numCol="1" anchor="t" anchorCtr="0" compatLnSpc="1">
            <a:noAutofit/>
          </a:bodyPr>
          <a:lstStyle/>
          <a:p>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nvGrpSpPr>
          <p:cNvPr id="5" name="组合 4"/>
          <p:cNvGrpSpPr/>
          <p:nvPr/>
        </p:nvGrpSpPr>
        <p:grpSpPr>
          <a:xfrm>
            <a:off x="4286944" y="2036755"/>
            <a:ext cx="1278621" cy="1278621"/>
            <a:chOff x="4359833" y="2713220"/>
            <a:chExt cx="1278621" cy="1278621"/>
          </a:xfrm>
        </p:grpSpPr>
        <p:sp>
          <p:nvSpPr>
            <p:cNvPr id="6" name="椭圆 5"/>
            <p:cNvSpPr/>
            <p:nvPr/>
          </p:nvSpPr>
          <p:spPr>
            <a:xfrm>
              <a:off x="4359833" y="2713220"/>
              <a:ext cx="1278621" cy="1278621"/>
            </a:xfrm>
            <a:prstGeom prst="ellipse">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a:xfrm>
              <a:off x="4569663" y="2883378"/>
              <a:ext cx="858959" cy="769441"/>
            </a:xfrm>
            <a:prstGeom prst="rect">
              <a:avLst/>
            </a:prstGeom>
          </p:spPr>
          <p:txBody>
            <a:bodyPr wrap="square">
              <a:spAutoFit/>
            </a:bodyPr>
            <a:lstStyle/>
            <a:p>
              <a:pPr algn="ctr"/>
              <a:r>
                <a:rPr lang="en-US" altLang="zh-CN" sz="4400" dirty="0" smtClean="0">
                  <a:solidFill>
                    <a:srgbClr val="FEFEFE"/>
                  </a:solidFill>
                  <a:latin typeface="微软雅黑" panose="020B0503020204020204" pitchFamily="34" charset="-122"/>
                  <a:ea typeface="微软雅黑" panose="020B0503020204020204" pitchFamily="34" charset="-122"/>
                  <a:cs typeface="+mn-ea"/>
                  <a:sym typeface="+mn-lt"/>
                </a:rPr>
                <a:t>02</a:t>
              </a:r>
              <a:endParaRPr lang="zh-CN" altLang="en-US" sz="4400" dirty="0">
                <a:solidFill>
                  <a:srgbClr val="FEFEFE"/>
                </a:solidFill>
                <a:latin typeface="微软雅黑" panose="020B0503020204020204" pitchFamily="34" charset="-122"/>
                <a:ea typeface="微软雅黑" panose="020B0503020204020204" pitchFamily="34" charset="-122"/>
                <a:cs typeface="+mn-ea"/>
                <a:sym typeface="+mn-lt"/>
              </a:endParaRPr>
            </a:p>
          </p:txBody>
        </p:sp>
      </p:grpSp>
      <p:grpSp>
        <p:nvGrpSpPr>
          <p:cNvPr id="8" name="组合 7"/>
          <p:cNvGrpSpPr/>
          <p:nvPr/>
        </p:nvGrpSpPr>
        <p:grpSpPr>
          <a:xfrm>
            <a:off x="3008323" y="3406772"/>
            <a:ext cx="1278621" cy="1278621"/>
            <a:chOff x="3310770" y="4083237"/>
            <a:chExt cx="1278621" cy="1278621"/>
          </a:xfrm>
        </p:grpSpPr>
        <p:sp>
          <p:nvSpPr>
            <p:cNvPr id="9" name="椭圆 8"/>
            <p:cNvSpPr/>
            <p:nvPr/>
          </p:nvSpPr>
          <p:spPr>
            <a:xfrm>
              <a:off x="3310770" y="4083237"/>
              <a:ext cx="1278621" cy="1278621"/>
            </a:xfrm>
            <a:prstGeom prst="ellipse">
              <a:avLst/>
            </a:prstGeom>
            <a:solidFill>
              <a:srgbClr val="8FC7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490799" y="4281516"/>
              <a:ext cx="858959" cy="769441"/>
            </a:xfrm>
            <a:prstGeom prst="rect">
              <a:avLst/>
            </a:prstGeom>
          </p:spPr>
          <p:txBody>
            <a:bodyPr wrap="square">
              <a:spAutoFit/>
            </a:bodyPr>
            <a:lstStyle/>
            <a:p>
              <a:pPr algn="ctr"/>
              <a:r>
                <a:rPr lang="en-US" altLang="zh-CN" sz="4400" dirty="0" smtClean="0">
                  <a:solidFill>
                    <a:srgbClr val="FEFEFE"/>
                  </a:solidFill>
                  <a:latin typeface="微软雅黑" panose="020B0503020204020204" pitchFamily="34" charset="-122"/>
                  <a:ea typeface="微软雅黑" panose="020B0503020204020204" pitchFamily="34" charset="-122"/>
                  <a:cs typeface="+mn-ea"/>
                  <a:sym typeface="+mn-lt"/>
                </a:rPr>
                <a:t>01</a:t>
              </a:r>
              <a:endParaRPr lang="zh-CN" altLang="en-US" sz="4400" dirty="0">
                <a:solidFill>
                  <a:srgbClr val="FEFEFE"/>
                </a:solidFill>
                <a:latin typeface="微软雅黑" panose="020B0503020204020204" pitchFamily="34" charset="-122"/>
                <a:ea typeface="微软雅黑" panose="020B0503020204020204" pitchFamily="34" charset="-122"/>
                <a:cs typeface="+mn-ea"/>
                <a:sym typeface="+mn-lt"/>
              </a:endParaRPr>
            </a:p>
          </p:txBody>
        </p:sp>
      </p:grpSp>
      <p:grpSp>
        <p:nvGrpSpPr>
          <p:cNvPr id="11" name="组合 10"/>
          <p:cNvGrpSpPr/>
          <p:nvPr/>
        </p:nvGrpSpPr>
        <p:grpSpPr>
          <a:xfrm>
            <a:off x="6469613" y="2036755"/>
            <a:ext cx="1278621" cy="1278621"/>
            <a:chOff x="6542502" y="2713220"/>
            <a:chExt cx="1278621" cy="1278621"/>
          </a:xfrm>
        </p:grpSpPr>
        <p:sp>
          <p:nvSpPr>
            <p:cNvPr id="12" name="椭圆 11"/>
            <p:cNvSpPr/>
            <p:nvPr/>
          </p:nvSpPr>
          <p:spPr>
            <a:xfrm>
              <a:off x="6542502" y="2713220"/>
              <a:ext cx="1278621" cy="1278621"/>
            </a:xfrm>
            <a:prstGeom prst="ellipse">
              <a:avLst/>
            </a:prstGeom>
            <a:solidFill>
              <a:srgbClr val="8FC7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6734068" y="2883378"/>
              <a:ext cx="858959" cy="769441"/>
            </a:xfrm>
            <a:prstGeom prst="rect">
              <a:avLst/>
            </a:prstGeom>
          </p:spPr>
          <p:txBody>
            <a:bodyPr wrap="square">
              <a:spAutoFit/>
            </a:bodyPr>
            <a:lstStyle/>
            <a:p>
              <a:pPr algn="ctr"/>
              <a:r>
                <a:rPr lang="en-US" altLang="zh-CN" sz="4400" dirty="0" smtClean="0">
                  <a:solidFill>
                    <a:srgbClr val="FEFEFE"/>
                  </a:solidFill>
                  <a:latin typeface="微软雅黑" panose="020B0503020204020204" pitchFamily="34" charset="-122"/>
                  <a:ea typeface="微软雅黑" panose="020B0503020204020204" pitchFamily="34" charset="-122"/>
                  <a:cs typeface="+mn-ea"/>
                  <a:sym typeface="+mn-lt"/>
                </a:rPr>
                <a:t>03</a:t>
              </a:r>
              <a:endParaRPr lang="zh-CN" altLang="en-US" sz="4400" dirty="0">
                <a:solidFill>
                  <a:srgbClr val="FEFEFE"/>
                </a:solidFill>
                <a:latin typeface="微软雅黑" panose="020B0503020204020204" pitchFamily="34" charset="-122"/>
                <a:ea typeface="微软雅黑" panose="020B0503020204020204" pitchFamily="34" charset="-122"/>
                <a:cs typeface="+mn-ea"/>
                <a:sym typeface="+mn-lt"/>
              </a:endParaRPr>
            </a:p>
          </p:txBody>
        </p:sp>
      </p:grpSp>
      <p:grpSp>
        <p:nvGrpSpPr>
          <p:cNvPr id="14" name="组合 13"/>
          <p:cNvGrpSpPr/>
          <p:nvPr/>
        </p:nvGrpSpPr>
        <p:grpSpPr>
          <a:xfrm>
            <a:off x="7748234" y="3406772"/>
            <a:ext cx="1278621" cy="1278621"/>
            <a:chOff x="7670891" y="4083237"/>
            <a:chExt cx="1278621" cy="1278621"/>
          </a:xfrm>
        </p:grpSpPr>
        <p:sp>
          <p:nvSpPr>
            <p:cNvPr id="15" name="椭圆 14"/>
            <p:cNvSpPr/>
            <p:nvPr/>
          </p:nvSpPr>
          <p:spPr>
            <a:xfrm>
              <a:off x="7670891" y="4083237"/>
              <a:ext cx="1278621" cy="1278621"/>
            </a:xfrm>
            <a:prstGeom prst="ellipse">
              <a:avLst/>
            </a:prstGeom>
            <a:solidFill>
              <a:schemeClr val="accent5">
                <a:lumMod val="60000"/>
                <a:lumOff val="40000"/>
              </a:schemeClr>
            </a:solidFill>
            <a:ln>
              <a:solidFill>
                <a:schemeClr val="accent5">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7880721" y="4281515"/>
              <a:ext cx="858959" cy="769441"/>
            </a:xfrm>
            <a:prstGeom prst="rect">
              <a:avLst/>
            </a:prstGeom>
          </p:spPr>
          <p:txBody>
            <a:bodyPr wrap="square">
              <a:spAutoFit/>
            </a:bodyPr>
            <a:lstStyle/>
            <a:p>
              <a:pPr algn="ctr"/>
              <a:r>
                <a:rPr lang="en-US" altLang="zh-CN" sz="4400" dirty="0" smtClean="0">
                  <a:solidFill>
                    <a:srgbClr val="FEFEFE"/>
                  </a:solidFill>
                  <a:latin typeface="微软雅黑" panose="020B0503020204020204" pitchFamily="34" charset="-122"/>
                  <a:ea typeface="微软雅黑" panose="020B0503020204020204" pitchFamily="34" charset="-122"/>
                  <a:cs typeface="+mn-ea"/>
                  <a:sym typeface="+mn-lt"/>
                </a:rPr>
                <a:t>04</a:t>
              </a:r>
              <a:endParaRPr lang="zh-CN" altLang="en-US" sz="4400" dirty="0">
                <a:solidFill>
                  <a:srgbClr val="FEFEFE"/>
                </a:solidFill>
                <a:latin typeface="微软雅黑" panose="020B0503020204020204" pitchFamily="34" charset="-122"/>
                <a:ea typeface="微软雅黑" panose="020B0503020204020204" pitchFamily="34" charset="-122"/>
                <a:cs typeface="+mn-ea"/>
                <a:sym typeface="+mn-lt"/>
              </a:endParaRPr>
            </a:p>
          </p:txBody>
        </p:sp>
      </p:grpSp>
      <p:sp>
        <p:nvSpPr>
          <p:cNvPr id="21" name="矩形 20"/>
          <p:cNvSpPr/>
          <p:nvPr/>
        </p:nvSpPr>
        <p:spPr>
          <a:xfrm>
            <a:off x="2273088" y="1080429"/>
            <a:ext cx="2013856" cy="338522"/>
          </a:xfrm>
          <a:prstGeom prst="rect">
            <a:avLst/>
          </a:prstGeom>
        </p:spPr>
        <p:txBody>
          <a:bodyPr wrap="square" lIns="91407" tIns="45704" rIns="91407" bIns="45704">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同事之间团结友爱</a:t>
            </a:r>
          </a:p>
        </p:txBody>
      </p:sp>
      <p:sp>
        <p:nvSpPr>
          <p:cNvPr id="22" name="矩形 21"/>
          <p:cNvSpPr>
            <a:spLocks noChangeArrowheads="1"/>
          </p:cNvSpPr>
          <p:nvPr/>
        </p:nvSpPr>
        <p:spPr bwMode="auto">
          <a:xfrm>
            <a:off x="662537" y="1511720"/>
            <a:ext cx="3619705" cy="73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200" dirty="0">
                <a:solidFill>
                  <a:schemeClr val="tx1">
                    <a:lumMod val="85000"/>
                    <a:lumOff val="15000"/>
                  </a:schemeClr>
                </a:solidFill>
                <a:cs typeface="+mn-ea"/>
                <a:sym typeface="+mn-lt"/>
              </a:rPr>
              <a:t>您的内容打在这里，或者通过复制您的文本后，在此框中选择粘贴，并选择只保留文字。您的内容打在这里，或者通过复制您的文本后，在此框中</a:t>
            </a:r>
          </a:p>
        </p:txBody>
      </p:sp>
      <p:sp>
        <p:nvSpPr>
          <p:cNvPr id="23" name="矩形 22"/>
          <p:cNvSpPr/>
          <p:nvPr/>
        </p:nvSpPr>
        <p:spPr>
          <a:xfrm>
            <a:off x="6391876" y="778175"/>
            <a:ext cx="2256523" cy="338522"/>
          </a:xfrm>
          <a:prstGeom prst="rect">
            <a:avLst/>
          </a:prstGeom>
        </p:spPr>
        <p:txBody>
          <a:bodyPr wrap="square" lIns="91407" tIns="45704" rIns="91407" bIns="45704">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对待下属互相帮助</a:t>
            </a:r>
          </a:p>
        </p:txBody>
      </p:sp>
      <p:sp>
        <p:nvSpPr>
          <p:cNvPr id="24" name="矩形 23"/>
          <p:cNvSpPr>
            <a:spLocks noChangeArrowheads="1"/>
          </p:cNvSpPr>
          <p:nvPr/>
        </p:nvSpPr>
        <p:spPr bwMode="auto">
          <a:xfrm>
            <a:off x="6391876" y="1117197"/>
            <a:ext cx="5111237" cy="53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200" dirty="0">
                <a:solidFill>
                  <a:schemeClr val="tx1">
                    <a:lumMod val="85000"/>
                    <a:lumOff val="15000"/>
                  </a:schemeClr>
                </a:solidFill>
                <a:cs typeface="+mn-ea"/>
                <a:sym typeface="+mn-lt"/>
              </a:rPr>
              <a:t>您的内容打在这里，或者通过复制您的文本后，在此框中选择粘贴，并选择只保留文字。您的内容打在这里，或者通过复制您的文本后，在此框中</a:t>
            </a:r>
          </a:p>
        </p:txBody>
      </p:sp>
      <p:sp>
        <p:nvSpPr>
          <p:cNvPr id="25" name="矩形 24"/>
          <p:cNvSpPr/>
          <p:nvPr/>
        </p:nvSpPr>
        <p:spPr>
          <a:xfrm>
            <a:off x="468929" y="3192735"/>
            <a:ext cx="2087687" cy="338522"/>
          </a:xfrm>
          <a:prstGeom prst="rect">
            <a:avLst/>
          </a:prstGeom>
        </p:spPr>
        <p:txBody>
          <a:bodyPr wrap="square" lIns="91407" tIns="45704" rIns="91407" bIns="45704">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及时完成上级任务</a:t>
            </a:r>
          </a:p>
        </p:txBody>
      </p:sp>
      <p:sp>
        <p:nvSpPr>
          <p:cNvPr id="26" name="矩形 25"/>
          <p:cNvSpPr>
            <a:spLocks noChangeArrowheads="1"/>
          </p:cNvSpPr>
          <p:nvPr/>
        </p:nvSpPr>
        <p:spPr bwMode="auto">
          <a:xfrm>
            <a:off x="468930" y="3600636"/>
            <a:ext cx="2299760" cy="120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200" dirty="0">
                <a:solidFill>
                  <a:schemeClr val="tx1">
                    <a:lumMod val="85000"/>
                    <a:lumOff val="15000"/>
                  </a:schemeClr>
                </a:solidFill>
                <a:cs typeface="+mn-ea"/>
                <a:sym typeface="+mn-lt"/>
              </a:rPr>
              <a:t>您的内容打在这里，或者通过复制您的文本后，在此框中选择粘贴，并选择只保留文字。您的内容打在这里，或者通过复制您的文本后，在此框中</a:t>
            </a:r>
          </a:p>
        </p:txBody>
      </p:sp>
      <p:sp>
        <p:nvSpPr>
          <p:cNvPr id="27" name="矩形 26"/>
          <p:cNvSpPr/>
          <p:nvPr/>
        </p:nvSpPr>
        <p:spPr>
          <a:xfrm>
            <a:off x="9236685" y="3517716"/>
            <a:ext cx="2256523" cy="338522"/>
          </a:xfrm>
          <a:prstGeom prst="rect">
            <a:avLst/>
          </a:prstGeom>
        </p:spPr>
        <p:txBody>
          <a:bodyPr wrap="square" lIns="91407" tIns="45704" rIns="91407" bIns="45704">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对待下属互相帮助</a:t>
            </a:r>
          </a:p>
        </p:txBody>
      </p:sp>
      <p:sp>
        <p:nvSpPr>
          <p:cNvPr id="28" name="矩形 27"/>
          <p:cNvSpPr>
            <a:spLocks noChangeArrowheads="1"/>
          </p:cNvSpPr>
          <p:nvPr/>
        </p:nvSpPr>
        <p:spPr bwMode="auto">
          <a:xfrm>
            <a:off x="9253309" y="3886910"/>
            <a:ext cx="2249803" cy="120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200" dirty="0">
                <a:solidFill>
                  <a:schemeClr val="tx1">
                    <a:lumMod val="85000"/>
                    <a:lumOff val="15000"/>
                  </a:schemeClr>
                </a:solidFill>
                <a:cs typeface="+mn-ea"/>
                <a:sym typeface="+mn-lt"/>
              </a:rPr>
              <a:t>您的内容打在这里，或者通过复制您的文本后，在此框中选择粘贴，并选择只保留文字。您的内容打在这里，或者通过复制您的文本后，在此框中</a:t>
            </a:r>
          </a:p>
        </p:txBody>
      </p:sp>
      <p:sp>
        <p:nvSpPr>
          <p:cNvPr id="29" name="矩形 28"/>
          <p:cNvSpPr/>
          <p:nvPr/>
        </p:nvSpPr>
        <p:spPr>
          <a:xfrm>
            <a:off x="0" y="289952"/>
            <a:ext cx="2552131" cy="400110"/>
          </a:xfrm>
          <a:prstGeom prst="rect">
            <a:avLst/>
          </a:prstGeom>
          <a:solidFill>
            <a:srgbClr val="8FC7FF"/>
          </a:solid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mn-lt"/>
              </a:rPr>
              <a:t>责 任 和 义 务 </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3" presetClass="entr" presetSubtype="3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750" fill="hold"/>
                                        <p:tgtEl>
                                          <p:spTgt spid="8"/>
                                        </p:tgtEl>
                                        <p:attrNameLst>
                                          <p:attrName>ppt_w</p:attrName>
                                        </p:attrNameLst>
                                      </p:cBhvr>
                                      <p:tavLst>
                                        <p:tav tm="0">
                                          <p:val>
                                            <p:strVal val="4*#ppt_w"/>
                                          </p:val>
                                        </p:tav>
                                        <p:tav tm="100000">
                                          <p:val>
                                            <p:strVal val="#ppt_w"/>
                                          </p:val>
                                        </p:tav>
                                      </p:tavLst>
                                    </p:anim>
                                    <p:anim calcmode="lin" valueType="num">
                                      <p:cBhvr>
                                        <p:cTn id="17" dur="750" fill="hold"/>
                                        <p:tgtEl>
                                          <p:spTgt spid="8"/>
                                        </p:tgtEl>
                                        <p:attrNameLst>
                                          <p:attrName>ppt_h</p:attrName>
                                        </p:attrNameLst>
                                      </p:cBhvr>
                                      <p:tavLst>
                                        <p:tav tm="0">
                                          <p:val>
                                            <p:strVal val="4*#ppt_h"/>
                                          </p:val>
                                        </p:tav>
                                        <p:tav tm="100000">
                                          <p:val>
                                            <p:strVal val="#ppt_h"/>
                                          </p:val>
                                        </p:tav>
                                      </p:tavLst>
                                    </p:anim>
                                  </p:childTnLst>
                                </p:cTn>
                              </p:par>
                              <p:par>
                                <p:cTn id="18" presetID="23" presetClass="entr" presetSubtype="32" fill="hold" nodeType="withEffect">
                                  <p:stCondLst>
                                    <p:cond delay="250"/>
                                  </p:stCondLst>
                                  <p:childTnLst>
                                    <p:set>
                                      <p:cBhvr>
                                        <p:cTn id="19" dur="1" fill="hold">
                                          <p:stCondLst>
                                            <p:cond delay="0"/>
                                          </p:stCondLst>
                                        </p:cTn>
                                        <p:tgtEl>
                                          <p:spTgt spid="5"/>
                                        </p:tgtEl>
                                        <p:attrNameLst>
                                          <p:attrName>style.visibility</p:attrName>
                                        </p:attrNameLst>
                                      </p:cBhvr>
                                      <p:to>
                                        <p:strVal val="visible"/>
                                      </p:to>
                                    </p:set>
                                    <p:anim calcmode="lin" valueType="num">
                                      <p:cBhvr>
                                        <p:cTn id="20" dur="750" fill="hold"/>
                                        <p:tgtEl>
                                          <p:spTgt spid="5"/>
                                        </p:tgtEl>
                                        <p:attrNameLst>
                                          <p:attrName>ppt_w</p:attrName>
                                        </p:attrNameLst>
                                      </p:cBhvr>
                                      <p:tavLst>
                                        <p:tav tm="0">
                                          <p:val>
                                            <p:strVal val="4*#ppt_w"/>
                                          </p:val>
                                        </p:tav>
                                        <p:tav tm="100000">
                                          <p:val>
                                            <p:strVal val="#ppt_w"/>
                                          </p:val>
                                        </p:tav>
                                      </p:tavLst>
                                    </p:anim>
                                    <p:anim calcmode="lin" valueType="num">
                                      <p:cBhvr>
                                        <p:cTn id="21" dur="750" fill="hold"/>
                                        <p:tgtEl>
                                          <p:spTgt spid="5"/>
                                        </p:tgtEl>
                                        <p:attrNameLst>
                                          <p:attrName>ppt_h</p:attrName>
                                        </p:attrNameLst>
                                      </p:cBhvr>
                                      <p:tavLst>
                                        <p:tav tm="0">
                                          <p:val>
                                            <p:strVal val="4*#ppt_h"/>
                                          </p:val>
                                        </p:tav>
                                        <p:tav tm="100000">
                                          <p:val>
                                            <p:strVal val="#ppt_h"/>
                                          </p:val>
                                        </p:tav>
                                      </p:tavLst>
                                    </p:anim>
                                  </p:childTnLst>
                                </p:cTn>
                              </p:par>
                              <p:par>
                                <p:cTn id="22" presetID="23" presetClass="entr" presetSubtype="32" fill="hold" nodeType="withEffect">
                                  <p:stCondLst>
                                    <p:cond delay="500"/>
                                  </p:stCondLst>
                                  <p:childTnLst>
                                    <p:set>
                                      <p:cBhvr>
                                        <p:cTn id="23" dur="1" fill="hold">
                                          <p:stCondLst>
                                            <p:cond delay="0"/>
                                          </p:stCondLst>
                                        </p:cTn>
                                        <p:tgtEl>
                                          <p:spTgt spid="11"/>
                                        </p:tgtEl>
                                        <p:attrNameLst>
                                          <p:attrName>style.visibility</p:attrName>
                                        </p:attrNameLst>
                                      </p:cBhvr>
                                      <p:to>
                                        <p:strVal val="visible"/>
                                      </p:to>
                                    </p:set>
                                    <p:anim calcmode="lin" valueType="num">
                                      <p:cBhvr>
                                        <p:cTn id="24" dur="750" fill="hold"/>
                                        <p:tgtEl>
                                          <p:spTgt spid="11"/>
                                        </p:tgtEl>
                                        <p:attrNameLst>
                                          <p:attrName>ppt_w</p:attrName>
                                        </p:attrNameLst>
                                      </p:cBhvr>
                                      <p:tavLst>
                                        <p:tav tm="0">
                                          <p:val>
                                            <p:strVal val="4*#ppt_w"/>
                                          </p:val>
                                        </p:tav>
                                        <p:tav tm="100000">
                                          <p:val>
                                            <p:strVal val="#ppt_w"/>
                                          </p:val>
                                        </p:tav>
                                      </p:tavLst>
                                    </p:anim>
                                    <p:anim calcmode="lin" valueType="num">
                                      <p:cBhvr>
                                        <p:cTn id="25" dur="750" fill="hold"/>
                                        <p:tgtEl>
                                          <p:spTgt spid="11"/>
                                        </p:tgtEl>
                                        <p:attrNameLst>
                                          <p:attrName>ppt_h</p:attrName>
                                        </p:attrNameLst>
                                      </p:cBhvr>
                                      <p:tavLst>
                                        <p:tav tm="0">
                                          <p:val>
                                            <p:strVal val="4*#ppt_h"/>
                                          </p:val>
                                        </p:tav>
                                        <p:tav tm="100000">
                                          <p:val>
                                            <p:strVal val="#ppt_h"/>
                                          </p:val>
                                        </p:tav>
                                      </p:tavLst>
                                    </p:anim>
                                  </p:childTnLst>
                                </p:cTn>
                              </p:par>
                              <p:par>
                                <p:cTn id="26" presetID="23" presetClass="entr" presetSubtype="32" fill="hold" nodeType="withEffect">
                                  <p:stCondLst>
                                    <p:cond delay="75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strVal val="4*#ppt_w"/>
                                          </p:val>
                                        </p:tav>
                                        <p:tav tm="100000">
                                          <p:val>
                                            <p:strVal val="#ppt_w"/>
                                          </p:val>
                                        </p:tav>
                                      </p:tavLst>
                                    </p:anim>
                                    <p:anim calcmode="lin" valueType="num">
                                      <p:cBhvr>
                                        <p:cTn id="29" dur="750" fill="hold"/>
                                        <p:tgtEl>
                                          <p:spTgt spid="14"/>
                                        </p:tgtEl>
                                        <p:attrNameLst>
                                          <p:attrName>ppt_h</p:attrName>
                                        </p:attrNameLst>
                                      </p:cBhvr>
                                      <p:tavLst>
                                        <p:tav tm="0">
                                          <p:val>
                                            <p:strVal val="4*#ppt_h"/>
                                          </p:val>
                                        </p:tav>
                                        <p:tav tm="100000">
                                          <p:val>
                                            <p:strVal val="#ppt_h"/>
                                          </p:val>
                                        </p:tav>
                                      </p:tavLst>
                                    </p:anim>
                                  </p:childTnLst>
                                </p:cTn>
                              </p:par>
                            </p:childTnLst>
                          </p:cTn>
                        </p:par>
                        <p:par>
                          <p:cTn id="30" fill="hold">
                            <p:stCondLst>
                              <p:cond delay="1500"/>
                            </p:stCondLst>
                            <p:childTnLst>
                              <p:par>
                                <p:cTn id="31" presetID="26" presetClass="emph" presetSubtype="0" fill="hold" nodeType="after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par>
                                <p:cTn id="34" presetID="26" presetClass="emph" presetSubtype="0" fill="hold" nodeType="withEffect">
                                  <p:stCondLst>
                                    <p:cond delay="250"/>
                                  </p:stCondLst>
                                  <p:childTnLst>
                                    <p:animEffect transition="out" filter="fade">
                                      <p:cBhvr>
                                        <p:cTn id="35" dur="500" tmFilter="0, 0; .2, .5; .8, .5; 1, 0"/>
                                        <p:tgtEl>
                                          <p:spTgt spid="5"/>
                                        </p:tgtEl>
                                      </p:cBhvr>
                                    </p:animEffect>
                                    <p:animScale>
                                      <p:cBhvr>
                                        <p:cTn id="36" dur="250" autoRev="1" fill="hold"/>
                                        <p:tgtEl>
                                          <p:spTgt spid="5"/>
                                        </p:tgtEl>
                                      </p:cBhvr>
                                      <p:by x="105000" y="105000"/>
                                    </p:animScale>
                                  </p:childTnLst>
                                </p:cTn>
                              </p:par>
                              <p:par>
                                <p:cTn id="37" presetID="26" presetClass="emph" presetSubtype="0" fill="hold" nodeType="withEffect">
                                  <p:stCondLst>
                                    <p:cond delay="50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par>
                                <p:cTn id="40" presetID="26" presetClass="emph" presetSubtype="0" fill="hold" nodeType="withEffect">
                                  <p:stCondLst>
                                    <p:cond delay="750"/>
                                  </p:stCondLst>
                                  <p:childTnLst>
                                    <p:animEffect transition="out" filter="fade">
                                      <p:cBhvr>
                                        <p:cTn id="41" dur="500" tmFilter="0, 0; .2, .5; .8, .5; 1, 0"/>
                                        <p:tgtEl>
                                          <p:spTgt spid="14"/>
                                        </p:tgtEl>
                                      </p:cBhvr>
                                    </p:animEffect>
                                    <p:animScale>
                                      <p:cBhvr>
                                        <p:cTn id="42" dur="250" autoRev="1" fill="hold"/>
                                        <p:tgtEl>
                                          <p:spTgt spid="14"/>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22" grpId="0"/>
      <p:bldP spid="23" grpId="0"/>
      <p:bldP spid="24" grpId="0"/>
      <p:bldP spid="25" grpId="0"/>
      <p:bldP spid="26" grpId="0"/>
      <p:bldP spid="27" grpId="0"/>
      <p:bldP spid="28" grpId="0"/>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24368" y="-434907"/>
            <a:ext cx="7614606" cy="7614606"/>
          </a:xfrm>
          <a:prstGeom prst="rect">
            <a:avLst/>
          </a:prstGeom>
        </p:spPr>
      </p:pic>
      <p:sp>
        <p:nvSpPr>
          <p:cNvPr id="23" name="矩形 22"/>
          <p:cNvSpPr/>
          <p:nvPr/>
        </p:nvSpPr>
        <p:spPr>
          <a:xfrm>
            <a:off x="0" y="2805270"/>
            <a:ext cx="12192000" cy="1569313"/>
          </a:xfrm>
          <a:prstGeom prst="rect">
            <a:avLst/>
          </a:prstGeom>
          <a:solidFill>
            <a:schemeClr val="bg1">
              <a:lumMod val="95000"/>
            </a:schemeClr>
          </a:solidFill>
          <a:ln>
            <a:noFill/>
          </a:ln>
          <a:effectLst>
            <a:outerShdw blurRad="279400" sx="99000" sy="99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1405719" y="1504651"/>
            <a:ext cx="9970638" cy="3437517"/>
          </a:xfrm>
          <a:prstGeom prst="rect">
            <a:avLst/>
          </a:prstGeom>
          <a:solidFill>
            <a:srgbClr val="8FC7FF"/>
          </a:solidFill>
          <a:ln>
            <a:noFill/>
          </a:ln>
          <a:effectLst>
            <a:outerShdw blurRad="317500" dist="38100" dir="5400000" sx="101000" sy="10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21" name="TextBox 14"/>
          <p:cNvSpPr txBox="1"/>
          <p:nvPr/>
        </p:nvSpPr>
        <p:spPr>
          <a:xfrm>
            <a:off x="6096000" y="2088412"/>
            <a:ext cx="3575018" cy="923330"/>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5400" b="1" dirty="0" smtClean="0">
                <a:solidFill>
                  <a:schemeClr val="bg1"/>
                </a:solidFill>
                <a:latin typeface="微软雅黑" panose="020B0503020204020204" pitchFamily="34" charset="-122"/>
                <a:ea typeface="微软雅黑" panose="020B0503020204020204" pitchFamily="34" charset="-122"/>
                <a:cs typeface="+mn-ea"/>
                <a:sym typeface="+mn-lt"/>
              </a:rPr>
              <a:t>胜 任 能 力</a:t>
            </a:r>
            <a:endParaRPr lang="zh-CN" altLang="en-US" sz="54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9420" y="1545921"/>
            <a:ext cx="3738550" cy="4088009"/>
          </a:xfrm>
          <a:prstGeom prst="rect">
            <a:avLst/>
          </a:prstGeom>
        </p:spPr>
      </p:pic>
      <p:sp>
        <p:nvSpPr>
          <p:cNvPr id="11" name="TextBox 23"/>
          <p:cNvSpPr txBox="1"/>
          <p:nvPr/>
        </p:nvSpPr>
        <p:spPr>
          <a:xfrm>
            <a:off x="6096000" y="3433069"/>
            <a:ext cx="1216886" cy="276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cs typeface="+mn-ea"/>
                <a:sym typeface="+mn-lt"/>
              </a:rPr>
              <a:t>核心竞争力</a:t>
            </a:r>
            <a:endParaRPr lang="zh-CN" altLang="en-US" sz="105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TextBox 23"/>
          <p:cNvSpPr txBox="1"/>
          <p:nvPr/>
        </p:nvSpPr>
        <p:spPr>
          <a:xfrm>
            <a:off x="7363899" y="3399258"/>
            <a:ext cx="1085246"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cs typeface="+mn-ea"/>
                <a:sym typeface="+mn-lt"/>
              </a:rPr>
              <a:t>领导力</a:t>
            </a:r>
            <a:endParaRPr lang="zh-CN" altLang="en-US" sz="105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TextBox 23"/>
          <p:cNvSpPr txBox="1"/>
          <p:nvPr/>
        </p:nvSpPr>
        <p:spPr>
          <a:xfrm>
            <a:off x="8240484" y="3399258"/>
            <a:ext cx="1343663"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cs typeface="+mn-ea"/>
                <a:sym typeface="+mn-lt"/>
              </a:rPr>
              <a:t>执行力</a:t>
            </a:r>
            <a:endParaRPr lang="zh-CN" altLang="en-US" sz="105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42" presetClass="path" presetSubtype="0" accel="50000" decel="50000" fill="hold" grpId="0" nodeType="withEffect">
                                  <p:stCondLst>
                                    <p:cond delay="0"/>
                                  </p:stCondLst>
                                  <p:childTnLst>
                                    <p:animMotion origin="layout" path="M 0 -0.31667 L 0 4.81481E-6 " pathEditMode="relative" rAng="0" ptsTypes="AA">
                                      <p:cBhvr>
                                        <p:cTn id="19" dur="1250" fill="hold"/>
                                        <p:tgtEl>
                                          <p:spTgt spid="6"/>
                                        </p:tgtEl>
                                        <p:attrNameLst>
                                          <p:attrName>ppt_x</p:attrName>
                                          <p:attrName>ppt_y</p:attrName>
                                        </p:attrNameLst>
                                      </p:cBhvr>
                                      <p:rCtr x="0" y="15833"/>
                                    </p:animMotion>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750"/>
                                        <p:tgtEl>
                                          <p:spTgt spid="21"/>
                                        </p:tgtEl>
                                      </p:cBhvr>
                                    </p:animEffect>
                                    <p:anim calcmode="lin" valueType="num">
                                      <p:cBhvr>
                                        <p:cTn id="25" dur="750" fill="hold"/>
                                        <p:tgtEl>
                                          <p:spTgt spid="21"/>
                                        </p:tgtEl>
                                        <p:attrNameLst>
                                          <p:attrName>ppt_x</p:attrName>
                                        </p:attrNameLst>
                                      </p:cBhvr>
                                      <p:tavLst>
                                        <p:tav tm="0">
                                          <p:val>
                                            <p:strVal val="#ppt_x"/>
                                          </p:val>
                                        </p:tav>
                                        <p:tav tm="100000">
                                          <p:val>
                                            <p:strVal val="#ppt_x"/>
                                          </p:val>
                                        </p:tav>
                                      </p:tavLst>
                                    </p:anim>
                                    <p:anim calcmode="lin" valueType="num">
                                      <p:cBhvr>
                                        <p:cTn id="26"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6" grpId="1"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43"/>
          <p:cNvGrpSpPr/>
          <p:nvPr/>
        </p:nvGrpSpPr>
        <p:grpSpPr>
          <a:xfrm>
            <a:off x="3094606" y="3198120"/>
            <a:ext cx="2827291" cy="858637"/>
            <a:chOff x="2469637" y="2543073"/>
            <a:chExt cx="2120468" cy="643978"/>
          </a:xfrm>
        </p:grpSpPr>
        <p:sp>
          <p:nvSpPr>
            <p:cNvPr id="72" name="Flowchart: Data 40"/>
            <p:cNvSpPr/>
            <p:nvPr/>
          </p:nvSpPr>
          <p:spPr>
            <a:xfrm rot="16200000" flipH="1" flipV="1">
              <a:off x="4163077" y="2756126"/>
              <a:ext cx="640080" cy="213975"/>
            </a:xfrm>
            <a:prstGeom prst="flowChartInputOutpu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73" name="Group 51"/>
            <p:cNvGrpSpPr/>
            <p:nvPr/>
          </p:nvGrpSpPr>
          <p:grpSpPr>
            <a:xfrm>
              <a:off x="2469637" y="2543073"/>
              <a:ext cx="2120468" cy="643978"/>
              <a:chOff x="2460112" y="2094062"/>
              <a:chExt cx="2120468" cy="643978"/>
            </a:xfrm>
          </p:grpSpPr>
          <p:sp>
            <p:nvSpPr>
              <p:cNvPr id="74" name="Flowchart: Data 32"/>
              <p:cNvSpPr/>
              <p:nvPr/>
            </p:nvSpPr>
            <p:spPr>
              <a:xfrm rot="16200000" flipH="1" flipV="1">
                <a:off x="2247060" y="2307114"/>
                <a:ext cx="640080" cy="213975"/>
              </a:xfrm>
              <a:prstGeom prst="flowChartInputOutp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6" name="Rectangle 34"/>
              <p:cNvSpPr/>
              <p:nvPr/>
            </p:nvSpPr>
            <p:spPr>
              <a:xfrm>
                <a:off x="2673145" y="2224816"/>
                <a:ext cx="1907435" cy="5132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smtClean="0">
                    <a:solidFill>
                      <a:schemeClr val="bg1"/>
                    </a:solidFill>
                    <a:latin typeface="微软雅黑" panose="020B0503020204020204" pitchFamily="34" charset="-122"/>
                    <a:ea typeface="微软雅黑" panose="020B0503020204020204" pitchFamily="34" charset="-122"/>
                    <a:cs typeface="+mn-ea"/>
                    <a:sym typeface="+mn-lt"/>
                  </a:rPr>
                  <a:t>工 作 责 任 心</a:t>
                </a:r>
                <a:endParaRPr lang="en-US" sz="1865"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grpSp>
        <p:nvGrpSpPr>
          <p:cNvPr id="77" name="Group 28"/>
          <p:cNvGrpSpPr/>
          <p:nvPr/>
        </p:nvGrpSpPr>
        <p:grpSpPr>
          <a:xfrm>
            <a:off x="8173339" y="1837991"/>
            <a:ext cx="2828548" cy="858636"/>
            <a:chOff x="6278686" y="1246786"/>
            <a:chExt cx="2121411" cy="643977"/>
          </a:xfrm>
        </p:grpSpPr>
        <p:sp>
          <p:nvSpPr>
            <p:cNvPr id="78" name="Flowchart: Data 37"/>
            <p:cNvSpPr/>
            <p:nvPr/>
          </p:nvSpPr>
          <p:spPr>
            <a:xfrm rot="16200000" flipH="1" flipV="1">
              <a:off x="6065634" y="1459838"/>
              <a:ext cx="640080" cy="213975"/>
            </a:xfrm>
            <a:prstGeom prst="flowChartInputOutp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9" name="Pentagon 39"/>
            <p:cNvSpPr/>
            <p:nvPr/>
          </p:nvSpPr>
          <p:spPr>
            <a:xfrm>
              <a:off x="6492662" y="1377539"/>
              <a:ext cx="1907435" cy="513224"/>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smtClean="0">
                  <a:solidFill>
                    <a:schemeClr val="bg1"/>
                  </a:solidFill>
                  <a:latin typeface="微软雅黑" panose="020B0503020204020204" pitchFamily="34" charset="-122"/>
                  <a:ea typeface="微软雅黑" panose="020B0503020204020204" pitchFamily="34" charset="-122"/>
                  <a:cs typeface="+mn-ea"/>
                  <a:sym typeface="+mn-lt"/>
                </a:rPr>
                <a:t>执 行 力</a:t>
              </a:r>
              <a:endParaRPr lang="en-US" sz="1865"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80" name="Group 45"/>
          <p:cNvGrpSpPr/>
          <p:nvPr/>
        </p:nvGrpSpPr>
        <p:grpSpPr>
          <a:xfrm>
            <a:off x="5636596" y="2518906"/>
            <a:ext cx="2828548" cy="861905"/>
            <a:chOff x="4376129" y="2033662"/>
            <a:chExt cx="2121411" cy="646429"/>
          </a:xfrm>
        </p:grpSpPr>
        <p:sp>
          <p:nvSpPr>
            <p:cNvPr id="81" name="Flowchart: Data 42"/>
            <p:cNvSpPr/>
            <p:nvPr/>
          </p:nvSpPr>
          <p:spPr>
            <a:xfrm rot="16200000" flipH="1" flipV="1">
              <a:off x="6070512" y="2253063"/>
              <a:ext cx="640080" cy="213975"/>
            </a:xfrm>
            <a:prstGeom prst="flowChartInputOutpu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82" name="Group 52"/>
            <p:cNvGrpSpPr/>
            <p:nvPr/>
          </p:nvGrpSpPr>
          <p:grpSpPr>
            <a:xfrm>
              <a:off x="4376129" y="2033662"/>
              <a:ext cx="2121411" cy="640165"/>
              <a:chOff x="4366604" y="1584651"/>
              <a:chExt cx="2121411" cy="640165"/>
            </a:xfrm>
          </p:grpSpPr>
          <p:sp>
            <p:nvSpPr>
              <p:cNvPr id="83" name="Rectangle 44"/>
              <p:cNvSpPr/>
              <p:nvPr/>
            </p:nvSpPr>
            <p:spPr>
              <a:xfrm>
                <a:off x="4580580" y="1711592"/>
                <a:ext cx="1907435" cy="513224"/>
              </a:xfrm>
              <a:prstGeom prst="rect">
                <a:avLst/>
              </a:prstGeom>
              <a:solidFill>
                <a:srgbClr val="8FC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smtClean="0">
                    <a:solidFill>
                      <a:schemeClr val="bg1"/>
                    </a:solidFill>
                    <a:latin typeface="微软雅黑" panose="020B0503020204020204" pitchFamily="34" charset="-122"/>
                    <a:ea typeface="微软雅黑" panose="020B0503020204020204" pitchFamily="34" charset="-122"/>
                    <a:cs typeface="+mn-ea"/>
                    <a:sym typeface="+mn-lt"/>
                  </a:rPr>
                  <a:t>工 作 质 量</a:t>
                </a:r>
                <a:endParaRPr lang="en-US" sz="1865"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4" name="Flowchart: Data 41"/>
              <p:cNvSpPr/>
              <p:nvPr/>
            </p:nvSpPr>
            <p:spPr>
              <a:xfrm rot="16200000" flipH="1" flipV="1">
                <a:off x="4153552" y="1797703"/>
                <a:ext cx="640080" cy="213975"/>
              </a:xfrm>
              <a:prstGeom prst="flowChartInputOutput">
                <a:avLst/>
              </a:prstGeom>
              <a:solidFill>
                <a:srgbClr val="8FC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85" name="Group 30"/>
          <p:cNvGrpSpPr/>
          <p:nvPr/>
        </p:nvGrpSpPr>
        <p:grpSpPr>
          <a:xfrm>
            <a:off x="835402" y="3882419"/>
            <a:ext cx="2544504" cy="858637"/>
            <a:chOff x="775234" y="2780107"/>
            <a:chExt cx="1908378" cy="643978"/>
          </a:xfrm>
        </p:grpSpPr>
        <p:sp>
          <p:nvSpPr>
            <p:cNvPr id="86" name="Flowchart: Data 26"/>
            <p:cNvSpPr/>
            <p:nvPr/>
          </p:nvSpPr>
          <p:spPr>
            <a:xfrm rot="16200000" flipH="1" flipV="1">
              <a:off x="2256585" y="2993159"/>
              <a:ext cx="640080" cy="213975"/>
            </a:xfrm>
            <a:prstGeom prst="flowChartInputOutpu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7" name="Rectangle 29"/>
            <p:cNvSpPr/>
            <p:nvPr/>
          </p:nvSpPr>
          <p:spPr>
            <a:xfrm>
              <a:off x="775234" y="2910861"/>
              <a:ext cx="1907435" cy="513224"/>
            </a:xfrm>
            <a:prstGeom prst="rect">
              <a:avLst/>
            </a:prstGeom>
            <a:solidFill>
              <a:srgbClr val="8FC7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1865" b="1" dirty="0" smtClean="0">
                  <a:solidFill>
                    <a:schemeClr val="bg1"/>
                  </a:solidFill>
                  <a:latin typeface="微软雅黑" panose="020B0503020204020204" pitchFamily="34" charset="-122"/>
                  <a:ea typeface="微软雅黑" panose="020B0503020204020204" pitchFamily="34" charset="-122"/>
                  <a:cs typeface="+mn-ea"/>
                  <a:sym typeface="+mn-lt"/>
                </a:rPr>
                <a:t>自 身 水 平</a:t>
              </a:r>
              <a:endParaRPr lang="en-US" sz="1865"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88" name="Rectangle 49"/>
          <p:cNvSpPr/>
          <p:nvPr/>
        </p:nvSpPr>
        <p:spPr>
          <a:xfrm>
            <a:off x="1465996" y="4193723"/>
            <a:ext cx="184731" cy="379656"/>
          </a:xfrm>
          <a:prstGeom prst="rect">
            <a:avLst/>
          </a:prstGeom>
        </p:spPr>
        <p:txBody>
          <a:bodyPr wrap="none">
            <a:spAutoFit/>
          </a:bodyPr>
          <a:lstStyle/>
          <a:p>
            <a:endParaRPr lang="en-US" sz="18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0" y="289952"/>
            <a:ext cx="2552131" cy="400110"/>
          </a:xfrm>
          <a:prstGeom prst="rect">
            <a:avLst/>
          </a:prstGeom>
          <a:solidFill>
            <a:srgbClr val="8FC7FF"/>
          </a:solid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mn-lt"/>
              </a:rPr>
              <a:t>核 心 竞 争 力</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8" name="矩形 37"/>
          <p:cNvSpPr/>
          <p:nvPr/>
        </p:nvSpPr>
        <p:spPr>
          <a:xfrm>
            <a:off x="1187674" y="4872823"/>
            <a:ext cx="1415772" cy="387798"/>
          </a:xfrm>
          <a:prstGeom prst="rect">
            <a:avLst/>
          </a:prstGeom>
        </p:spPr>
        <p:txBody>
          <a:bodyPr wrap="none">
            <a:spAutoFit/>
          </a:bodyPr>
          <a:lstStyle/>
          <a:p>
            <a:pPr algn="just">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替换你的标题</a:t>
            </a:r>
          </a:p>
        </p:txBody>
      </p:sp>
      <p:sp>
        <p:nvSpPr>
          <p:cNvPr id="39" name="矩形 38"/>
          <p:cNvSpPr/>
          <p:nvPr/>
        </p:nvSpPr>
        <p:spPr>
          <a:xfrm>
            <a:off x="849120" y="5325095"/>
            <a:ext cx="2227205" cy="978729"/>
          </a:xfrm>
          <a:prstGeom prst="rect">
            <a:avLst/>
          </a:prstGeom>
        </p:spPr>
        <p:txBody>
          <a:bodyPr wrap="square" anchor="ctr">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在这里填写你的能力的详细内容在这里填写你的能力的详细内容</a:t>
            </a:r>
          </a:p>
          <a:p>
            <a:pPr>
              <a:lnSpc>
                <a:spcPct val="12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0" name="矩形 39"/>
          <p:cNvSpPr/>
          <p:nvPr/>
        </p:nvSpPr>
        <p:spPr>
          <a:xfrm>
            <a:off x="4033245" y="4180647"/>
            <a:ext cx="1415772" cy="387798"/>
          </a:xfrm>
          <a:prstGeom prst="rect">
            <a:avLst/>
          </a:prstGeom>
        </p:spPr>
        <p:txBody>
          <a:bodyPr wrap="none">
            <a:spAutoFit/>
          </a:bodyPr>
          <a:lstStyle/>
          <a:p>
            <a:pPr algn="just">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替换你的标题</a:t>
            </a:r>
          </a:p>
        </p:txBody>
      </p:sp>
      <p:sp>
        <p:nvSpPr>
          <p:cNvPr id="41" name="矩形 40"/>
          <p:cNvSpPr/>
          <p:nvPr/>
        </p:nvSpPr>
        <p:spPr>
          <a:xfrm>
            <a:off x="3694691" y="4637311"/>
            <a:ext cx="2227205" cy="978729"/>
          </a:xfrm>
          <a:prstGeom prst="rect">
            <a:avLst/>
          </a:prstGeom>
        </p:spPr>
        <p:txBody>
          <a:bodyPr wrap="square" anchor="ctr">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在这里填写你的能力的详细内容在这里填写你的能力的详细内容</a:t>
            </a:r>
          </a:p>
          <a:p>
            <a:pPr>
              <a:lnSpc>
                <a:spcPct val="12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2" name="矩形 41"/>
          <p:cNvSpPr/>
          <p:nvPr/>
        </p:nvSpPr>
        <p:spPr>
          <a:xfrm>
            <a:off x="6610182" y="3533250"/>
            <a:ext cx="1415772" cy="387798"/>
          </a:xfrm>
          <a:prstGeom prst="rect">
            <a:avLst/>
          </a:prstGeom>
        </p:spPr>
        <p:txBody>
          <a:bodyPr wrap="none">
            <a:spAutoFit/>
          </a:bodyPr>
          <a:lstStyle/>
          <a:p>
            <a:pPr algn="just">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替换你的标题</a:t>
            </a:r>
          </a:p>
        </p:txBody>
      </p:sp>
      <p:sp>
        <p:nvSpPr>
          <p:cNvPr id="43" name="矩形 42"/>
          <p:cNvSpPr/>
          <p:nvPr/>
        </p:nvSpPr>
        <p:spPr>
          <a:xfrm>
            <a:off x="6271628" y="3989913"/>
            <a:ext cx="2227205" cy="978729"/>
          </a:xfrm>
          <a:prstGeom prst="rect">
            <a:avLst/>
          </a:prstGeom>
        </p:spPr>
        <p:txBody>
          <a:bodyPr wrap="square" anchor="ctr">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在这里填写你的能力的详细内容在这里填写你的能力的详细内容</a:t>
            </a:r>
          </a:p>
          <a:p>
            <a:pPr>
              <a:lnSpc>
                <a:spcPct val="12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8956878" y="2942484"/>
            <a:ext cx="1415772" cy="387798"/>
          </a:xfrm>
          <a:prstGeom prst="rect">
            <a:avLst/>
          </a:prstGeom>
        </p:spPr>
        <p:txBody>
          <a:bodyPr wrap="none">
            <a:spAutoFit/>
          </a:bodyPr>
          <a:lstStyle/>
          <a:p>
            <a:pPr algn="just">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替换你的标题</a:t>
            </a:r>
          </a:p>
        </p:txBody>
      </p:sp>
      <p:sp>
        <p:nvSpPr>
          <p:cNvPr id="45" name="矩形 44"/>
          <p:cNvSpPr/>
          <p:nvPr/>
        </p:nvSpPr>
        <p:spPr>
          <a:xfrm>
            <a:off x="8618324" y="3399147"/>
            <a:ext cx="2227205" cy="978729"/>
          </a:xfrm>
          <a:prstGeom prst="rect">
            <a:avLst/>
          </a:prstGeom>
        </p:spPr>
        <p:txBody>
          <a:bodyPr wrap="square" anchor="ctr">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在这里填写你的能力的详细内容在这里填写你的能力的详细内容</a:t>
            </a:r>
          </a:p>
          <a:p>
            <a:pPr>
              <a:lnSpc>
                <a:spcPct val="12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2990" y="620583"/>
            <a:ext cx="1391745" cy="139174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0445" y="2123959"/>
            <a:ext cx="1483212" cy="148321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41" y="2218804"/>
            <a:ext cx="2370689" cy="2370689"/>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3099" y="1576481"/>
            <a:ext cx="1178543" cy="14413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 presetClass="entr" presetSubtype="8" accel="50000" decel="5000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 calcmode="lin" valueType="num">
                                      <p:cBhvr additive="base">
                                        <p:cTn id="25" dur="500" fill="hold"/>
                                        <p:tgtEl>
                                          <p:spTgt spid="85"/>
                                        </p:tgtEl>
                                        <p:attrNameLst>
                                          <p:attrName>ppt_x</p:attrName>
                                        </p:attrNameLst>
                                      </p:cBhvr>
                                      <p:tavLst>
                                        <p:tav tm="0">
                                          <p:val>
                                            <p:strVal val="0-#ppt_w/2"/>
                                          </p:val>
                                        </p:tav>
                                        <p:tav tm="100000">
                                          <p:val>
                                            <p:strVal val="#ppt_x"/>
                                          </p:val>
                                        </p:tav>
                                      </p:tavLst>
                                    </p:anim>
                                    <p:anim calcmode="lin" valueType="num">
                                      <p:cBhvr additive="base">
                                        <p:cTn id="26" dur="500" fill="hold"/>
                                        <p:tgtEl>
                                          <p:spTgt spid="85"/>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8" accel="50000" decel="50000" fill="hold" nodeType="after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additive="base">
                                        <p:cTn id="30" dur="500" fill="hold"/>
                                        <p:tgtEl>
                                          <p:spTgt spid="71"/>
                                        </p:tgtEl>
                                        <p:attrNameLst>
                                          <p:attrName>ppt_x</p:attrName>
                                        </p:attrNameLst>
                                      </p:cBhvr>
                                      <p:tavLst>
                                        <p:tav tm="0">
                                          <p:val>
                                            <p:strVal val="0-#ppt_w/2"/>
                                          </p:val>
                                        </p:tav>
                                        <p:tav tm="100000">
                                          <p:val>
                                            <p:strVal val="#ppt_x"/>
                                          </p:val>
                                        </p:tav>
                                      </p:tavLst>
                                    </p:anim>
                                    <p:anim calcmode="lin" valueType="num">
                                      <p:cBhvr additive="base">
                                        <p:cTn id="31" dur="500" fill="hold"/>
                                        <p:tgtEl>
                                          <p:spTgt spid="71"/>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2" presetClass="entr" presetSubtype="8" accel="50000" decel="50000"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0-#ppt_w/2"/>
                                          </p:val>
                                        </p:tav>
                                        <p:tav tm="100000">
                                          <p:val>
                                            <p:strVal val="#ppt_x"/>
                                          </p:val>
                                        </p:tav>
                                      </p:tavLst>
                                    </p:anim>
                                    <p:anim calcmode="lin" valueType="num">
                                      <p:cBhvr additive="base">
                                        <p:cTn id="36" dur="500" fill="hold"/>
                                        <p:tgtEl>
                                          <p:spTgt spid="80"/>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8" accel="50000" decel="50000" fill="hold"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additive="base">
                                        <p:cTn id="40" dur="500" fill="hold"/>
                                        <p:tgtEl>
                                          <p:spTgt spid="77"/>
                                        </p:tgtEl>
                                        <p:attrNameLst>
                                          <p:attrName>ppt_x</p:attrName>
                                        </p:attrNameLst>
                                      </p:cBhvr>
                                      <p:tavLst>
                                        <p:tav tm="0">
                                          <p:val>
                                            <p:strVal val="0-#ppt_w/2"/>
                                          </p:val>
                                        </p:tav>
                                        <p:tav tm="100000">
                                          <p:val>
                                            <p:strVal val="#ppt_x"/>
                                          </p:val>
                                        </p:tav>
                                      </p:tavLst>
                                    </p:anim>
                                    <p:anim calcmode="lin" valueType="num">
                                      <p:cBhvr additive="base">
                                        <p:cTn id="41" dur="500" fill="hold"/>
                                        <p:tgtEl>
                                          <p:spTgt spid="77"/>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2" presetClass="entr" presetSubtype="1"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up)">
                                      <p:cBhvr>
                                        <p:cTn id="45" dur="500"/>
                                        <p:tgtEl>
                                          <p:spTgt spid="3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up)">
                                      <p:cBhvr>
                                        <p:cTn id="48" dur="500"/>
                                        <p:tgtEl>
                                          <p:spTgt spid="39"/>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up)">
                                      <p:cBhvr>
                                        <p:cTn id="52" dur="500"/>
                                        <p:tgtEl>
                                          <p:spTgt spid="4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up)">
                                      <p:cBhvr>
                                        <p:cTn id="55" dur="500"/>
                                        <p:tgtEl>
                                          <p:spTgt spid="41"/>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up)">
                                      <p:cBhvr>
                                        <p:cTn id="59" dur="500"/>
                                        <p:tgtEl>
                                          <p:spTgt spid="42"/>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up)">
                                      <p:cBhvr>
                                        <p:cTn id="62" dur="500"/>
                                        <p:tgtEl>
                                          <p:spTgt spid="43"/>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up)">
                                      <p:cBhvr>
                                        <p:cTn id="66" dur="500"/>
                                        <p:tgtEl>
                                          <p:spTgt spid="44"/>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up)">
                                      <p:cBhvr>
                                        <p:cTn id="6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p:bldP spid="40" grpId="0"/>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36"/>
          <p:cNvCxnSpPr/>
          <p:nvPr/>
        </p:nvCxnSpPr>
        <p:spPr>
          <a:xfrm>
            <a:off x="853325" y="3106416"/>
            <a:ext cx="939211" cy="0"/>
          </a:xfrm>
          <a:prstGeom prst="line">
            <a:avLst/>
          </a:prstGeom>
          <a:noFill/>
          <a:ln w="9525">
            <a:solidFill>
              <a:schemeClr val="accent5">
                <a:lumMod val="60000"/>
                <a:lumOff val="4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a:off x="3954918" y="3106416"/>
            <a:ext cx="975360" cy="0"/>
          </a:xfrm>
          <a:prstGeom prst="line">
            <a:avLst/>
          </a:prstGeom>
          <a:noFill/>
          <a:ln w="9525">
            <a:solidFill>
              <a:schemeClr val="accent5">
                <a:lumMod val="60000"/>
                <a:lumOff val="4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9" name="直接连接符 38"/>
          <p:cNvCxnSpPr/>
          <p:nvPr/>
        </p:nvCxnSpPr>
        <p:spPr>
          <a:xfrm>
            <a:off x="7076070" y="3106416"/>
            <a:ext cx="959104" cy="0"/>
          </a:xfrm>
          <a:prstGeom prst="line">
            <a:avLst/>
          </a:prstGeom>
          <a:noFill/>
          <a:ln w="9525">
            <a:solidFill>
              <a:schemeClr val="accent5">
                <a:lumMod val="60000"/>
                <a:lumOff val="4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40" name="弧形 39"/>
          <p:cNvSpPr/>
          <p:nvPr/>
        </p:nvSpPr>
        <p:spPr>
          <a:xfrm flipH="1">
            <a:off x="1796746" y="2027581"/>
            <a:ext cx="2157669" cy="2157669"/>
          </a:xfrm>
          <a:prstGeom prst="arc">
            <a:avLst>
              <a:gd name="adj1" fmla="val 12184051"/>
              <a:gd name="adj2" fmla="val 0"/>
            </a:avLst>
          </a:prstGeom>
          <a:noFill/>
          <a:ln w="9525">
            <a:solidFill>
              <a:schemeClr val="accent5">
                <a:lumMod val="60000"/>
                <a:lumOff val="4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1" name="弧形 40"/>
          <p:cNvSpPr/>
          <p:nvPr/>
        </p:nvSpPr>
        <p:spPr>
          <a:xfrm flipH="1" flipV="1">
            <a:off x="1796746" y="2064228"/>
            <a:ext cx="2157669" cy="2157669"/>
          </a:xfrm>
          <a:prstGeom prst="arc">
            <a:avLst>
              <a:gd name="adj1" fmla="val 10684416"/>
              <a:gd name="adj2" fmla="val 20274395"/>
            </a:avLst>
          </a:prstGeom>
          <a:noFill/>
          <a:ln w="9525">
            <a:solidFill>
              <a:schemeClr val="accent5">
                <a:lumMod val="60000"/>
                <a:lumOff val="4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2" name="弧形 41"/>
          <p:cNvSpPr/>
          <p:nvPr/>
        </p:nvSpPr>
        <p:spPr>
          <a:xfrm flipH="1">
            <a:off x="4917566" y="2027581"/>
            <a:ext cx="2157669" cy="2157669"/>
          </a:xfrm>
          <a:prstGeom prst="arc">
            <a:avLst>
              <a:gd name="adj1" fmla="val 12184051"/>
              <a:gd name="adj2" fmla="val 0"/>
            </a:avLst>
          </a:prstGeom>
          <a:noFill/>
          <a:ln w="9525">
            <a:solidFill>
              <a:schemeClr val="accent5">
                <a:lumMod val="60000"/>
                <a:lumOff val="4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3" name="弧形 42"/>
          <p:cNvSpPr/>
          <p:nvPr/>
        </p:nvSpPr>
        <p:spPr>
          <a:xfrm flipH="1" flipV="1">
            <a:off x="4917566" y="2064228"/>
            <a:ext cx="2157669" cy="2157669"/>
          </a:xfrm>
          <a:prstGeom prst="arc">
            <a:avLst>
              <a:gd name="adj1" fmla="val 10684416"/>
              <a:gd name="adj2" fmla="val 20274395"/>
            </a:avLst>
          </a:prstGeom>
          <a:noFill/>
          <a:ln w="9525">
            <a:solidFill>
              <a:schemeClr val="accent5">
                <a:lumMod val="60000"/>
                <a:lumOff val="4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cxnSp>
        <p:nvCxnSpPr>
          <p:cNvPr id="44" name="直接连接符 43"/>
          <p:cNvCxnSpPr/>
          <p:nvPr/>
        </p:nvCxnSpPr>
        <p:spPr>
          <a:xfrm>
            <a:off x="10199523" y="3106416"/>
            <a:ext cx="1103107" cy="0"/>
          </a:xfrm>
          <a:prstGeom prst="line">
            <a:avLst/>
          </a:prstGeom>
          <a:noFill/>
          <a:ln w="9525">
            <a:solidFill>
              <a:schemeClr val="accent5">
                <a:lumMod val="60000"/>
                <a:lumOff val="4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45" name="弧形 44"/>
          <p:cNvSpPr/>
          <p:nvPr/>
        </p:nvSpPr>
        <p:spPr>
          <a:xfrm flipH="1">
            <a:off x="8041352" y="2027581"/>
            <a:ext cx="2157669" cy="2157669"/>
          </a:xfrm>
          <a:prstGeom prst="arc">
            <a:avLst>
              <a:gd name="adj1" fmla="val 12184051"/>
              <a:gd name="adj2" fmla="val 0"/>
            </a:avLst>
          </a:prstGeom>
          <a:noFill/>
          <a:ln w="9525">
            <a:solidFill>
              <a:schemeClr val="accent5">
                <a:lumMod val="60000"/>
                <a:lumOff val="4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6" name="弧形 45"/>
          <p:cNvSpPr/>
          <p:nvPr/>
        </p:nvSpPr>
        <p:spPr>
          <a:xfrm flipH="1" flipV="1">
            <a:off x="8041352" y="2064228"/>
            <a:ext cx="2157669" cy="2157669"/>
          </a:xfrm>
          <a:prstGeom prst="arc">
            <a:avLst>
              <a:gd name="adj1" fmla="val 10684416"/>
              <a:gd name="adj2" fmla="val 20274395"/>
            </a:avLst>
          </a:prstGeom>
          <a:noFill/>
          <a:ln w="9525">
            <a:solidFill>
              <a:schemeClr val="accent5">
                <a:lumMod val="60000"/>
                <a:lumOff val="4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8" name="矩形 47"/>
          <p:cNvSpPr/>
          <p:nvPr/>
        </p:nvSpPr>
        <p:spPr>
          <a:xfrm>
            <a:off x="2098299" y="4428045"/>
            <a:ext cx="1415772" cy="387798"/>
          </a:xfrm>
          <a:prstGeom prst="rect">
            <a:avLst/>
          </a:prstGeom>
        </p:spPr>
        <p:txBody>
          <a:bodyPr wrap="none">
            <a:spAutoFit/>
          </a:bodyPr>
          <a:lstStyle/>
          <a:p>
            <a:pPr algn="just">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替换你的标题</a:t>
            </a:r>
          </a:p>
        </p:txBody>
      </p:sp>
      <p:sp>
        <p:nvSpPr>
          <p:cNvPr id="49" name="矩形 48"/>
          <p:cNvSpPr/>
          <p:nvPr/>
        </p:nvSpPr>
        <p:spPr>
          <a:xfrm>
            <a:off x="1759745" y="4880317"/>
            <a:ext cx="2227205" cy="978729"/>
          </a:xfrm>
          <a:prstGeom prst="rect">
            <a:avLst/>
          </a:prstGeom>
        </p:spPr>
        <p:txBody>
          <a:bodyPr wrap="square" anchor="ctr">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在这里填写你的能力的详细内容在这里填写你的能力的详细内容</a:t>
            </a:r>
          </a:p>
          <a:p>
            <a:pPr>
              <a:lnSpc>
                <a:spcPct val="12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51" name="矩形 50"/>
          <p:cNvSpPr/>
          <p:nvPr/>
        </p:nvSpPr>
        <p:spPr>
          <a:xfrm>
            <a:off x="8722473" y="2883377"/>
            <a:ext cx="821059" cy="497957"/>
          </a:xfrm>
          <a:prstGeom prst="rect">
            <a:avLst/>
          </a:prstGeom>
        </p:spPr>
        <p:txBody>
          <a:bodyPr wrap="none" anchor="t">
            <a:spAutoFit/>
          </a:bodyPr>
          <a:lstStyle/>
          <a:p>
            <a:pPr algn="ctr">
              <a:lnSpc>
                <a:spcPct val="120000"/>
              </a:lnSpc>
            </a:pP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84%</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nvGrpSpPr>
          <p:cNvPr id="52" name="组合 51"/>
          <p:cNvGrpSpPr/>
          <p:nvPr/>
        </p:nvGrpSpPr>
        <p:grpSpPr>
          <a:xfrm>
            <a:off x="7444356" y="1987144"/>
            <a:ext cx="3391925" cy="2261284"/>
            <a:chOff x="5646331" y="1379843"/>
            <a:chExt cx="2543944" cy="1695963"/>
          </a:xfrm>
        </p:grpSpPr>
        <p:graphicFrame>
          <p:nvGraphicFramePr>
            <p:cNvPr id="53" name="图表 52"/>
            <p:cNvGraphicFramePr/>
            <p:nvPr/>
          </p:nvGraphicFramePr>
          <p:xfrm>
            <a:off x="5646331" y="1379843"/>
            <a:ext cx="2543944" cy="1695963"/>
          </p:xfrm>
          <a:graphic>
            <a:graphicData uri="http://schemas.openxmlformats.org/drawingml/2006/chart">
              <c:chart xmlns:c="http://schemas.openxmlformats.org/drawingml/2006/chart" xmlns:r="http://schemas.openxmlformats.org/officeDocument/2006/relationships" r:id="rId3"/>
            </a:graphicData>
          </a:graphic>
        </p:graphicFrame>
        <p:sp>
          <p:nvSpPr>
            <p:cNvPr id="54" name="椭圆 53"/>
            <p:cNvSpPr/>
            <p:nvPr/>
          </p:nvSpPr>
          <p:spPr>
            <a:xfrm>
              <a:off x="6284018" y="1584886"/>
              <a:ext cx="1270704" cy="127070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sp>
        <p:nvSpPr>
          <p:cNvPr id="55" name="矩形 54"/>
          <p:cNvSpPr/>
          <p:nvPr/>
        </p:nvSpPr>
        <p:spPr>
          <a:xfrm>
            <a:off x="5218316" y="4428045"/>
            <a:ext cx="1415772" cy="387798"/>
          </a:xfrm>
          <a:prstGeom prst="rect">
            <a:avLst/>
          </a:prstGeom>
        </p:spPr>
        <p:txBody>
          <a:bodyPr wrap="none">
            <a:spAutoFit/>
          </a:bodyPr>
          <a:lstStyle/>
          <a:p>
            <a:pPr algn="just">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替换你的标题</a:t>
            </a:r>
          </a:p>
        </p:txBody>
      </p:sp>
      <p:sp>
        <p:nvSpPr>
          <p:cNvPr id="56" name="矩形 55"/>
          <p:cNvSpPr/>
          <p:nvPr/>
        </p:nvSpPr>
        <p:spPr>
          <a:xfrm>
            <a:off x="4879762" y="4884709"/>
            <a:ext cx="2227205" cy="978729"/>
          </a:xfrm>
          <a:prstGeom prst="rect">
            <a:avLst/>
          </a:prstGeom>
        </p:spPr>
        <p:txBody>
          <a:bodyPr wrap="square" anchor="ctr">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在这里填写你的能力的详细内容在这里填写你的能力的详细内容</a:t>
            </a:r>
          </a:p>
          <a:p>
            <a:pPr>
              <a:lnSpc>
                <a:spcPct val="12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57" name="矩形 56"/>
          <p:cNvSpPr/>
          <p:nvPr/>
        </p:nvSpPr>
        <p:spPr>
          <a:xfrm>
            <a:off x="8528039" y="4428045"/>
            <a:ext cx="1415772" cy="387798"/>
          </a:xfrm>
          <a:prstGeom prst="rect">
            <a:avLst/>
          </a:prstGeom>
        </p:spPr>
        <p:txBody>
          <a:bodyPr wrap="none">
            <a:spAutoFit/>
          </a:bodyPr>
          <a:lstStyle/>
          <a:p>
            <a:pPr algn="just">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替换你的标题</a:t>
            </a:r>
          </a:p>
        </p:txBody>
      </p:sp>
      <p:sp>
        <p:nvSpPr>
          <p:cNvPr id="58" name="矩形 57"/>
          <p:cNvSpPr/>
          <p:nvPr/>
        </p:nvSpPr>
        <p:spPr>
          <a:xfrm>
            <a:off x="8189485" y="4884708"/>
            <a:ext cx="2227205" cy="978729"/>
          </a:xfrm>
          <a:prstGeom prst="rect">
            <a:avLst/>
          </a:prstGeom>
        </p:spPr>
        <p:txBody>
          <a:bodyPr wrap="square" anchor="ctr">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在这里填写你的能力的详细内容在这里填写你的能力的详细内容</a:t>
            </a:r>
          </a:p>
          <a:p>
            <a:pPr>
              <a:lnSpc>
                <a:spcPct val="12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nvGrpSpPr>
          <p:cNvPr id="59" name="组合 58"/>
          <p:cNvGrpSpPr/>
          <p:nvPr/>
        </p:nvGrpSpPr>
        <p:grpSpPr>
          <a:xfrm>
            <a:off x="4350929" y="2000110"/>
            <a:ext cx="3391925" cy="2261284"/>
            <a:chOff x="5661880" y="1376346"/>
            <a:chExt cx="2543944" cy="1695963"/>
          </a:xfrm>
        </p:grpSpPr>
        <p:graphicFrame>
          <p:nvGraphicFramePr>
            <p:cNvPr id="60" name="图表 59"/>
            <p:cNvGraphicFramePr/>
            <p:nvPr/>
          </p:nvGraphicFramePr>
          <p:xfrm>
            <a:off x="5661880" y="1376346"/>
            <a:ext cx="2543944" cy="1695963"/>
          </p:xfrm>
          <a:graphic>
            <a:graphicData uri="http://schemas.openxmlformats.org/drawingml/2006/chart">
              <c:chart xmlns:c="http://schemas.openxmlformats.org/drawingml/2006/chart" xmlns:r="http://schemas.openxmlformats.org/officeDocument/2006/relationships" r:id="rId4"/>
            </a:graphicData>
          </a:graphic>
        </p:graphicFrame>
        <p:sp>
          <p:nvSpPr>
            <p:cNvPr id="61" name="椭圆 60"/>
            <p:cNvSpPr/>
            <p:nvPr/>
          </p:nvSpPr>
          <p:spPr>
            <a:xfrm>
              <a:off x="6284018" y="1584886"/>
              <a:ext cx="1270704" cy="127070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2" name="组合 61"/>
          <p:cNvGrpSpPr/>
          <p:nvPr/>
        </p:nvGrpSpPr>
        <p:grpSpPr>
          <a:xfrm>
            <a:off x="1197373" y="2000110"/>
            <a:ext cx="3391925" cy="2261284"/>
            <a:chOff x="5646331" y="1379843"/>
            <a:chExt cx="2543944" cy="1695963"/>
          </a:xfrm>
        </p:grpSpPr>
        <p:graphicFrame>
          <p:nvGraphicFramePr>
            <p:cNvPr id="63" name="图表 62"/>
            <p:cNvGraphicFramePr/>
            <p:nvPr/>
          </p:nvGraphicFramePr>
          <p:xfrm>
            <a:off x="5646331" y="1379843"/>
            <a:ext cx="2543944" cy="1695963"/>
          </p:xfrm>
          <a:graphic>
            <a:graphicData uri="http://schemas.openxmlformats.org/drawingml/2006/chart">
              <c:chart xmlns:c="http://schemas.openxmlformats.org/drawingml/2006/chart" xmlns:r="http://schemas.openxmlformats.org/officeDocument/2006/relationships" r:id="rId5"/>
            </a:graphicData>
          </a:graphic>
        </p:graphicFrame>
        <p:sp>
          <p:nvSpPr>
            <p:cNvPr id="64" name="椭圆 63"/>
            <p:cNvSpPr/>
            <p:nvPr/>
          </p:nvSpPr>
          <p:spPr>
            <a:xfrm>
              <a:off x="6284018" y="1584886"/>
              <a:ext cx="1270704" cy="127070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sp>
        <p:nvSpPr>
          <p:cNvPr id="65" name="矩形 64"/>
          <p:cNvSpPr/>
          <p:nvPr/>
        </p:nvSpPr>
        <p:spPr>
          <a:xfrm>
            <a:off x="2437122" y="2787680"/>
            <a:ext cx="912429" cy="671338"/>
          </a:xfrm>
          <a:prstGeom prst="rect">
            <a:avLst/>
          </a:prstGeom>
        </p:spPr>
        <p:txBody>
          <a:bodyPr wrap="none" anchor="ctr">
            <a:spAutoFit/>
          </a:bodyPr>
          <a:lstStyle/>
          <a:p>
            <a:pPr algn="ctr">
              <a:lnSpc>
                <a:spcPct val="150000"/>
              </a:lnSpc>
            </a:pPr>
            <a:r>
              <a:rPr lang="zh-CN" altLang="en-US" sz="4265" b="1" baseline="12000" dirty="0" smtClean="0">
                <a:solidFill>
                  <a:schemeClr val="tx1">
                    <a:lumMod val="85000"/>
                    <a:lumOff val="15000"/>
                  </a:schemeClr>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cs typeface="+mn-ea"/>
                <a:sym typeface="+mn-lt"/>
              </a:rPr>
              <a:t>组织</a:t>
            </a:r>
            <a:endParaRPr lang="zh-CN" altLang="en-US" sz="4265" b="1" baseline="12000" dirty="0">
              <a:solidFill>
                <a:schemeClr val="tx1">
                  <a:lumMod val="85000"/>
                  <a:lumOff val="15000"/>
                </a:schemeClr>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cs typeface="+mn-ea"/>
              <a:sym typeface="+mn-lt"/>
            </a:endParaRPr>
          </a:p>
        </p:txBody>
      </p:sp>
      <p:sp>
        <p:nvSpPr>
          <p:cNvPr id="66" name="矩形 65"/>
          <p:cNvSpPr/>
          <p:nvPr/>
        </p:nvSpPr>
        <p:spPr>
          <a:xfrm>
            <a:off x="5490661" y="2771067"/>
            <a:ext cx="1005403" cy="743986"/>
          </a:xfrm>
          <a:prstGeom prst="rect">
            <a:avLst/>
          </a:prstGeom>
        </p:spPr>
        <p:txBody>
          <a:bodyPr wrap="none" anchor="ctr">
            <a:spAutoFit/>
          </a:bodyPr>
          <a:lstStyle/>
          <a:p>
            <a:pPr algn="ctr">
              <a:lnSpc>
                <a:spcPct val="150000"/>
              </a:lnSpc>
            </a:pPr>
            <a:r>
              <a:rPr lang="zh-CN" altLang="en-US" sz="4800" b="1" baseline="12000" dirty="0" smtClean="0">
                <a:solidFill>
                  <a:schemeClr val="tx1">
                    <a:lumMod val="85000"/>
                    <a:lumOff val="15000"/>
                  </a:schemeClr>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cs typeface="+mn-ea"/>
                <a:sym typeface="+mn-lt"/>
              </a:rPr>
              <a:t>学习</a:t>
            </a:r>
            <a:endParaRPr lang="zh-CN" altLang="en-US" sz="4800" b="1" baseline="12000" dirty="0">
              <a:solidFill>
                <a:schemeClr val="tx1">
                  <a:lumMod val="85000"/>
                  <a:lumOff val="15000"/>
                </a:schemeClr>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cs typeface="+mn-ea"/>
              <a:sym typeface="+mn-lt"/>
            </a:endParaRPr>
          </a:p>
        </p:txBody>
      </p:sp>
      <p:sp>
        <p:nvSpPr>
          <p:cNvPr id="67" name="矩形 66"/>
          <p:cNvSpPr/>
          <p:nvPr/>
        </p:nvSpPr>
        <p:spPr>
          <a:xfrm>
            <a:off x="8682120" y="2771068"/>
            <a:ext cx="1005403" cy="743986"/>
          </a:xfrm>
          <a:prstGeom prst="rect">
            <a:avLst/>
          </a:prstGeom>
        </p:spPr>
        <p:txBody>
          <a:bodyPr wrap="none" anchor="ctr">
            <a:spAutoFit/>
          </a:bodyPr>
          <a:lstStyle/>
          <a:p>
            <a:pPr algn="ctr">
              <a:lnSpc>
                <a:spcPct val="150000"/>
              </a:lnSpc>
            </a:pPr>
            <a:r>
              <a:rPr lang="zh-CN" altLang="en-US" sz="4800" b="1" baseline="12000" dirty="0">
                <a:solidFill>
                  <a:schemeClr val="tx1">
                    <a:lumMod val="85000"/>
                    <a:lumOff val="15000"/>
                  </a:schemeClr>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cs typeface="+mn-ea"/>
                <a:sym typeface="+mn-lt"/>
              </a:rPr>
              <a:t>决策</a:t>
            </a:r>
          </a:p>
        </p:txBody>
      </p:sp>
      <p:sp>
        <p:nvSpPr>
          <p:cNvPr id="34" name="矩形 33"/>
          <p:cNvSpPr/>
          <p:nvPr/>
        </p:nvSpPr>
        <p:spPr>
          <a:xfrm>
            <a:off x="0" y="289952"/>
            <a:ext cx="2552131" cy="400110"/>
          </a:xfrm>
          <a:prstGeom prst="rect">
            <a:avLst/>
          </a:prstGeom>
          <a:solidFill>
            <a:srgbClr val="8FC7FF"/>
          </a:solid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mn-lt"/>
              </a:rPr>
              <a:t>领 导 能 力</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right)">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p:cTn id="23" dur="500" fill="hold"/>
                                        <p:tgtEl>
                                          <p:spTgt spid="62"/>
                                        </p:tgtEl>
                                        <p:attrNameLst>
                                          <p:attrName>ppt_w</p:attrName>
                                        </p:attrNameLst>
                                      </p:cBhvr>
                                      <p:tavLst>
                                        <p:tav tm="0">
                                          <p:val>
                                            <p:fltVal val="0"/>
                                          </p:val>
                                        </p:tav>
                                        <p:tav tm="100000">
                                          <p:val>
                                            <p:strVal val="#ppt_w"/>
                                          </p:val>
                                        </p:tav>
                                      </p:tavLst>
                                    </p:anim>
                                    <p:anim calcmode="lin" valueType="num">
                                      <p:cBhvr>
                                        <p:cTn id="24" dur="500" fill="hold"/>
                                        <p:tgtEl>
                                          <p:spTgt spid="62"/>
                                        </p:tgtEl>
                                        <p:attrNameLst>
                                          <p:attrName>ppt_h</p:attrName>
                                        </p:attrNameLst>
                                      </p:cBhvr>
                                      <p:tavLst>
                                        <p:tav tm="0">
                                          <p:val>
                                            <p:fltVal val="0"/>
                                          </p:val>
                                        </p:tav>
                                        <p:tav tm="100000">
                                          <p:val>
                                            <p:strVal val="#ppt_h"/>
                                          </p:val>
                                        </p:tav>
                                      </p:tavLst>
                                    </p:anim>
                                    <p:animEffect transition="in" filter="fade">
                                      <p:cBhvr>
                                        <p:cTn id="25" dur="500"/>
                                        <p:tgtEl>
                                          <p:spTgt spid="62"/>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1000"/>
                                        <p:tgtEl>
                                          <p:spTgt spid="65"/>
                                        </p:tgtEl>
                                      </p:cBhvr>
                                    </p:animEffect>
                                    <p:anim calcmode="lin" valueType="num">
                                      <p:cBhvr>
                                        <p:cTn id="30" dur="1000" fill="hold"/>
                                        <p:tgtEl>
                                          <p:spTgt spid="65"/>
                                        </p:tgtEl>
                                        <p:attrNameLst>
                                          <p:attrName>ppt_x</p:attrName>
                                        </p:attrNameLst>
                                      </p:cBhvr>
                                      <p:tavLst>
                                        <p:tav tm="0">
                                          <p:val>
                                            <p:strVal val="#ppt_x"/>
                                          </p:val>
                                        </p:tav>
                                        <p:tav tm="100000">
                                          <p:val>
                                            <p:strVal val="#ppt_x"/>
                                          </p:val>
                                        </p:tav>
                                      </p:tavLst>
                                    </p:anim>
                                    <p:anim calcmode="lin" valueType="num">
                                      <p:cBhvr>
                                        <p:cTn id="31" dur="1000" fill="hold"/>
                                        <p:tgtEl>
                                          <p:spTgt spid="6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right)">
                                      <p:cBhvr>
                                        <p:cTn id="42" dur="500"/>
                                        <p:tgtEl>
                                          <p:spTgt spid="43"/>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p:cTn id="46" dur="500" fill="hold"/>
                                        <p:tgtEl>
                                          <p:spTgt spid="59"/>
                                        </p:tgtEl>
                                        <p:attrNameLst>
                                          <p:attrName>ppt_w</p:attrName>
                                        </p:attrNameLst>
                                      </p:cBhvr>
                                      <p:tavLst>
                                        <p:tav tm="0">
                                          <p:val>
                                            <p:fltVal val="0"/>
                                          </p:val>
                                        </p:tav>
                                        <p:tav tm="100000">
                                          <p:val>
                                            <p:strVal val="#ppt_w"/>
                                          </p:val>
                                        </p:tav>
                                      </p:tavLst>
                                    </p:anim>
                                    <p:anim calcmode="lin" valueType="num">
                                      <p:cBhvr>
                                        <p:cTn id="47" dur="500" fill="hold"/>
                                        <p:tgtEl>
                                          <p:spTgt spid="59"/>
                                        </p:tgtEl>
                                        <p:attrNameLst>
                                          <p:attrName>ppt_h</p:attrName>
                                        </p:attrNameLst>
                                      </p:cBhvr>
                                      <p:tavLst>
                                        <p:tav tm="0">
                                          <p:val>
                                            <p:fltVal val="0"/>
                                          </p:val>
                                        </p:tav>
                                        <p:tav tm="100000">
                                          <p:val>
                                            <p:strVal val="#ppt_h"/>
                                          </p:val>
                                        </p:tav>
                                      </p:tavLst>
                                    </p:anim>
                                    <p:animEffect transition="in" filter="fade">
                                      <p:cBhvr>
                                        <p:cTn id="48" dur="500"/>
                                        <p:tgtEl>
                                          <p:spTgt spid="59"/>
                                        </p:tgtEl>
                                      </p:cBhvr>
                                    </p:animEffect>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1000"/>
                                        <p:tgtEl>
                                          <p:spTgt spid="66"/>
                                        </p:tgtEl>
                                      </p:cBhvr>
                                    </p:animEffect>
                                    <p:anim calcmode="lin" valueType="num">
                                      <p:cBhvr>
                                        <p:cTn id="53" dur="1000" fill="hold"/>
                                        <p:tgtEl>
                                          <p:spTgt spid="66"/>
                                        </p:tgtEl>
                                        <p:attrNameLst>
                                          <p:attrName>ppt_x</p:attrName>
                                        </p:attrNameLst>
                                      </p:cBhvr>
                                      <p:tavLst>
                                        <p:tav tm="0">
                                          <p:val>
                                            <p:strVal val="#ppt_x"/>
                                          </p:val>
                                        </p:tav>
                                        <p:tav tm="100000">
                                          <p:val>
                                            <p:strVal val="#ppt_x"/>
                                          </p:val>
                                        </p:tav>
                                      </p:tavLst>
                                    </p:anim>
                                    <p:anim calcmode="lin" valueType="num">
                                      <p:cBhvr>
                                        <p:cTn id="54" dur="1000" fill="hold"/>
                                        <p:tgtEl>
                                          <p:spTgt spid="66"/>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500"/>
                                        <p:tgtEl>
                                          <p:spTgt spid="45"/>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right)">
                                      <p:cBhvr>
                                        <p:cTn id="65" dur="500"/>
                                        <p:tgtEl>
                                          <p:spTgt spid="46"/>
                                        </p:tgtEl>
                                      </p:cBhvr>
                                    </p:animEffect>
                                  </p:childTnLst>
                                </p:cTn>
                              </p:par>
                            </p:childTnLst>
                          </p:cTn>
                        </p:par>
                        <p:par>
                          <p:cTn id="66" fill="hold">
                            <p:stCondLst>
                              <p:cond delay="5000"/>
                            </p:stCondLst>
                            <p:childTnLst>
                              <p:par>
                                <p:cTn id="67" presetID="53" presetClass="entr" presetSubtype="16" fill="hold" nodeType="after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p:cTn id="69" dur="500" fill="hold"/>
                                        <p:tgtEl>
                                          <p:spTgt spid="52"/>
                                        </p:tgtEl>
                                        <p:attrNameLst>
                                          <p:attrName>ppt_w</p:attrName>
                                        </p:attrNameLst>
                                      </p:cBhvr>
                                      <p:tavLst>
                                        <p:tav tm="0">
                                          <p:val>
                                            <p:fltVal val="0"/>
                                          </p:val>
                                        </p:tav>
                                        <p:tav tm="100000">
                                          <p:val>
                                            <p:strVal val="#ppt_w"/>
                                          </p:val>
                                        </p:tav>
                                      </p:tavLst>
                                    </p:anim>
                                    <p:anim calcmode="lin" valueType="num">
                                      <p:cBhvr>
                                        <p:cTn id="70" dur="500" fill="hold"/>
                                        <p:tgtEl>
                                          <p:spTgt spid="52"/>
                                        </p:tgtEl>
                                        <p:attrNameLst>
                                          <p:attrName>ppt_h</p:attrName>
                                        </p:attrNameLst>
                                      </p:cBhvr>
                                      <p:tavLst>
                                        <p:tav tm="0">
                                          <p:val>
                                            <p:fltVal val="0"/>
                                          </p:val>
                                        </p:tav>
                                        <p:tav tm="100000">
                                          <p:val>
                                            <p:strVal val="#ppt_h"/>
                                          </p:val>
                                        </p:tav>
                                      </p:tavLst>
                                    </p:anim>
                                    <p:animEffect transition="in" filter="fade">
                                      <p:cBhvr>
                                        <p:cTn id="71" dur="500"/>
                                        <p:tgtEl>
                                          <p:spTgt spid="52"/>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1000"/>
                                        <p:tgtEl>
                                          <p:spTgt spid="67"/>
                                        </p:tgtEl>
                                      </p:cBhvr>
                                    </p:animEffect>
                                    <p:anim calcmode="lin" valueType="num">
                                      <p:cBhvr>
                                        <p:cTn id="77" dur="1000" fill="hold"/>
                                        <p:tgtEl>
                                          <p:spTgt spid="67"/>
                                        </p:tgtEl>
                                        <p:attrNameLst>
                                          <p:attrName>ppt_x</p:attrName>
                                        </p:attrNameLst>
                                      </p:cBhvr>
                                      <p:tavLst>
                                        <p:tav tm="0">
                                          <p:val>
                                            <p:strVal val="#ppt_x"/>
                                          </p:val>
                                        </p:tav>
                                        <p:tav tm="100000">
                                          <p:val>
                                            <p:strVal val="#ppt_x"/>
                                          </p:val>
                                        </p:tav>
                                      </p:tavLst>
                                    </p:anim>
                                    <p:anim calcmode="lin" valueType="num">
                                      <p:cBhvr>
                                        <p:cTn id="78" dur="1000" fill="hold"/>
                                        <p:tgtEl>
                                          <p:spTgt spid="67"/>
                                        </p:tgtEl>
                                        <p:attrNameLst>
                                          <p:attrName>ppt_y</p:attrName>
                                        </p:attrNameLst>
                                      </p:cBhvr>
                                      <p:tavLst>
                                        <p:tav tm="0">
                                          <p:val>
                                            <p:strVal val="#ppt_y+.1"/>
                                          </p:val>
                                        </p:tav>
                                        <p:tav tm="100000">
                                          <p:val>
                                            <p:strVal val="#ppt_y"/>
                                          </p:val>
                                        </p:tav>
                                      </p:tavLst>
                                    </p:anim>
                                  </p:childTnLst>
                                </p:cTn>
                              </p:par>
                            </p:childTnLst>
                          </p:cTn>
                        </p:par>
                        <p:par>
                          <p:cTn id="79" fill="hold">
                            <p:stCondLst>
                              <p:cond delay="1000"/>
                            </p:stCondLst>
                            <p:childTnLst>
                              <p:par>
                                <p:cTn id="80" presetID="53" presetClass="entr" presetSubtype="16" fill="hold" grpId="0"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Effect transition="in" filter="fade">
                                      <p:cBhvr>
                                        <p:cTn id="84" dur="500"/>
                                        <p:tgtEl>
                                          <p:spTgt spid="51"/>
                                        </p:tgtEl>
                                      </p:cBhvr>
                                    </p:animEffect>
                                  </p:childTnLst>
                                </p:cTn>
                              </p:par>
                            </p:childTnLst>
                          </p:cTn>
                        </p:par>
                        <p:par>
                          <p:cTn id="85" fill="hold">
                            <p:stCondLst>
                              <p:cond delay="1500"/>
                            </p:stCondLst>
                            <p:childTnLst>
                              <p:par>
                                <p:cTn id="86" presetID="22" presetClass="entr" presetSubtype="8" fill="hold" nodeType="after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wipe(left)">
                                      <p:cBhvr>
                                        <p:cTn id="88" dur="500"/>
                                        <p:tgtEl>
                                          <p:spTgt spid="44"/>
                                        </p:tgtEl>
                                      </p:cBhvr>
                                    </p:animEffect>
                                  </p:childTnLst>
                                </p:cTn>
                              </p:par>
                            </p:childTnLst>
                          </p:cTn>
                        </p:par>
                        <p:par>
                          <p:cTn id="89" fill="hold">
                            <p:stCondLst>
                              <p:cond delay="2000"/>
                            </p:stCondLst>
                            <p:childTnLst>
                              <p:par>
                                <p:cTn id="90" presetID="22" presetClass="entr" presetSubtype="1"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up)">
                                      <p:cBhvr>
                                        <p:cTn id="92" dur="500"/>
                                        <p:tgtEl>
                                          <p:spTgt spid="48"/>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up)">
                                      <p:cBhvr>
                                        <p:cTn id="95" dur="500"/>
                                        <p:tgtEl>
                                          <p:spTgt spid="49"/>
                                        </p:tgtEl>
                                      </p:cBhvr>
                                    </p:animEffect>
                                  </p:childTnLst>
                                </p:cTn>
                              </p:par>
                            </p:childTnLst>
                          </p:cTn>
                        </p:par>
                        <p:par>
                          <p:cTn id="96" fill="hold">
                            <p:stCondLst>
                              <p:cond delay="2500"/>
                            </p:stCondLst>
                            <p:childTnLst>
                              <p:par>
                                <p:cTn id="97" presetID="22" presetClass="entr" presetSubtype="1"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wipe(up)">
                                      <p:cBhvr>
                                        <p:cTn id="99" dur="500"/>
                                        <p:tgtEl>
                                          <p:spTgt spid="55"/>
                                        </p:tgtEl>
                                      </p:cBhvr>
                                    </p:animEffect>
                                  </p:childTnLst>
                                </p:cTn>
                              </p:par>
                              <p:par>
                                <p:cTn id="100" presetID="22" presetClass="entr" presetSubtype="1" fill="hold" grpId="0" nodeType="with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up)">
                                      <p:cBhvr>
                                        <p:cTn id="102" dur="500"/>
                                        <p:tgtEl>
                                          <p:spTgt spid="56"/>
                                        </p:tgtEl>
                                      </p:cBhvr>
                                    </p:animEffect>
                                  </p:childTnLst>
                                </p:cTn>
                              </p:par>
                            </p:childTnLst>
                          </p:cTn>
                        </p:par>
                        <p:par>
                          <p:cTn id="103" fill="hold">
                            <p:stCondLst>
                              <p:cond delay="3000"/>
                            </p:stCondLst>
                            <p:childTnLst>
                              <p:par>
                                <p:cTn id="104" presetID="22" presetClass="entr" presetSubtype="1" fill="hold" grpId="0" nodeType="after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wipe(up)">
                                      <p:cBhvr>
                                        <p:cTn id="106" dur="500"/>
                                        <p:tgtEl>
                                          <p:spTgt spid="57"/>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58"/>
                                        </p:tgtEl>
                                        <p:attrNameLst>
                                          <p:attrName>style.visibility</p:attrName>
                                        </p:attrNameLst>
                                      </p:cBhvr>
                                      <p:to>
                                        <p:strVal val="visible"/>
                                      </p:to>
                                    </p:set>
                                    <p:animEffect transition="in" filter="wipe(up)">
                                      <p:cBhvr>
                                        <p:cTn id="10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5" grpId="0" animBg="1"/>
      <p:bldP spid="46" grpId="0" animBg="1"/>
      <p:bldP spid="48" grpId="0"/>
      <p:bldP spid="49" grpId="0"/>
      <p:bldP spid="51" grpId="0"/>
      <p:bldP spid="55" grpId="0"/>
      <p:bldP spid="56" grpId="0"/>
      <p:bldP spid="57" grpId="0"/>
      <p:bldP spid="58" grpId="0"/>
      <p:bldP spid="65" grpId="0"/>
      <p:bldP spid="66" grpId="0"/>
      <p:bldP spid="67" grpId="0"/>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02873" y="883716"/>
            <a:ext cx="2422286" cy="2371264"/>
          </a:xfrm>
          <a:prstGeom prst="ellipse">
            <a:avLst/>
          </a:prstGeom>
          <a:solidFill>
            <a:srgbClr val="8FC7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grpSp>
        <p:nvGrpSpPr>
          <p:cNvPr id="10" name="组合 9"/>
          <p:cNvGrpSpPr/>
          <p:nvPr/>
        </p:nvGrpSpPr>
        <p:grpSpPr>
          <a:xfrm>
            <a:off x="3951391" y="3160660"/>
            <a:ext cx="4132877" cy="2646271"/>
            <a:chOff x="4063151" y="3591163"/>
            <a:chExt cx="4132877" cy="2646271"/>
          </a:xfrm>
        </p:grpSpPr>
        <p:grpSp>
          <p:nvGrpSpPr>
            <p:cNvPr id="11" name="组合 10"/>
            <p:cNvGrpSpPr/>
            <p:nvPr/>
          </p:nvGrpSpPr>
          <p:grpSpPr>
            <a:xfrm>
              <a:off x="4063151" y="3591163"/>
              <a:ext cx="1730997" cy="1426203"/>
              <a:chOff x="4063151" y="3591163"/>
              <a:chExt cx="1730997" cy="1426203"/>
            </a:xfrm>
          </p:grpSpPr>
          <p:sp>
            <p:nvSpPr>
              <p:cNvPr id="22" name="任意多边形 21"/>
              <p:cNvSpPr/>
              <p:nvPr/>
            </p:nvSpPr>
            <p:spPr>
              <a:xfrm>
                <a:off x="4063151" y="3591163"/>
                <a:ext cx="1730997" cy="1426203"/>
              </a:xfrm>
              <a:custGeom>
                <a:avLst/>
                <a:gdLst>
                  <a:gd name="connsiteX0" fmla="*/ 1520632 w 1520632"/>
                  <a:gd name="connsiteY0" fmla="*/ 0 h 1252879"/>
                  <a:gd name="connsiteX1" fmla="*/ 0 w 1520632"/>
                  <a:gd name="connsiteY1" fmla="*/ 1252879 h 1252879"/>
                  <a:gd name="connsiteX0-1" fmla="*/ 1520632 w 1520632"/>
                  <a:gd name="connsiteY0-2" fmla="*/ 0 h 1252879"/>
                  <a:gd name="connsiteX1-3" fmla="*/ 0 w 1520632"/>
                  <a:gd name="connsiteY1-4" fmla="*/ 1252879 h 1252879"/>
                  <a:gd name="connsiteX0-5" fmla="*/ 1520632 w 1520632"/>
                  <a:gd name="connsiteY0-6" fmla="*/ 0 h 1252879"/>
                  <a:gd name="connsiteX1-7" fmla="*/ 0 w 1520632"/>
                  <a:gd name="connsiteY1-8" fmla="*/ 1252879 h 1252879"/>
                </a:gdLst>
                <a:ahLst/>
                <a:cxnLst>
                  <a:cxn ang="0">
                    <a:pos x="connsiteX0-1" y="connsiteY0-2"/>
                  </a:cxn>
                  <a:cxn ang="0">
                    <a:pos x="connsiteX1-3" y="connsiteY1-4"/>
                  </a:cxn>
                </a:cxnLst>
                <a:rect l="l" t="t" r="r" b="b"/>
                <a:pathLst>
                  <a:path w="1520632" h="1252879">
                    <a:moveTo>
                      <a:pt x="1520632" y="0"/>
                    </a:moveTo>
                    <a:cubicBezTo>
                      <a:pt x="1271404" y="796521"/>
                      <a:pt x="314903" y="1183836"/>
                      <a:pt x="0" y="1252879"/>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3" name="任意多边形 22"/>
              <p:cNvSpPr/>
              <p:nvPr/>
            </p:nvSpPr>
            <p:spPr>
              <a:xfrm>
                <a:off x="5075296" y="4321516"/>
                <a:ext cx="166774" cy="143771"/>
              </a:xfrm>
              <a:custGeom>
                <a:avLst/>
                <a:gdLst>
                  <a:gd name="connsiteX0" fmla="*/ 146506 w 146506"/>
                  <a:gd name="connsiteY0" fmla="*/ 0 h 126299"/>
                  <a:gd name="connsiteX1" fmla="*/ 0 w 146506"/>
                  <a:gd name="connsiteY1" fmla="*/ 126299 h 126299"/>
                </a:gdLst>
                <a:ahLst/>
                <a:cxnLst>
                  <a:cxn ang="0">
                    <a:pos x="connsiteX0" y="connsiteY0"/>
                  </a:cxn>
                  <a:cxn ang="0">
                    <a:pos x="connsiteX1" y="connsiteY1"/>
                  </a:cxn>
                </a:cxnLst>
                <a:rect l="l" t="t" r="r" b="b"/>
                <a:pathLst>
                  <a:path w="146506" h="126299">
                    <a:moveTo>
                      <a:pt x="146506" y="0"/>
                    </a:moveTo>
                    <a:lnTo>
                      <a:pt x="0" y="126299"/>
                    </a:ln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4" name="任意多边形 23"/>
              <p:cNvSpPr/>
              <p:nvPr/>
            </p:nvSpPr>
            <p:spPr>
              <a:xfrm>
                <a:off x="5277102" y="4295415"/>
                <a:ext cx="166774" cy="143771"/>
              </a:xfrm>
              <a:custGeom>
                <a:avLst/>
                <a:gdLst>
                  <a:gd name="connsiteX0" fmla="*/ 146506 w 146506"/>
                  <a:gd name="connsiteY0" fmla="*/ 0 h 126299"/>
                  <a:gd name="connsiteX1" fmla="*/ 0 w 146506"/>
                  <a:gd name="connsiteY1" fmla="*/ 126299 h 126299"/>
                </a:gdLst>
                <a:ahLst/>
                <a:cxnLst>
                  <a:cxn ang="0">
                    <a:pos x="connsiteX0" y="connsiteY0"/>
                  </a:cxn>
                  <a:cxn ang="0">
                    <a:pos x="connsiteX1" y="connsiteY1"/>
                  </a:cxn>
                </a:cxnLst>
                <a:rect l="l" t="t" r="r" b="b"/>
                <a:pathLst>
                  <a:path w="146506" h="126299">
                    <a:moveTo>
                      <a:pt x="146506" y="0"/>
                    </a:moveTo>
                    <a:lnTo>
                      <a:pt x="0" y="126299"/>
                    </a:ln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12" name="组合 11"/>
            <p:cNvGrpSpPr/>
            <p:nvPr/>
          </p:nvGrpSpPr>
          <p:grpSpPr>
            <a:xfrm>
              <a:off x="5276574" y="3602665"/>
              <a:ext cx="804713" cy="2628124"/>
              <a:chOff x="5276574" y="3602665"/>
              <a:chExt cx="804713" cy="2628124"/>
            </a:xfrm>
          </p:grpSpPr>
          <p:sp>
            <p:nvSpPr>
              <p:cNvPr id="20" name="任意多边形 19"/>
              <p:cNvSpPr/>
              <p:nvPr/>
            </p:nvSpPr>
            <p:spPr>
              <a:xfrm>
                <a:off x="5276574" y="3602665"/>
                <a:ext cx="804713" cy="2628124"/>
              </a:xfrm>
              <a:custGeom>
                <a:avLst/>
                <a:gdLst>
                  <a:gd name="connsiteX0" fmla="*/ 616336 w 616336"/>
                  <a:gd name="connsiteY0" fmla="*/ 0 h 2308733"/>
                  <a:gd name="connsiteX1" fmla="*/ 0 w 616336"/>
                  <a:gd name="connsiteY1" fmla="*/ 2308733 h 2308733"/>
                  <a:gd name="connsiteX0-1" fmla="*/ 616336 w 616336"/>
                  <a:gd name="connsiteY0-2" fmla="*/ 0 h 2308733"/>
                  <a:gd name="connsiteX1-3" fmla="*/ 0 w 616336"/>
                  <a:gd name="connsiteY1-4" fmla="*/ 2308733 h 2308733"/>
                  <a:gd name="connsiteX0-5" fmla="*/ 616336 w 706918"/>
                  <a:gd name="connsiteY0-6" fmla="*/ 0 h 2308733"/>
                  <a:gd name="connsiteX1-7" fmla="*/ 0 w 706918"/>
                  <a:gd name="connsiteY1-8" fmla="*/ 2308733 h 2308733"/>
                </a:gdLst>
                <a:ahLst/>
                <a:cxnLst>
                  <a:cxn ang="0">
                    <a:pos x="connsiteX0-1" y="connsiteY0-2"/>
                  </a:cxn>
                  <a:cxn ang="0">
                    <a:pos x="connsiteX1-3" y="connsiteY1-4"/>
                  </a:cxn>
                </a:cxnLst>
                <a:rect l="l" t="t" r="r" b="b"/>
                <a:pathLst>
                  <a:path w="706918" h="2308733">
                    <a:moveTo>
                      <a:pt x="616336" y="0"/>
                    </a:moveTo>
                    <a:cubicBezTo>
                      <a:pt x="653384" y="542241"/>
                      <a:pt x="1008703" y="2125180"/>
                      <a:pt x="0" y="2308733"/>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1" name="任意多边形 20"/>
              <p:cNvSpPr/>
              <p:nvPr/>
            </p:nvSpPr>
            <p:spPr>
              <a:xfrm>
                <a:off x="6012680" y="4465287"/>
                <a:ext cx="5751" cy="224281"/>
              </a:xfrm>
              <a:custGeom>
                <a:avLst/>
                <a:gdLst>
                  <a:gd name="connsiteX0" fmla="*/ 0 w 5052"/>
                  <a:gd name="connsiteY0" fmla="*/ 0 h 197025"/>
                  <a:gd name="connsiteX1" fmla="*/ 5052 w 5052"/>
                  <a:gd name="connsiteY1" fmla="*/ 197025 h 197025"/>
                </a:gdLst>
                <a:ahLst/>
                <a:cxnLst>
                  <a:cxn ang="0">
                    <a:pos x="connsiteX0" y="connsiteY0"/>
                  </a:cxn>
                  <a:cxn ang="0">
                    <a:pos x="connsiteX1" y="connsiteY1"/>
                  </a:cxn>
                </a:cxnLst>
                <a:rect l="l" t="t" r="r" b="b"/>
                <a:pathLst>
                  <a:path w="5052" h="197025">
                    <a:moveTo>
                      <a:pt x="0" y="0"/>
                    </a:moveTo>
                    <a:lnTo>
                      <a:pt x="5052" y="197025"/>
                    </a:ln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13" name="组合 12"/>
            <p:cNvGrpSpPr/>
            <p:nvPr/>
          </p:nvGrpSpPr>
          <p:grpSpPr>
            <a:xfrm>
              <a:off x="6465031" y="3597808"/>
              <a:ext cx="1730997" cy="1426203"/>
              <a:chOff x="6465031" y="3597808"/>
              <a:chExt cx="1730997" cy="1426203"/>
            </a:xfrm>
          </p:grpSpPr>
          <p:sp>
            <p:nvSpPr>
              <p:cNvPr id="17" name="任意多边形 16"/>
              <p:cNvSpPr/>
              <p:nvPr/>
            </p:nvSpPr>
            <p:spPr>
              <a:xfrm flipH="1">
                <a:off x="6465031" y="3597808"/>
                <a:ext cx="1730997" cy="1426203"/>
              </a:xfrm>
              <a:custGeom>
                <a:avLst/>
                <a:gdLst>
                  <a:gd name="connsiteX0" fmla="*/ 1520632 w 1520632"/>
                  <a:gd name="connsiteY0" fmla="*/ 0 h 1252879"/>
                  <a:gd name="connsiteX1" fmla="*/ 0 w 1520632"/>
                  <a:gd name="connsiteY1" fmla="*/ 1252879 h 1252879"/>
                  <a:gd name="connsiteX0-1" fmla="*/ 1520632 w 1520632"/>
                  <a:gd name="connsiteY0-2" fmla="*/ 0 h 1252879"/>
                  <a:gd name="connsiteX1-3" fmla="*/ 0 w 1520632"/>
                  <a:gd name="connsiteY1-4" fmla="*/ 1252879 h 1252879"/>
                  <a:gd name="connsiteX0-5" fmla="*/ 1520632 w 1520632"/>
                  <a:gd name="connsiteY0-6" fmla="*/ 0 h 1252879"/>
                  <a:gd name="connsiteX1-7" fmla="*/ 0 w 1520632"/>
                  <a:gd name="connsiteY1-8" fmla="*/ 1252879 h 1252879"/>
                </a:gdLst>
                <a:ahLst/>
                <a:cxnLst>
                  <a:cxn ang="0">
                    <a:pos x="connsiteX0-1" y="connsiteY0-2"/>
                  </a:cxn>
                  <a:cxn ang="0">
                    <a:pos x="connsiteX1-3" y="connsiteY1-4"/>
                  </a:cxn>
                </a:cxnLst>
                <a:rect l="l" t="t" r="r" b="b"/>
                <a:pathLst>
                  <a:path w="1520632" h="1252879">
                    <a:moveTo>
                      <a:pt x="1520632" y="0"/>
                    </a:moveTo>
                    <a:cubicBezTo>
                      <a:pt x="1271404" y="796521"/>
                      <a:pt x="314903" y="1183836"/>
                      <a:pt x="0" y="1252879"/>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8" name="任意多边形 17"/>
              <p:cNvSpPr/>
              <p:nvPr/>
            </p:nvSpPr>
            <p:spPr>
              <a:xfrm flipH="1">
                <a:off x="7017109" y="4328162"/>
                <a:ext cx="166774" cy="143771"/>
              </a:xfrm>
              <a:custGeom>
                <a:avLst/>
                <a:gdLst>
                  <a:gd name="connsiteX0" fmla="*/ 146506 w 146506"/>
                  <a:gd name="connsiteY0" fmla="*/ 0 h 126299"/>
                  <a:gd name="connsiteX1" fmla="*/ 0 w 146506"/>
                  <a:gd name="connsiteY1" fmla="*/ 126299 h 126299"/>
                </a:gdLst>
                <a:ahLst/>
                <a:cxnLst>
                  <a:cxn ang="0">
                    <a:pos x="connsiteX0" y="connsiteY0"/>
                  </a:cxn>
                  <a:cxn ang="0">
                    <a:pos x="connsiteX1" y="connsiteY1"/>
                  </a:cxn>
                </a:cxnLst>
                <a:rect l="l" t="t" r="r" b="b"/>
                <a:pathLst>
                  <a:path w="146506" h="126299">
                    <a:moveTo>
                      <a:pt x="146506" y="0"/>
                    </a:moveTo>
                    <a:lnTo>
                      <a:pt x="0" y="126299"/>
                    </a:ln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9" name="任意多边形 18"/>
              <p:cNvSpPr/>
              <p:nvPr/>
            </p:nvSpPr>
            <p:spPr>
              <a:xfrm flipH="1">
                <a:off x="6815303" y="4302061"/>
                <a:ext cx="166774" cy="143771"/>
              </a:xfrm>
              <a:custGeom>
                <a:avLst/>
                <a:gdLst>
                  <a:gd name="connsiteX0" fmla="*/ 146506 w 146506"/>
                  <a:gd name="connsiteY0" fmla="*/ 0 h 126299"/>
                  <a:gd name="connsiteX1" fmla="*/ 0 w 146506"/>
                  <a:gd name="connsiteY1" fmla="*/ 126299 h 126299"/>
                </a:gdLst>
                <a:ahLst/>
                <a:cxnLst>
                  <a:cxn ang="0">
                    <a:pos x="connsiteX0" y="connsiteY0"/>
                  </a:cxn>
                  <a:cxn ang="0">
                    <a:pos x="connsiteX1" y="connsiteY1"/>
                  </a:cxn>
                </a:cxnLst>
                <a:rect l="l" t="t" r="r" b="b"/>
                <a:pathLst>
                  <a:path w="146506" h="126299">
                    <a:moveTo>
                      <a:pt x="146506" y="0"/>
                    </a:moveTo>
                    <a:lnTo>
                      <a:pt x="0" y="126299"/>
                    </a:ln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14" name="组合 13"/>
            <p:cNvGrpSpPr/>
            <p:nvPr/>
          </p:nvGrpSpPr>
          <p:grpSpPr>
            <a:xfrm>
              <a:off x="6177892" y="3609310"/>
              <a:ext cx="804713" cy="2628124"/>
              <a:chOff x="6177892" y="3609310"/>
              <a:chExt cx="804713" cy="2628124"/>
            </a:xfrm>
          </p:grpSpPr>
          <p:sp>
            <p:nvSpPr>
              <p:cNvPr id="15" name="任意多边形 14"/>
              <p:cNvSpPr/>
              <p:nvPr/>
            </p:nvSpPr>
            <p:spPr>
              <a:xfrm flipH="1">
                <a:off x="6177892" y="3609310"/>
                <a:ext cx="804713" cy="2628124"/>
              </a:xfrm>
              <a:custGeom>
                <a:avLst/>
                <a:gdLst>
                  <a:gd name="connsiteX0" fmla="*/ 616336 w 616336"/>
                  <a:gd name="connsiteY0" fmla="*/ 0 h 2308733"/>
                  <a:gd name="connsiteX1" fmla="*/ 0 w 616336"/>
                  <a:gd name="connsiteY1" fmla="*/ 2308733 h 2308733"/>
                  <a:gd name="connsiteX0-1" fmla="*/ 616336 w 616336"/>
                  <a:gd name="connsiteY0-2" fmla="*/ 0 h 2308733"/>
                  <a:gd name="connsiteX1-3" fmla="*/ 0 w 616336"/>
                  <a:gd name="connsiteY1-4" fmla="*/ 2308733 h 2308733"/>
                  <a:gd name="connsiteX0-5" fmla="*/ 616336 w 706918"/>
                  <a:gd name="connsiteY0-6" fmla="*/ 0 h 2308733"/>
                  <a:gd name="connsiteX1-7" fmla="*/ 0 w 706918"/>
                  <a:gd name="connsiteY1-8" fmla="*/ 2308733 h 2308733"/>
                </a:gdLst>
                <a:ahLst/>
                <a:cxnLst>
                  <a:cxn ang="0">
                    <a:pos x="connsiteX0-1" y="connsiteY0-2"/>
                  </a:cxn>
                  <a:cxn ang="0">
                    <a:pos x="connsiteX1-3" y="connsiteY1-4"/>
                  </a:cxn>
                </a:cxnLst>
                <a:rect l="l" t="t" r="r" b="b"/>
                <a:pathLst>
                  <a:path w="706918" h="2308733">
                    <a:moveTo>
                      <a:pt x="616336" y="0"/>
                    </a:moveTo>
                    <a:cubicBezTo>
                      <a:pt x="653384" y="542241"/>
                      <a:pt x="1008703" y="2125180"/>
                      <a:pt x="0" y="2308733"/>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6" name="任意多边形 15"/>
              <p:cNvSpPr/>
              <p:nvPr/>
            </p:nvSpPr>
            <p:spPr>
              <a:xfrm flipH="1">
                <a:off x="6240748" y="4471933"/>
                <a:ext cx="5751" cy="224281"/>
              </a:xfrm>
              <a:custGeom>
                <a:avLst/>
                <a:gdLst>
                  <a:gd name="connsiteX0" fmla="*/ 0 w 5052"/>
                  <a:gd name="connsiteY0" fmla="*/ 0 h 197025"/>
                  <a:gd name="connsiteX1" fmla="*/ 5052 w 5052"/>
                  <a:gd name="connsiteY1" fmla="*/ 197025 h 197025"/>
                </a:gdLst>
                <a:ahLst/>
                <a:cxnLst>
                  <a:cxn ang="0">
                    <a:pos x="connsiteX0" y="connsiteY0"/>
                  </a:cxn>
                  <a:cxn ang="0">
                    <a:pos x="connsiteX1" y="connsiteY1"/>
                  </a:cxn>
                </a:cxnLst>
                <a:rect l="l" t="t" r="r" b="b"/>
                <a:pathLst>
                  <a:path w="5052" h="197025">
                    <a:moveTo>
                      <a:pt x="0" y="0"/>
                    </a:moveTo>
                    <a:lnTo>
                      <a:pt x="5052" y="197025"/>
                    </a:ln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grpSp>
      </p:grpSp>
      <p:grpSp>
        <p:nvGrpSpPr>
          <p:cNvPr id="25" name="组合 24"/>
          <p:cNvGrpSpPr/>
          <p:nvPr/>
        </p:nvGrpSpPr>
        <p:grpSpPr>
          <a:xfrm>
            <a:off x="3269351" y="3189413"/>
            <a:ext cx="1331883" cy="1331883"/>
            <a:chOff x="3381111" y="3619916"/>
            <a:chExt cx="1331883" cy="1331883"/>
          </a:xfrm>
        </p:grpSpPr>
        <p:sp>
          <p:nvSpPr>
            <p:cNvPr id="26" name="椭圆 25"/>
            <p:cNvSpPr/>
            <p:nvPr/>
          </p:nvSpPr>
          <p:spPr>
            <a:xfrm>
              <a:off x="3381111" y="3619916"/>
              <a:ext cx="1331883" cy="1331883"/>
            </a:xfrm>
            <a:prstGeom prst="ellipse">
              <a:avLst/>
            </a:prstGeom>
            <a:solidFill>
              <a:srgbClr val="8FC7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7" name="文本框 26"/>
            <p:cNvSpPr txBox="1"/>
            <p:nvPr/>
          </p:nvSpPr>
          <p:spPr>
            <a:xfrm>
              <a:off x="3784213" y="3989999"/>
              <a:ext cx="494046" cy="461665"/>
            </a:xfrm>
            <a:prstGeom prst="rect">
              <a:avLst/>
            </a:prstGeom>
            <a:noFill/>
            <a:effectLst/>
          </p:spPr>
          <p:txBody>
            <a:bodyPr wrap="none" rtlCol="0">
              <a:spAutoFit/>
            </a:bodyPr>
            <a:lstStyle/>
            <a:p>
              <a:r>
                <a:rPr lang="zh-CN" altLang="en-US" sz="2400" b="1" dirty="0" smtClean="0">
                  <a:solidFill>
                    <a:srgbClr val="FCFCFC"/>
                  </a:solidFill>
                  <a:latin typeface="微软雅黑" panose="020B0503020204020204" pitchFamily="34" charset="-122"/>
                  <a:ea typeface="微软雅黑" panose="020B0503020204020204" pitchFamily="34" charset="-122"/>
                  <a:cs typeface="+mn-ea"/>
                  <a:sym typeface="+mn-lt"/>
                </a:rPr>
                <a:t>一</a:t>
              </a:r>
              <a:endParaRPr lang="zh-CN" altLang="en-US" sz="2400" b="1" dirty="0">
                <a:solidFill>
                  <a:srgbClr val="FCFCFC"/>
                </a:solidFill>
                <a:latin typeface="微软雅黑" panose="020B0503020204020204" pitchFamily="34" charset="-122"/>
                <a:ea typeface="微软雅黑" panose="020B0503020204020204" pitchFamily="34" charset="-122"/>
                <a:cs typeface="+mn-ea"/>
                <a:sym typeface="+mn-lt"/>
              </a:endParaRPr>
            </a:p>
          </p:txBody>
        </p:sp>
      </p:grpSp>
      <p:grpSp>
        <p:nvGrpSpPr>
          <p:cNvPr id="28" name="组合 27"/>
          <p:cNvGrpSpPr/>
          <p:nvPr/>
        </p:nvGrpSpPr>
        <p:grpSpPr>
          <a:xfrm>
            <a:off x="4437725" y="4398044"/>
            <a:ext cx="1331883" cy="1331883"/>
            <a:chOff x="4549485" y="4828547"/>
            <a:chExt cx="1331883" cy="1331883"/>
          </a:xfrm>
        </p:grpSpPr>
        <p:sp>
          <p:nvSpPr>
            <p:cNvPr id="29" name="椭圆 28"/>
            <p:cNvSpPr/>
            <p:nvPr/>
          </p:nvSpPr>
          <p:spPr>
            <a:xfrm>
              <a:off x="4549485" y="4828547"/>
              <a:ext cx="1331883" cy="1331883"/>
            </a:xfrm>
            <a:prstGeom prst="ellipse">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0" name="文本框 29"/>
            <p:cNvSpPr txBox="1"/>
            <p:nvPr/>
          </p:nvSpPr>
          <p:spPr>
            <a:xfrm>
              <a:off x="4926593" y="5204544"/>
              <a:ext cx="494046" cy="461665"/>
            </a:xfrm>
            <a:prstGeom prst="rect">
              <a:avLst/>
            </a:prstGeom>
            <a:noFill/>
            <a:effectLst/>
          </p:spPr>
          <p:txBody>
            <a:bodyPr wrap="none" rtlCol="0">
              <a:spAutoFit/>
            </a:bodyPr>
            <a:lstStyle/>
            <a:p>
              <a:r>
                <a:rPr lang="zh-CN" altLang="en-US" sz="2400" b="1" dirty="0" smtClean="0">
                  <a:solidFill>
                    <a:srgbClr val="FCFCFC"/>
                  </a:solidFill>
                  <a:latin typeface="微软雅黑" panose="020B0503020204020204" pitchFamily="34" charset="-122"/>
                  <a:ea typeface="微软雅黑" panose="020B0503020204020204" pitchFamily="34" charset="-122"/>
                  <a:cs typeface="+mn-ea"/>
                  <a:sym typeface="+mn-lt"/>
                </a:rPr>
                <a:t>二</a:t>
              </a:r>
              <a:endParaRPr lang="zh-CN" altLang="en-US" sz="2400" b="1" dirty="0">
                <a:solidFill>
                  <a:srgbClr val="FCFCFC"/>
                </a:solidFill>
                <a:latin typeface="微软雅黑" panose="020B0503020204020204" pitchFamily="34" charset="-122"/>
                <a:ea typeface="微软雅黑" panose="020B0503020204020204" pitchFamily="34" charset="-122"/>
                <a:cs typeface="+mn-ea"/>
                <a:sym typeface="+mn-lt"/>
              </a:endParaRPr>
            </a:p>
          </p:txBody>
        </p:sp>
      </p:grpSp>
      <p:grpSp>
        <p:nvGrpSpPr>
          <p:cNvPr id="31" name="组合 30"/>
          <p:cNvGrpSpPr/>
          <p:nvPr/>
        </p:nvGrpSpPr>
        <p:grpSpPr>
          <a:xfrm>
            <a:off x="6266050" y="4404689"/>
            <a:ext cx="1331883" cy="1331883"/>
            <a:chOff x="6377810" y="4835192"/>
            <a:chExt cx="1331883" cy="1331883"/>
          </a:xfrm>
        </p:grpSpPr>
        <p:sp>
          <p:nvSpPr>
            <p:cNvPr id="32" name="椭圆 31"/>
            <p:cNvSpPr/>
            <p:nvPr/>
          </p:nvSpPr>
          <p:spPr>
            <a:xfrm flipH="1">
              <a:off x="6377810" y="4835192"/>
              <a:ext cx="1331883" cy="1331883"/>
            </a:xfrm>
            <a:prstGeom prst="ellipse">
              <a:avLst/>
            </a:prstGeom>
            <a:solidFill>
              <a:srgbClr val="8FC7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6802736" y="5263655"/>
              <a:ext cx="494046" cy="461665"/>
            </a:xfrm>
            <a:prstGeom prst="rect">
              <a:avLst/>
            </a:prstGeom>
            <a:noFill/>
            <a:effectLst/>
          </p:spPr>
          <p:txBody>
            <a:bodyPr wrap="none" rtlCol="0">
              <a:spAutoFit/>
            </a:bodyPr>
            <a:lstStyle/>
            <a:p>
              <a:r>
                <a:rPr lang="zh-CN" altLang="en-US" sz="2400" b="1" dirty="0" smtClean="0">
                  <a:solidFill>
                    <a:srgbClr val="FCFCFC"/>
                  </a:solidFill>
                  <a:latin typeface="微软雅黑" panose="020B0503020204020204" pitchFamily="34" charset="-122"/>
                  <a:ea typeface="微软雅黑" panose="020B0503020204020204" pitchFamily="34" charset="-122"/>
                  <a:cs typeface="+mn-ea"/>
                  <a:sym typeface="+mn-lt"/>
                </a:rPr>
                <a:t>三</a:t>
              </a:r>
              <a:endParaRPr lang="zh-CN" altLang="en-US" sz="2400" b="1" dirty="0">
                <a:solidFill>
                  <a:srgbClr val="FCFCFC"/>
                </a:solidFill>
                <a:latin typeface="微软雅黑" panose="020B0503020204020204" pitchFamily="34" charset="-122"/>
                <a:ea typeface="微软雅黑" panose="020B0503020204020204" pitchFamily="34" charset="-122"/>
                <a:cs typeface="+mn-ea"/>
                <a:sym typeface="+mn-lt"/>
              </a:endParaRPr>
            </a:p>
          </p:txBody>
        </p:sp>
      </p:grpSp>
      <p:grpSp>
        <p:nvGrpSpPr>
          <p:cNvPr id="34" name="组合 33"/>
          <p:cNvGrpSpPr/>
          <p:nvPr/>
        </p:nvGrpSpPr>
        <p:grpSpPr>
          <a:xfrm>
            <a:off x="7434425" y="3196059"/>
            <a:ext cx="1331883" cy="1331883"/>
            <a:chOff x="7546185" y="3626562"/>
            <a:chExt cx="1331883" cy="1331883"/>
          </a:xfrm>
        </p:grpSpPr>
        <p:sp>
          <p:nvSpPr>
            <p:cNvPr id="35" name="椭圆 34"/>
            <p:cNvSpPr/>
            <p:nvPr/>
          </p:nvSpPr>
          <p:spPr>
            <a:xfrm flipH="1">
              <a:off x="7546185" y="3626562"/>
              <a:ext cx="1331883" cy="1331883"/>
            </a:xfrm>
            <a:prstGeom prst="ellipse">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6" name="文本框 35"/>
            <p:cNvSpPr txBox="1"/>
            <p:nvPr/>
          </p:nvSpPr>
          <p:spPr>
            <a:xfrm>
              <a:off x="8011588" y="4071228"/>
              <a:ext cx="494046" cy="461665"/>
            </a:xfrm>
            <a:prstGeom prst="rect">
              <a:avLst/>
            </a:prstGeom>
            <a:noFill/>
            <a:effectLst/>
          </p:spPr>
          <p:txBody>
            <a:bodyPr wrap="none" rtlCol="0">
              <a:spAutoFit/>
            </a:bodyPr>
            <a:lstStyle/>
            <a:p>
              <a:r>
                <a:rPr lang="zh-CN" altLang="en-US" sz="2400" b="1" dirty="0" smtClean="0">
                  <a:solidFill>
                    <a:srgbClr val="FCFCFC"/>
                  </a:solidFill>
                  <a:latin typeface="微软雅黑" panose="020B0503020204020204" pitchFamily="34" charset="-122"/>
                  <a:ea typeface="微软雅黑" panose="020B0503020204020204" pitchFamily="34" charset="-122"/>
                  <a:cs typeface="+mn-ea"/>
                  <a:sym typeface="+mn-lt"/>
                </a:rPr>
                <a:t>四</a:t>
              </a:r>
              <a:endParaRPr lang="zh-CN" altLang="en-US" sz="2400" b="1" dirty="0">
                <a:solidFill>
                  <a:srgbClr val="FCFCFC"/>
                </a:solidFill>
                <a:latin typeface="微软雅黑" panose="020B0503020204020204" pitchFamily="34" charset="-122"/>
                <a:ea typeface="微软雅黑" panose="020B0503020204020204" pitchFamily="34" charset="-122"/>
                <a:cs typeface="+mn-ea"/>
                <a:sym typeface="+mn-lt"/>
              </a:endParaRPr>
            </a:p>
          </p:txBody>
        </p:sp>
      </p:grpSp>
      <p:sp>
        <p:nvSpPr>
          <p:cNvPr id="37" name="文本框 36"/>
          <p:cNvSpPr txBox="1"/>
          <p:nvPr/>
        </p:nvSpPr>
        <p:spPr>
          <a:xfrm>
            <a:off x="8033796" y="5175989"/>
            <a:ext cx="2159566" cy="1138773"/>
          </a:xfrm>
          <a:prstGeom prst="rect">
            <a:avLst/>
          </a:prstGeom>
          <a:noFill/>
          <a:effectLst/>
        </p:spPr>
        <p:txBody>
          <a:bodyPr wrap="none" rtlCol="0">
            <a:spAutoFit/>
          </a:bodyPr>
          <a:lstStyle/>
          <a:p>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此处输入标题</a:t>
            </a:r>
            <a:endPar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38" name="文本框 37"/>
          <p:cNvSpPr txBox="1"/>
          <p:nvPr/>
        </p:nvSpPr>
        <p:spPr>
          <a:xfrm>
            <a:off x="830290" y="3410488"/>
            <a:ext cx="2159566" cy="1138773"/>
          </a:xfrm>
          <a:prstGeom prst="rect">
            <a:avLst/>
          </a:prstGeom>
          <a:noFill/>
          <a:effectLst/>
        </p:spPr>
        <p:txBody>
          <a:bodyPr wrap="none" rtlCol="0">
            <a:spAutoFit/>
          </a:bodyPr>
          <a:lstStyle/>
          <a:p>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此处输入标题</a:t>
            </a:r>
            <a:endPar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39" name="文本框 38"/>
          <p:cNvSpPr txBox="1"/>
          <p:nvPr/>
        </p:nvSpPr>
        <p:spPr>
          <a:xfrm>
            <a:off x="8828891" y="3410488"/>
            <a:ext cx="2159566" cy="1200329"/>
          </a:xfrm>
          <a:prstGeom prst="rect">
            <a:avLst/>
          </a:prstGeom>
          <a:noFill/>
          <a:effectLst/>
        </p:spPr>
        <p:txBody>
          <a:bodyPr wrap="none" rtlCol="0">
            <a:spAutoFit/>
          </a:bodyPr>
          <a:lstStyle/>
          <a:p>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此处输入标题</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0" name="文本框 39"/>
          <p:cNvSpPr txBox="1"/>
          <p:nvPr/>
        </p:nvSpPr>
        <p:spPr>
          <a:xfrm>
            <a:off x="1638909" y="5175989"/>
            <a:ext cx="2159566" cy="1138773"/>
          </a:xfrm>
          <a:prstGeom prst="rect">
            <a:avLst/>
          </a:prstGeom>
          <a:noFill/>
          <a:effectLst/>
        </p:spPr>
        <p:txBody>
          <a:bodyPr wrap="none" rtlCol="0">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单击</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此处输入标题</a:t>
            </a:r>
            <a:endPar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1" name="矩形 40"/>
          <p:cNvSpPr/>
          <p:nvPr/>
        </p:nvSpPr>
        <p:spPr>
          <a:xfrm>
            <a:off x="0" y="289952"/>
            <a:ext cx="2552131" cy="400110"/>
          </a:xfrm>
          <a:prstGeom prst="rect">
            <a:avLst/>
          </a:prstGeom>
          <a:solidFill>
            <a:srgbClr val="8FC7FF"/>
          </a:solid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mn-lt"/>
              </a:rPr>
              <a:t>执 行 力 </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55457">
            <a:off x="5256653" y="1403027"/>
            <a:ext cx="1805035" cy="1805035"/>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animEffect transition="in" filter="fade">
                                      <p:cBhvr>
                                        <p:cTn id="40" dur="500"/>
                                        <p:tgtEl>
                                          <p:spTgt spid="34"/>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24368" y="-434907"/>
            <a:ext cx="7614606" cy="7614606"/>
          </a:xfrm>
          <a:prstGeom prst="rect">
            <a:avLst/>
          </a:prstGeom>
        </p:spPr>
      </p:pic>
      <p:sp>
        <p:nvSpPr>
          <p:cNvPr id="23" name="矩形 22"/>
          <p:cNvSpPr/>
          <p:nvPr/>
        </p:nvSpPr>
        <p:spPr>
          <a:xfrm>
            <a:off x="0" y="2805270"/>
            <a:ext cx="12192000" cy="1569313"/>
          </a:xfrm>
          <a:prstGeom prst="rect">
            <a:avLst/>
          </a:prstGeom>
          <a:solidFill>
            <a:schemeClr val="bg1">
              <a:lumMod val="95000"/>
            </a:schemeClr>
          </a:solidFill>
          <a:ln>
            <a:noFill/>
          </a:ln>
          <a:effectLst>
            <a:outerShdw blurRad="279400" sx="99000" sy="99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1405719" y="1504651"/>
            <a:ext cx="9970638" cy="3437517"/>
          </a:xfrm>
          <a:prstGeom prst="rect">
            <a:avLst/>
          </a:prstGeom>
          <a:solidFill>
            <a:srgbClr val="8FC7FF"/>
          </a:solidFill>
          <a:ln>
            <a:noFill/>
          </a:ln>
          <a:effectLst>
            <a:outerShdw blurRad="317500" dist="38100" dir="5400000" sx="101000" sy="10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21" name="TextBox 14"/>
          <p:cNvSpPr txBox="1"/>
          <p:nvPr/>
        </p:nvSpPr>
        <p:spPr>
          <a:xfrm>
            <a:off x="6096000" y="2088412"/>
            <a:ext cx="3575018" cy="923330"/>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5400" b="1" dirty="0" smtClean="0">
                <a:solidFill>
                  <a:schemeClr val="bg1"/>
                </a:solidFill>
                <a:latin typeface="微软雅黑" panose="020B0503020204020204" pitchFamily="34" charset="-122"/>
                <a:ea typeface="微软雅黑" panose="020B0503020204020204" pitchFamily="34" charset="-122"/>
                <a:cs typeface="+mn-ea"/>
                <a:sym typeface="+mn-lt"/>
              </a:rPr>
              <a:t>工 作 规 划</a:t>
            </a:r>
            <a:endParaRPr lang="zh-CN" altLang="en-US" sz="54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9420" y="1545921"/>
            <a:ext cx="3738550" cy="4088009"/>
          </a:xfrm>
          <a:prstGeom prst="rect">
            <a:avLst/>
          </a:prstGeom>
        </p:spPr>
      </p:pic>
      <p:sp>
        <p:nvSpPr>
          <p:cNvPr id="11" name="TextBox 23"/>
          <p:cNvSpPr txBox="1"/>
          <p:nvPr/>
        </p:nvSpPr>
        <p:spPr>
          <a:xfrm>
            <a:off x="6612657" y="3360147"/>
            <a:ext cx="1216886"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cs typeface="+mn-ea"/>
                <a:sym typeface="+mn-lt"/>
              </a:rPr>
              <a:t>目票规划</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TextBox 23"/>
          <p:cNvSpPr txBox="1"/>
          <p:nvPr/>
        </p:nvSpPr>
        <p:spPr>
          <a:xfrm>
            <a:off x="7861868" y="3360147"/>
            <a:ext cx="1085246"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cs typeface="+mn-ea"/>
                <a:sym typeface="+mn-lt"/>
              </a:rPr>
              <a:t>未来规划</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42" presetClass="path" presetSubtype="0" accel="50000" decel="50000" fill="hold" grpId="0" nodeType="withEffect">
                                  <p:stCondLst>
                                    <p:cond delay="0"/>
                                  </p:stCondLst>
                                  <p:childTnLst>
                                    <p:animMotion origin="layout" path="M 0 -0.31667 L 0 4.81481E-6 " pathEditMode="relative" rAng="0" ptsTypes="AA">
                                      <p:cBhvr>
                                        <p:cTn id="19" dur="1250" fill="hold"/>
                                        <p:tgtEl>
                                          <p:spTgt spid="6"/>
                                        </p:tgtEl>
                                        <p:attrNameLst>
                                          <p:attrName>ppt_x</p:attrName>
                                          <p:attrName>ppt_y</p:attrName>
                                        </p:attrNameLst>
                                      </p:cBhvr>
                                      <p:rCtr x="0" y="15833"/>
                                    </p:animMotion>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750"/>
                                        <p:tgtEl>
                                          <p:spTgt spid="21"/>
                                        </p:tgtEl>
                                      </p:cBhvr>
                                    </p:animEffect>
                                    <p:anim calcmode="lin" valueType="num">
                                      <p:cBhvr>
                                        <p:cTn id="25" dur="750" fill="hold"/>
                                        <p:tgtEl>
                                          <p:spTgt spid="21"/>
                                        </p:tgtEl>
                                        <p:attrNameLst>
                                          <p:attrName>ppt_x</p:attrName>
                                        </p:attrNameLst>
                                      </p:cBhvr>
                                      <p:tavLst>
                                        <p:tav tm="0">
                                          <p:val>
                                            <p:strVal val="#ppt_x"/>
                                          </p:val>
                                        </p:tav>
                                        <p:tav tm="100000">
                                          <p:val>
                                            <p:strVal val="#ppt_x"/>
                                          </p:val>
                                        </p:tav>
                                      </p:tavLst>
                                    </p:anim>
                                    <p:anim calcmode="lin" valueType="num">
                                      <p:cBhvr>
                                        <p:cTn id="26"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6" grpId="1" animBg="1"/>
      <p:bldP spid="21"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62240" y="869157"/>
            <a:ext cx="5988843" cy="5988843"/>
          </a:xfrm>
          <a:prstGeom prst="rect">
            <a:avLst/>
          </a:prstGeom>
        </p:spPr>
      </p:pic>
      <p:sp>
        <p:nvSpPr>
          <p:cNvPr id="23" name="矩形 22"/>
          <p:cNvSpPr/>
          <p:nvPr/>
        </p:nvSpPr>
        <p:spPr>
          <a:xfrm>
            <a:off x="0" y="2805270"/>
            <a:ext cx="12192000" cy="1569313"/>
          </a:xfrm>
          <a:prstGeom prst="rect">
            <a:avLst/>
          </a:prstGeom>
          <a:solidFill>
            <a:schemeClr val="bg1">
              <a:lumMod val="95000"/>
            </a:schemeClr>
          </a:solidFill>
          <a:ln>
            <a:noFill/>
          </a:ln>
          <a:effectLst>
            <a:outerShdw blurRad="279400" sx="99000" sy="99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904240" y="2518568"/>
            <a:ext cx="10383520" cy="2133600"/>
          </a:xfrm>
          <a:prstGeom prst="rect">
            <a:avLst/>
          </a:prstGeom>
          <a:solidFill>
            <a:srgbClr val="8FC7FF"/>
          </a:solidFill>
          <a:ln>
            <a:noFill/>
          </a:ln>
          <a:effectLst>
            <a:outerShdw blurRad="317500" dist="38100" dir="5400000" sx="101000" sy="10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7" name="文本框 6"/>
          <p:cNvSpPr txBox="1"/>
          <p:nvPr/>
        </p:nvSpPr>
        <p:spPr>
          <a:xfrm>
            <a:off x="5484184" y="1064830"/>
            <a:ext cx="697627" cy="707886"/>
          </a:xfrm>
          <a:prstGeom prst="rect">
            <a:avLst/>
          </a:prstGeom>
          <a:noFill/>
        </p:spPr>
        <p:txBody>
          <a:bodyPr wrap="none" rtlCol="0">
            <a:spAutoFit/>
          </a:bodyPr>
          <a:lstStyle/>
          <a:p>
            <a:r>
              <a:rPr lang="zh-CN" altLang="en-US" sz="4000" b="1"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ea"/>
                <a:sym typeface="+mn-lt"/>
              </a:rPr>
              <a:t>目</a:t>
            </a:r>
          </a:p>
        </p:txBody>
      </p:sp>
      <p:sp>
        <p:nvSpPr>
          <p:cNvPr id="8" name="文本框 7"/>
          <p:cNvSpPr txBox="1"/>
          <p:nvPr/>
        </p:nvSpPr>
        <p:spPr>
          <a:xfrm>
            <a:off x="6124868" y="1067315"/>
            <a:ext cx="697627" cy="707886"/>
          </a:xfrm>
          <a:prstGeom prst="rect">
            <a:avLst/>
          </a:prstGeom>
          <a:noFill/>
        </p:spPr>
        <p:txBody>
          <a:bodyPr wrap="none" rtlCol="0">
            <a:spAutoFit/>
          </a:bodyPr>
          <a:lstStyle/>
          <a:p>
            <a:r>
              <a:rPr lang="zh-CN" altLang="en-US" sz="4000" b="1"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ea"/>
                <a:sym typeface="+mn-lt"/>
              </a:rPr>
              <a:t>录</a:t>
            </a:r>
          </a:p>
        </p:txBody>
      </p:sp>
      <p:sp>
        <p:nvSpPr>
          <p:cNvPr id="9" name="文本框 8"/>
          <p:cNvSpPr txBox="1"/>
          <p:nvPr/>
        </p:nvSpPr>
        <p:spPr>
          <a:xfrm>
            <a:off x="4244163" y="409789"/>
            <a:ext cx="4017732"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4400" b="1" dirty="0" smtClean="0">
                <a:latin typeface="微软雅黑" panose="020B0503020204020204" pitchFamily="34" charset="-122"/>
                <a:ea typeface="微软雅黑" panose="020B0503020204020204" pitchFamily="34" charset="-122"/>
                <a:cs typeface="+mn-ea"/>
                <a:sym typeface="+mn-lt"/>
              </a:rPr>
              <a:t>C O N T E N T</a:t>
            </a:r>
            <a:endParaRPr lang="zh-CN" altLang="en-US" sz="4000" b="1" dirty="0">
              <a:latin typeface="微软雅黑" panose="020B0503020204020204" pitchFamily="34" charset="-122"/>
              <a:ea typeface="微软雅黑" panose="020B0503020204020204" pitchFamily="34" charset="-122"/>
              <a:cs typeface="+mn-ea"/>
              <a:sym typeface="+mn-lt"/>
            </a:endParaRPr>
          </a:p>
        </p:txBody>
      </p:sp>
      <p:sp>
        <p:nvSpPr>
          <p:cNvPr id="10" name="TextBox 14"/>
          <p:cNvSpPr txBox="1"/>
          <p:nvPr/>
        </p:nvSpPr>
        <p:spPr>
          <a:xfrm>
            <a:off x="1703607" y="3723013"/>
            <a:ext cx="2031325"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个人简历介绍</a:t>
            </a:r>
          </a:p>
        </p:txBody>
      </p:sp>
      <p:sp>
        <p:nvSpPr>
          <p:cNvPr id="11" name="person-searching-for-a-job_52870"/>
          <p:cNvSpPr>
            <a:spLocks noChangeAspect="1"/>
          </p:cNvSpPr>
          <p:nvPr/>
        </p:nvSpPr>
        <p:spPr bwMode="auto">
          <a:xfrm>
            <a:off x="2499747" y="2921492"/>
            <a:ext cx="711000" cy="698563"/>
          </a:xfrm>
          <a:custGeom>
            <a:avLst/>
            <a:gdLst>
              <a:gd name="connsiteX0" fmla="*/ 258147 w 609120"/>
              <a:gd name="connsiteY0" fmla="*/ 347478 h 598465"/>
              <a:gd name="connsiteX1" fmla="*/ 186941 w 609120"/>
              <a:gd name="connsiteY1" fmla="*/ 418577 h 598465"/>
              <a:gd name="connsiteX2" fmla="*/ 258147 w 609120"/>
              <a:gd name="connsiteY2" fmla="*/ 489677 h 598465"/>
              <a:gd name="connsiteX3" fmla="*/ 329302 w 609120"/>
              <a:gd name="connsiteY3" fmla="*/ 418577 h 598465"/>
              <a:gd name="connsiteX4" fmla="*/ 258147 w 609120"/>
              <a:gd name="connsiteY4" fmla="*/ 347478 h 598465"/>
              <a:gd name="connsiteX5" fmla="*/ 27850 w 609120"/>
              <a:gd name="connsiteY5" fmla="*/ 273017 h 598465"/>
              <a:gd name="connsiteX6" fmla="*/ 165518 w 609120"/>
              <a:gd name="connsiteY6" fmla="*/ 273017 h 598465"/>
              <a:gd name="connsiteX7" fmla="*/ 350725 w 609120"/>
              <a:gd name="connsiteY7" fmla="*/ 273017 h 598465"/>
              <a:gd name="connsiteX8" fmla="*/ 485231 w 609120"/>
              <a:gd name="connsiteY8" fmla="*/ 273017 h 598465"/>
              <a:gd name="connsiteX9" fmla="*/ 513081 w 609120"/>
              <a:gd name="connsiteY9" fmla="*/ 299501 h 598465"/>
              <a:gd name="connsiteX10" fmla="*/ 513081 w 609120"/>
              <a:gd name="connsiteY10" fmla="*/ 300825 h 598465"/>
              <a:gd name="connsiteX11" fmla="*/ 485231 w 609120"/>
              <a:gd name="connsiteY11" fmla="*/ 327360 h 598465"/>
              <a:gd name="connsiteX12" fmla="*/ 473397 w 609120"/>
              <a:gd name="connsiteY12" fmla="*/ 327360 h 598465"/>
              <a:gd name="connsiteX13" fmla="*/ 473397 w 609120"/>
              <a:gd name="connsiteY13" fmla="*/ 571981 h 598465"/>
              <a:gd name="connsiteX14" fmla="*/ 445548 w 609120"/>
              <a:gd name="connsiteY14" fmla="*/ 598465 h 598465"/>
              <a:gd name="connsiteX15" fmla="*/ 374086 w 609120"/>
              <a:gd name="connsiteY15" fmla="*/ 598465 h 598465"/>
              <a:gd name="connsiteX16" fmla="*/ 374086 w 609120"/>
              <a:gd name="connsiteY16" fmla="*/ 587209 h 598465"/>
              <a:gd name="connsiteX17" fmla="*/ 298035 w 609120"/>
              <a:gd name="connsiteY17" fmla="*/ 511221 h 598465"/>
              <a:gd name="connsiteX18" fmla="*/ 218209 w 609120"/>
              <a:gd name="connsiteY18" fmla="*/ 511221 h 598465"/>
              <a:gd name="connsiteX19" fmla="*/ 142157 w 609120"/>
              <a:gd name="connsiteY19" fmla="*/ 587209 h 598465"/>
              <a:gd name="connsiteX20" fmla="*/ 142157 w 609120"/>
              <a:gd name="connsiteY20" fmla="*/ 598465 h 598465"/>
              <a:gd name="connsiteX21" fmla="*/ 66717 w 609120"/>
              <a:gd name="connsiteY21" fmla="*/ 598465 h 598465"/>
              <a:gd name="connsiteX22" fmla="*/ 38918 w 609120"/>
              <a:gd name="connsiteY22" fmla="*/ 571981 h 598465"/>
              <a:gd name="connsiteX23" fmla="*/ 38918 w 609120"/>
              <a:gd name="connsiteY23" fmla="*/ 327360 h 598465"/>
              <a:gd name="connsiteX24" fmla="*/ 27850 w 609120"/>
              <a:gd name="connsiteY24" fmla="*/ 327360 h 598465"/>
              <a:gd name="connsiteX25" fmla="*/ 0 w 609120"/>
              <a:gd name="connsiteY25" fmla="*/ 300825 h 598465"/>
              <a:gd name="connsiteX26" fmla="*/ 0 w 609120"/>
              <a:gd name="connsiteY26" fmla="*/ 299501 h 598465"/>
              <a:gd name="connsiteX27" fmla="*/ 27850 w 609120"/>
              <a:gd name="connsiteY27" fmla="*/ 273017 h 598465"/>
              <a:gd name="connsiteX28" fmla="*/ 184465 w 609120"/>
              <a:gd name="connsiteY28" fmla="*/ 133792 h 598465"/>
              <a:gd name="connsiteX29" fmla="*/ 206546 w 609120"/>
              <a:gd name="connsiteY29" fmla="*/ 133792 h 598465"/>
              <a:gd name="connsiteX30" fmla="*/ 215980 w 609120"/>
              <a:gd name="connsiteY30" fmla="*/ 138684 h 598465"/>
              <a:gd name="connsiteX31" fmla="*/ 245965 w 609120"/>
              <a:gd name="connsiteY31" fmla="*/ 182147 h 598465"/>
              <a:gd name="connsiteX32" fmla="*/ 253410 w 609120"/>
              <a:gd name="connsiteY32" fmla="*/ 166555 h 598465"/>
              <a:gd name="connsiteX33" fmla="*/ 241376 w 609120"/>
              <a:gd name="connsiteY33" fmla="*/ 141231 h 598465"/>
              <a:gd name="connsiteX34" fmla="*/ 246067 w 609120"/>
              <a:gd name="connsiteY34" fmla="*/ 133792 h 598465"/>
              <a:gd name="connsiteX35" fmla="*/ 270188 w 609120"/>
              <a:gd name="connsiteY35" fmla="*/ 133792 h 598465"/>
              <a:gd name="connsiteX36" fmla="*/ 274879 w 609120"/>
              <a:gd name="connsiteY36" fmla="*/ 141231 h 598465"/>
              <a:gd name="connsiteX37" fmla="*/ 262845 w 609120"/>
              <a:gd name="connsiteY37" fmla="*/ 166555 h 598465"/>
              <a:gd name="connsiteX38" fmla="*/ 270392 w 609120"/>
              <a:gd name="connsiteY38" fmla="*/ 182402 h 598465"/>
              <a:gd name="connsiteX39" fmla="*/ 301448 w 609120"/>
              <a:gd name="connsiteY39" fmla="*/ 138582 h 598465"/>
              <a:gd name="connsiteX40" fmla="*/ 310780 w 609120"/>
              <a:gd name="connsiteY40" fmla="*/ 133792 h 598465"/>
              <a:gd name="connsiteX41" fmla="*/ 331790 w 609120"/>
              <a:gd name="connsiteY41" fmla="*/ 133792 h 598465"/>
              <a:gd name="connsiteX42" fmla="*/ 350709 w 609120"/>
              <a:gd name="connsiteY42" fmla="*/ 152696 h 598465"/>
              <a:gd name="connsiteX43" fmla="*/ 350709 w 609120"/>
              <a:gd name="connsiteY43" fmla="*/ 256082 h 598465"/>
              <a:gd name="connsiteX44" fmla="*/ 165546 w 609120"/>
              <a:gd name="connsiteY44" fmla="*/ 256082 h 598465"/>
              <a:gd name="connsiteX45" fmla="*/ 165546 w 609120"/>
              <a:gd name="connsiteY45" fmla="*/ 152696 h 598465"/>
              <a:gd name="connsiteX46" fmla="*/ 184465 w 609120"/>
              <a:gd name="connsiteY46" fmla="*/ 133792 h 598465"/>
              <a:gd name="connsiteX47" fmla="*/ 360141 w 609120"/>
              <a:gd name="connsiteY47" fmla="*/ 45726 h 598465"/>
              <a:gd name="connsiteX48" fmla="*/ 429194 w 609120"/>
              <a:gd name="connsiteY48" fmla="*/ 45726 h 598465"/>
              <a:gd name="connsiteX49" fmla="*/ 464435 w 609120"/>
              <a:gd name="connsiteY49" fmla="*/ 45726 h 598465"/>
              <a:gd name="connsiteX50" fmla="*/ 583467 w 609120"/>
              <a:gd name="connsiteY50" fmla="*/ 45726 h 598465"/>
              <a:gd name="connsiteX51" fmla="*/ 609120 w 609120"/>
              <a:gd name="connsiteY51" fmla="*/ 71350 h 598465"/>
              <a:gd name="connsiteX52" fmla="*/ 609120 w 609120"/>
              <a:gd name="connsiteY52" fmla="*/ 212463 h 598465"/>
              <a:gd name="connsiteX53" fmla="*/ 583467 w 609120"/>
              <a:gd name="connsiteY53" fmla="*/ 238087 h 598465"/>
              <a:gd name="connsiteX54" fmla="*/ 454847 w 609120"/>
              <a:gd name="connsiteY54" fmla="*/ 238087 h 598465"/>
              <a:gd name="connsiteX55" fmla="*/ 429194 w 609120"/>
              <a:gd name="connsiteY55" fmla="*/ 212463 h 598465"/>
              <a:gd name="connsiteX56" fmla="*/ 429194 w 609120"/>
              <a:gd name="connsiteY56" fmla="*/ 127693 h 598465"/>
              <a:gd name="connsiteX57" fmla="*/ 355500 w 609120"/>
              <a:gd name="connsiteY57" fmla="*/ 57341 h 598465"/>
              <a:gd name="connsiteX58" fmla="*/ 360141 w 609120"/>
              <a:gd name="connsiteY58" fmla="*/ 45726 h 598465"/>
              <a:gd name="connsiteX59" fmla="*/ 258129 w 609120"/>
              <a:gd name="connsiteY59" fmla="*/ 0 h 598465"/>
              <a:gd name="connsiteX60" fmla="*/ 319098 w 609120"/>
              <a:gd name="connsiteY60" fmla="*/ 60863 h 598465"/>
              <a:gd name="connsiteX61" fmla="*/ 258129 w 609120"/>
              <a:gd name="connsiteY61" fmla="*/ 121726 h 598465"/>
              <a:gd name="connsiteX62" fmla="*/ 197160 w 609120"/>
              <a:gd name="connsiteY62" fmla="*/ 60863 h 598465"/>
              <a:gd name="connsiteX63" fmla="*/ 258129 w 609120"/>
              <a:gd name="connsiteY63" fmla="*/ 0 h 59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9120" h="598465">
                <a:moveTo>
                  <a:pt x="258147" y="347478"/>
                </a:moveTo>
                <a:cubicBezTo>
                  <a:pt x="218872" y="347478"/>
                  <a:pt x="186941" y="379412"/>
                  <a:pt x="186941" y="418577"/>
                </a:cubicBezTo>
                <a:cubicBezTo>
                  <a:pt x="186941" y="457794"/>
                  <a:pt x="218872" y="489677"/>
                  <a:pt x="258147" y="489677"/>
                </a:cubicBezTo>
                <a:cubicBezTo>
                  <a:pt x="297372" y="489677"/>
                  <a:pt x="329302" y="457794"/>
                  <a:pt x="329302" y="418577"/>
                </a:cubicBezTo>
                <a:cubicBezTo>
                  <a:pt x="329302" y="379412"/>
                  <a:pt x="297372" y="347478"/>
                  <a:pt x="258147" y="347478"/>
                </a:cubicBezTo>
                <a:close/>
                <a:moveTo>
                  <a:pt x="27850" y="273017"/>
                </a:moveTo>
                <a:lnTo>
                  <a:pt x="165518" y="273017"/>
                </a:lnTo>
                <a:lnTo>
                  <a:pt x="350725" y="273017"/>
                </a:lnTo>
                <a:lnTo>
                  <a:pt x="485231" y="273017"/>
                </a:lnTo>
                <a:cubicBezTo>
                  <a:pt x="500584" y="273017"/>
                  <a:pt x="513081" y="284884"/>
                  <a:pt x="513081" y="299501"/>
                </a:cubicBezTo>
                <a:lnTo>
                  <a:pt x="513081" y="300825"/>
                </a:lnTo>
                <a:cubicBezTo>
                  <a:pt x="513081" y="315493"/>
                  <a:pt x="500584" y="327360"/>
                  <a:pt x="485231" y="327360"/>
                </a:cubicBezTo>
                <a:lnTo>
                  <a:pt x="473397" y="327360"/>
                </a:lnTo>
                <a:lnTo>
                  <a:pt x="473397" y="571981"/>
                </a:lnTo>
                <a:cubicBezTo>
                  <a:pt x="473397" y="586598"/>
                  <a:pt x="460901" y="598465"/>
                  <a:pt x="445548" y="598465"/>
                </a:cubicBezTo>
                <a:lnTo>
                  <a:pt x="374086" y="598465"/>
                </a:lnTo>
                <a:lnTo>
                  <a:pt x="374086" y="587209"/>
                </a:lnTo>
                <a:cubicBezTo>
                  <a:pt x="374086" y="545293"/>
                  <a:pt x="339963" y="511221"/>
                  <a:pt x="298035" y="511221"/>
                </a:cubicBezTo>
                <a:lnTo>
                  <a:pt x="218209" y="511221"/>
                </a:lnTo>
                <a:cubicBezTo>
                  <a:pt x="176281" y="511221"/>
                  <a:pt x="142157" y="545293"/>
                  <a:pt x="142157" y="587209"/>
                </a:cubicBezTo>
                <a:lnTo>
                  <a:pt x="142157" y="598465"/>
                </a:lnTo>
                <a:lnTo>
                  <a:pt x="66717" y="598465"/>
                </a:lnTo>
                <a:cubicBezTo>
                  <a:pt x="51364" y="598465"/>
                  <a:pt x="38918" y="586598"/>
                  <a:pt x="38918" y="571981"/>
                </a:cubicBezTo>
                <a:lnTo>
                  <a:pt x="38918" y="327360"/>
                </a:lnTo>
                <a:lnTo>
                  <a:pt x="27850" y="327360"/>
                </a:lnTo>
                <a:cubicBezTo>
                  <a:pt x="12446" y="327360"/>
                  <a:pt x="0" y="315493"/>
                  <a:pt x="0" y="300825"/>
                </a:cubicBezTo>
                <a:lnTo>
                  <a:pt x="0" y="299501"/>
                </a:lnTo>
                <a:cubicBezTo>
                  <a:pt x="0" y="284884"/>
                  <a:pt x="12446" y="273017"/>
                  <a:pt x="27850" y="273017"/>
                </a:cubicBezTo>
                <a:close/>
                <a:moveTo>
                  <a:pt x="184465" y="133792"/>
                </a:moveTo>
                <a:lnTo>
                  <a:pt x="206546" y="133792"/>
                </a:lnTo>
                <a:cubicBezTo>
                  <a:pt x="210320" y="133792"/>
                  <a:pt x="213838" y="135626"/>
                  <a:pt x="215980" y="138684"/>
                </a:cubicBezTo>
                <a:lnTo>
                  <a:pt x="245965" y="182147"/>
                </a:lnTo>
                <a:lnTo>
                  <a:pt x="253410" y="166555"/>
                </a:lnTo>
                <a:lnTo>
                  <a:pt x="241376" y="141231"/>
                </a:lnTo>
                <a:cubicBezTo>
                  <a:pt x="239693" y="137766"/>
                  <a:pt x="242243" y="133792"/>
                  <a:pt x="246067" y="133792"/>
                </a:cubicBezTo>
                <a:lnTo>
                  <a:pt x="270188" y="133792"/>
                </a:lnTo>
                <a:cubicBezTo>
                  <a:pt x="274012" y="133792"/>
                  <a:pt x="276562" y="137766"/>
                  <a:pt x="274879" y="141231"/>
                </a:cubicBezTo>
                <a:lnTo>
                  <a:pt x="262845" y="166555"/>
                </a:lnTo>
                <a:lnTo>
                  <a:pt x="270392" y="182402"/>
                </a:lnTo>
                <a:lnTo>
                  <a:pt x="301448" y="138582"/>
                </a:lnTo>
                <a:cubicBezTo>
                  <a:pt x="303590" y="135575"/>
                  <a:pt x="307057" y="133792"/>
                  <a:pt x="310780" y="133792"/>
                </a:cubicBezTo>
                <a:lnTo>
                  <a:pt x="331790" y="133792"/>
                </a:lnTo>
                <a:cubicBezTo>
                  <a:pt x="342244" y="133792"/>
                  <a:pt x="350709" y="142250"/>
                  <a:pt x="350709" y="152696"/>
                </a:cubicBezTo>
                <a:lnTo>
                  <a:pt x="350709" y="256082"/>
                </a:lnTo>
                <a:lnTo>
                  <a:pt x="165546" y="256082"/>
                </a:lnTo>
                <a:lnTo>
                  <a:pt x="165546" y="152696"/>
                </a:lnTo>
                <a:cubicBezTo>
                  <a:pt x="165546" y="142250"/>
                  <a:pt x="174011" y="133792"/>
                  <a:pt x="184465" y="133792"/>
                </a:cubicBezTo>
                <a:close/>
                <a:moveTo>
                  <a:pt x="360141" y="45726"/>
                </a:moveTo>
                <a:lnTo>
                  <a:pt x="429194" y="45726"/>
                </a:lnTo>
                <a:lnTo>
                  <a:pt x="464435" y="45726"/>
                </a:lnTo>
                <a:lnTo>
                  <a:pt x="583467" y="45726"/>
                </a:lnTo>
                <a:cubicBezTo>
                  <a:pt x="597645" y="45726"/>
                  <a:pt x="609120" y="57188"/>
                  <a:pt x="609120" y="71350"/>
                </a:cubicBezTo>
                <a:lnTo>
                  <a:pt x="609120" y="212463"/>
                </a:lnTo>
                <a:cubicBezTo>
                  <a:pt x="609120" y="226625"/>
                  <a:pt x="597645" y="238087"/>
                  <a:pt x="583467" y="238087"/>
                </a:cubicBezTo>
                <a:lnTo>
                  <a:pt x="454847" y="238087"/>
                </a:lnTo>
                <a:cubicBezTo>
                  <a:pt x="440669" y="238087"/>
                  <a:pt x="429194" y="226625"/>
                  <a:pt x="429194" y="212463"/>
                </a:cubicBezTo>
                <a:lnTo>
                  <a:pt x="429194" y="127693"/>
                </a:lnTo>
                <a:lnTo>
                  <a:pt x="355500" y="57341"/>
                </a:lnTo>
                <a:cubicBezTo>
                  <a:pt x="351063" y="53164"/>
                  <a:pt x="354072" y="45726"/>
                  <a:pt x="360141" y="45726"/>
                </a:cubicBezTo>
                <a:close/>
                <a:moveTo>
                  <a:pt x="258129" y="0"/>
                </a:moveTo>
                <a:cubicBezTo>
                  <a:pt x="291801" y="0"/>
                  <a:pt x="319098" y="27249"/>
                  <a:pt x="319098" y="60863"/>
                </a:cubicBezTo>
                <a:cubicBezTo>
                  <a:pt x="319098" y="94477"/>
                  <a:pt x="291801" y="121726"/>
                  <a:pt x="258129" y="121726"/>
                </a:cubicBezTo>
                <a:cubicBezTo>
                  <a:pt x="224457" y="121726"/>
                  <a:pt x="197160" y="94477"/>
                  <a:pt x="197160" y="60863"/>
                </a:cubicBezTo>
                <a:cubicBezTo>
                  <a:pt x="197160" y="27249"/>
                  <a:pt x="224457" y="0"/>
                  <a:pt x="258129" y="0"/>
                </a:cubicBez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TextBox 14"/>
          <p:cNvSpPr txBox="1"/>
          <p:nvPr/>
        </p:nvSpPr>
        <p:spPr>
          <a:xfrm>
            <a:off x="4040338" y="3685279"/>
            <a:ext cx="2031325"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岗位认知概述</a:t>
            </a:r>
            <a:endParaRPr lang="zh-CN" altLang="en-US"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computer-worker-on-side-view_49711"/>
          <p:cNvSpPr>
            <a:spLocks noChangeAspect="1"/>
          </p:cNvSpPr>
          <p:nvPr/>
        </p:nvSpPr>
        <p:spPr bwMode="auto">
          <a:xfrm>
            <a:off x="4656662" y="2914389"/>
            <a:ext cx="686468" cy="711000"/>
          </a:xfrm>
          <a:custGeom>
            <a:avLst/>
            <a:gdLst>
              <a:gd name="connsiteX0" fmla="*/ 307751 w 586469"/>
              <a:gd name="connsiteY0" fmla="*/ 301103 h 607427"/>
              <a:gd name="connsiteX1" fmla="*/ 468697 w 586469"/>
              <a:gd name="connsiteY1" fmla="*/ 301103 h 607427"/>
              <a:gd name="connsiteX2" fmla="*/ 546247 w 586469"/>
              <a:gd name="connsiteY2" fmla="*/ 301103 h 607427"/>
              <a:gd name="connsiteX3" fmla="*/ 586469 w 586469"/>
              <a:gd name="connsiteY3" fmla="*/ 301103 h 607427"/>
              <a:gd name="connsiteX4" fmla="*/ 586469 w 586469"/>
              <a:gd name="connsiteY4" fmla="*/ 332857 h 607427"/>
              <a:gd name="connsiteX5" fmla="*/ 546247 w 586469"/>
              <a:gd name="connsiteY5" fmla="*/ 332857 h 607427"/>
              <a:gd name="connsiteX6" fmla="*/ 468697 w 586469"/>
              <a:gd name="connsiteY6" fmla="*/ 332857 h 607427"/>
              <a:gd name="connsiteX7" fmla="*/ 307751 w 586469"/>
              <a:gd name="connsiteY7" fmla="*/ 332857 h 607427"/>
              <a:gd name="connsiteX8" fmla="*/ 295598 w 586469"/>
              <a:gd name="connsiteY8" fmla="*/ 320711 h 607427"/>
              <a:gd name="connsiteX9" fmla="*/ 295598 w 586469"/>
              <a:gd name="connsiteY9" fmla="*/ 313249 h 607427"/>
              <a:gd name="connsiteX10" fmla="*/ 307751 w 586469"/>
              <a:gd name="connsiteY10" fmla="*/ 301103 h 607427"/>
              <a:gd name="connsiteX11" fmla="*/ 122002 w 586469"/>
              <a:gd name="connsiteY11" fmla="*/ 165476 h 607427"/>
              <a:gd name="connsiteX12" fmla="*/ 145152 w 586469"/>
              <a:gd name="connsiteY12" fmla="*/ 188589 h 607427"/>
              <a:gd name="connsiteX13" fmla="*/ 145152 w 586469"/>
              <a:gd name="connsiteY13" fmla="*/ 323050 h 607427"/>
              <a:gd name="connsiteX14" fmla="*/ 122002 w 586469"/>
              <a:gd name="connsiteY14" fmla="*/ 346163 h 607427"/>
              <a:gd name="connsiteX15" fmla="*/ 98852 w 586469"/>
              <a:gd name="connsiteY15" fmla="*/ 323050 h 607427"/>
              <a:gd name="connsiteX16" fmla="*/ 98852 w 586469"/>
              <a:gd name="connsiteY16" fmla="*/ 270121 h 607427"/>
              <a:gd name="connsiteX17" fmla="*/ 24655 w 586469"/>
              <a:gd name="connsiteY17" fmla="*/ 361360 h 607427"/>
              <a:gd name="connsiteX18" fmla="*/ 110832 w 586469"/>
              <a:gd name="connsiteY18" fmla="*/ 454332 h 607427"/>
              <a:gd name="connsiteX19" fmla="*/ 134792 w 586469"/>
              <a:gd name="connsiteY19" fmla="*/ 439887 h 607427"/>
              <a:gd name="connsiteX20" fmla="*/ 330528 w 586469"/>
              <a:gd name="connsiteY20" fmla="*/ 439887 h 607427"/>
              <a:gd name="connsiteX21" fmla="*/ 330528 w 586469"/>
              <a:gd name="connsiteY21" fmla="*/ 494029 h 607427"/>
              <a:gd name="connsiteX22" fmla="*/ 134792 w 586469"/>
              <a:gd name="connsiteY22" fmla="*/ 494029 h 607427"/>
              <a:gd name="connsiteX23" fmla="*/ 110543 w 586469"/>
              <a:gd name="connsiteY23" fmla="*/ 479005 h 607427"/>
              <a:gd name="connsiteX24" fmla="*/ 0 w 586469"/>
              <a:gd name="connsiteY24" fmla="*/ 361360 h 607427"/>
              <a:gd name="connsiteX25" fmla="*/ 98852 w 586469"/>
              <a:gd name="connsiteY25" fmla="*/ 245101 h 607427"/>
              <a:gd name="connsiteX26" fmla="*/ 98852 w 586469"/>
              <a:gd name="connsiteY26" fmla="*/ 188589 h 607427"/>
              <a:gd name="connsiteX27" fmla="*/ 122002 w 586469"/>
              <a:gd name="connsiteY27" fmla="*/ 165476 h 607427"/>
              <a:gd name="connsiteX28" fmla="*/ 563182 w 586469"/>
              <a:gd name="connsiteY28" fmla="*/ 131818 h 607427"/>
              <a:gd name="connsiteX29" fmla="*/ 569952 w 586469"/>
              <a:gd name="connsiteY29" fmla="*/ 145572 h 607427"/>
              <a:gd name="connsiteX30" fmla="*/ 521637 w 586469"/>
              <a:gd name="connsiteY30" fmla="*/ 286290 h 607427"/>
              <a:gd name="connsiteX31" fmla="*/ 520017 w 586469"/>
              <a:gd name="connsiteY31" fmla="*/ 289353 h 607427"/>
              <a:gd name="connsiteX32" fmla="*/ 511164 w 586469"/>
              <a:gd name="connsiteY32" fmla="*/ 293976 h 607427"/>
              <a:gd name="connsiteX33" fmla="*/ 339372 w 586469"/>
              <a:gd name="connsiteY33" fmla="*/ 293976 h 607427"/>
              <a:gd name="connsiteX34" fmla="*/ 328552 w 586469"/>
              <a:gd name="connsiteY34" fmla="*/ 283169 h 607427"/>
              <a:gd name="connsiteX35" fmla="*/ 339372 w 586469"/>
              <a:gd name="connsiteY35" fmla="*/ 272363 h 607427"/>
              <a:gd name="connsiteX36" fmla="*/ 503584 w 586469"/>
              <a:gd name="connsiteY36" fmla="*/ 272363 h 607427"/>
              <a:gd name="connsiteX37" fmla="*/ 549469 w 586469"/>
              <a:gd name="connsiteY37" fmla="*/ 138579 h 607427"/>
              <a:gd name="connsiteX38" fmla="*/ 563182 w 586469"/>
              <a:gd name="connsiteY38" fmla="*/ 131818 h 607427"/>
              <a:gd name="connsiteX39" fmla="*/ 216578 w 586469"/>
              <a:gd name="connsiteY39" fmla="*/ 110153 h 607427"/>
              <a:gd name="connsiteX40" fmla="*/ 285152 w 586469"/>
              <a:gd name="connsiteY40" fmla="*/ 189719 h 607427"/>
              <a:gd name="connsiteX41" fmla="*/ 285152 w 586469"/>
              <a:gd name="connsiteY41" fmla="*/ 207632 h 607427"/>
              <a:gd name="connsiteX42" fmla="*/ 288798 w 586469"/>
              <a:gd name="connsiteY42" fmla="*/ 207632 h 607427"/>
              <a:gd name="connsiteX43" fmla="*/ 442961 w 586469"/>
              <a:gd name="connsiteY43" fmla="*/ 207689 h 607427"/>
              <a:gd name="connsiteX44" fmla="*/ 469754 w 586469"/>
              <a:gd name="connsiteY44" fmla="*/ 234500 h 607427"/>
              <a:gd name="connsiteX45" fmla="*/ 442961 w 586469"/>
              <a:gd name="connsiteY45" fmla="*/ 261254 h 607427"/>
              <a:gd name="connsiteX46" fmla="*/ 289550 w 586469"/>
              <a:gd name="connsiteY46" fmla="*/ 261254 h 607427"/>
              <a:gd name="connsiteX47" fmla="*/ 283300 w 586469"/>
              <a:gd name="connsiteY47" fmla="*/ 261022 h 607427"/>
              <a:gd name="connsiteX48" fmla="*/ 266750 w 586469"/>
              <a:gd name="connsiteY48" fmla="*/ 253569 h 607427"/>
              <a:gd name="connsiteX49" fmla="*/ 214147 w 586469"/>
              <a:gd name="connsiteY49" fmla="*/ 196249 h 607427"/>
              <a:gd name="connsiteX50" fmla="*/ 207782 w 586469"/>
              <a:gd name="connsiteY50" fmla="*/ 195960 h 607427"/>
              <a:gd name="connsiteX51" fmla="*/ 207492 w 586469"/>
              <a:gd name="connsiteY51" fmla="*/ 202316 h 607427"/>
              <a:gd name="connsiteX52" fmla="*/ 260095 w 586469"/>
              <a:gd name="connsiteY52" fmla="*/ 259636 h 607427"/>
              <a:gd name="connsiteX53" fmla="*/ 283185 w 586469"/>
              <a:gd name="connsiteY53" fmla="*/ 269805 h 607427"/>
              <a:gd name="connsiteX54" fmla="*/ 285152 w 586469"/>
              <a:gd name="connsiteY54" fmla="*/ 269805 h 607427"/>
              <a:gd name="connsiteX55" fmla="*/ 285152 w 586469"/>
              <a:gd name="connsiteY55" fmla="*/ 343304 h 607427"/>
              <a:gd name="connsiteX56" fmla="*/ 291286 w 586469"/>
              <a:gd name="connsiteY56" fmla="*/ 343304 h 607427"/>
              <a:gd name="connsiteX57" fmla="*/ 351123 w 586469"/>
              <a:gd name="connsiteY57" fmla="*/ 343304 h 607427"/>
              <a:gd name="connsiteX58" fmla="*/ 366979 w 586469"/>
              <a:gd name="connsiteY58" fmla="*/ 343304 h 607427"/>
              <a:gd name="connsiteX59" fmla="*/ 375428 w 586469"/>
              <a:gd name="connsiteY59" fmla="*/ 343304 h 607427"/>
              <a:gd name="connsiteX60" fmla="*/ 409975 w 586469"/>
              <a:gd name="connsiteY60" fmla="*/ 377685 h 607427"/>
              <a:gd name="connsiteX61" fmla="*/ 409975 w 586469"/>
              <a:gd name="connsiteY61" fmla="*/ 572989 h 607427"/>
              <a:gd name="connsiteX62" fmla="*/ 375428 w 586469"/>
              <a:gd name="connsiteY62" fmla="*/ 607427 h 607427"/>
              <a:gd name="connsiteX63" fmla="*/ 340822 w 586469"/>
              <a:gd name="connsiteY63" fmla="*/ 572989 h 607427"/>
              <a:gd name="connsiteX64" fmla="*/ 340822 w 586469"/>
              <a:gd name="connsiteY64" fmla="*/ 429169 h 607427"/>
              <a:gd name="connsiteX65" fmla="*/ 291286 w 586469"/>
              <a:gd name="connsiteY65" fmla="*/ 429169 h 607427"/>
              <a:gd name="connsiteX66" fmla="*/ 274273 w 586469"/>
              <a:gd name="connsiteY66" fmla="*/ 429169 h 607427"/>
              <a:gd name="connsiteX67" fmla="*/ 234401 w 586469"/>
              <a:gd name="connsiteY67" fmla="*/ 429169 h 607427"/>
              <a:gd name="connsiteX68" fmla="*/ 198523 w 586469"/>
              <a:gd name="connsiteY68" fmla="*/ 429169 h 607427"/>
              <a:gd name="connsiteX69" fmla="*/ 155584 w 586469"/>
              <a:gd name="connsiteY69" fmla="*/ 388606 h 607427"/>
              <a:gd name="connsiteX70" fmla="*/ 155526 w 586469"/>
              <a:gd name="connsiteY70" fmla="*/ 386237 h 607427"/>
              <a:gd name="connsiteX71" fmla="*/ 155584 w 586469"/>
              <a:gd name="connsiteY71" fmla="*/ 383868 h 607427"/>
              <a:gd name="connsiteX72" fmla="*/ 155584 w 586469"/>
              <a:gd name="connsiteY72" fmla="*/ 366302 h 607427"/>
              <a:gd name="connsiteX73" fmla="*/ 155526 w 586469"/>
              <a:gd name="connsiteY73" fmla="*/ 363586 h 607427"/>
              <a:gd name="connsiteX74" fmla="*/ 155526 w 586469"/>
              <a:gd name="connsiteY74" fmla="*/ 171113 h 607427"/>
              <a:gd name="connsiteX75" fmla="*/ 216578 w 586469"/>
              <a:gd name="connsiteY75" fmla="*/ 110153 h 607427"/>
              <a:gd name="connsiteX76" fmla="*/ 295599 w 586469"/>
              <a:gd name="connsiteY76" fmla="*/ 0 h 607427"/>
              <a:gd name="connsiteX77" fmla="*/ 362848 w 586469"/>
              <a:gd name="connsiteY77" fmla="*/ 67179 h 607427"/>
              <a:gd name="connsiteX78" fmla="*/ 295599 w 586469"/>
              <a:gd name="connsiteY78" fmla="*/ 134358 h 607427"/>
              <a:gd name="connsiteX79" fmla="*/ 228350 w 586469"/>
              <a:gd name="connsiteY79" fmla="*/ 67179 h 607427"/>
              <a:gd name="connsiteX80" fmla="*/ 295599 w 586469"/>
              <a:gd name="connsiteY80" fmla="*/ 0 h 60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86469" h="607427">
                <a:moveTo>
                  <a:pt x="307751" y="301103"/>
                </a:moveTo>
                <a:lnTo>
                  <a:pt x="468697" y="301103"/>
                </a:lnTo>
                <a:lnTo>
                  <a:pt x="546247" y="301103"/>
                </a:lnTo>
                <a:lnTo>
                  <a:pt x="586469" y="301103"/>
                </a:lnTo>
                <a:lnTo>
                  <a:pt x="586469" y="332857"/>
                </a:lnTo>
                <a:lnTo>
                  <a:pt x="546247" y="332857"/>
                </a:lnTo>
                <a:lnTo>
                  <a:pt x="468697" y="332857"/>
                </a:lnTo>
                <a:lnTo>
                  <a:pt x="307751" y="332857"/>
                </a:lnTo>
                <a:cubicBezTo>
                  <a:pt x="301038" y="332857"/>
                  <a:pt x="295598" y="327420"/>
                  <a:pt x="295598" y="320711"/>
                </a:cubicBezTo>
                <a:lnTo>
                  <a:pt x="295598" y="313249"/>
                </a:lnTo>
                <a:cubicBezTo>
                  <a:pt x="295598" y="306540"/>
                  <a:pt x="301038" y="301103"/>
                  <a:pt x="307751" y="301103"/>
                </a:cubicBezTo>
                <a:close/>
                <a:moveTo>
                  <a:pt x="122002" y="165476"/>
                </a:moveTo>
                <a:cubicBezTo>
                  <a:pt x="134792" y="165476"/>
                  <a:pt x="145152" y="175819"/>
                  <a:pt x="145152" y="188589"/>
                </a:cubicBezTo>
                <a:lnTo>
                  <a:pt x="145152" y="323050"/>
                </a:lnTo>
                <a:cubicBezTo>
                  <a:pt x="145152" y="335820"/>
                  <a:pt x="134792" y="346163"/>
                  <a:pt x="122002" y="346163"/>
                </a:cubicBezTo>
                <a:cubicBezTo>
                  <a:pt x="109211" y="346163"/>
                  <a:pt x="98852" y="335820"/>
                  <a:pt x="98852" y="323050"/>
                </a:cubicBezTo>
                <a:lnTo>
                  <a:pt x="98852" y="270121"/>
                </a:lnTo>
                <a:cubicBezTo>
                  <a:pt x="56545" y="279019"/>
                  <a:pt x="24655" y="316520"/>
                  <a:pt x="24655" y="361360"/>
                </a:cubicBezTo>
                <a:cubicBezTo>
                  <a:pt x="24655" y="410360"/>
                  <a:pt x="62679" y="450634"/>
                  <a:pt x="110832" y="454332"/>
                </a:cubicBezTo>
                <a:cubicBezTo>
                  <a:pt x="115346" y="445780"/>
                  <a:pt x="124375" y="439887"/>
                  <a:pt x="134792" y="439887"/>
                </a:cubicBezTo>
                <a:lnTo>
                  <a:pt x="330528" y="439887"/>
                </a:lnTo>
                <a:lnTo>
                  <a:pt x="330528" y="494029"/>
                </a:lnTo>
                <a:lnTo>
                  <a:pt x="134792" y="494029"/>
                </a:lnTo>
                <a:cubicBezTo>
                  <a:pt x="124201" y="494029"/>
                  <a:pt x="114999" y="487904"/>
                  <a:pt x="110543" y="479005"/>
                </a:cubicBezTo>
                <a:cubicBezTo>
                  <a:pt x="48963" y="475134"/>
                  <a:pt x="0" y="423823"/>
                  <a:pt x="0" y="361360"/>
                </a:cubicBezTo>
                <a:cubicBezTo>
                  <a:pt x="0" y="302941"/>
                  <a:pt x="42828" y="254288"/>
                  <a:pt x="98852" y="245101"/>
                </a:cubicBezTo>
                <a:lnTo>
                  <a:pt x="98852" y="188589"/>
                </a:lnTo>
                <a:cubicBezTo>
                  <a:pt x="98852" y="175819"/>
                  <a:pt x="109211" y="165476"/>
                  <a:pt x="122002" y="165476"/>
                </a:cubicBezTo>
                <a:close/>
                <a:moveTo>
                  <a:pt x="563182" y="131818"/>
                </a:moveTo>
                <a:cubicBezTo>
                  <a:pt x="568852" y="133783"/>
                  <a:pt x="571861" y="139909"/>
                  <a:pt x="569952" y="145572"/>
                </a:cubicBezTo>
                <a:lnTo>
                  <a:pt x="521637" y="286290"/>
                </a:lnTo>
                <a:cubicBezTo>
                  <a:pt x="521290" y="287446"/>
                  <a:pt x="520711" y="288428"/>
                  <a:pt x="520017" y="289353"/>
                </a:cubicBezTo>
                <a:cubicBezTo>
                  <a:pt x="518107" y="292127"/>
                  <a:pt x="514867" y="293976"/>
                  <a:pt x="511164" y="293976"/>
                </a:cubicBezTo>
                <a:lnTo>
                  <a:pt x="339372" y="293976"/>
                </a:lnTo>
                <a:cubicBezTo>
                  <a:pt x="333412" y="293976"/>
                  <a:pt x="328552" y="289122"/>
                  <a:pt x="328552" y="283169"/>
                </a:cubicBezTo>
                <a:cubicBezTo>
                  <a:pt x="328552" y="277217"/>
                  <a:pt x="333412" y="272363"/>
                  <a:pt x="339372" y="272363"/>
                </a:cubicBezTo>
                <a:lnTo>
                  <a:pt x="503584" y="272363"/>
                </a:lnTo>
                <a:lnTo>
                  <a:pt x="549469" y="138579"/>
                </a:lnTo>
                <a:cubicBezTo>
                  <a:pt x="551378" y="132916"/>
                  <a:pt x="557511" y="129911"/>
                  <a:pt x="563182" y="131818"/>
                </a:cubicBezTo>
                <a:close/>
                <a:moveTo>
                  <a:pt x="216578" y="110153"/>
                </a:moveTo>
                <a:lnTo>
                  <a:pt x="285152" y="189719"/>
                </a:lnTo>
                <a:lnTo>
                  <a:pt x="285152" y="207632"/>
                </a:lnTo>
                <a:lnTo>
                  <a:pt x="288798" y="207632"/>
                </a:lnTo>
                <a:lnTo>
                  <a:pt x="442961" y="207689"/>
                </a:lnTo>
                <a:cubicBezTo>
                  <a:pt x="457775" y="207689"/>
                  <a:pt x="469754" y="219708"/>
                  <a:pt x="469754" y="234500"/>
                </a:cubicBezTo>
                <a:cubicBezTo>
                  <a:pt x="469754" y="249293"/>
                  <a:pt x="457775" y="261254"/>
                  <a:pt x="442961" y="261254"/>
                </a:cubicBezTo>
                <a:lnTo>
                  <a:pt x="289550" y="261254"/>
                </a:lnTo>
                <a:cubicBezTo>
                  <a:pt x="289550" y="261254"/>
                  <a:pt x="283532" y="261022"/>
                  <a:pt x="283300" y="261022"/>
                </a:cubicBezTo>
                <a:cubicBezTo>
                  <a:pt x="276935" y="260791"/>
                  <a:pt x="271032" y="258249"/>
                  <a:pt x="266750" y="253569"/>
                </a:cubicBezTo>
                <a:lnTo>
                  <a:pt x="214147" y="196249"/>
                </a:lnTo>
                <a:cubicBezTo>
                  <a:pt x="212469" y="194400"/>
                  <a:pt x="209576" y="194284"/>
                  <a:pt x="207782" y="195960"/>
                </a:cubicBezTo>
                <a:cubicBezTo>
                  <a:pt x="205930" y="197635"/>
                  <a:pt x="205814" y="200467"/>
                  <a:pt x="207492" y="202316"/>
                </a:cubicBezTo>
                <a:lnTo>
                  <a:pt x="260095" y="259636"/>
                </a:lnTo>
                <a:cubicBezTo>
                  <a:pt x="266056" y="266107"/>
                  <a:pt x="274447" y="269805"/>
                  <a:pt x="283185" y="269805"/>
                </a:cubicBezTo>
                <a:cubicBezTo>
                  <a:pt x="283300" y="269805"/>
                  <a:pt x="285152" y="269805"/>
                  <a:pt x="285152" y="269805"/>
                </a:cubicBezTo>
                <a:lnTo>
                  <a:pt x="285152" y="343304"/>
                </a:lnTo>
                <a:lnTo>
                  <a:pt x="291286" y="343304"/>
                </a:lnTo>
                <a:lnTo>
                  <a:pt x="351123" y="343304"/>
                </a:lnTo>
                <a:lnTo>
                  <a:pt x="366979" y="343304"/>
                </a:lnTo>
                <a:lnTo>
                  <a:pt x="375428" y="343304"/>
                </a:lnTo>
                <a:cubicBezTo>
                  <a:pt x="394524" y="343304"/>
                  <a:pt x="409975" y="358674"/>
                  <a:pt x="409975" y="377685"/>
                </a:cubicBezTo>
                <a:lnTo>
                  <a:pt x="409975" y="572989"/>
                </a:lnTo>
                <a:cubicBezTo>
                  <a:pt x="409975" y="591999"/>
                  <a:pt x="394524" y="607427"/>
                  <a:pt x="375428" y="607427"/>
                </a:cubicBezTo>
                <a:cubicBezTo>
                  <a:pt x="356331" y="607427"/>
                  <a:pt x="340822" y="591999"/>
                  <a:pt x="340822" y="572989"/>
                </a:cubicBezTo>
                <a:lnTo>
                  <a:pt x="340822" y="429169"/>
                </a:lnTo>
                <a:lnTo>
                  <a:pt x="291286" y="429169"/>
                </a:lnTo>
                <a:lnTo>
                  <a:pt x="274273" y="429169"/>
                </a:lnTo>
                <a:lnTo>
                  <a:pt x="234401" y="429169"/>
                </a:lnTo>
                <a:lnTo>
                  <a:pt x="198523" y="429169"/>
                </a:lnTo>
                <a:cubicBezTo>
                  <a:pt x="175606" y="429169"/>
                  <a:pt x="156857" y="411256"/>
                  <a:pt x="155584" y="388606"/>
                </a:cubicBezTo>
                <a:cubicBezTo>
                  <a:pt x="155526" y="387797"/>
                  <a:pt x="155526" y="387046"/>
                  <a:pt x="155526" y="386237"/>
                </a:cubicBezTo>
                <a:cubicBezTo>
                  <a:pt x="155526" y="385428"/>
                  <a:pt x="155526" y="384619"/>
                  <a:pt x="155584" y="383868"/>
                </a:cubicBezTo>
                <a:lnTo>
                  <a:pt x="155584" y="366302"/>
                </a:lnTo>
                <a:cubicBezTo>
                  <a:pt x="155526" y="365377"/>
                  <a:pt x="155526" y="364453"/>
                  <a:pt x="155526" y="363586"/>
                </a:cubicBezTo>
                <a:lnTo>
                  <a:pt x="155526" y="171113"/>
                </a:lnTo>
                <a:cubicBezTo>
                  <a:pt x="155526" y="137426"/>
                  <a:pt x="182840" y="110153"/>
                  <a:pt x="216578" y="110153"/>
                </a:cubicBezTo>
                <a:close/>
                <a:moveTo>
                  <a:pt x="295599" y="0"/>
                </a:moveTo>
                <a:cubicBezTo>
                  <a:pt x="332740" y="0"/>
                  <a:pt x="362848" y="30077"/>
                  <a:pt x="362848" y="67179"/>
                </a:cubicBezTo>
                <a:cubicBezTo>
                  <a:pt x="362848" y="104281"/>
                  <a:pt x="332740" y="134358"/>
                  <a:pt x="295599" y="134358"/>
                </a:cubicBezTo>
                <a:cubicBezTo>
                  <a:pt x="258458" y="134358"/>
                  <a:pt x="228350" y="104281"/>
                  <a:pt x="228350" y="67179"/>
                </a:cubicBezTo>
                <a:cubicBezTo>
                  <a:pt x="228350" y="30077"/>
                  <a:pt x="258458" y="0"/>
                  <a:pt x="295599" y="0"/>
                </a:cubicBez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 name="TextBox 14"/>
          <p:cNvSpPr txBox="1"/>
          <p:nvPr/>
        </p:nvSpPr>
        <p:spPr>
          <a:xfrm>
            <a:off x="6183085" y="3685279"/>
            <a:ext cx="2031325"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胜任能力展示</a:t>
            </a:r>
            <a:endParaRPr lang="zh-CN" altLang="en-US"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 name="briefcase-settings_69560"/>
          <p:cNvSpPr>
            <a:spLocks noChangeAspect="1"/>
          </p:cNvSpPr>
          <p:nvPr/>
        </p:nvSpPr>
        <p:spPr bwMode="auto">
          <a:xfrm>
            <a:off x="6787142" y="2996498"/>
            <a:ext cx="711000" cy="622710"/>
          </a:xfrm>
          <a:custGeom>
            <a:avLst/>
            <a:gdLst>
              <a:gd name="connsiteX0" fmla="*/ 440504 w 583571"/>
              <a:gd name="connsiteY0" fmla="*/ 305619 h 511105"/>
              <a:gd name="connsiteX1" fmla="*/ 496427 w 583571"/>
              <a:gd name="connsiteY1" fmla="*/ 361472 h 511105"/>
              <a:gd name="connsiteX2" fmla="*/ 440504 w 583571"/>
              <a:gd name="connsiteY2" fmla="*/ 417325 h 511105"/>
              <a:gd name="connsiteX3" fmla="*/ 384581 w 583571"/>
              <a:gd name="connsiteY3" fmla="*/ 361472 h 511105"/>
              <a:gd name="connsiteX4" fmla="*/ 440504 w 583571"/>
              <a:gd name="connsiteY4" fmla="*/ 305619 h 511105"/>
              <a:gd name="connsiteX5" fmla="*/ 440477 w 583571"/>
              <a:gd name="connsiteY5" fmla="*/ 286129 h 511105"/>
              <a:gd name="connsiteX6" fmla="*/ 365005 w 583571"/>
              <a:gd name="connsiteY6" fmla="*/ 361507 h 511105"/>
              <a:gd name="connsiteX7" fmla="*/ 440477 w 583571"/>
              <a:gd name="connsiteY7" fmla="*/ 436884 h 511105"/>
              <a:gd name="connsiteX8" fmla="*/ 515949 w 583571"/>
              <a:gd name="connsiteY8" fmla="*/ 361507 h 511105"/>
              <a:gd name="connsiteX9" fmla="*/ 440477 w 583571"/>
              <a:gd name="connsiteY9" fmla="*/ 286129 h 511105"/>
              <a:gd name="connsiteX10" fmla="*/ 418494 w 583571"/>
              <a:gd name="connsiteY10" fmla="*/ 211908 h 511105"/>
              <a:gd name="connsiteX11" fmla="*/ 462549 w 583571"/>
              <a:gd name="connsiteY11" fmla="*/ 211908 h 511105"/>
              <a:gd name="connsiteX12" fmla="*/ 479904 w 583571"/>
              <a:gd name="connsiteY12" fmla="*/ 229241 h 511105"/>
              <a:gd name="connsiteX13" fmla="*/ 479904 w 583571"/>
              <a:gd name="connsiteY13" fmla="*/ 250930 h 511105"/>
              <a:gd name="connsiteX14" fmla="*/ 516661 w 583571"/>
              <a:gd name="connsiteY14" fmla="*/ 272085 h 511105"/>
              <a:gd name="connsiteX15" fmla="*/ 535440 w 583571"/>
              <a:gd name="connsiteY15" fmla="*/ 261241 h 511105"/>
              <a:gd name="connsiteX16" fmla="*/ 544162 w 583571"/>
              <a:gd name="connsiteY16" fmla="*/ 258930 h 511105"/>
              <a:gd name="connsiteX17" fmla="*/ 548611 w 583571"/>
              <a:gd name="connsiteY17" fmla="*/ 259552 h 511105"/>
              <a:gd name="connsiteX18" fmla="*/ 559202 w 583571"/>
              <a:gd name="connsiteY18" fmla="*/ 267641 h 511105"/>
              <a:gd name="connsiteX19" fmla="*/ 581185 w 583571"/>
              <a:gd name="connsiteY19" fmla="*/ 305774 h 511105"/>
              <a:gd name="connsiteX20" fmla="*/ 582965 w 583571"/>
              <a:gd name="connsiteY20" fmla="*/ 318929 h 511105"/>
              <a:gd name="connsiteX21" fmla="*/ 574866 w 583571"/>
              <a:gd name="connsiteY21" fmla="*/ 329507 h 511105"/>
              <a:gd name="connsiteX22" fmla="*/ 556087 w 583571"/>
              <a:gd name="connsiteY22" fmla="*/ 340262 h 511105"/>
              <a:gd name="connsiteX23" fmla="*/ 558045 w 583571"/>
              <a:gd name="connsiteY23" fmla="*/ 361507 h 511105"/>
              <a:gd name="connsiteX24" fmla="*/ 556087 w 583571"/>
              <a:gd name="connsiteY24" fmla="*/ 382662 h 511105"/>
              <a:gd name="connsiteX25" fmla="*/ 574866 w 583571"/>
              <a:gd name="connsiteY25" fmla="*/ 393506 h 511105"/>
              <a:gd name="connsiteX26" fmla="*/ 582965 w 583571"/>
              <a:gd name="connsiteY26" fmla="*/ 404084 h 511105"/>
              <a:gd name="connsiteX27" fmla="*/ 581185 w 583571"/>
              <a:gd name="connsiteY27" fmla="*/ 417239 h 511105"/>
              <a:gd name="connsiteX28" fmla="*/ 559202 w 583571"/>
              <a:gd name="connsiteY28" fmla="*/ 455283 h 511105"/>
              <a:gd name="connsiteX29" fmla="*/ 548611 w 583571"/>
              <a:gd name="connsiteY29" fmla="*/ 463372 h 511105"/>
              <a:gd name="connsiteX30" fmla="*/ 544162 w 583571"/>
              <a:gd name="connsiteY30" fmla="*/ 463994 h 511105"/>
              <a:gd name="connsiteX31" fmla="*/ 535440 w 583571"/>
              <a:gd name="connsiteY31" fmla="*/ 461683 h 511105"/>
              <a:gd name="connsiteX32" fmla="*/ 516661 w 583571"/>
              <a:gd name="connsiteY32" fmla="*/ 450839 h 511105"/>
              <a:gd name="connsiteX33" fmla="*/ 479904 w 583571"/>
              <a:gd name="connsiteY33" fmla="*/ 471994 h 511105"/>
              <a:gd name="connsiteX34" fmla="*/ 479904 w 583571"/>
              <a:gd name="connsiteY34" fmla="*/ 493683 h 511105"/>
              <a:gd name="connsiteX35" fmla="*/ 462549 w 583571"/>
              <a:gd name="connsiteY35" fmla="*/ 511105 h 511105"/>
              <a:gd name="connsiteX36" fmla="*/ 418494 w 583571"/>
              <a:gd name="connsiteY36" fmla="*/ 511105 h 511105"/>
              <a:gd name="connsiteX37" fmla="*/ 401051 w 583571"/>
              <a:gd name="connsiteY37" fmla="*/ 493683 h 511105"/>
              <a:gd name="connsiteX38" fmla="*/ 401051 w 583571"/>
              <a:gd name="connsiteY38" fmla="*/ 471994 h 511105"/>
              <a:gd name="connsiteX39" fmla="*/ 364293 w 583571"/>
              <a:gd name="connsiteY39" fmla="*/ 450839 h 511105"/>
              <a:gd name="connsiteX40" fmla="*/ 345514 w 583571"/>
              <a:gd name="connsiteY40" fmla="*/ 461683 h 511105"/>
              <a:gd name="connsiteX41" fmla="*/ 336881 w 583571"/>
              <a:gd name="connsiteY41" fmla="*/ 463994 h 511105"/>
              <a:gd name="connsiteX42" fmla="*/ 321752 w 583571"/>
              <a:gd name="connsiteY42" fmla="*/ 455372 h 511105"/>
              <a:gd name="connsiteX43" fmla="*/ 299769 w 583571"/>
              <a:gd name="connsiteY43" fmla="*/ 417239 h 511105"/>
              <a:gd name="connsiteX44" fmla="*/ 306088 w 583571"/>
              <a:gd name="connsiteY44" fmla="*/ 393506 h 511105"/>
              <a:gd name="connsiteX45" fmla="*/ 324867 w 583571"/>
              <a:gd name="connsiteY45" fmla="*/ 382662 h 511105"/>
              <a:gd name="connsiteX46" fmla="*/ 322909 w 583571"/>
              <a:gd name="connsiteY46" fmla="*/ 361507 h 511105"/>
              <a:gd name="connsiteX47" fmla="*/ 324867 w 583571"/>
              <a:gd name="connsiteY47" fmla="*/ 340262 h 511105"/>
              <a:gd name="connsiteX48" fmla="*/ 306088 w 583571"/>
              <a:gd name="connsiteY48" fmla="*/ 329418 h 511105"/>
              <a:gd name="connsiteX49" fmla="*/ 299769 w 583571"/>
              <a:gd name="connsiteY49" fmla="*/ 305774 h 511105"/>
              <a:gd name="connsiteX50" fmla="*/ 321752 w 583571"/>
              <a:gd name="connsiteY50" fmla="*/ 267641 h 511105"/>
              <a:gd name="connsiteX51" fmla="*/ 336881 w 583571"/>
              <a:gd name="connsiteY51" fmla="*/ 258930 h 511105"/>
              <a:gd name="connsiteX52" fmla="*/ 345514 w 583571"/>
              <a:gd name="connsiteY52" fmla="*/ 261241 h 511105"/>
              <a:gd name="connsiteX53" fmla="*/ 364293 w 583571"/>
              <a:gd name="connsiteY53" fmla="*/ 272085 h 511105"/>
              <a:gd name="connsiteX54" fmla="*/ 401051 w 583571"/>
              <a:gd name="connsiteY54" fmla="*/ 250930 h 511105"/>
              <a:gd name="connsiteX55" fmla="*/ 401051 w 583571"/>
              <a:gd name="connsiteY55" fmla="*/ 229241 h 511105"/>
              <a:gd name="connsiteX56" fmla="*/ 418494 w 583571"/>
              <a:gd name="connsiteY56" fmla="*/ 211908 h 511105"/>
              <a:gd name="connsiteX57" fmla="*/ 212005 w 583571"/>
              <a:gd name="connsiteY57" fmla="*/ 48791 h 511105"/>
              <a:gd name="connsiteX58" fmla="*/ 193582 w 583571"/>
              <a:gd name="connsiteY58" fmla="*/ 67187 h 511105"/>
              <a:gd name="connsiteX59" fmla="*/ 193582 w 583571"/>
              <a:gd name="connsiteY59" fmla="*/ 94915 h 511105"/>
              <a:gd name="connsiteX60" fmla="*/ 289527 w 583571"/>
              <a:gd name="connsiteY60" fmla="*/ 94915 h 511105"/>
              <a:gd name="connsiteX61" fmla="*/ 289527 w 583571"/>
              <a:gd name="connsiteY61" fmla="*/ 67187 h 511105"/>
              <a:gd name="connsiteX62" fmla="*/ 271014 w 583571"/>
              <a:gd name="connsiteY62" fmla="*/ 48791 h 511105"/>
              <a:gd name="connsiteX63" fmla="*/ 212005 w 583571"/>
              <a:gd name="connsiteY63" fmla="*/ 0 h 511105"/>
              <a:gd name="connsiteX64" fmla="*/ 271014 w 583571"/>
              <a:gd name="connsiteY64" fmla="*/ 0 h 511105"/>
              <a:gd name="connsiteX65" fmla="*/ 338301 w 583571"/>
              <a:gd name="connsiteY65" fmla="*/ 67187 h 511105"/>
              <a:gd name="connsiteX66" fmla="*/ 338301 w 583571"/>
              <a:gd name="connsiteY66" fmla="*/ 94915 h 511105"/>
              <a:gd name="connsiteX67" fmla="*/ 421252 w 583571"/>
              <a:gd name="connsiteY67" fmla="*/ 94915 h 511105"/>
              <a:gd name="connsiteX68" fmla="*/ 483020 w 583571"/>
              <a:gd name="connsiteY68" fmla="*/ 156592 h 511105"/>
              <a:gd name="connsiteX69" fmla="*/ 483020 w 583571"/>
              <a:gd name="connsiteY69" fmla="*/ 198628 h 511105"/>
              <a:gd name="connsiteX70" fmla="*/ 462550 w 583571"/>
              <a:gd name="connsiteY70" fmla="*/ 192407 h 511105"/>
              <a:gd name="connsiteX71" fmla="*/ 418493 w 583571"/>
              <a:gd name="connsiteY71" fmla="*/ 192407 h 511105"/>
              <a:gd name="connsiteX72" fmla="*/ 381556 w 583571"/>
              <a:gd name="connsiteY72" fmla="*/ 229289 h 511105"/>
              <a:gd name="connsiteX73" fmla="*/ 381556 w 583571"/>
              <a:gd name="connsiteY73" fmla="*/ 237998 h 511105"/>
              <a:gd name="connsiteX74" fmla="*/ 362777 w 583571"/>
              <a:gd name="connsiteY74" fmla="*/ 248752 h 511105"/>
              <a:gd name="connsiteX75" fmla="*/ 355300 w 583571"/>
              <a:gd name="connsiteY75" fmla="*/ 244397 h 511105"/>
              <a:gd name="connsiteX76" fmla="*/ 336877 w 583571"/>
              <a:gd name="connsiteY76" fmla="*/ 239509 h 511105"/>
              <a:gd name="connsiteX77" fmla="*/ 304835 w 583571"/>
              <a:gd name="connsiteY77" fmla="*/ 257906 h 511105"/>
              <a:gd name="connsiteX78" fmla="*/ 282852 w 583571"/>
              <a:gd name="connsiteY78" fmla="*/ 296031 h 511105"/>
              <a:gd name="connsiteX79" fmla="*/ 296291 w 583571"/>
              <a:gd name="connsiteY79" fmla="*/ 346333 h 511105"/>
              <a:gd name="connsiteX80" fmla="*/ 303767 w 583571"/>
              <a:gd name="connsiteY80" fmla="*/ 350688 h 511105"/>
              <a:gd name="connsiteX81" fmla="*/ 303322 w 583571"/>
              <a:gd name="connsiteY81" fmla="*/ 361530 h 511105"/>
              <a:gd name="connsiteX82" fmla="*/ 303767 w 583571"/>
              <a:gd name="connsiteY82" fmla="*/ 372372 h 511105"/>
              <a:gd name="connsiteX83" fmla="*/ 296380 w 583571"/>
              <a:gd name="connsiteY83" fmla="*/ 376638 h 511105"/>
              <a:gd name="connsiteX84" fmla="*/ 281695 w 583571"/>
              <a:gd name="connsiteY84" fmla="*/ 424451 h 511105"/>
              <a:gd name="connsiteX85" fmla="*/ 61768 w 583571"/>
              <a:gd name="connsiteY85" fmla="*/ 424451 h 511105"/>
              <a:gd name="connsiteX86" fmla="*/ 0 w 583571"/>
              <a:gd name="connsiteY86" fmla="*/ 362774 h 511105"/>
              <a:gd name="connsiteX87" fmla="*/ 0 w 583571"/>
              <a:gd name="connsiteY87" fmla="*/ 156592 h 511105"/>
              <a:gd name="connsiteX88" fmla="*/ 61768 w 583571"/>
              <a:gd name="connsiteY88" fmla="*/ 94915 h 511105"/>
              <a:gd name="connsiteX89" fmla="*/ 144719 w 583571"/>
              <a:gd name="connsiteY89" fmla="*/ 94915 h 511105"/>
              <a:gd name="connsiteX90" fmla="*/ 144719 w 583571"/>
              <a:gd name="connsiteY90" fmla="*/ 67187 h 511105"/>
              <a:gd name="connsiteX91" fmla="*/ 212005 w 583571"/>
              <a:gd name="connsiteY91" fmla="*/ 0 h 5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83571" h="511105">
                <a:moveTo>
                  <a:pt x="440504" y="305619"/>
                </a:moveTo>
                <a:cubicBezTo>
                  <a:pt x="471389" y="305619"/>
                  <a:pt x="496427" y="330625"/>
                  <a:pt x="496427" y="361472"/>
                </a:cubicBezTo>
                <a:cubicBezTo>
                  <a:pt x="496427" y="392319"/>
                  <a:pt x="471389" y="417325"/>
                  <a:pt x="440504" y="417325"/>
                </a:cubicBezTo>
                <a:cubicBezTo>
                  <a:pt x="409619" y="417325"/>
                  <a:pt x="384581" y="392319"/>
                  <a:pt x="384581" y="361472"/>
                </a:cubicBezTo>
                <a:cubicBezTo>
                  <a:pt x="384581" y="330625"/>
                  <a:pt x="409619" y="305619"/>
                  <a:pt x="440504" y="305619"/>
                </a:cubicBezTo>
                <a:close/>
                <a:moveTo>
                  <a:pt x="440477" y="286129"/>
                </a:moveTo>
                <a:cubicBezTo>
                  <a:pt x="398826" y="286129"/>
                  <a:pt x="365005" y="319907"/>
                  <a:pt x="365005" y="361507"/>
                </a:cubicBezTo>
                <a:cubicBezTo>
                  <a:pt x="365005" y="403017"/>
                  <a:pt x="398826" y="436884"/>
                  <a:pt x="440477" y="436884"/>
                </a:cubicBezTo>
                <a:cubicBezTo>
                  <a:pt x="482129" y="436884"/>
                  <a:pt x="515949" y="403017"/>
                  <a:pt x="515949" y="361507"/>
                </a:cubicBezTo>
                <a:cubicBezTo>
                  <a:pt x="515949" y="319907"/>
                  <a:pt x="482129" y="286129"/>
                  <a:pt x="440477" y="286129"/>
                </a:cubicBezTo>
                <a:close/>
                <a:moveTo>
                  <a:pt x="418494" y="211908"/>
                </a:moveTo>
                <a:lnTo>
                  <a:pt x="462549" y="211908"/>
                </a:lnTo>
                <a:cubicBezTo>
                  <a:pt x="472161" y="211908"/>
                  <a:pt x="479904" y="219641"/>
                  <a:pt x="479904" y="229241"/>
                </a:cubicBezTo>
                <a:lnTo>
                  <a:pt x="479904" y="250930"/>
                </a:lnTo>
                <a:cubicBezTo>
                  <a:pt x="493521" y="255730"/>
                  <a:pt x="505981" y="262930"/>
                  <a:pt x="516661" y="272085"/>
                </a:cubicBezTo>
                <a:lnTo>
                  <a:pt x="535440" y="261241"/>
                </a:lnTo>
                <a:cubicBezTo>
                  <a:pt x="538110" y="259730"/>
                  <a:pt x="541136" y="258930"/>
                  <a:pt x="544162" y="258930"/>
                </a:cubicBezTo>
                <a:cubicBezTo>
                  <a:pt x="545675" y="258930"/>
                  <a:pt x="547187" y="259108"/>
                  <a:pt x="548611" y="259552"/>
                </a:cubicBezTo>
                <a:cubicBezTo>
                  <a:pt x="553061" y="260707"/>
                  <a:pt x="556888" y="263641"/>
                  <a:pt x="559202" y="267641"/>
                </a:cubicBezTo>
                <a:lnTo>
                  <a:pt x="581185" y="305774"/>
                </a:lnTo>
                <a:cubicBezTo>
                  <a:pt x="583499" y="309685"/>
                  <a:pt x="584211" y="314485"/>
                  <a:pt x="582965" y="318929"/>
                </a:cubicBezTo>
                <a:cubicBezTo>
                  <a:pt x="581719" y="323374"/>
                  <a:pt x="578871" y="327196"/>
                  <a:pt x="574866" y="329507"/>
                </a:cubicBezTo>
                <a:lnTo>
                  <a:pt x="556087" y="340262"/>
                </a:lnTo>
                <a:cubicBezTo>
                  <a:pt x="557333" y="347196"/>
                  <a:pt x="558045" y="354218"/>
                  <a:pt x="558045" y="361507"/>
                </a:cubicBezTo>
                <a:cubicBezTo>
                  <a:pt x="558045" y="368706"/>
                  <a:pt x="557333" y="375817"/>
                  <a:pt x="556087" y="382662"/>
                </a:cubicBezTo>
                <a:lnTo>
                  <a:pt x="574866" y="393506"/>
                </a:lnTo>
                <a:cubicBezTo>
                  <a:pt x="578871" y="395817"/>
                  <a:pt x="581719" y="399551"/>
                  <a:pt x="582965" y="404084"/>
                </a:cubicBezTo>
                <a:cubicBezTo>
                  <a:pt x="584211" y="408528"/>
                  <a:pt x="583499" y="413239"/>
                  <a:pt x="581185" y="417239"/>
                </a:cubicBezTo>
                <a:lnTo>
                  <a:pt x="559202" y="455283"/>
                </a:lnTo>
                <a:cubicBezTo>
                  <a:pt x="556888" y="459283"/>
                  <a:pt x="553061" y="462217"/>
                  <a:pt x="548611" y="463372"/>
                </a:cubicBezTo>
                <a:cubicBezTo>
                  <a:pt x="547187" y="463817"/>
                  <a:pt x="545675" y="463994"/>
                  <a:pt x="544162" y="463994"/>
                </a:cubicBezTo>
                <a:cubicBezTo>
                  <a:pt x="541136" y="463994"/>
                  <a:pt x="538110" y="463194"/>
                  <a:pt x="535440" y="461683"/>
                </a:cubicBezTo>
                <a:lnTo>
                  <a:pt x="516661" y="450839"/>
                </a:lnTo>
                <a:cubicBezTo>
                  <a:pt x="505892" y="459994"/>
                  <a:pt x="493432" y="467194"/>
                  <a:pt x="479904" y="471994"/>
                </a:cubicBezTo>
                <a:lnTo>
                  <a:pt x="479904" y="493683"/>
                </a:lnTo>
                <a:cubicBezTo>
                  <a:pt x="479904" y="503283"/>
                  <a:pt x="472161" y="511105"/>
                  <a:pt x="462549" y="511105"/>
                </a:cubicBezTo>
                <a:lnTo>
                  <a:pt x="418494" y="511105"/>
                </a:lnTo>
                <a:cubicBezTo>
                  <a:pt x="408882" y="511105"/>
                  <a:pt x="401051" y="503283"/>
                  <a:pt x="401051" y="493683"/>
                </a:cubicBezTo>
                <a:lnTo>
                  <a:pt x="401051" y="471994"/>
                </a:lnTo>
                <a:cubicBezTo>
                  <a:pt x="387523" y="467194"/>
                  <a:pt x="375062" y="459994"/>
                  <a:pt x="364293" y="450839"/>
                </a:cubicBezTo>
                <a:lnTo>
                  <a:pt x="345514" y="461683"/>
                </a:lnTo>
                <a:cubicBezTo>
                  <a:pt x="342844" y="463283"/>
                  <a:pt x="339818" y="463994"/>
                  <a:pt x="336881" y="463994"/>
                </a:cubicBezTo>
                <a:cubicBezTo>
                  <a:pt x="330830" y="463994"/>
                  <a:pt x="324956" y="460883"/>
                  <a:pt x="321752" y="455372"/>
                </a:cubicBezTo>
                <a:lnTo>
                  <a:pt x="299769" y="417239"/>
                </a:lnTo>
                <a:cubicBezTo>
                  <a:pt x="294963" y="408973"/>
                  <a:pt x="297811" y="398306"/>
                  <a:pt x="306088" y="393506"/>
                </a:cubicBezTo>
                <a:lnTo>
                  <a:pt x="324867" y="382662"/>
                </a:lnTo>
                <a:cubicBezTo>
                  <a:pt x="323621" y="375817"/>
                  <a:pt x="322909" y="368706"/>
                  <a:pt x="322909" y="361507"/>
                </a:cubicBezTo>
                <a:cubicBezTo>
                  <a:pt x="322909" y="354218"/>
                  <a:pt x="323621" y="347196"/>
                  <a:pt x="324867" y="340262"/>
                </a:cubicBezTo>
                <a:lnTo>
                  <a:pt x="306088" y="329418"/>
                </a:lnTo>
                <a:cubicBezTo>
                  <a:pt x="297811" y="324618"/>
                  <a:pt x="294963" y="314040"/>
                  <a:pt x="299769" y="305774"/>
                </a:cubicBezTo>
                <a:lnTo>
                  <a:pt x="321752" y="267641"/>
                </a:lnTo>
                <a:cubicBezTo>
                  <a:pt x="325045" y="262041"/>
                  <a:pt x="330830" y="258930"/>
                  <a:pt x="336881" y="258930"/>
                </a:cubicBezTo>
                <a:cubicBezTo>
                  <a:pt x="339818" y="258930"/>
                  <a:pt x="342844" y="259730"/>
                  <a:pt x="345514" y="261241"/>
                </a:cubicBezTo>
                <a:lnTo>
                  <a:pt x="364293" y="272085"/>
                </a:lnTo>
                <a:cubicBezTo>
                  <a:pt x="375062" y="262930"/>
                  <a:pt x="387523" y="255730"/>
                  <a:pt x="401051" y="250930"/>
                </a:cubicBezTo>
                <a:lnTo>
                  <a:pt x="401051" y="229241"/>
                </a:lnTo>
                <a:cubicBezTo>
                  <a:pt x="401051" y="219641"/>
                  <a:pt x="408882" y="211908"/>
                  <a:pt x="418494" y="211908"/>
                </a:cubicBezTo>
                <a:close/>
                <a:moveTo>
                  <a:pt x="212005" y="48791"/>
                </a:moveTo>
                <a:cubicBezTo>
                  <a:pt x="201859" y="48791"/>
                  <a:pt x="193582" y="57056"/>
                  <a:pt x="193582" y="67187"/>
                </a:cubicBezTo>
                <a:lnTo>
                  <a:pt x="193582" y="94915"/>
                </a:lnTo>
                <a:lnTo>
                  <a:pt x="289527" y="94915"/>
                </a:lnTo>
                <a:lnTo>
                  <a:pt x="289527" y="67187"/>
                </a:lnTo>
                <a:cubicBezTo>
                  <a:pt x="289527" y="57056"/>
                  <a:pt x="281161" y="48791"/>
                  <a:pt x="271014" y="48791"/>
                </a:cubicBezTo>
                <a:close/>
                <a:moveTo>
                  <a:pt x="212005" y="0"/>
                </a:moveTo>
                <a:lnTo>
                  <a:pt x="271014" y="0"/>
                </a:lnTo>
                <a:cubicBezTo>
                  <a:pt x="308129" y="0"/>
                  <a:pt x="338301" y="30127"/>
                  <a:pt x="338301" y="67187"/>
                </a:cubicBezTo>
                <a:lnTo>
                  <a:pt x="338301" y="94915"/>
                </a:lnTo>
                <a:lnTo>
                  <a:pt x="421252" y="94915"/>
                </a:lnTo>
                <a:cubicBezTo>
                  <a:pt x="455340" y="94915"/>
                  <a:pt x="483020" y="122554"/>
                  <a:pt x="483020" y="156592"/>
                </a:cubicBezTo>
                <a:lnTo>
                  <a:pt x="483020" y="198628"/>
                </a:lnTo>
                <a:cubicBezTo>
                  <a:pt x="477146" y="194718"/>
                  <a:pt x="470115" y="192407"/>
                  <a:pt x="462550" y="192407"/>
                </a:cubicBezTo>
                <a:lnTo>
                  <a:pt x="418493" y="192407"/>
                </a:lnTo>
                <a:cubicBezTo>
                  <a:pt x="398111" y="192407"/>
                  <a:pt x="381556" y="208937"/>
                  <a:pt x="381556" y="229289"/>
                </a:cubicBezTo>
                <a:lnTo>
                  <a:pt x="381556" y="237998"/>
                </a:lnTo>
                <a:cubicBezTo>
                  <a:pt x="374970" y="241020"/>
                  <a:pt x="368740" y="244664"/>
                  <a:pt x="362777" y="248752"/>
                </a:cubicBezTo>
                <a:lnTo>
                  <a:pt x="355300" y="244397"/>
                </a:lnTo>
                <a:cubicBezTo>
                  <a:pt x="349693" y="241198"/>
                  <a:pt x="343285" y="239509"/>
                  <a:pt x="336877" y="239509"/>
                </a:cubicBezTo>
                <a:cubicBezTo>
                  <a:pt x="323704" y="239509"/>
                  <a:pt x="311422" y="246530"/>
                  <a:pt x="304835" y="257906"/>
                </a:cubicBezTo>
                <a:lnTo>
                  <a:pt x="282852" y="296031"/>
                </a:lnTo>
                <a:cubicBezTo>
                  <a:pt x="272616" y="313628"/>
                  <a:pt x="278758" y="336201"/>
                  <a:pt x="296291" y="346333"/>
                </a:cubicBezTo>
                <a:lnTo>
                  <a:pt x="303767" y="350688"/>
                </a:lnTo>
                <a:cubicBezTo>
                  <a:pt x="303500" y="354331"/>
                  <a:pt x="303322" y="357886"/>
                  <a:pt x="303322" y="361530"/>
                </a:cubicBezTo>
                <a:cubicBezTo>
                  <a:pt x="303322" y="365085"/>
                  <a:pt x="303500" y="368640"/>
                  <a:pt x="303767" y="372372"/>
                </a:cubicBezTo>
                <a:lnTo>
                  <a:pt x="296380" y="376638"/>
                </a:lnTo>
                <a:cubicBezTo>
                  <a:pt x="279559" y="386325"/>
                  <a:pt x="273417" y="407299"/>
                  <a:pt x="281695" y="424451"/>
                </a:cubicBezTo>
                <a:lnTo>
                  <a:pt x="61768" y="424451"/>
                </a:lnTo>
                <a:cubicBezTo>
                  <a:pt x="27680" y="424451"/>
                  <a:pt x="0" y="396812"/>
                  <a:pt x="0" y="362774"/>
                </a:cubicBezTo>
                <a:lnTo>
                  <a:pt x="0" y="156592"/>
                </a:lnTo>
                <a:cubicBezTo>
                  <a:pt x="0" y="122554"/>
                  <a:pt x="27680" y="94915"/>
                  <a:pt x="61768" y="94915"/>
                </a:cubicBezTo>
                <a:lnTo>
                  <a:pt x="144719" y="94915"/>
                </a:lnTo>
                <a:lnTo>
                  <a:pt x="144719" y="67187"/>
                </a:lnTo>
                <a:cubicBezTo>
                  <a:pt x="144719" y="30127"/>
                  <a:pt x="174891" y="0"/>
                  <a:pt x="212005" y="0"/>
                </a:cubicBez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TextBox 14"/>
          <p:cNvSpPr txBox="1"/>
          <p:nvPr/>
        </p:nvSpPr>
        <p:spPr>
          <a:xfrm>
            <a:off x="8382494" y="3685279"/>
            <a:ext cx="2031325"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工作规划综述</a:t>
            </a:r>
            <a:endParaRPr lang="zh-CN" altLang="en-US"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ecommerce-target_57636"/>
          <p:cNvSpPr>
            <a:spLocks noChangeAspect="1"/>
          </p:cNvSpPr>
          <p:nvPr/>
        </p:nvSpPr>
        <p:spPr bwMode="auto">
          <a:xfrm>
            <a:off x="8986552" y="2921492"/>
            <a:ext cx="711000" cy="709928"/>
          </a:xfrm>
          <a:custGeom>
            <a:avLst/>
            <a:gdLst>
              <a:gd name="T0" fmla="*/ 1562 w 12825"/>
              <a:gd name="T1" fmla="*/ 11263 h 12824"/>
              <a:gd name="T2" fmla="*/ 5333 w 12825"/>
              <a:gd name="T3" fmla="*/ 12824 h 12824"/>
              <a:gd name="T4" fmla="*/ 9103 w 12825"/>
              <a:gd name="T5" fmla="*/ 11263 h 12824"/>
              <a:gd name="T6" fmla="*/ 10665 w 12825"/>
              <a:gd name="T7" fmla="*/ 7492 h 12824"/>
              <a:gd name="T8" fmla="*/ 9742 w 12825"/>
              <a:gd name="T9" fmla="*/ 4491 h 12824"/>
              <a:gd name="T10" fmla="*/ 10477 w 12825"/>
              <a:gd name="T11" fmla="*/ 3797 h 12824"/>
              <a:gd name="T12" fmla="*/ 12411 w 12825"/>
              <a:gd name="T13" fmla="*/ 990 h 12824"/>
              <a:gd name="T14" fmla="*/ 11835 w 12825"/>
              <a:gd name="T15" fmla="*/ 414 h 12824"/>
              <a:gd name="T16" fmla="*/ 8826 w 12825"/>
              <a:gd name="T17" fmla="*/ 2552 h 12824"/>
              <a:gd name="T18" fmla="*/ 7409 w 12825"/>
              <a:gd name="T19" fmla="*/ 2578 h 12824"/>
              <a:gd name="T20" fmla="*/ 3257 w 12825"/>
              <a:gd name="T21" fmla="*/ 2578 h 12824"/>
              <a:gd name="T22" fmla="*/ 419 w 12825"/>
              <a:gd name="T23" fmla="*/ 5416 h 12824"/>
              <a:gd name="T24" fmla="*/ 419 w 12825"/>
              <a:gd name="T25" fmla="*/ 9568 h 12824"/>
              <a:gd name="T26" fmla="*/ 5333 w 12825"/>
              <a:gd name="T27" fmla="*/ 10225 h 12824"/>
              <a:gd name="T28" fmla="*/ 5333 w 12825"/>
              <a:gd name="T29" fmla="*/ 4759 h 12824"/>
              <a:gd name="T30" fmla="*/ 6224 w 12825"/>
              <a:gd name="T31" fmla="*/ 5883 h 12824"/>
              <a:gd name="T32" fmla="*/ 3493 w 12825"/>
              <a:gd name="T33" fmla="*/ 7492 h 12824"/>
              <a:gd name="T34" fmla="*/ 7172 w 12825"/>
              <a:gd name="T35" fmla="*/ 7492 h 12824"/>
              <a:gd name="T36" fmla="*/ 7690 w 12825"/>
              <a:gd name="T37" fmla="*/ 6111 h 12824"/>
              <a:gd name="T38" fmla="*/ 8853 w 12825"/>
              <a:gd name="T39" fmla="*/ 3825 h 12824"/>
              <a:gd name="T40" fmla="*/ 9459 w 12825"/>
              <a:gd name="T41" fmla="*/ 3163 h 12824"/>
              <a:gd name="T42" fmla="*/ 9646 w 12825"/>
              <a:gd name="T43" fmla="*/ 2974 h 12824"/>
              <a:gd name="T44" fmla="*/ 10833 w 12825"/>
              <a:gd name="T45" fmla="*/ 1992 h 12824"/>
              <a:gd name="T46" fmla="*/ 9849 w 12825"/>
              <a:gd name="T47" fmla="*/ 3181 h 12824"/>
              <a:gd name="T48" fmla="*/ 9661 w 12825"/>
              <a:gd name="T49" fmla="*/ 3365 h 12824"/>
              <a:gd name="T50" fmla="*/ 8999 w 12825"/>
              <a:gd name="T51" fmla="*/ 3972 h 12824"/>
              <a:gd name="T52" fmla="*/ 8528 w 12825"/>
              <a:gd name="T53" fmla="*/ 4372 h 12824"/>
              <a:gd name="T54" fmla="*/ 8453 w 12825"/>
              <a:gd name="T55" fmla="*/ 4297 h 12824"/>
              <a:gd name="T56" fmla="*/ 8853 w 12825"/>
              <a:gd name="T57" fmla="*/ 3825 h 12824"/>
              <a:gd name="T58" fmla="*/ 5333 w 12825"/>
              <a:gd name="T59" fmla="*/ 8465 h 12824"/>
              <a:gd name="T60" fmla="*/ 5333 w 12825"/>
              <a:gd name="T61" fmla="*/ 6519 h 12824"/>
              <a:gd name="T62" fmla="*/ 5199 w 12825"/>
              <a:gd name="T63" fmla="*/ 7626 h 12824"/>
              <a:gd name="T64" fmla="*/ 6305 w 12825"/>
              <a:gd name="T65" fmla="*/ 7492 h 12824"/>
              <a:gd name="T66" fmla="*/ 5333 w 12825"/>
              <a:gd name="T67" fmla="*/ 3026 h 12824"/>
              <a:gd name="T68" fmla="*/ 7225 w 12825"/>
              <a:gd name="T69" fmla="*/ 4429 h 12824"/>
              <a:gd name="T70" fmla="*/ 2788 w 12825"/>
              <a:gd name="T71" fmla="*/ 4947 h 12824"/>
              <a:gd name="T72" fmla="*/ 2788 w 12825"/>
              <a:gd name="T73" fmla="*/ 10037 h 12824"/>
              <a:gd name="T74" fmla="*/ 7878 w 12825"/>
              <a:gd name="T75" fmla="*/ 10037 h 12824"/>
              <a:gd name="T76" fmla="*/ 8396 w 12825"/>
              <a:gd name="T77" fmla="*/ 5599 h 12824"/>
              <a:gd name="T78" fmla="*/ 9799 w 12825"/>
              <a:gd name="T79" fmla="*/ 7492 h 12824"/>
              <a:gd name="T80" fmla="*/ 5333 w 12825"/>
              <a:gd name="T81" fmla="*/ 11958 h 12824"/>
              <a:gd name="T82" fmla="*/ 867 w 12825"/>
              <a:gd name="T83" fmla="*/ 7492 h 12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25" h="12824">
                <a:moveTo>
                  <a:pt x="419" y="9568"/>
                </a:moveTo>
                <a:cubicBezTo>
                  <a:pt x="688" y="10203"/>
                  <a:pt x="1072" y="10773"/>
                  <a:pt x="1562" y="11263"/>
                </a:cubicBezTo>
                <a:cubicBezTo>
                  <a:pt x="2052" y="11752"/>
                  <a:pt x="2622" y="12137"/>
                  <a:pt x="3257" y="12405"/>
                </a:cubicBezTo>
                <a:cubicBezTo>
                  <a:pt x="3915" y="12683"/>
                  <a:pt x="4613" y="12824"/>
                  <a:pt x="5333" y="12824"/>
                </a:cubicBezTo>
                <a:cubicBezTo>
                  <a:pt x="6052" y="12824"/>
                  <a:pt x="6751" y="12683"/>
                  <a:pt x="7409" y="12405"/>
                </a:cubicBezTo>
                <a:cubicBezTo>
                  <a:pt x="8044" y="12137"/>
                  <a:pt x="8614" y="11752"/>
                  <a:pt x="9103" y="11263"/>
                </a:cubicBezTo>
                <a:cubicBezTo>
                  <a:pt x="9593" y="10773"/>
                  <a:pt x="9978" y="10203"/>
                  <a:pt x="10246" y="9568"/>
                </a:cubicBezTo>
                <a:cubicBezTo>
                  <a:pt x="10524" y="8910"/>
                  <a:pt x="10665" y="8212"/>
                  <a:pt x="10665" y="7492"/>
                </a:cubicBezTo>
                <a:cubicBezTo>
                  <a:pt x="10665" y="6772"/>
                  <a:pt x="10524" y="6074"/>
                  <a:pt x="10246" y="5416"/>
                </a:cubicBezTo>
                <a:cubicBezTo>
                  <a:pt x="10108" y="5090"/>
                  <a:pt x="9939" y="4781"/>
                  <a:pt x="9742" y="4491"/>
                </a:cubicBezTo>
                <a:cubicBezTo>
                  <a:pt x="9917" y="4335"/>
                  <a:pt x="10095" y="4170"/>
                  <a:pt x="10273" y="3998"/>
                </a:cubicBezTo>
                <a:cubicBezTo>
                  <a:pt x="10347" y="3927"/>
                  <a:pt x="10436" y="3840"/>
                  <a:pt x="10477" y="3797"/>
                </a:cubicBezTo>
                <a:lnTo>
                  <a:pt x="10477" y="3797"/>
                </a:lnTo>
                <a:cubicBezTo>
                  <a:pt x="11768" y="2507"/>
                  <a:pt x="12385" y="1051"/>
                  <a:pt x="12411" y="990"/>
                </a:cubicBezTo>
                <a:lnTo>
                  <a:pt x="12825" y="0"/>
                </a:lnTo>
                <a:lnTo>
                  <a:pt x="11835" y="414"/>
                </a:lnTo>
                <a:cubicBezTo>
                  <a:pt x="11774" y="439"/>
                  <a:pt x="10319" y="1056"/>
                  <a:pt x="9029" y="2346"/>
                </a:cubicBezTo>
                <a:cubicBezTo>
                  <a:pt x="9015" y="2359"/>
                  <a:pt x="8943" y="2431"/>
                  <a:pt x="8826" y="2552"/>
                </a:cubicBezTo>
                <a:cubicBezTo>
                  <a:pt x="8654" y="2729"/>
                  <a:pt x="8489" y="2907"/>
                  <a:pt x="8334" y="3083"/>
                </a:cubicBezTo>
                <a:cubicBezTo>
                  <a:pt x="8044" y="2885"/>
                  <a:pt x="7735" y="2716"/>
                  <a:pt x="7409" y="2578"/>
                </a:cubicBezTo>
                <a:cubicBezTo>
                  <a:pt x="6751" y="2300"/>
                  <a:pt x="6052" y="2159"/>
                  <a:pt x="5333" y="2159"/>
                </a:cubicBezTo>
                <a:cubicBezTo>
                  <a:pt x="4613" y="2159"/>
                  <a:pt x="3915" y="2300"/>
                  <a:pt x="3257" y="2578"/>
                </a:cubicBezTo>
                <a:cubicBezTo>
                  <a:pt x="2622" y="2847"/>
                  <a:pt x="2052" y="3231"/>
                  <a:pt x="1562" y="3721"/>
                </a:cubicBezTo>
                <a:cubicBezTo>
                  <a:pt x="1072" y="4211"/>
                  <a:pt x="688" y="4781"/>
                  <a:pt x="419" y="5416"/>
                </a:cubicBezTo>
                <a:cubicBezTo>
                  <a:pt x="141" y="6074"/>
                  <a:pt x="0" y="6772"/>
                  <a:pt x="0" y="7492"/>
                </a:cubicBezTo>
                <a:cubicBezTo>
                  <a:pt x="0" y="8212"/>
                  <a:pt x="141" y="8910"/>
                  <a:pt x="419" y="9568"/>
                </a:cubicBezTo>
                <a:close/>
                <a:moveTo>
                  <a:pt x="8065" y="7492"/>
                </a:moveTo>
                <a:cubicBezTo>
                  <a:pt x="8065" y="8999"/>
                  <a:pt x="6840" y="10225"/>
                  <a:pt x="5333" y="10225"/>
                </a:cubicBezTo>
                <a:cubicBezTo>
                  <a:pt x="3826" y="10225"/>
                  <a:pt x="2600" y="8999"/>
                  <a:pt x="2600" y="7492"/>
                </a:cubicBezTo>
                <a:cubicBezTo>
                  <a:pt x="2600" y="5985"/>
                  <a:pt x="3826" y="4759"/>
                  <a:pt x="5333" y="4759"/>
                </a:cubicBezTo>
                <a:cubicBezTo>
                  <a:pt x="5836" y="4759"/>
                  <a:pt x="6308" y="4896"/>
                  <a:pt x="6714" y="5135"/>
                </a:cubicBezTo>
                <a:cubicBezTo>
                  <a:pt x="6548" y="5374"/>
                  <a:pt x="6383" y="5625"/>
                  <a:pt x="6224" y="5883"/>
                </a:cubicBezTo>
                <a:cubicBezTo>
                  <a:pt x="5960" y="5736"/>
                  <a:pt x="5656" y="5652"/>
                  <a:pt x="5333" y="5652"/>
                </a:cubicBezTo>
                <a:cubicBezTo>
                  <a:pt x="4318" y="5652"/>
                  <a:pt x="3493" y="6478"/>
                  <a:pt x="3493" y="7492"/>
                </a:cubicBezTo>
                <a:cubicBezTo>
                  <a:pt x="3493" y="8506"/>
                  <a:pt x="4318" y="9331"/>
                  <a:pt x="5333" y="9331"/>
                </a:cubicBezTo>
                <a:cubicBezTo>
                  <a:pt x="6347" y="9331"/>
                  <a:pt x="7172" y="8506"/>
                  <a:pt x="7172" y="7492"/>
                </a:cubicBezTo>
                <a:cubicBezTo>
                  <a:pt x="7172" y="7169"/>
                  <a:pt x="7088" y="6865"/>
                  <a:pt x="6941" y="6600"/>
                </a:cubicBezTo>
                <a:cubicBezTo>
                  <a:pt x="7200" y="6441"/>
                  <a:pt x="7450" y="6276"/>
                  <a:pt x="7690" y="6111"/>
                </a:cubicBezTo>
                <a:cubicBezTo>
                  <a:pt x="7928" y="6516"/>
                  <a:pt x="8065" y="6988"/>
                  <a:pt x="8065" y="7492"/>
                </a:cubicBezTo>
                <a:close/>
                <a:moveTo>
                  <a:pt x="8853" y="3825"/>
                </a:moveTo>
                <a:cubicBezTo>
                  <a:pt x="8907" y="3763"/>
                  <a:pt x="8962" y="3700"/>
                  <a:pt x="9018" y="3637"/>
                </a:cubicBezTo>
                <a:cubicBezTo>
                  <a:pt x="9158" y="3481"/>
                  <a:pt x="9305" y="3322"/>
                  <a:pt x="9459" y="3163"/>
                </a:cubicBezTo>
                <a:lnTo>
                  <a:pt x="9460" y="3162"/>
                </a:lnTo>
                <a:cubicBezTo>
                  <a:pt x="9577" y="3041"/>
                  <a:pt x="9645" y="2974"/>
                  <a:pt x="9646" y="2974"/>
                </a:cubicBezTo>
                <a:lnTo>
                  <a:pt x="9649" y="2970"/>
                </a:lnTo>
                <a:cubicBezTo>
                  <a:pt x="10042" y="2577"/>
                  <a:pt x="10456" y="2251"/>
                  <a:pt x="10833" y="1992"/>
                </a:cubicBezTo>
                <a:cubicBezTo>
                  <a:pt x="10573" y="2369"/>
                  <a:pt x="10247" y="2782"/>
                  <a:pt x="9855" y="3175"/>
                </a:cubicBezTo>
                <a:lnTo>
                  <a:pt x="9849" y="3181"/>
                </a:lnTo>
                <a:cubicBezTo>
                  <a:pt x="9837" y="3193"/>
                  <a:pt x="9772" y="3259"/>
                  <a:pt x="9662" y="3364"/>
                </a:cubicBezTo>
                <a:lnTo>
                  <a:pt x="9661" y="3365"/>
                </a:lnTo>
                <a:cubicBezTo>
                  <a:pt x="9503" y="3519"/>
                  <a:pt x="9344" y="3667"/>
                  <a:pt x="9187" y="3807"/>
                </a:cubicBezTo>
                <a:cubicBezTo>
                  <a:pt x="9124" y="3863"/>
                  <a:pt x="9061" y="3918"/>
                  <a:pt x="8999" y="3972"/>
                </a:cubicBezTo>
                <a:lnTo>
                  <a:pt x="8996" y="3974"/>
                </a:lnTo>
                <a:cubicBezTo>
                  <a:pt x="8857" y="4096"/>
                  <a:pt x="8700" y="4230"/>
                  <a:pt x="8528" y="4372"/>
                </a:cubicBezTo>
                <a:cubicBezTo>
                  <a:pt x="8406" y="4473"/>
                  <a:pt x="8276" y="4578"/>
                  <a:pt x="8140" y="4685"/>
                </a:cubicBezTo>
                <a:cubicBezTo>
                  <a:pt x="8247" y="4548"/>
                  <a:pt x="8352" y="4419"/>
                  <a:pt x="8453" y="4297"/>
                </a:cubicBezTo>
                <a:cubicBezTo>
                  <a:pt x="8594" y="4125"/>
                  <a:pt x="8728" y="3968"/>
                  <a:pt x="8851" y="3828"/>
                </a:cubicBezTo>
                <a:lnTo>
                  <a:pt x="8853" y="3825"/>
                </a:lnTo>
                <a:close/>
                <a:moveTo>
                  <a:pt x="6305" y="7492"/>
                </a:moveTo>
                <a:cubicBezTo>
                  <a:pt x="6305" y="8028"/>
                  <a:pt x="5869" y="8465"/>
                  <a:pt x="5333" y="8465"/>
                </a:cubicBezTo>
                <a:cubicBezTo>
                  <a:pt x="4796" y="8465"/>
                  <a:pt x="4360" y="8028"/>
                  <a:pt x="4360" y="7492"/>
                </a:cubicBezTo>
                <a:cubicBezTo>
                  <a:pt x="4360" y="6955"/>
                  <a:pt x="4796" y="6519"/>
                  <a:pt x="5333" y="6519"/>
                </a:cubicBezTo>
                <a:cubicBezTo>
                  <a:pt x="5495" y="6519"/>
                  <a:pt x="5648" y="6559"/>
                  <a:pt x="5782" y="6630"/>
                </a:cubicBezTo>
                <a:lnTo>
                  <a:pt x="5199" y="7626"/>
                </a:lnTo>
                <a:lnTo>
                  <a:pt x="6195" y="7042"/>
                </a:lnTo>
                <a:cubicBezTo>
                  <a:pt x="6265" y="7177"/>
                  <a:pt x="6305" y="7330"/>
                  <a:pt x="6305" y="7492"/>
                </a:cubicBezTo>
                <a:close/>
                <a:moveTo>
                  <a:pt x="2175" y="4334"/>
                </a:moveTo>
                <a:cubicBezTo>
                  <a:pt x="3018" y="3490"/>
                  <a:pt x="4140" y="3026"/>
                  <a:pt x="5333" y="3026"/>
                </a:cubicBezTo>
                <a:cubicBezTo>
                  <a:pt x="6210" y="3026"/>
                  <a:pt x="7048" y="3277"/>
                  <a:pt x="7766" y="3746"/>
                </a:cubicBezTo>
                <a:cubicBezTo>
                  <a:pt x="7595" y="3954"/>
                  <a:pt x="7412" y="4183"/>
                  <a:pt x="7225" y="4429"/>
                </a:cubicBezTo>
                <a:cubicBezTo>
                  <a:pt x="6662" y="4080"/>
                  <a:pt x="6012" y="3892"/>
                  <a:pt x="5333" y="3892"/>
                </a:cubicBezTo>
                <a:cubicBezTo>
                  <a:pt x="4371" y="3892"/>
                  <a:pt x="3467" y="4267"/>
                  <a:pt x="2788" y="4947"/>
                </a:cubicBezTo>
                <a:cubicBezTo>
                  <a:pt x="2108" y="5626"/>
                  <a:pt x="1733" y="6530"/>
                  <a:pt x="1733" y="7492"/>
                </a:cubicBezTo>
                <a:cubicBezTo>
                  <a:pt x="1733" y="8453"/>
                  <a:pt x="2108" y="9357"/>
                  <a:pt x="2788" y="10037"/>
                </a:cubicBezTo>
                <a:cubicBezTo>
                  <a:pt x="3467" y="10717"/>
                  <a:pt x="4371" y="11091"/>
                  <a:pt x="5333" y="11091"/>
                </a:cubicBezTo>
                <a:cubicBezTo>
                  <a:pt x="6294" y="11091"/>
                  <a:pt x="7198" y="10717"/>
                  <a:pt x="7878" y="10037"/>
                </a:cubicBezTo>
                <a:cubicBezTo>
                  <a:pt x="8558" y="9357"/>
                  <a:pt x="8932" y="8453"/>
                  <a:pt x="8932" y="7492"/>
                </a:cubicBezTo>
                <a:cubicBezTo>
                  <a:pt x="8932" y="6813"/>
                  <a:pt x="8745" y="6162"/>
                  <a:pt x="8396" y="5599"/>
                </a:cubicBezTo>
                <a:cubicBezTo>
                  <a:pt x="8642" y="5412"/>
                  <a:pt x="8871" y="5230"/>
                  <a:pt x="9079" y="5058"/>
                </a:cubicBezTo>
                <a:cubicBezTo>
                  <a:pt x="9547" y="5776"/>
                  <a:pt x="9799" y="6615"/>
                  <a:pt x="9799" y="7492"/>
                </a:cubicBezTo>
                <a:cubicBezTo>
                  <a:pt x="9799" y="8685"/>
                  <a:pt x="9334" y="9806"/>
                  <a:pt x="8491" y="10650"/>
                </a:cubicBezTo>
                <a:cubicBezTo>
                  <a:pt x="7647" y="11493"/>
                  <a:pt x="6526" y="11958"/>
                  <a:pt x="5333" y="11958"/>
                </a:cubicBezTo>
                <a:cubicBezTo>
                  <a:pt x="4140" y="11958"/>
                  <a:pt x="3018" y="11493"/>
                  <a:pt x="2175" y="10650"/>
                </a:cubicBezTo>
                <a:cubicBezTo>
                  <a:pt x="1331" y="9806"/>
                  <a:pt x="867" y="8685"/>
                  <a:pt x="867" y="7492"/>
                </a:cubicBezTo>
                <a:cubicBezTo>
                  <a:pt x="867" y="6299"/>
                  <a:pt x="1331" y="5177"/>
                  <a:pt x="2175" y="4334"/>
                </a:cubicBez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18" name="直接连接符 17"/>
          <p:cNvCxnSpPr/>
          <p:nvPr/>
        </p:nvCxnSpPr>
        <p:spPr>
          <a:xfrm>
            <a:off x="3940907" y="2773151"/>
            <a:ext cx="0" cy="15957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065542" y="2773151"/>
            <a:ext cx="0" cy="15957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261895" y="2773151"/>
            <a:ext cx="0" cy="15957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188" y="794509"/>
            <a:ext cx="2854810" cy="31216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42" presetClass="path" presetSubtype="0" accel="50000" decel="50000" fill="hold" grpId="0" nodeType="withEffect">
                                  <p:stCondLst>
                                    <p:cond delay="0"/>
                                  </p:stCondLst>
                                  <p:childTnLst>
                                    <p:animMotion origin="layout" path="M 0 -0.31667 L 0 4.81481E-6 " pathEditMode="relative" rAng="0" ptsTypes="AA">
                                      <p:cBhvr>
                                        <p:cTn id="19" dur="1250" fill="hold"/>
                                        <p:tgtEl>
                                          <p:spTgt spid="6"/>
                                        </p:tgtEl>
                                        <p:attrNameLst>
                                          <p:attrName>ppt_x</p:attrName>
                                          <p:attrName>ppt_y</p:attrName>
                                        </p:attrNameLst>
                                      </p:cBhvr>
                                      <p:rCtr x="0" y="15833"/>
                                    </p:animMotion>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750"/>
                                        <p:tgtEl>
                                          <p:spTgt spid="7"/>
                                        </p:tgtEl>
                                      </p:cBhvr>
                                    </p:animEffect>
                                    <p:anim calcmode="lin" valueType="num">
                                      <p:cBhvr>
                                        <p:cTn id="30" dur="750" fill="hold"/>
                                        <p:tgtEl>
                                          <p:spTgt spid="7"/>
                                        </p:tgtEl>
                                        <p:attrNameLst>
                                          <p:attrName>ppt_x</p:attrName>
                                        </p:attrNameLst>
                                      </p:cBhvr>
                                      <p:tavLst>
                                        <p:tav tm="0">
                                          <p:val>
                                            <p:strVal val="#ppt_x"/>
                                          </p:val>
                                        </p:tav>
                                        <p:tav tm="100000">
                                          <p:val>
                                            <p:strVal val="#ppt_x"/>
                                          </p:val>
                                        </p:tav>
                                      </p:tavLst>
                                    </p:anim>
                                    <p:anim calcmode="lin" valueType="num">
                                      <p:cBhvr>
                                        <p:cTn id="31" dur="75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750"/>
                                        <p:tgtEl>
                                          <p:spTgt spid="8"/>
                                        </p:tgtEl>
                                      </p:cBhvr>
                                    </p:animEffect>
                                    <p:anim calcmode="lin" valueType="num">
                                      <p:cBhvr>
                                        <p:cTn id="35" dur="750" fill="hold"/>
                                        <p:tgtEl>
                                          <p:spTgt spid="8"/>
                                        </p:tgtEl>
                                        <p:attrNameLst>
                                          <p:attrName>ppt_x</p:attrName>
                                        </p:attrNameLst>
                                      </p:cBhvr>
                                      <p:tavLst>
                                        <p:tav tm="0">
                                          <p:val>
                                            <p:strVal val="#ppt_x"/>
                                          </p:val>
                                        </p:tav>
                                        <p:tav tm="100000">
                                          <p:val>
                                            <p:strVal val="#ppt_x"/>
                                          </p:val>
                                        </p:tav>
                                      </p:tavLst>
                                    </p:anim>
                                    <p:anim calcmode="lin" valueType="num">
                                      <p:cBhvr>
                                        <p:cTn id="36" dur="75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750"/>
                                        <p:tgtEl>
                                          <p:spTgt spid="9"/>
                                        </p:tgtEl>
                                      </p:cBhvr>
                                    </p:animEffect>
                                    <p:anim calcmode="lin" valueType="num">
                                      <p:cBhvr>
                                        <p:cTn id="40" dur="750" fill="hold"/>
                                        <p:tgtEl>
                                          <p:spTgt spid="9"/>
                                        </p:tgtEl>
                                        <p:attrNameLst>
                                          <p:attrName>ppt_x</p:attrName>
                                        </p:attrNameLst>
                                      </p:cBhvr>
                                      <p:tavLst>
                                        <p:tav tm="0">
                                          <p:val>
                                            <p:strVal val="#ppt_x"/>
                                          </p:val>
                                        </p:tav>
                                        <p:tav tm="100000">
                                          <p:val>
                                            <p:strVal val="#ppt_x"/>
                                          </p:val>
                                        </p:tav>
                                      </p:tavLst>
                                    </p:anim>
                                    <p:anim calcmode="lin" valueType="num">
                                      <p:cBhvr>
                                        <p:cTn id="41"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750"/>
                                        <p:tgtEl>
                                          <p:spTgt spid="10"/>
                                        </p:tgtEl>
                                      </p:cBhvr>
                                    </p:animEffect>
                                    <p:anim calcmode="lin" valueType="num">
                                      <p:cBhvr>
                                        <p:cTn id="47" dur="750" fill="hold"/>
                                        <p:tgtEl>
                                          <p:spTgt spid="10"/>
                                        </p:tgtEl>
                                        <p:attrNameLst>
                                          <p:attrName>ppt_x</p:attrName>
                                        </p:attrNameLst>
                                      </p:cBhvr>
                                      <p:tavLst>
                                        <p:tav tm="0">
                                          <p:val>
                                            <p:strVal val="#ppt_x"/>
                                          </p:val>
                                        </p:tav>
                                        <p:tav tm="100000">
                                          <p:val>
                                            <p:strVal val="#ppt_x"/>
                                          </p:val>
                                        </p:tav>
                                      </p:tavLst>
                                    </p:anim>
                                    <p:anim calcmode="lin" valueType="num">
                                      <p:cBhvr>
                                        <p:cTn id="48" dur="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11"/>
                                        </p:tgtEl>
                                      </p:cBhvr>
                                    </p:animEffect>
                                    <p:animScale>
                                      <p:cBhvr>
                                        <p:cTn id="58" dur="250" autoRev="1" fill="hold"/>
                                        <p:tgtEl>
                                          <p:spTgt spid="11"/>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750"/>
                                        <p:tgtEl>
                                          <p:spTgt spid="12"/>
                                        </p:tgtEl>
                                      </p:cBhvr>
                                    </p:animEffect>
                                    <p:anim calcmode="lin" valueType="num">
                                      <p:cBhvr>
                                        <p:cTn id="69" dur="750" fill="hold"/>
                                        <p:tgtEl>
                                          <p:spTgt spid="12"/>
                                        </p:tgtEl>
                                        <p:attrNameLst>
                                          <p:attrName>ppt_x</p:attrName>
                                        </p:attrNameLst>
                                      </p:cBhvr>
                                      <p:tavLst>
                                        <p:tav tm="0">
                                          <p:val>
                                            <p:strVal val="#ppt_x"/>
                                          </p:val>
                                        </p:tav>
                                        <p:tav tm="100000">
                                          <p:val>
                                            <p:strVal val="#ppt_x"/>
                                          </p:val>
                                        </p:tav>
                                      </p:tavLst>
                                    </p:anim>
                                    <p:anim calcmode="lin" valueType="num">
                                      <p:cBhvr>
                                        <p:cTn id="70"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26" presetClass="emph" presetSubtype="0" fill="hold" nodeType="clickEffect">
                                  <p:stCondLst>
                                    <p:cond delay="0"/>
                                  </p:stCondLst>
                                  <p:childTnLst>
                                    <p:animEffect transition="out" filter="fade">
                                      <p:cBhvr>
                                        <p:cTn id="79" dur="500" tmFilter="0, 0; .2, .5; .8, .5; 1, 0"/>
                                        <p:tgtEl>
                                          <p:spTgt spid="13"/>
                                        </p:tgtEl>
                                      </p:cBhvr>
                                    </p:animEffect>
                                    <p:animScale>
                                      <p:cBhvr>
                                        <p:cTn id="80" dur="250" autoRev="1" fill="hold"/>
                                        <p:tgtEl>
                                          <p:spTgt spid="13"/>
                                        </p:tgtEl>
                                      </p:cBhvr>
                                      <p:by x="105000" y="105000"/>
                                    </p:animScale>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down)">
                                      <p:cBhvr>
                                        <p:cTn id="85" dur="5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750"/>
                                        <p:tgtEl>
                                          <p:spTgt spid="14"/>
                                        </p:tgtEl>
                                      </p:cBhvr>
                                    </p:animEffect>
                                    <p:anim calcmode="lin" valueType="num">
                                      <p:cBhvr>
                                        <p:cTn id="91" dur="750" fill="hold"/>
                                        <p:tgtEl>
                                          <p:spTgt spid="14"/>
                                        </p:tgtEl>
                                        <p:attrNameLst>
                                          <p:attrName>ppt_x</p:attrName>
                                        </p:attrNameLst>
                                      </p:cBhvr>
                                      <p:tavLst>
                                        <p:tav tm="0">
                                          <p:val>
                                            <p:strVal val="#ppt_x"/>
                                          </p:val>
                                        </p:tav>
                                        <p:tav tm="100000">
                                          <p:val>
                                            <p:strVal val="#ppt_x"/>
                                          </p:val>
                                        </p:tav>
                                      </p:tavLst>
                                    </p:anim>
                                    <p:anim calcmode="lin" valueType="num">
                                      <p:cBhvr>
                                        <p:cTn id="92" dur="7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mph" presetSubtype="0" fill="hold" nodeType="clickEffect">
                                  <p:stCondLst>
                                    <p:cond delay="0"/>
                                  </p:stCondLst>
                                  <p:childTnLst>
                                    <p:animEffect transition="out" filter="fade">
                                      <p:cBhvr>
                                        <p:cTn id="101" dur="500" tmFilter="0, 0; .2, .5; .8, .5; 1, 0"/>
                                        <p:tgtEl>
                                          <p:spTgt spid="15"/>
                                        </p:tgtEl>
                                      </p:cBhvr>
                                    </p:animEffect>
                                    <p:animScale>
                                      <p:cBhvr>
                                        <p:cTn id="102" dur="250" autoRev="1" fill="hold"/>
                                        <p:tgtEl>
                                          <p:spTgt spid="15"/>
                                        </p:tgtEl>
                                      </p:cBhvr>
                                      <p:by x="105000" y="105000"/>
                                    </p:animScale>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down)">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grpId="0"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fade">
                                      <p:cBhvr>
                                        <p:cTn id="112" dur="750"/>
                                        <p:tgtEl>
                                          <p:spTgt spid="16"/>
                                        </p:tgtEl>
                                      </p:cBhvr>
                                    </p:animEffect>
                                    <p:anim calcmode="lin" valueType="num">
                                      <p:cBhvr>
                                        <p:cTn id="113" dur="750" fill="hold"/>
                                        <p:tgtEl>
                                          <p:spTgt spid="16"/>
                                        </p:tgtEl>
                                        <p:attrNameLst>
                                          <p:attrName>ppt_x</p:attrName>
                                        </p:attrNameLst>
                                      </p:cBhvr>
                                      <p:tavLst>
                                        <p:tav tm="0">
                                          <p:val>
                                            <p:strVal val="#ppt_x"/>
                                          </p:val>
                                        </p:tav>
                                        <p:tav tm="100000">
                                          <p:val>
                                            <p:strVal val="#ppt_x"/>
                                          </p:val>
                                        </p:tav>
                                      </p:tavLst>
                                    </p:anim>
                                    <p:anim calcmode="lin" valueType="num">
                                      <p:cBhvr>
                                        <p:cTn id="114"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fade">
                                      <p:cBhvr>
                                        <p:cTn id="119" dur="500"/>
                                        <p:tgtEl>
                                          <p:spTgt spid="17"/>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fill="hold" nodeType="clickEffect">
                                  <p:stCondLst>
                                    <p:cond delay="0"/>
                                  </p:stCondLst>
                                  <p:childTnLst>
                                    <p:animEffect transition="out" filter="fade">
                                      <p:cBhvr>
                                        <p:cTn id="123" dur="500" tmFilter="0, 0; .2, .5; .8, .5; 1, 0"/>
                                        <p:tgtEl>
                                          <p:spTgt spid="17"/>
                                        </p:tgtEl>
                                      </p:cBhvr>
                                    </p:animEffect>
                                    <p:animScale>
                                      <p:cBhvr>
                                        <p:cTn id="124"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6" grpId="1" animBg="1"/>
      <p:bldP spid="7" grpId="0"/>
      <p:bldP spid="8" grpId="0"/>
      <p:bldP spid="9" grpId="0"/>
      <p:bldP spid="10" grpId="0"/>
      <p:bldP spid="12" grpId="0"/>
      <p:bldP spid="14"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156309" y="1637853"/>
            <a:ext cx="3572042" cy="4221740"/>
            <a:chOff x="4148811" y="1450977"/>
            <a:chExt cx="3914068" cy="4625974"/>
          </a:xfrm>
        </p:grpSpPr>
        <p:sp>
          <p:nvSpPr>
            <p:cNvPr id="22" name="Freeform 6"/>
            <p:cNvSpPr/>
            <p:nvPr/>
          </p:nvSpPr>
          <p:spPr bwMode="auto">
            <a:xfrm>
              <a:off x="4363127" y="1450977"/>
              <a:ext cx="1613372" cy="1827513"/>
            </a:xfrm>
            <a:custGeom>
              <a:avLst/>
              <a:gdLst>
                <a:gd name="T0" fmla="*/ 466 w 932"/>
                <a:gd name="T1" fmla="*/ 0 h 1056"/>
                <a:gd name="T2" fmla="*/ 0 w 932"/>
                <a:gd name="T3" fmla="*/ 466 h 1056"/>
                <a:gd name="T4" fmla="*/ 466 w 932"/>
                <a:gd name="T5" fmla="*/ 931 h 1056"/>
                <a:gd name="T6" fmla="*/ 560 w 932"/>
                <a:gd name="T7" fmla="*/ 922 h 1056"/>
                <a:gd name="T8" fmla="*/ 560 w 932"/>
                <a:gd name="T9" fmla="*/ 922 h 1056"/>
                <a:gd name="T10" fmla="*/ 560 w 932"/>
                <a:gd name="T11" fmla="*/ 922 h 1056"/>
                <a:gd name="T12" fmla="*/ 557 w 932"/>
                <a:gd name="T13" fmla="*/ 1056 h 1056"/>
                <a:gd name="T14" fmla="*/ 839 w 932"/>
                <a:gd name="T15" fmla="*/ 769 h 1056"/>
                <a:gd name="T16" fmla="*/ 929 w 932"/>
                <a:gd name="T17" fmla="*/ 513 h 1056"/>
                <a:gd name="T18" fmla="*/ 932 w 932"/>
                <a:gd name="T19" fmla="*/ 466 h 1056"/>
                <a:gd name="T20" fmla="*/ 466 w 932"/>
                <a:gd name="T21"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2" h="1056">
                  <a:moveTo>
                    <a:pt x="466" y="0"/>
                  </a:moveTo>
                  <a:cubicBezTo>
                    <a:pt x="209" y="0"/>
                    <a:pt x="0" y="208"/>
                    <a:pt x="0" y="466"/>
                  </a:cubicBezTo>
                  <a:cubicBezTo>
                    <a:pt x="0" y="723"/>
                    <a:pt x="209" y="931"/>
                    <a:pt x="466" y="931"/>
                  </a:cubicBezTo>
                  <a:cubicBezTo>
                    <a:pt x="498" y="931"/>
                    <a:pt x="529" y="928"/>
                    <a:pt x="560" y="922"/>
                  </a:cubicBezTo>
                  <a:cubicBezTo>
                    <a:pt x="560" y="922"/>
                    <a:pt x="560" y="922"/>
                    <a:pt x="560" y="922"/>
                  </a:cubicBezTo>
                  <a:cubicBezTo>
                    <a:pt x="560" y="922"/>
                    <a:pt x="560" y="922"/>
                    <a:pt x="560" y="922"/>
                  </a:cubicBezTo>
                  <a:cubicBezTo>
                    <a:pt x="557" y="1056"/>
                    <a:pt x="557" y="1056"/>
                    <a:pt x="557" y="1056"/>
                  </a:cubicBezTo>
                  <a:cubicBezTo>
                    <a:pt x="699" y="964"/>
                    <a:pt x="787" y="855"/>
                    <a:pt x="839" y="769"/>
                  </a:cubicBezTo>
                  <a:cubicBezTo>
                    <a:pt x="843" y="673"/>
                    <a:pt x="876" y="585"/>
                    <a:pt x="929" y="513"/>
                  </a:cubicBezTo>
                  <a:cubicBezTo>
                    <a:pt x="931" y="497"/>
                    <a:pt x="932" y="481"/>
                    <a:pt x="932" y="466"/>
                  </a:cubicBezTo>
                  <a:cubicBezTo>
                    <a:pt x="932" y="208"/>
                    <a:pt x="723" y="0"/>
                    <a:pt x="466" y="0"/>
                  </a:cubicBezTo>
                </a:path>
              </a:pathLst>
            </a:custGeom>
            <a:solidFill>
              <a:schemeClr val="accent5">
                <a:lumMod val="60000"/>
                <a:lumOff val="40000"/>
              </a:schemeClr>
            </a:solidFill>
            <a:ln w="50800">
              <a:gradFill>
                <a:gsLst>
                  <a:gs pos="0">
                    <a:schemeClr val="bg1"/>
                  </a:gs>
                  <a:gs pos="100000">
                    <a:schemeClr val="bg1">
                      <a:lumMod val="85000"/>
                    </a:schemeClr>
                  </a:gs>
                </a:gsLst>
                <a:lin ang="5400000" scaled="1"/>
              </a:gradFill>
            </a:ln>
            <a:effectLst>
              <a:outerShdw blurRad="241300" dist="63500" dir="5400000" algn="t" rotWithShape="0">
                <a:prstClr val="black">
                  <a:alpha val="28000"/>
                </a:prstClr>
              </a:outerShdw>
            </a:effectLst>
          </p:spPr>
          <p:txBody>
            <a:bodyPr vert="horz" wrap="square" lIns="91440" tIns="45720" rIns="91440" bIns="45720" numCol="1" anchor="t" anchorCtr="0" compatLnSpc="1">
              <a:scene3d>
                <a:camera prst="orthographicFront"/>
                <a:lightRig rig="threePt" dir="t"/>
              </a:scene3d>
              <a:sp3d contourW="12700"/>
            </a:bodyPr>
            <a:lstStyle/>
            <a:p>
              <a:endParaRPr lang="zh-CN" altLang="en-US">
                <a:gradFill>
                  <a:gsLst>
                    <a:gs pos="0">
                      <a:srgbClr val="E53238"/>
                    </a:gs>
                    <a:gs pos="100000">
                      <a:srgbClr val="BA181D"/>
                    </a:gs>
                  </a:gsLst>
                  <a:lin ang="5400000" scaled="1"/>
                </a:gradFill>
                <a:latin typeface="微软雅黑" panose="020B0503020204020204" pitchFamily="34" charset="-122"/>
                <a:ea typeface="微软雅黑" panose="020B0503020204020204" pitchFamily="34" charset="-122"/>
                <a:cs typeface="+mn-ea"/>
                <a:sym typeface="+mn-lt"/>
              </a:endParaRPr>
            </a:p>
          </p:txBody>
        </p:sp>
        <p:sp>
          <p:nvSpPr>
            <p:cNvPr id="23" name="Freeform 8"/>
            <p:cNvSpPr/>
            <p:nvPr/>
          </p:nvSpPr>
          <p:spPr bwMode="auto">
            <a:xfrm>
              <a:off x="4810031" y="3287801"/>
              <a:ext cx="1613372" cy="1827513"/>
            </a:xfrm>
            <a:custGeom>
              <a:avLst/>
              <a:gdLst>
                <a:gd name="T0" fmla="*/ 466 w 932"/>
                <a:gd name="T1" fmla="*/ 0 h 1056"/>
                <a:gd name="T2" fmla="*/ 0 w 932"/>
                <a:gd name="T3" fmla="*/ 466 h 1056"/>
                <a:gd name="T4" fmla="*/ 466 w 932"/>
                <a:gd name="T5" fmla="*/ 931 h 1056"/>
                <a:gd name="T6" fmla="*/ 559 w 932"/>
                <a:gd name="T7" fmla="*/ 922 h 1056"/>
                <a:gd name="T8" fmla="*/ 559 w 932"/>
                <a:gd name="T9" fmla="*/ 922 h 1056"/>
                <a:gd name="T10" fmla="*/ 559 w 932"/>
                <a:gd name="T11" fmla="*/ 922 h 1056"/>
                <a:gd name="T12" fmla="*/ 556 w 932"/>
                <a:gd name="T13" fmla="*/ 1056 h 1056"/>
                <a:gd name="T14" fmla="*/ 772 w 932"/>
                <a:gd name="T15" fmla="*/ 864 h 1056"/>
                <a:gd name="T16" fmla="*/ 919 w 932"/>
                <a:gd name="T17" fmla="*/ 577 h 1056"/>
                <a:gd name="T18" fmla="*/ 932 w 932"/>
                <a:gd name="T19" fmla="*/ 466 h 1056"/>
                <a:gd name="T20" fmla="*/ 890 w 932"/>
                <a:gd name="T21" fmla="*/ 273 h 1056"/>
                <a:gd name="T22" fmla="*/ 689 w 932"/>
                <a:gd name="T23" fmla="*/ 57 h 1056"/>
                <a:gd name="T24" fmla="*/ 466 w 932"/>
                <a:gd name="T25"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2" h="1056">
                  <a:moveTo>
                    <a:pt x="466" y="0"/>
                  </a:moveTo>
                  <a:cubicBezTo>
                    <a:pt x="209" y="0"/>
                    <a:pt x="0" y="209"/>
                    <a:pt x="0" y="466"/>
                  </a:cubicBezTo>
                  <a:cubicBezTo>
                    <a:pt x="0" y="723"/>
                    <a:pt x="209" y="931"/>
                    <a:pt x="466" y="931"/>
                  </a:cubicBezTo>
                  <a:cubicBezTo>
                    <a:pt x="498" y="931"/>
                    <a:pt x="529" y="928"/>
                    <a:pt x="559" y="922"/>
                  </a:cubicBezTo>
                  <a:cubicBezTo>
                    <a:pt x="559" y="922"/>
                    <a:pt x="559" y="922"/>
                    <a:pt x="559" y="922"/>
                  </a:cubicBezTo>
                  <a:cubicBezTo>
                    <a:pt x="559" y="922"/>
                    <a:pt x="559" y="922"/>
                    <a:pt x="559" y="922"/>
                  </a:cubicBezTo>
                  <a:cubicBezTo>
                    <a:pt x="556" y="1056"/>
                    <a:pt x="556" y="1056"/>
                    <a:pt x="556" y="1056"/>
                  </a:cubicBezTo>
                  <a:cubicBezTo>
                    <a:pt x="650" y="996"/>
                    <a:pt x="720" y="928"/>
                    <a:pt x="772" y="864"/>
                  </a:cubicBezTo>
                  <a:cubicBezTo>
                    <a:pt x="786" y="751"/>
                    <a:pt x="839" y="650"/>
                    <a:pt x="919" y="577"/>
                  </a:cubicBezTo>
                  <a:cubicBezTo>
                    <a:pt x="927" y="541"/>
                    <a:pt x="932" y="502"/>
                    <a:pt x="932" y="466"/>
                  </a:cubicBezTo>
                  <a:cubicBezTo>
                    <a:pt x="932" y="397"/>
                    <a:pt x="917" y="331"/>
                    <a:pt x="890" y="273"/>
                  </a:cubicBezTo>
                  <a:cubicBezTo>
                    <a:pt x="797" y="201"/>
                    <a:pt x="733" y="124"/>
                    <a:pt x="689" y="57"/>
                  </a:cubicBezTo>
                  <a:cubicBezTo>
                    <a:pt x="623" y="21"/>
                    <a:pt x="547" y="0"/>
                    <a:pt x="466" y="0"/>
                  </a:cubicBezTo>
                </a:path>
              </a:pathLst>
            </a:custGeom>
            <a:solidFill>
              <a:srgbClr val="8FC7FF"/>
            </a:solidFill>
            <a:ln w="50800">
              <a:gradFill>
                <a:gsLst>
                  <a:gs pos="0">
                    <a:schemeClr val="bg1"/>
                  </a:gs>
                  <a:gs pos="100000">
                    <a:schemeClr val="bg1">
                      <a:lumMod val="85000"/>
                    </a:schemeClr>
                  </a:gs>
                </a:gsLst>
                <a:lin ang="5400000" scaled="1"/>
              </a:gradFill>
            </a:ln>
            <a:effectLst>
              <a:outerShdw blurRad="241300" dist="63500" dir="5400000" algn="t" rotWithShape="0">
                <a:prstClr val="black">
                  <a:alpha val="28000"/>
                </a:prstClr>
              </a:outerShdw>
            </a:effectLst>
          </p:spPr>
          <p:txBody>
            <a:bodyPr vert="horz" wrap="square" lIns="91440" tIns="45720" rIns="91440" bIns="45720" numCol="1" anchor="t" anchorCtr="0" compatLnSpc="1">
              <a:scene3d>
                <a:camera prst="orthographicFront"/>
                <a:lightRig rig="threePt" dir="t"/>
              </a:scene3d>
              <a:sp3d contourW="12700"/>
            </a:bodyPr>
            <a:lstStyle/>
            <a:p>
              <a:endParaRPr lang="zh-CN" altLang="en-US">
                <a:gradFill>
                  <a:gsLst>
                    <a:gs pos="0">
                      <a:srgbClr val="E53238"/>
                    </a:gs>
                    <a:gs pos="100000">
                      <a:srgbClr val="BA181D"/>
                    </a:gs>
                  </a:gsLst>
                  <a:lin ang="5400000" scaled="1"/>
                </a:gradFill>
                <a:latin typeface="微软雅黑" panose="020B0503020204020204" pitchFamily="34" charset="-122"/>
                <a:ea typeface="微软雅黑" panose="020B0503020204020204" pitchFamily="34" charset="-122"/>
                <a:cs typeface="+mn-ea"/>
                <a:sym typeface="+mn-lt"/>
              </a:endParaRPr>
            </a:p>
          </p:txBody>
        </p:sp>
        <p:sp>
          <p:nvSpPr>
            <p:cNvPr id="24" name="Freeform 9"/>
            <p:cNvSpPr/>
            <p:nvPr/>
          </p:nvSpPr>
          <p:spPr bwMode="auto">
            <a:xfrm>
              <a:off x="6131902" y="4073870"/>
              <a:ext cx="1612042" cy="1827513"/>
            </a:xfrm>
            <a:custGeom>
              <a:avLst/>
              <a:gdLst>
                <a:gd name="T0" fmla="*/ 0 w 931"/>
                <a:gd name="T1" fmla="*/ 465 h 1056"/>
                <a:gd name="T2" fmla="*/ 466 w 931"/>
                <a:gd name="T3" fmla="*/ 0 h 1056"/>
                <a:gd name="T4" fmla="*/ 931 w 931"/>
                <a:gd name="T5" fmla="*/ 465 h 1056"/>
                <a:gd name="T6" fmla="*/ 466 w 931"/>
                <a:gd name="T7" fmla="*/ 931 h 1056"/>
                <a:gd name="T8" fmla="*/ 372 w 931"/>
                <a:gd name="T9" fmla="*/ 922 h 1056"/>
                <a:gd name="T10" fmla="*/ 375 w 931"/>
                <a:gd name="T11" fmla="*/ 1056 h 1056"/>
                <a:gd name="T12" fmla="*/ 33 w 931"/>
                <a:gd name="T13" fmla="*/ 644 h 1056"/>
                <a:gd name="T14" fmla="*/ 0 w 931"/>
                <a:gd name="T15" fmla="*/ 465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1056">
                  <a:moveTo>
                    <a:pt x="0" y="465"/>
                  </a:moveTo>
                  <a:cubicBezTo>
                    <a:pt x="0" y="208"/>
                    <a:pt x="208" y="0"/>
                    <a:pt x="466" y="0"/>
                  </a:cubicBezTo>
                  <a:cubicBezTo>
                    <a:pt x="723" y="0"/>
                    <a:pt x="931" y="208"/>
                    <a:pt x="931" y="465"/>
                  </a:cubicBezTo>
                  <a:cubicBezTo>
                    <a:pt x="931" y="723"/>
                    <a:pt x="723" y="931"/>
                    <a:pt x="466" y="931"/>
                  </a:cubicBezTo>
                  <a:cubicBezTo>
                    <a:pt x="434" y="931"/>
                    <a:pt x="402" y="928"/>
                    <a:pt x="372" y="922"/>
                  </a:cubicBezTo>
                  <a:cubicBezTo>
                    <a:pt x="375" y="1056"/>
                    <a:pt x="375" y="1056"/>
                    <a:pt x="375" y="1056"/>
                  </a:cubicBezTo>
                  <a:cubicBezTo>
                    <a:pt x="144" y="907"/>
                    <a:pt x="57" y="712"/>
                    <a:pt x="33" y="644"/>
                  </a:cubicBezTo>
                  <a:cubicBezTo>
                    <a:pt x="12" y="591"/>
                    <a:pt x="0" y="526"/>
                    <a:pt x="0" y="465"/>
                  </a:cubicBezTo>
                </a:path>
              </a:pathLst>
            </a:custGeom>
            <a:solidFill>
              <a:schemeClr val="accent5">
                <a:lumMod val="60000"/>
                <a:lumOff val="40000"/>
              </a:schemeClr>
            </a:solidFill>
            <a:ln w="50800">
              <a:gradFill>
                <a:gsLst>
                  <a:gs pos="0">
                    <a:schemeClr val="bg1"/>
                  </a:gs>
                  <a:gs pos="100000">
                    <a:schemeClr val="bg1">
                      <a:lumMod val="85000"/>
                    </a:schemeClr>
                  </a:gs>
                </a:gsLst>
                <a:lin ang="5400000" scaled="1"/>
              </a:gradFill>
            </a:ln>
            <a:effectLst>
              <a:outerShdw blurRad="241300" dist="63500" dir="5400000" algn="t" rotWithShape="0">
                <a:prstClr val="black">
                  <a:alpha val="28000"/>
                </a:prstClr>
              </a:outerShdw>
            </a:effectLst>
          </p:spPr>
          <p:txBody>
            <a:bodyPr vert="horz" wrap="square" lIns="91440" tIns="45720" rIns="91440" bIns="45720" numCol="1" anchor="t" anchorCtr="0" compatLnSpc="1">
              <a:scene3d>
                <a:camera prst="orthographicFront"/>
                <a:lightRig rig="threePt" dir="t"/>
              </a:scene3d>
              <a:sp3d contourW="12700"/>
            </a:bodyPr>
            <a:lstStyle/>
            <a:p>
              <a:endParaRPr lang="zh-CN" altLang="en-US">
                <a:gradFill>
                  <a:gsLst>
                    <a:gs pos="0">
                      <a:srgbClr val="E53238"/>
                    </a:gs>
                    <a:gs pos="100000">
                      <a:srgbClr val="BA181D"/>
                    </a:gs>
                  </a:gsLst>
                  <a:lin ang="5400000" scaled="1"/>
                </a:gradFill>
                <a:latin typeface="微软雅黑" panose="020B0503020204020204" pitchFamily="34" charset="-122"/>
                <a:ea typeface="微软雅黑" panose="020B0503020204020204" pitchFamily="34" charset="-122"/>
                <a:cs typeface="+mn-ea"/>
                <a:sym typeface="+mn-lt"/>
              </a:endParaRPr>
            </a:p>
          </p:txBody>
        </p:sp>
        <p:sp>
          <p:nvSpPr>
            <p:cNvPr id="25" name="Freeform 12"/>
            <p:cNvSpPr/>
            <p:nvPr/>
          </p:nvSpPr>
          <p:spPr bwMode="auto">
            <a:xfrm>
              <a:off x="5814231" y="2010936"/>
              <a:ext cx="1613372" cy="1828842"/>
            </a:xfrm>
            <a:custGeom>
              <a:avLst/>
              <a:gdLst>
                <a:gd name="T0" fmla="*/ 466 w 932"/>
                <a:gd name="T1" fmla="*/ 0 h 1056"/>
                <a:gd name="T2" fmla="*/ 91 w 932"/>
                <a:gd name="T3" fmla="*/ 189 h 1056"/>
                <a:gd name="T4" fmla="*/ 1 w 932"/>
                <a:gd name="T5" fmla="*/ 445 h 1056"/>
                <a:gd name="T6" fmla="*/ 0 w 932"/>
                <a:gd name="T7" fmla="*/ 466 h 1056"/>
                <a:gd name="T8" fmla="*/ 34 w 932"/>
                <a:gd name="T9" fmla="*/ 644 h 1056"/>
                <a:gd name="T10" fmla="*/ 376 w 932"/>
                <a:gd name="T11" fmla="*/ 1056 h 1056"/>
                <a:gd name="T12" fmla="*/ 373 w 932"/>
                <a:gd name="T13" fmla="*/ 922 h 1056"/>
                <a:gd name="T14" fmla="*/ 373 w 932"/>
                <a:gd name="T15" fmla="*/ 922 h 1056"/>
                <a:gd name="T16" fmla="*/ 466 w 932"/>
                <a:gd name="T17" fmla="*/ 931 h 1056"/>
                <a:gd name="T18" fmla="*/ 932 w 932"/>
                <a:gd name="T19" fmla="*/ 466 h 1056"/>
                <a:gd name="T20" fmla="*/ 466 w 932"/>
                <a:gd name="T21"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2" h="1056">
                  <a:moveTo>
                    <a:pt x="466" y="0"/>
                  </a:moveTo>
                  <a:cubicBezTo>
                    <a:pt x="313" y="0"/>
                    <a:pt x="176" y="74"/>
                    <a:pt x="91" y="189"/>
                  </a:cubicBezTo>
                  <a:cubicBezTo>
                    <a:pt x="38" y="261"/>
                    <a:pt x="5" y="349"/>
                    <a:pt x="1" y="445"/>
                  </a:cubicBezTo>
                  <a:cubicBezTo>
                    <a:pt x="1" y="452"/>
                    <a:pt x="0" y="459"/>
                    <a:pt x="0" y="466"/>
                  </a:cubicBezTo>
                  <a:cubicBezTo>
                    <a:pt x="0" y="526"/>
                    <a:pt x="13" y="591"/>
                    <a:pt x="34" y="644"/>
                  </a:cubicBezTo>
                  <a:cubicBezTo>
                    <a:pt x="58" y="713"/>
                    <a:pt x="144" y="908"/>
                    <a:pt x="376" y="1056"/>
                  </a:cubicBezTo>
                  <a:cubicBezTo>
                    <a:pt x="373" y="922"/>
                    <a:pt x="373" y="922"/>
                    <a:pt x="373" y="922"/>
                  </a:cubicBezTo>
                  <a:cubicBezTo>
                    <a:pt x="373" y="922"/>
                    <a:pt x="373" y="922"/>
                    <a:pt x="373" y="922"/>
                  </a:cubicBezTo>
                  <a:cubicBezTo>
                    <a:pt x="403" y="928"/>
                    <a:pt x="434" y="931"/>
                    <a:pt x="466" y="931"/>
                  </a:cubicBezTo>
                  <a:cubicBezTo>
                    <a:pt x="723" y="931"/>
                    <a:pt x="932" y="723"/>
                    <a:pt x="932" y="466"/>
                  </a:cubicBezTo>
                  <a:cubicBezTo>
                    <a:pt x="932" y="208"/>
                    <a:pt x="723" y="0"/>
                    <a:pt x="466" y="0"/>
                  </a:cubicBezTo>
                </a:path>
              </a:pathLst>
            </a:custGeom>
            <a:solidFill>
              <a:srgbClr val="8FC7FF"/>
            </a:solidFill>
            <a:ln w="50800">
              <a:gradFill>
                <a:gsLst>
                  <a:gs pos="0">
                    <a:schemeClr val="bg1"/>
                  </a:gs>
                  <a:gs pos="100000">
                    <a:schemeClr val="bg1">
                      <a:lumMod val="85000"/>
                    </a:schemeClr>
                  </a:gs>
                </a:gsLst>
                <a:lin ang="5400000" scaled="1"/>
              </a:gradFill>
            </a:ln>
            <a:effectLst>
              <a:outerShdw blurRad="241300" dist="63500" dir="5400000" algn="t" rotWithShape="0">
                <a:prstClr val="black">
                  <a:alpha val="28000"/>
                </a:prstClr>
              </a:outerShdw>
            </a:effectLst>
          </p:spPr>
          <p:txBody>
            <a:bodyPr vert="horz" wrap="square" lIns="91440" tIns="45720" rIns="91440" bIns="45720" numCol="1" anchor="t" anchorCtr="0" compatLnSpc="1">
              <a:scene3d>
                <a:camera prst="orthographicFront"/>
                <a:lightRig rig="threePt" dir="t"/>
              </a:scene3d>
              <a:sp3d contourW="12700"/>
            </a:bodyPr>
            <a:lstStyle/>
            <a:p>
              <a:endParaRPr lang="zh-CN" altLang="en-US">
                <a:gradFill>
                  <a:gsLst>
                    <a:gs pos="0">
                      <a:srgbClr val="E53238"/>
                    </a:gs>
                    <a:gs pos="100000">
                      <a:srgbClr val="BA181D"/>
                    </a:gs>
                  </a:gsLst>
                  <a:lin ang="5400000" scaled="1"/>
                </a:gradFill>
                <a:latin typeface="微软雅黑" panose="020B0503020204020204" pitchFamily="34" charset="-122"/>
                <a:ea typeface="微软雅黑" panose="020B0503020204020204" pitchFamily="34" charset="-122"/>
                <a:cs typeface="+mn-ea"/>
                <a:sym typeface="+mn-lt"/>
              </a:endParaRPr>
            </a:p>
          </p:txBody>
        </p:sp>
        <p:grpSp>
          <p:nvGrpSpPr>
            <p:cNvPr id="26" name="组合 25"/>
            <p:cNvGrpSpPr/>
            <p:nvPr/>
          </p:nvGrpSpPr>
          <p:grpSpPr>
            <a:xfrm>
              <a:off x="4775702" y="1778517"/>
              <a:ext cx="876840" cy="906317"/>
              <a:chOff x="4775702" y="1778517"/>
              <a:chExt cx="876840" cy="906317"/>
            </a:xfrm>
          </p:grpSpPr>
          <p:grpSp>
            <p:nvGrpSpPr>
              <p:cNvPr id="55" name="组合 54"/>
              <p:cNvGrpSpPr/>
              <p:nvPr/>
            </p:nvGrpSpPr>
            <p:grpSpPr>
              <a:xfrm>
                <a:off x="4921406" y="1778517"/>
                <a:ext cx="390724" cy="386695"/>
                <a:chOff x="6967126" y="4092464"/>
                <a:chExt cx="453105" cy="448433"/>
              </a:xfrm>
              <a:solidFill>
                <a:schemeClr val="bg1"/>
              </a:solidFill>
              <a:effectLst/>
            </p:grpSpPr>
            <p:sp>
              <p:nvSpPr>
                <p:cNvPr id="57"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scene3d>
                    <a:camera prst="orthographicFront"/>
                    <a:lightRig rig="threePt" dir="t"/>
                  </a:scene3d>
                  <a:sp3d contourW="12700"/>
                </a:bodyPr>
                <a:lstStyle/>
                <a:p>
                  <a:endParaRPr lang="zh-CN" altLang="en-US" sz="200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8"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scene3d>
                    <a:camera prst="orthographicFront"/>
                    <a:lightRig rig="threePt" dir="t"/>
                  </a:scene3d>
                  <a:sp3d contourW="12700"/>
                </a:bodyPr>
                <a:lstStyle/>
                <a:p>
                  <a:endParaRPr lang="zh-CN" altLang="en-US" sz="2000">
                    <a:solidFill>
                      <a:prstClr val="black"/>
                    </a:solidFill>
                    <a:latin typeface="微软雅黑" panose="020B0503020204020204" pitchFamily="34" charset="-122"/>
                    <a:ea typeface="微软雅黑" panose="020B0503020204020204" pitchFamily="34" charset="-122"/>
                    <a:cs typeface="+mn-ea"/>
                    <a:sym typeface="+mn-lt"/>
                  </a:endParaRPr>
                </a:p>
              </p:txBody>
            </p:sp>
          </p:grpSp>
          <p:sp>
            <p:nvSpPr>
              <p:cNvPr id="56" name="矩形 55"/>
              <p:cNvSpPr/>
              <p:nvPr/>
            </p:nvSpPr>
            <p:spPr>
              <a:xfrm>
                <a:off x="4775702" y="2313863"/>
                <a:ext cx="876840" cy="370971"/>
              </a:xfrm>
              <a:prstGeom prst="rect">
                <a:avLst/>
              </a:prstGeom>
            </p:spPr>
            <p:txBody>
              <a:bodyPr wrap="none">
                <a:spAutoFit/>
                <a:scene3d>
                  <a:camera prst="orthographicFront"/>
                  <a:lightRig rig="threePt" dir="t"/>
                </a:scene3d>
                <a:sp3d contourW="12700"/>
              </a:bodyPr>
              <a:lstStyle/>
              <a:p>
                <a:pPr lvl="0">
                  <a:defRPr sz="1800">
                    <a:solidFill>
                      <a:srgbClr val="000000"/>
                    </a:solidFill>
                    <a:uFillTx/>
                  </a:defRPr>
                </a:pPr>
                <a:r>
                  <a:rPr lang="zh-CN" altLang="en-US" sz="1600" dirty="0" smtClean="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规划一</a:t>
                </a:r>
                <a:endParaRPr lang="zh-CN" altLang="en-US" sz="1600" dirty="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endParaRPr>
              </a:p>
            </p:txBody>
          </p:sp>
        </p:grpSp>
        <p:grpSp>
          <p:nvGrpSpPr>
            <p:cNvPr id="27" name="组合 26"/>
            <p:cNvGrpSpPr/>
            <p:nvPr/>
          </p:nvGrpSpPr>
          <p:grpSpPr>
            <a:xfrm>
              <a:off x="6220807" y="2439326"/>
              <a:ext cx="876840" cy="813802"/>
              <a:chOff x="6220807" y="2439326"/>
              <a:chExt cx="876840" cy="813802"/>
            </a:xfrm>
          </p:grpSpPr>
          <p:grpSp>
            <p:nvGrpSpPr>
              <p:cNvPr id="51" name="组合 50"/>
              <p:cNvGrpSpPr/>
              <p:nvPr/>
            </p:nvGrpSpPr>
            <p:grpSpPr>
              <a:xfrm>
                <a:off x="6438208" y="2439326"/>
                <a:ext cx="373402" cy="357114"/>
                <a:chOff x="6042259" y="5362013"/>
                <a:chExt cx="464982" cy="444699"/>
              </a:xfrm>
              <a:solidFill>
                <a:schemeClr val="bg1"/>
              </a:solidFill>
            </p:grpSpPr>
            <p:sp>
              <p:nvSpPr>
                <p:cNvPr id="53" name="Freeform 25"/>
                <p:cNvSpPr/>
                <p:nvPr/>
              </p:nvSpPr>
              <p:spPr bwMode="auto">
                <a:xfrm>
                  <a:off x="6212692" y="5681688"/>
                  <a:ext cx="125025" cy="125024"/>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scene3d>
                    <a:camera prst="orthographicFront"/>
                    <a:lightRig rig="threePt" dir="t"/>
                  </a:scene3d>
                  <a:sp3d contourW="12700"/>
                </a:bodyPr>
                <a:lstStyle/>
                <a:p>
                  <a:endParaRPr lang="zh-CN" altLang="en-US">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4" name="任意多边形 53"/>
                <p:cNvSpPr>
                  <a:spLocks noChangeArrowheads="1"/>
                </p:cNvSpPr>
                <p:nvPr/>
              </p:nvSpPr>
              <p:spPr bwMode="auto">
                <a:xfrm>
                  <a:off x="6042259" y="5362013"/>
                  <a:ext cx="464982" cy="338443"/>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scene3d>
                    <a:camera prst="orthographicFront"/>
                    <a:lightRig rig="threePt" dir="t"/>
                  </a:scene3d>
                  <a:sp3d contourW="12700"/>
                </a:bodyPr>
                <a:lstStyle/>
                <a:p>
                  <a:endParaRPr lang="zh-CN" altLang="en-US">
                    <a:solidFill>
                      <a:prstClr val="black"/>
                    </a:solidFill>
                    <a:latin typeface="微软雅黑" panose="020B0503020204020204" pitchFamily="34" charset="-122"/>
                    <a:ea typeface="微软雅黑" panose="020B0503020204020204" pitchFamily="34" charset="-122"/>
                    <a:cs typeface="+mn-ea"/>
                    <a:sym typeface="+mn-lt"/>
                  </a:endParaRPr>
                </a:p>
              </p:txBody>
            </p:sp>
          </p:grpSp>
          <p:sp>
            <p:nvSpPr>
              <p:cNvPr id="52" name="矩形 51"/>
              <p:cNvSpPr/>
              <p:nvPr/>
            </p:nvSpPr>
            <p:spPr>
              <a:xfrm>
                <a:off x="6220807" y="2882157"/>
                <a:ext cx="876840" cy="370971"/>
              </a:xfrm>
              <a:prstGeom prst="rect">
                <a:avLst/>
              </a:prstGeom>
            </p:spPr>
            <p:txBody>
              <a:bodyPr wrap="none">
                <a:spAutoFit/>
                <a:scene3d>
                  <a:camera prst="orthographicFront"/>
                  <a:lightRig rig="threePt" dir="t"/>
                </a:scene3d>
                <a:sp3d contourW="12700"/>
              </a:bodyPr>
              <a:lstStyle/>
              <a:p>
                <a:pPr lvl="0">
                  <a:defRPr sz="1800">
                    <a:solidFill>
                      <a:srgbClr val="000000"/>
                    </a:solidFill>
                    <a:uFillTx/>
                  </a:defRPr>
                </a:pPr>
                <a:r>
                  <a:rPr lang="zh-CN" altLang="en-US" sz="1600" dirty="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规划二</a:t>
                </a:r>
              </a:p>
            </p:txBody>
          </p:sp>
        </p:grpSp>
        <p:grpSp>
          <p:nvGrpSpPr>
            <p:cNvPr id="28" name="组合 27"/>
            <p:cNvGrpSpPr/>
            <p:nvPr/>
          </p:nvGrpSpPr>
          <p:grpSpPr>
            <a:xfrm>
              <a:off x="5128226" y="3625488"/>
              <a:ext cx="876840" cy="882981"/>
              <a:chOff x="5128226" y="3625488"/>
              <a:chExt cx="876840" cy="882981"/>
            </a:xfrm>
          </p:grpSpPr>
          <p:grpSp>
            <p:nvGrpSpPr>
              <p:cNvPr id="44" name="Group 18"/>
              <p:cNvGrpSpPr>
                <a:grpSpLocks noChangeAspect="1"/>
              </p:cNvGrpSpPr>
              <p:nvPr/>
            </p:nvGrpSpPr>
            <p:grpSpPr bwMode="auto">
              <a:xfrm>
                <a:off x="5355142" y="3625488"/>
                <a:ext cx="385124" cy="333775"/>
                <a:chOff x="3525" y="1887"/>
                <a:chExt cx="630" cy="546"/>
              </a:xfrm>
              <a:solidFill>
                <a:schemeClr val="bg1"/>
              </a:solidFill>
              <a:effectLst/>
            </p:grpSpPr>
            <p:sp>
              <p:nvSpPr>
                <p:cNvPr id="46"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scene3d>
                    <a:camera prst="orthographicFront"/>
                    <a:lightRig rig="threePt" dir="t"/>
                  </a:scene3d>
                  <a:sp3d contourW="12700"/>
                </a:bodyPr>
                <a:lstStyle/>
                <a:p>
                  <a:endParaRPr lang="zh-CN" altLang="en-US" sz="200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7"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scene3d>
                    <a:camera prst="orthographicFront"/>
                    <a:lightRig rig="threePt" dir="t"/>
                  </a:scene3d>
                  <a:sp3d contourW="12700"/>
                </a:bodyPr>
                <a:lstStyle/>
                <a:p>
                  <a:endParaRPr lang="zh-CN" altLang="en-US" sz="200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8"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scene3d>
                    <a:camera prst="orthographicFront"/>
                    <a:lightRig rig="threePt" dir="t"/>
                  </a:scene3d>
                  <a:sp3d contourW="12700"/>
                </a:bodyPr>
                <a:lstStyle/>
                <a:p>
                  <a:endParaRPr lang="zh-CN" altLang="en-US" sz="200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9"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scene3d>
                    <a:camera prst="orthographicFront"/>
                    <a:lightRig rig="threePt" dir="t"/>
                  </a:scene3d>
                  <a:sp3d contourW="12700"/>
                </a:bodyPr>
                <a:lstStyle/>
                <a:p>
                  <a:endParaRPr lang="zh-CN" altLang="en-US" sz="2000">
                    <a:solidFill>
                      <a:prstClr val="black"/>
                    </a:solidFill>
                    <a:latin typeface="微软雅黑" panose="020B0503020204020204" pitchFamily="34" charset="-122"/>
                    <a:ea typeface="微软雅黑" panose="020B0503020204020204" pitchFamily="34" charset="-122"/>
                    <a:cs typeface="+mn-ea"/>
                    <a:sym typeface="+mn-lt"/>
                  </a:endParaRPr>
                </a:p>
              </p:txBody>
            </p:sp>
          </p:grpSp>
          <p:sp>
            <p:nvSpPr>
              <p:cNvPr id="45" name="矩形 44"/>
              <p:cNvSpPr/>
              <p:nvPr/>
            </p:nvSpPr>
            <p:spPr>
              <a:xfrm>
                <a:off x="5128226" y="4137498"/>
                <a:ext cx="876840" cy="370971"/>
              </a:xfrm>
              <a:prstGeom prst="rect">
                <a:avLst/>
              </a:prstGeom>
            </p:spPr>
            <p:txBody>
              <a:bodyPr wrap="none">
                <a:spAutoFit/>
                <a:scene3d>
                  <a:camera prst="orthographicFront"/>
                  <a:lightRig rig="threePt" dir="t"/>
                </a:scene3d>
                <a:sp3d contourW="12700"/>
              </a:bodyPr>
              <a:lstStyle/>
              <a:p>
                <a:pPr lvl="0">
                  <a:defRPr sz="1800">
                    <a:solidFill>
                      <a:srgbClr val="000000"/>
                    </a:solidFill>
                    <a:uFillTx/>
                  </a:defRPr>
                </a:pPr>
                <a:r>
                  <a:rPr lang="zh-CN" altLang="en-US" sz="1600" dirty="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规划三</a:t>
                </a:r>
              </a:p>
            </p:txBody>
          </p:sp>
        </p:grpSp>
        <p:grpSp>
          <p:nvGrpSpPr>
            <p:cNvPr id="29" name="组合 28"/>
            <p:cNvGrpSpPr/>
            <p:nvPr/>
          </p:nvGrpSpPr>
          <p:grpSpPr>
            <a:xfrm>
              <a:off x="6525001" y="4399738"/>
              <a:ext cx="876840" cy="900468"/>
              <a:chOff x="6525001" y="4399738"/>
              <a:chExt cx="876840" cy="900468"/>
            </a:xfrm>
          </p:grpSpPr>
          <p:sp>
            <p:nvSpPr>
              <p:cNvPr id="42" name="Freeform 18"/>
              <p:cNvSpPr>
                <a:spLocks noEditPoints="1"/>
              </p:cNvSpPr>
              <p:nvPr/>
            </p:nvSpPr>
            <p:spPr bwMode="auto">
              <a:xfrm>
                <a:off x="6739622" y="4399738"/>
                <a:ext cx="371762" cy="370579"/>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bg1"/>
              </a:solidFill>
              <a:ln>
                <a:noFill/>
              </a:ln>
              <a:effectLst/>
            </p:spPr>
            <p:txBody>
              <a:bodyPr vert="horz" wrap="square" lIns="91440" tIns="45720" rIns="91440" bIns="45720" numCol="1" anchor="t" anchorCtr="0" compatLnSpc="1">
                <a:scene3d>
                  <a:camera prst="orthographicFront"/>
                  <a:lightRig rig="threePt" dir="t"/>
                </a:scene3d>
                <a:sp3d contourW="12700"/>
              </a:bodyPr>
              <a:lstStyle/>
              <a:p>
                <a:endParaRPr lang="zh-CN" altLang="en-US">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a:off x="6525001" y="4929235"/>
                <a:ext cx="876840" cy="370971"/>
              </a:xfrm>
              <a:prstGeom prst="rect">
                <a:avLst/>
              </a:prstGeom>
            </p:spPr>
            <p:txBody>
              <a:bodyPr wrap="none">
                <a:spAutoFit/>
                <a:scene3d>
                  <a:camera prst="orthographicFront"/>
                  <a:lightRig rig="threePt" dir="t"/>
                </a:scene3d>
                <a:sp3d contourW="12700"/>
              </a:bodyPr>
              <a:lstStyle/>
              <a:p>
                <a:pPr lvl="0">
                  <a:defRPr sz="1800">
                    <a:solidFill>
                      <a:srgbClr val="000000"/>
                    </a:solidFill>
                    <a:uFillTx/>
                  </a:defRPr>
                </a:pPr>
                <a:r>
                  <a:rPr lang="zh-CN" altLang="en-US" sz="1600" dirty="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规划四</a:t>
                </a:r>
              </a:p>
            </p:txBody>
          </p:sp>
        </p:grpSp>
        <p:grpSp>
          <p:nvGrpSpPr>
            <p:cNvPr id="30" name="组合 29"/>
            <p:cNvGrpSpPr/>
            <p:nvPr/>
          </p:nvGrpSpPr>
          <p:grpSpPr>
            <a:xfrm>
              <a:off x="4148811" y="3017711"/>
              <a:ext cx="818428" cy="565449"/>
              <a:chOff x="4148811" y="3017711"/>
              <a:chExt cx="818428" cy="565449"/>
            </a:xfrm>
          </p:grpSpPr>
          <p:sp>
            <p:nvSpPr>
              <p:cNvPr id="40" name="Oval 13"/>
              <p:cNvSpPr>
                <a:spLocks noChangeArrowheads="1"/>
              </p:cNvSpPr>
              <p:nvPr/>
            </p:nvSpPr>
            <p:spPr bwMode="auto">
              <a:xfrm>
                <a:off x="4279333" y="3017711"/>
                <a:ext cx="563949" cy="5654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1" name="矩形 40"/>
              <p:cNvSpPr/>
              <p:nvPr/>
            </p:nvSpPr>
            <p:spPr>
              <a:xfrm>
                <a:off x="4148811" y="3085731"/>
                <a:ext cx="818428" cy="438421"/>
              </a:xfrm>
              <a:prstGeom prst="rect">
                <a:avLst/>
              </a:prstGeom>
            </p:spPr>
            <p:txBody>
              <a:bodyPr wrap="square">
                <a:spAutoFit/>
                <a:scene3d>
                  <a:camera prst="orthographicFront"/>
                  <a:lightRig rig="threePt" dir="t"/>
                </a:scene3d>
                <a:sp3d contourW="12700"/>
              </a:bodyPr>
              <a:lstStyle/>
              <a:p>
                <a:pPr algn="ctr"/>
                <a:r>
                  <a:rPr lang="en-US" altLang="zh-CN" sz="2000" dirty="0" smtClean="0">
                    <a:solidFill>
                      <a:schemeClr val="bg2">
                        <a:lumMod val="25000"/>
                      </a:schemeClr>
                    </a:solidFill>
                    <a:latin typeface="微软雅黑" panose="020B0503020204020204" pitchFamily="34" charset="-122"/>
                    <a:ea typeface="微软雅黑" panose="020B0503020204020204" pitchFamily="34" charset="-122"/>
                    <a:cs typeface="+mn-ea"/>
                    <a:sym typeface="+mn-lt"/>
                  </a:rPr>
                  <a:t>01</a:t>
                </a:r>
                <a:endParaRPr lang="zh-CN" altLang="en-US" sz="2000" dirty="0">
                  <a:solidFill>
                    <a:schemeClr val="bg2">
                      <a:lumMod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1" name="组合 30"/>
            <p:cNvGrpSpPr/>
            <p:nvPr/>
          </p:nvGrpSpPr>
          <p:grpSpPr>
            <a:xfrm>
              <a:off x="6939419" y="3435437"/>
              <a:ext cx="818428" cy="563949"/>
              <a:chOff x="6939419" y="3435437"/>
              <a:chExt cx="818428" cy="563949"/>
            </a:xfrm>
          </p:grpSpPr>
          <p:sp>
            <p:nvSpPr>
              <p:cNvPr id="38" name="Oval 14"/>
              <p:cNvSpPr>
                <a:spLocks noChangeArrowheads="1"/>
              </p:cNvSpPr>
              <p:nvPr/>
            </p:nvSpPr>
            <p:spPr bwMode="auto">
              <a:xfrm>
                <a:off x="7061833" y="3435437"/>
                <a:ext cx="563949" cy="5639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9" name="矩形 38"/>
              <p:cNvSpPr/>
              <p:nvPr/>
            </p:nvSpPr>
            <p:spPr>
              <a:xfrm>
                <a:off x="6939419" y="3500096"/>
                <a:ext cx="818428" cy="438421"/>
              </a:xfrm>
              <a:prstGeom prst="rect">
                <a:avLst/>
              </a:prstGeom>
            </p:spPr>
            <p:txBody>
              <a:bodyPr wrap="square">
                <a:spAutoFit/>
                <a:scene3d>
                  <a:camera prst="orthographicFront"/>
                  <a:lightRig rig="threePt" dir="t"/>
                </a:scene3d>
                <a:sp3d contourW="12700"/>
              </a:bodyPr>
              <a:lstStyle/>
              <a:p>
                <a:pPr algn="ctr"/>
                <a:r>
                  <a:rPr lang="en-US" altLang="zh-CN" sz="2000" dirty="0" smtClean="0">
                    <a:solidFill>
                      <a:schemeClr val="bg2">
                        <a:lumMod val="25000"/>
                      </a:schemeClr>
                    </a:solidFill>
                    <a:latin typeface="微软雅黑" panose="020B0503020204020204" pitchFamily="34" charset="-122"/>
                    <a:ea typeface="微软雅黑" panose="020B0503020204020204" pitchFamily="34" charset="-122"/>
                    <a:cs typeface="+mn-ea"/>
                    <a:sym typeface="+mn-lt"/>
                  </a:rPr>
                  <a:t>02</a:t>
                </a:r>
                <a:endParaRPr lang="zh-CN" altLang="en-US" sz="2000" dirty="0">
                  <a:solidFill>
                    <a:schemeClr val="bg2">
                      <a:lumMod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2" name="组合 31"/>
            <p:cNvGrpSpPr/>
            <p:nvPr/>
          </p:nvGrpSpPr>
          <p:grpSpPr>
            <a:xfrm>
              <a:off x="5034612" y="5000927"/>
              <a:ext cx="818428" cy="563949"/>
              <a:chOff x="5034612" y="5000927"/>
              <a:chExt cx="818428" cy="563949"/>
            </a:xfrm>
          </p:grpSpPr>
          <p:sp>
            <p:nvSpPr>
              <p:cNvPr id="36" name="Oval 15"/>
              <p:cNvSpPr>
                <a:spLocks noChangeArrowheads="1"/>
              </p:cNvSpPr>
              <p:nvPr/>
            </p:nvSpPr>
            <p:spPr bwMode="auto">
              <a:xfrm>
                <a:off x="5157178" y="5000927"/>
                <a:ext cx="563949" cy="5639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034612" y="5057292"/>
                <a:ext cx="818428" cy="438421"/>
              </a:xfrm>
              <a:prstGeom prst="rect">
                <a:avLst/>
              </a:prstGeom>
            </p:spPr>
            <p:txBody>
              <a:bodyPr wrap="square">
                <a:spAutoFit/>
                <a:scene3d>
                  <a:camera prst="orthographicFront"/>
                  <a:lightRig rig="threePt" dir="t"/>
                </a:scene3d>
                <a:sp3d contourW="12700"/>
              </a:bodyPr>
              <a:lstStyle/>
              <a:p>
                <a:pPr algn="ctr"/>
                <a:r>
                  <a:rPr lang="en-US" altLang="zh-CN" sz="2000" dirty="0" smtClean="0">
                    <a:solidFill>
                      <a:schemeClr val="bg2">
                        <a:lumMod val="25000"/>
                      </a:schemeClr>
                    </a:solidFill>
                    <a:latin typeface="微软雅黑" panose="020B0503020204020204" pitchFamily="34" charset="-122"/>
                    <a:ea typeface="微软雅黑" panose="020B0503020204020204" pitchFamily="34" charset="-122"/>
                    <a:cs typeface="+mn-ea"/>
                    <a:sym typeface="+mn-lt"/>
                  </a:rPr>
                  <a:t>03</a:t>
                </a:r>
                <a:endParaRPr lang="zh-CN" altLang="en-US" sz="2000" dirty="0">
                  <a:solidFill>
                    <a:schemeClr val="bg2">
                      <a:lumMod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3" name="组合 32"/>
            <p:cNvGrpSpPr/>
            <p:nvPr/>
          </p:nvGrpSpPr>
          <p:grpSpPr>
            <a:xfrm>
              <a:off x="7244451" y="5513002"/>
              <a:ext cx="818428" cy="563949"/>
              <a:chOff x="7244451" y="5513002"/>
              <a:chExt cx="818428" cy="563949"/>
            </a:xfrm>
          </p:grpSpPr>
          <p:sp>
            <p:nvSpPr>
              <p:cNvPr id="34" name="Oval 16"/>
              <p:cNvSpPr>
                <a:spLocks noChangeArrowheads="1"/>
              </p:cNvSpPr>
              <p:nvPr/>
            </p:nvSpPr>
            <p:spPr bwMode="auto">
              <a:xfrm>
                <a:off x="7358525" y="5513002"/>
                <a:ext cx="562449" cy="5639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7244451" y="5579698"/>
                <a:ext cx="818428" cy="438421"/>
              </a:xfrm>
              <a:prstGeom prst="rect">
                <a:avLst/>
              </a:prstGeom>
            </p:spPr>
            <p:txBody>
              <a:bodyPr wrap="square">
                <a:spAutoFit/>
                <a:scene3d>
                  <a:camera prst="orthographicFront"/>
                  <a:lightRig rig="threePt" dir="t"/>
                </a:scene3d>
                <a:sp3d contourW="12700"/>
              </a:bodyPr>
              <a:lstStyle/>
              <a:p>
                <a:pPr algn="ctr"/>
                <a:r>
                  <a:rPr lang="en-US" altLang="zh-CN" sz="2000" dirty="0" smtClean="0">
                    <a:solidFill>
                      <a:schemeClr val="bg2">
                        <a:lumMod val="25000"/>
                      </a:schemeClr>
                    </a:solidFill>
                    <a:latin typeface="微软雅黑" panose="020B0503020204020204" pitchFamily="34" charset="-122"/>
                    <a:ea typeface="微软雅黑" panose="020B0503020204020204" pitchFamily="34" charset="-122"/>
                    <a:cs typeface="+mn-ea"/>
                    <a:sym typeface="+mn-lt"/>
                  </a:rPr>
                  <a:t>04</a:t>
                </a:r>
                <a:endParaRPr lang="zh-CN" altLang="en-US" sz="2000" dirty="0">
                  <a:solidFill>
                    <a:schemeClr val="bg2">
                      <a:lumMod val="25000"/>
                    </a:schemeClr>
                  </a:solidFill>
                  <a:latin typeface="微软雅黑" panose="020B0503020204020204" pitchFamily="34" charset="-122"/>
                  <a:ea typeface="微软雅黑" panose="020B0503020204020204" pitchFamily="34" charset="-122"/>
                  <a:cs typeface="+mn-ea"/>
                  <a:sym typeface="+mn-lt"/>
                </a:endParaRPr>
              </a:p>
            </p:txBody>
          </p:sp>
        </p:grpSp>
      </p:grpSp>
      <p:sp>
        <p:nvSpPr>
          <p:cNvPr id="71" name="矩形 70"/>
          <p:cNvSpPr/>
          <p:nvPr/>
        </p:nvSpPr>
        <p:spPr>
          <a:xfrm>
            <a:off x="0" y="289952"/>
            <a:ext cx="2552131" cy="400110"/>
          </a:xfrm>
          <a:prstGeom prst="rect">
            <a:avLst/>
          </a:prstGeom>
          <a:solidFill>
            <a:srgbClr val="8FC7FF"/>
          </a:solid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mn-lt"/>
              </a:rPr>
              <a:t>目 标 规 划</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72" name="组合 71"/>
          <p:cNvGrpSpPr/>
          <p:nvPr/>
        </p:nvGrpSpPr>
        <p:grpSpPr>
          <a:xfrm>
            <a:off x="8527312" y="2344247"/>
            <a:ext cx="2863165" cy="1003749"/>
            <a:chOff x="874713" y="3431193"/>
            <a:chExt cx="2579714" cy="1003749"/>
          </a:xfrm>
        </p:grpSpPr>
        <p:sp>
          <p:nvSpPr>
            <p:cNvPr id="73" name="矩形 72"/>
            <p:cNvSpPr/>
            <p:nvPr/>
          </p:nvSpPr>
          <p:spPr>
            <a:xfrm>
              <a:off x="874713" y="3677812"/>
              <a:ext cx="2579714"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用户可以在投影仪或者计算机上进行演示也可以将演示文稿打印出来制作成胶片以便应用到更广泛的领域中</a:t>
              </a:r>
            </a:p>
          </p:txBody>
        </p:sp>
        <p:sp>
          <p:nvSpPr>
            <p:cNvPr id="74" name="矩形 73"/>
            <p:cNvSpPr/>
            <p:nvPr/>
          </p:nvSpPr>
          <p:spPr>
            <a:xfrm>
              <a:off x="874713" y="3431193"/>
              <a:ext cx="2241974" cy="3877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标题文字添加</a:t>
              </a:r>
            </a:p>
          </p:txBody>
        </p:sp>
      </p:grpSp>
      <p:grpSp>
        <p:nvGrpSpPr>
          <p:cNvPr id="76" name="组合 75"/>
          <p:cNvGrpSpPr/>
          <p:nvPr/>
        </p:nvGrpSpPr>
        <p:grpSpPr>
          <a:xfrm>
            <a:off x="8527312" y="4172799"/>
            <a:ext cx="2863165" cy="1109754"/>
            <a:chOff x="874713" y="3325188"/>
            <a:chExt cx="2579714" cy="1109754"/>
          </a:xfrm>
        </p:grpSpPr>
        <p:sp>
          <p:nvSpPr>
            <p:cNvPr id="77" name="矩形 76"/>
            <p:cNvSpPr/>
            <p:nvPr/>
          </p:nvSpPr>
          <p:spPr>
            <a:xfrm>
              <a:off x="874713" y="3677812"/>
              <a:ext cx="2579714"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用户可以在投影仪或者计算机上进行演示也可以将演示文稿打印出来制作成胶片以便应用到更广泛的领域中</a:t>
              </a:r>
            </a:p>
          </p:txBody>
        </p:sp>
        <p:sp>
          <p:nvSpPr>
            <p:cNvPr id="78" name="矩形 77"/>
            <p:cNvSpPr/>
            <p:nvPr/>
          </p:nvSpPr>
          <p:spPr>
            <a:xfrm>
              <a:off x="874713" y="3325188"/>
              <a:ext cx="2241974" cy="3877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标题文字添加</a:t>
              </a:r>
            </a:p>
          </p:txBody>
        </p:sp>
      </p:grpSp>
      <p:grpSp>
        <p:nvGrpSpPr>
          <p:cNvPr id="79" name="组合 78"/>
          <p:cNvGrpSpPr/>
          <p:nvPr/>
        </p:nvGrpSpPr>
        <p:grpSpPr>
          <a:xfrm>
            <a:off x="826568" y="2325875"/>
            <a:ext cx="2866215" cy="1028946"/>
            <a:chOff x="874713" y="3405996"/>
            <a:chExt cx="2582462" cy="1028946"/>
          </a:xfrm>
        </p:grpSpPr>
        <p:sp>
          <p:nvSpPr>
            <p:cNvPr id="80" name="矩形 79"/>
            <p:cNvSpPr/>
            <p:nvPr/>
          </p:nvSpPr>
          <p:spPr>
            <a:xfrm>
              <a:off x="874713" y="3677812"/>
              <a:ext cx="2582462"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用户可以在投影仪或者计算机上进行演示也可以将演示文稿打印出来制作成胶片以便应用到更广泛的领域中</a:t>
              </a:r>
            </a:p>
          </p:txBody>
        </p:sp>
        <p:sp>
          <p:nvSpPr>
            <p:cNvPr id="81" name="矩形 80"/>
            <p:cNvSpPr/>
            <p:nvPr/>
          </p:nvSpPr>
          <p:spPr>
            <a:xfrm>
              <a:off x="900522" y="3405996"/>
              <a:ext cx="2241974" cy="3877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标题文字添加</a:t>
              </a:r>
            </a:p>
          </p:txBody>
        </p:sp>
      </p:grpSp>
      <p:grpSp>
        <p:nvGrpSpPr>
          <p:cNvPr id="82" name="组合 81"/>
          <p:cNvGrpSpPr/>
          <p:nvPr/>
        </p:nvGrpSpPr>
        <p:grpSpPr>
          <a:xfrm>
            <a:off x="825026" y="4013425"/>
            <a:ext cx="2867544" cy="1024380"/>
            <a:chOff x="874713" y="3410562"/>
            <a:chExt cx="2583659" cy="1024380"/>
          </a:xfrm>
        </p:grpSpPr>
        <p:sp>
          <p:nvSpPr>
            <p:cNvPr id="83" name="矩形 82"/>
            <p:cNvSpPr/>
            <p:nvPr/>
          </p:nvSpPr>
          <p:spPr>
            <a:xfrm>
              <a:off x="874713" y="3677812"/>
              <a:ext cx="258365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用户可以在投影仪或者计算机上进行演示也可以将演示文稿打印出来制作成胶片以便应用到更广泛的领域中</a:t>
              </a:r>
            </a:p>
          </p:txBody>
        </p:sp>
        <p:sp>
          <p:nvSpPr>
            <p:cNvPr id="84" name="矩形 83"/>
            <p:cNvSpPr/>
            <p:nvPr/>
          </p:nvSpPr>
          <p:spPr>
            <a:xfrm>
              <a:off x="884626" y="3410562"/>
              <a:ext cx="2241974" cy="3877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1000" fill="hold"/>
                                        <p:tgtEl>
                                          <p:spTgt spid="79"/>
                                        </p:tgtEl>
                                        <p:attrNameLst>
                                          <p:attrName>ppt_w</p:attrName>
                                        </p:attrNameLst>
                                      </p:cBhvr>
                                      <p:tavLst>
                                        <p:tav tm="0">
                                          <p:val>
                                            <p:fltVal val="0"/>
                                          </p:val>
                                        </p:tav>
                                        <p:tav tm="100000">
                                          <p:val>
                                            <p:strVal val="#ppt_w"/>
                                          </p:val>
                                        </p:tav>
                                      </p:tavLst>
                                    </p:anim>
                                    <p:anim calcmode="lin" valueType="num">
                                      <p:cBhvr>
                                        <p:cTn id="18" dur="1000" fill="hold"/>
                                        <p:tgtEl>
                                          <p:spTgt spid="79"/>
                                        </p:tgtEl>
                                        <p:attrNameLst>
                                          <p:attrName>ppt_h</p:attrName>
                                        </p:attrNameLst>
                                      </p:cBhvr>
                                      <p:tavLst>
                                        <p:tav tm="0">
                                          <p:val>
                                            <p:fltVal val="0"/>
                                          </p:val>
                                        </p:tav>
                                        <p:tav tm="100000">
                                          <p:val>
                                            <p:strVal val="#ppt_h"/>
                                          </p:val>
                                        </p:tav>
                                      </p:tavLst>
                                    </p:anim>
                                    <p:anim calcmode="lin" valueType="num">
                                      <p:cBhvr>
                                        <p:cTn id="19" dur="1000" fill="hold"/>
                                        <p:tgtEl>
                                          <p:spTgt spid="79"/>
                                        </p:tgtEl>
                                        <p:attrNameLst>
                                          <p:attrName>style.rotation</p:attrName>
                                        </p:attrNameLst>
                                      </p:cBhvr>
                                      <p:tavLst>
                                        <p:tav tm="0">
                                          <p:val>
                                            <p:fltVal val="90"/>
                                          </p:val>
                                        </p:tav>
                                        <p:tav tm="100000">
                                          <p:val>
                                            <p:fltVal val="0"/>
                                          </p:val>
                                        </p:tav>
                                      </p:tavLst>
                                    </p:anim>
                                    <p:animEffect transition="in" filter="fade">
                                      <p:cBhvr>
                                        <p:cTn id="20" dur="1000"/>
                                        <p:tgtEl>
                                          <p:spTgt spid="79"/>
                                        </p:tgtEl>
                                      </p:cBhvr>
                                    </p:animEffect>
                                  </p:childTnLst>
                                </p:cTn>
                              </p:par>
                              <p:par>
                                <p:cTn id="21" presetID="31" presetClass="entr" presetSubtype="0" fill="hold" nodeType="with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p:cTn id="23" dur="1000" fill="hold"/>
                                        <p:tgtEl>
                                          <p:spTgt spid="82"/>
                                        </p:tgtEl>
                                        <p:attrNameLst>
                                          <p:attrName>ppt_w</p:attrName>
                                        </p:attrNameLst>
                                      </p:cBhvr>
                                      <p:tavLst>
                                        <p:tav tm="0">
                                          <p:val>
                                            <p:fltVal val="0"/>
                                          </p:val>
                                        </p:tav>
                                        <p:tav tm="100000">
                                          <p:val>
                                            <p:strVal val="#ppt_w"/>
                                          </p:val>
                                        </p:tav>
                                      </p:tavLst>
                                    </p:anim>
                                    <p:anim calcmode="lin" valueType="num">
                                      <p:cBhvr>
                                        <p:cTn id="24" dur="1000" fill="hold"/>
                                        <p:tgtEl>
                                          <p:spTgt spid="82"/>
                                        </p:tgtEl>
                                        <p:attrNameLst>
                                          <p:attrName>ppt_h</p:attrName>
                                        </p:attrNameLst>
                                      </p:cBhvr>
                                      <p:tavLst>
                                        <p:tav tm="0">
                                          <p:val>
                                            <p:fltVal val="0"/>
                                          </p:val>
                                        </p:tav>
                                        <p:tav tm="100000">
                                          <p:val>
                                            <p:strVal val="#ppt_h"/>
                                          </p:val>
                                        </p:tav>
                                      </p:tavLst>
                                    </p:anim>
                                    <p:anim calcmode="lin" valueType="num">
                                      <p:cBhvr>
                                        <p:cTn id="25" dur="1000" fill="hold"/>
                                        <p:tgtEl>
                                          <p:spTgt spid="82"/>
                                        </p:tgtEl>
                                        <p:attrNameLst>
                                          <p:attrName>style.rotation</p:attrName>
                                        </p:attrNameLst>
                                      </p:cBhvr>
                                      <p:tavLst>
                                        <p:tav tm="0">
                                          <p:val>
                                            <p:fltVal val="90"/>
                                          </p:val>
                                        </p:tav>
                                        <p:tav tm="100000">
                                          <p:val>
                                            <p:fltVal val="0"/>
                                          </p:val>
                                        </p:tav>
                                      </p:tavLst>
                                    </p:anim>
                                    <p:animEffect transition="in" filter="fade">
                                      <p:cBhvr>
                                        <p:cTn id="26" dur="1000"/>
                                        <p:tgtEl>
                                          <p:spTgt spid="82"/>
                                        </p:tgtEl>
                                      </p:cBhvr>
                                    </p:animEffect>
                                  </p:childTnLst>
                                </p:cTn>
                              </p:par>
                              <p:par>
                                <p:cTn id="27" presetID="3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p:cTn id="29" dur="1000" fill="hold"/>
                                        <p:tgtEl>
                                          <p:spTgt spid="72"/>
                                        </p:tgtEl>
                                        <p:attrNameLst>
                                          <p:attrName>ppt_w</p:attrName>
                                        </p:attrNameLst>
                                      </p:cBhvr>
                                      <p:tavLst>
                                        <p:tav tm="0">
                                          <p:val>
                                            <p:fltVal val="0"/>
                                          </p:val>
                                        </p:tav>
                                        <p:tav tm="100000">
                                          <p:val>
                                            <p:strVal val="#ppt_w"/>
                                          </p:val>
                                        </p:tav>
                                      </p:tavLst>
                                    </p:anim>
                                    <p:anim calcmode="lin" valueType="num">
                                      <p:cBhvr>
                                        <p:cTn id="30" dur="1000" fill="hold"/>
                                        <p:tgtEl>
                                          <p:spTgt spid="72"/>
                                        </p:tgtEl>
                                        <p:attrNameLst>
                                          <p:attrName>ppt_h</p:attrName>
                                        </p:attrNameLst>
                                      </p:cBhvr>
                                      <p:tavLst>
                                        <p:tav tm="0">
                                          <p:val>
                                            <p:fltVal val="0"/>
                                          </p:val>
                                        </p:tav>
                                        <p:tav tm="100000">
                                          <p:val>
                                            <p:strVal val="#ppt_h"/>
                                          </p:val>
                                        </p:tav>
                                      </p:tavLst>
                                    </p:anim>
                                    <p:anim calcmode="lin" valueType="num">
                                      <p:cBhvr>
                                        <p:cTn id="31" dur="1000" fill="hold"/>
                                        <p:tgtEl>
                                          <p:spTgt spid="72"/>
                                        </p:tgtEl>
                                        <p:attrNameLst>
                                          <p:attrName>style.rotation</p:attrName>
                                        </p:attrNameLst>
                                      </p:cBhvr>
                                      <p:tavLst>
                                        <p:tav tm="0">
                                          <p:val>
                                            <p:fltVal val="90"/>
                                          </p:val>
                                        </p:tav>
                                        <p:tav tm="100000">
                                          <p:val>
                                            <p:fltVal val="0"/>
                                          </p:val>
                                        </p:tav>
                                      </p:tavLst>
                                    </p:anim>
                                    <p:animEffect transition="in" filter="fade">
                                      <p:cBhvr>
                                        <p:cTn id="32" dur="1000"/>
                                        <p:tgtEl>
                                          <p:spTgt spid="72"/>
                                        </p:tgtEl>
                                      </p:cBhvr>
                                    </p:animEffect>
                                  </p:childTnLst>
                                </p:cTn>
                              </p:par>
                              <p:par>
                                <p:cTn id="33" presetID="3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p:cTn id="35" dur="1000" fill="hold"/>
                                        <p:tgtEl>
                                          <p:spTgt spid="76"/>
                                        </p:tgtEl>
                                        <p:attrNameLst>
                                          <p:attrName>ppt_w</p:attrName>
                                        </p:attrNameLst>
                                      </p:cBhvr>
                                      <p:tavLst>
                                        <p:tav tm="0">
                                          <p:val>
                                            <p:fltVal val="0"/>
                                          </p:val>
                                        </p:tav>
                                        <p:tav tm="100000">
                                          <p:val>
                                            <p:strVal val="#ppt_w"/>
                                          </p:val>
                                        </p:tav>
                                      </p:tavLst>
                                    </p:anim>
                                    <p:anim calcmode="lin" valueType="num">
                                      <p:cBhvr>
                                        <p:cTn id="36" dur="1000" fill="hold"/>
                                        <p:tgtEl>
                                          <p:spTgt spid="76"/>
                                        </p:tgtEl>
                                        <p:attrNameLst>
                                          <p:attrName>ppt_h</p:attrName>
                                        </p:attrNameLst>
                                      </p:cBhvr>
                                      <p:tavLst>
                                        <p:tav tm="0">
                                          <p:val>
                                            <p:fltVal val="0"/>
                                          </p:val>
                                        </p:tav>
                                        <p:tav tm="100000">
                                          <p:val>
                                            <p:strVal val="#ppt_h"/>
                                          </p:val>
                                        </p:tav>
                                      </p:tavLst>
                                    </p:anim>
                                    <p:anim calcmode="lin" valueType="num">
                                      <p:cBhvr>
                                        <p:cTn id="37" dur="1000" fill="hold"/>
                                        <p:tgtEl>
                                          <p:spTgt spid="76"/>
                                        </p:tgtEl>
                                        <p:attrNameLst>
                                          <p:attrName>style.rotation</p:attrName>
                                        </p:attrNameLst>
                                      </p:cBhvr>
                                      <p:tavLst>
                                        <p:tav tm="0">
                                          <p:val>
                                            <p:fltVal val="90"/>
                                          </p:val>
                                        </p:tav>
                                        <p:tav tm="100000">
                                          <p:val>
                                            <p:fltVal val="0"/>
                                          </p:val>
                                        </p:tav>
                                      </p:tavLst>
                                    </p:anim>
                                    <p:animEffect transition="in" filter="fade">
                                      <p:cBhvr>
                                        <p:cTn id="38"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377682" y="1774362"/>
            <a:ext cx="4739417" cy="4793663"/>
            <a:chOff x="3338959" y="1975663"/>
            <a:chExt cx="4739417" cy="4793663"/>
          </a:xfrm>
        </p:grpSpPr>
        <p:grpSp>
          <p:nvGrpSpPr>
            <p:cNvPr id="4" name="组合 3"/>
            <p:cNvGrpSpPr/>
            <p:nvPr/>
          </p:nvGrpSpPr>
          <p:grpSpPr>
            <a:xfrm>
              <a:off x="4008834" y="1975663"/>
              <a:ext cx="3528391" cy="3528391"/>
              <a:chOff x="4008834" y="1975663"/>
              <a:chExt cx="3528391" cy="3528391"/>
            </a:xfrm>
          </p:grpSpPr>
          <p:sp>
            <p:nvSpPr>
              <p:cNvPr id="46" name="任意多边形: 形状 1"/>
              <p:cNvSpPr/>
              <p:nvPr/>
            </p:nvSpPr>
            <p:spPr bwMode="auto">
              <a:xfrm>
                <a:off x="4292995" y="1975663"/>
                <a:ext cx="2960068" cy="804028"/>
              </a:xfrm>
              <a:custGeom>
                <a:avLst/>
                <a:gdLst>
                  <a:gd name="T0" fmla="*/ 6596 w 6596"/>
                  <a:gd name="T1" fmla="*/ 1792 h 1792"/>
                  <a:gd name="T2" fmla="*/ 3296 w 6596"/>
                  <a:gd name="T3" fmla="*/ 8 h 1792"/>
                  <a:gd name="T4" fmla="*/ 3298 w 6596"/>
                  <a:gd name="T5" fmla="*/ 0 h 1792"/>
                  <a:gd name="T6" fmla="*/ 0 w 6596"/>
                  <a:gd name="T7" fmla="*/ 1784 h 1792"/>
                  <a:gd name="T8" fmla="*/ 6592 w 6596"/>
                  <a:gd name="T9" fmla="*/ 1784 h 1792"/>
                  <a:gd name="T10" fmla="*/ 6596 w 6596"/>
                  <a:gd name="T11" fmla="*/ 1792 h 1792"/>
                </a:gdLst>
                <a:ahLst/>
                <a:cxnLst>
                  <a:cxn ang="0">
                    <a:pos x="T0" y="T1"/>
                  </a:cxn>
                  <a:cxn ang="0">
                    <a:pos x="T2" y="T3"/>
                  </a:cxn>
                  <a:cxn ang="0">
                    <a:pos x="T4" y="T5"/>
                  </a:cxn>
                  <a:cxn ang="0">
                    <a:pos x="T6" y="T7"/>
                  </a:cxn>
                  <a:cxn ang="0">
                    <a:pos x="T8" y="T9"/>
                  </a:cxn>
                  <a:cxn ang="0">
                    <a:pos x="T10" y="T11"/>
                  </a:cxn>
                </a:cxnLst>
                <a:rect l="0" t="0" r="r" b="b"/>
                <a:pathLst>
                  <a:path w="6596" h="1792">
                    <a:moveTo>
                      <a:pt x="6596" y="1792"/>
                    </a:moveTo>
                    <a:cubicBezTo>
                      <a:pt x="5895" y="714"/>
                      <a:pt x="4680" y="0"/>
                      <a:pt x="3296" y="8"/>
                    </a:cubicBezTo>
                    <a:lnTo>
                      <a:pt x="3298" y="0"/>
                    </a:lnTo>
                    <a:cubicBezTo>
                      <a:pt x="1916" y="0"/>
                      <a:pt x="700" y="714"/>
                      <a:pt x="0" y="1784"/>
                    </a:cubicBezTo>
                    <a:lnTo>
                      <a:pt x="6592" y="1784"/>
                    </a:lnTo>
                    <a:lnTo>
                      <a:pt x="6596" y="1792"/>
                    </a:lnTo>
                    <a:close/>
                  </a:path>
                </a:pathLst>
              </a:custGeom>
              <a:solidFill>
                <a:srgbClr val="8FC7FF"/>
              </a:solidFill>
              <a:ln w="317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47" name="任意多边形: 形状 2"/>
              <p:cNvSpPr/>
              <p:nvPr/>
            </p:nvSpPr>
            <p:spPr bwMode="auto">
              <a:xfrm>
                <a:off x="4294192" y="4704812"/>
                <a:ext cx="2957675" cy="799242"/>
              </a:xfrm>
              <a:custGeom>
                <a:avLst/>
                <a:gdLst>
                  <a:gd name="T0" fmla="*/ 6592 w 6592"/>
                  <a:gd name="T1" fmla="*/ 5 h 1781"/>
                  <a:gd name="T2" fmla="*/ 0 w 6592"/>
                  <a:gd name="T3" fmla="*/ 5 h 1781"/>
                  <a:gd name="T4" fmla="*/ 7 w 6592"/>
                  <a:gd name="T5" fmla="*/ 0 h 1781"/>
                  <a:gd name="T6" fmla="*/ 3296 w 6592"/>
                  <a:gd name="T7" fmla="*/ 1781 h 1781"/>
                  <a:gd name="T8" fmla="*/ 3298 w 6592"/>
                  <a:gd name="T9" fmla="*/ 1779 h 1781"/>
                  <a:gd name="T10" fmla="*/ 6592 w 6592"/>
                  <a:gd name="T11" fmla="*/ 5 h 1781"/>
                </a:gdLst>
                <a:ahLst/>
                <a:cxnLst>
                  <a:cxn ang="0">
                    <a:pos x="T0" y="T1"/>
                  </a:cxn>
                  <a:cxn ang="0">
                    <a:pos x="T2" y="T3"/>
                  </a:cxn>
                  <a:cxn ang="0">
                    <a:pos x="T4" y="T5"/>
                  </a:cxn>
                  <a:cxn ang="0">
                    <a:pos x="T6" y="T7"/>
                  </a:cxn>
                  <a:cxn ang="0">
                    <a:pos x="T8" y="T9"/>
                  </a:cxn>
                  <a:cxn ang="0">
                    <a:pos x="T10" y="T11"/>
                  </a:cxn>
                </a:cxnLst>
                <a:rect l="0" t="0" r="r" b="b"/>
                <a:pathLst>
                  <a:path w="6592" h="1781">
                    <a:moveTo>
                      <a:pt x="6592" y="5"/>
                    </a:moveTo>
                    <a:lnTo>
                      <a:pt x="0" y="5"/>
                    </a:lnTo>
                    <a:lnTo>
                      <a:pt x="7" y="0"/>
                    </a:lnTo>
                    <a:cubicBezTo>
                      <a:pt x="710" y="1071"/>
                      <a:pt x="1921" y="1779"/>
                      <a:pt x="3296" y="1781"/>
                    </a:cubicBezTo>
                    <a:lnTo>
                      <a:pt x="3298" y="1779"/>
                    </a:lnTo>
                    <a:cubicBezTo>
                      <a:pt x="4674" y="1779"/>
                      <a:pt x="5886" y="1071"/>
                      <a:pt x="6592" y="5"/>
                    </a:cubicBezTo>
                    <a:close/>
                  </a:path>
                </a:pathLst>
              </a:custGeom>
              <a:solidFill>
                <a:srgbClr val="8FC7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48" name="任意多边形: 形状 3"/>
              <p:cNvSpPr/>
              <p:nvPr/>
            </p:nvSpPr>
            <p:spPr bwMode="auto">
              <a:xfrm>
                <a:off x="4010628" y="2883784"/>
                <a:ext cx="3524802" cy="805225"/>
              </a:xfrm>
              <a:custGeom>
                <a:avLst/>
                <a:gdLst>
                  <a:gd name="T0" fmla="*/ 7851 w 7856"/>
                  <a:gd name="T1" fmla="*/ 1796 h 1796"/>
                  <a:gd name="T2" fmla="*/ 7360 w 7856"/>
                  <a:gd name="T3" fmla="*/ 0 h 1796"/>
                  <a:gd name="T4" fmla="*/ 480 w 7856"/>
                  <a:gd name="T5" fmla="*/ 0 h 1796"/>
                  <a:gd name="T6" fmla="*/ 482 w 7856"/>
                  <a:gd name="T7" fmla="*/ 4 h 1796"/>
                  <a:gd name="T8" fmla="*/ 0 w 7856"/>
                  <a:gd name="T9" fmla="*/ 1792 h 1796"/>
                  <a:gd name="T10" fmla="*/ 7856 w 7856"/>
                  <a:gd name="T11" fmla="*/ 1792 h 1796"/>
                  <a:gd name="T12" fmla="*/ 7851 w 7856"/>
                  <a:gd name="T13" fmla="*/ 1796 h 1796"/>
                </a:gdLst>
                <a:ahLst/>
                <a:cxnLst>
                  <a:cxn ang="0">
                    <a:pos x="T0" y="T1"/>
                  </a:cxn>
                  <a:cxn ang="0">
                    <a:pos x="T2" y="T3"/>
                  </a:cxn>
                  <a:cxn ang="0">
                    <a:pos x="T4" y="T5"/>
                  </a:cxn>
                  <a:cxn ang="0">
                    <a:pos x="T6" y="T7"/>
                  </a:cxn>
                  <a:cxn ang="0">
                    <a:pos x="T8" y="T9"/>
                  </a:cxn>
                  <a:cxn ang="0">
                    <a:pos x="T10" y="T11"/>
                  </a:cxn>
                  <a:cxn ang="0">
                    <a:pos x="T12" y="T13"/>
                  </a:cxn>
                </a:cxnLst>
                <a:rect l="0" t="0" r="r" b="b"/>
                <a:pathLst>
                  <a:path w="7856" h="1796">
                    <a:moveTo>
                      <a:pt x="7851" y="1796"/>
                    </a:moveTo>
                    <a:cubicBezTo>
                      <a:pt x="7833" y="1147"/>
                      <a:pt x="7657" y="537"/>
                      <a:pt x="7360" y="0"/>
                    </a:cubicBezTo>
                    <a:lnTo>
                      <a:pt x="480" y="0"/>
                    </a:lnTo>
                    <a:lnTo>
                      <a:pt x="482" y="4"/>
                    </a:lnTo>
                    <a:cubicBezTo>
                      <a:pt x="186" y="537"/>
                      <a:pt x="11" y="1147"/>
                      <a:pt x="0" y="1792"/>
                    </a:cubicBezTo>
                    <a:lnTo>
                      <a:pt x="7856" y="1792"/>
                    </a:lnTo>
                    <a:lnTo>
                      <a:pt x="7851" y="1796"/>
                    </a:lnTo>
                    <a:close/>
                  </a:path>
                </a:pathLst>
              </a:custGeom>
              <a:solidFill>
                <a:srgbClr val="8FC7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49" name="任意多边形: 形状 4"/>
              <p:cNvSpPr/>
              <p:nvPr/>
            </p:nvSpPr>
            <p:spPr bwMode="auto">
              <a:xfrm>
                <a:off x="4008834" y="3795494"/>
                <a:ext cx="3528391" cy="805225"/>
              </a:xfrm>
              <a:custGeom>
                <a:avLst/>
                <a:gdLst>
                  <a:gd name="T0" fmla="*/ 7863 w 7863"/>
                  <a:gd name="T1" fmla="*/ 1 h 1795"/>
                  <a:gd name="T2" fmla="*/ 7 w 7863"/>
                  <a:gd name="T3" fmla="*/ 1 h 1795"/>
                  <a:gd name="T4" fmla="*/ 0 w 7863"/>
                  <a:gd name="T5" fmla="*/ 0 h 1795"/>
                  <a:gd name="T6" fmla="*/ 503 w 7863"/>
                  <a:gd name="T7" fmla="*/ 1793 h 1795"/>
                  <a:gd name="T8" fmla="*/ 7367 w 7863"/>
                  <a:gd name="T9" fmla="*/ 1793 h 1795"/>
                  <a:gd name="T10" fmla="*/ 7360 w 7863"/>
                  <a:gd name="T11" fmla="*/ 1795 h 1795"/>
                  <a:gd name="T12" fmla="*/ 7863 w 7863"/>
                  <a:gd name="T13" fmla="*/ 1 h 1795"/>
                </a:gdLst>
                <a:ahLst/>
                <a:cxnLst>
                  <a:cxn ang="0">
                    <a:pos x="T0" y="T1"/>
                  </a:cxn>
                  <a:cxn ang="0">
                    <a:pos x="T2" y="T3"/>
                  </a:cxn>
                  <a:cxn ang="0">
                    <a:pos x="T4" y="T5"/>
                  </a:cxn>
                  <a:cxn ang="0">
                    <a:pos x="T6" y="T7"/>
                  </a:cxn>
                  <a:cxn ang="0">
                    <a:pos x="T8" y="T9"/>
                  </a:cxn>
                  <a:cxn ang="0">
                    <a:pos x="T10" y="T11"/>
                  </a:cxn>
                  <a:cxn ang="0">
                    <a:pos x="T12" y="T13"/>
                  </a:cxn>
                </a:cxnLst>
                <a:rect l="0" t="0" r="r" b="b"/>
                <a:pathLst>
                  <a:path w="7863" h="1795">
                    <a:moveTo>
                      <a:pt x="7863" y="1"/>
                    </a:moveTo>
                    <a:lnTo>
                      <a:pt x="7" y="1"/>
                    </a:lnTo>
                    <a:lnTo>
                      <a:pt x="0" y="0"/>
                    </a:lnTo>
                    <a:cubicBezTo>
                      <a:pt x="20" y="651"/>
                      <a:pt x="198" y="1261"/>
                      <a:pt x="503" y="1793"/>
                    </a:cubicBezTo>
                    <a:lnTo>
                      <a:pt x="7367" y="1793"/>
                    </a:lnTo>
                    <a:lnTo>
                      <a:pt x="7360" y="1795"/>
                    </a:lnTo>
                    <a:cubicBezTo>
                      <a:pt x="7659" y="1261"/>
                      <a:pt x="7837" y="651"/>
                      <a:pt x="7863" y="1"/>
                    </a:cubicBezTo>
                    <a:close/>
                  </a:path>
                </a:pathLst>
              </a:custGeom>
              <a:solidFill>
                <a:srgbClr val="8FC7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8959" y="2029909"/>
              <a:ext cx="4739417" cy="4739417"/>
            </a:xfrm>
            <a:prstGeom prst="rect">
              <a:avLst/>
            </a:prstGeom>
          </p:spPr>
        </p:pic>
      </p:grpSp>
      <p:grpSp>
        <p:nvGrpSpPr>
          <p:cNvPr id="63" name="组合 62"/>
          <p:cNvGrpSpPr/>
          <p:nvPr/>
        </p:nvGrpSpPr>
        <p:grpSpPr>
          <a:xfrm>
            <a:off x="8431778" y="2342642"/>
            <a:ext cx="2579714" cy="1225348"/>
            <a:chOff x="874713" y="3431193"/>
            <a:chExt cx="2579714" cy="1225348"/>
          </a:xfrm>
        </p:grpSpPr>
        <p:sp>
          <p:nvSpPr>
            <p:cNvPr id="64" name="矩形 63"/>
            <p:cNvSpPr/>
            <p:nvPr/>
          </p:nvSpPr>
          <p:spPr>
            <a:xfrm>
              <a:off x="874713" y="3677812"/>
              <a:ext cx="2579714"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用户可以在投影仪或者计算机上进行演示也可以将演示文稿打印出来制作成胶片以便应用到更广泛的领域中</a:t>
              </a:r>
            </a:p>
          </p:txBody>
        </p:sp>
        <p:sp>
          <p:nvSpPr>
            <p:cNvPr id="65" name="矩形 64"/>
            <p:cNvSpPr/>
            <p:nvPr/>
          </p:nvSpPr>
          <p:spPr>
            <a:xfrm>
              <a:off x="874713" y="3431193"/>
              <a:ext cx="2241974" cy="3877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标题文字添加</a:t>
              </a:r>
            </a:p>
          </p:txBody>
        </p:sp>
      </p:grpSp>
      <p:grpSp>
        <p:nvGrpSpPr>
          <p:cNvPr id="66" name="组合 65"/>
          <p:cNvGrpSpPr/>
          <p:nvPr/>
        </p:nvGrpSpPr>
        <p:grpSpPr>
          <a:xfrm>
            <a:off x="8431778" y="4171194"/>
            <a:ext cx="2579714" cy="1331353"/>
            <a:chOff x="874713" y="3325188"/>
            <a:chExt cx="2579714" cy="1331353"/>
          </a:xfrm>
        </p:grpSpPr>
        <p:sp>
          <p:nvSpPr>
            <p:cNvPr id="67" name="矩形 66"/>
            <p:cNvSpPr/>
            <p:nvPr/>
          </p:nvSpPr>
          <p:spPr>
            <a:xfrm>
              <a:off x="874713" y="3677812"/>
              <a:ext cx="2579714"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用户可以在投影仪或者计算机上进行演示也可以将演示文稿打印出来制作成胶片以便应用到更广泛的领域中</a:t>
              </a:r>
            </a:p>
          </p:txBody>
        </p:sp>
        <p:sp>
          <p:nvSpPr>
            <p:cNvPr id="68" name="矩形 67"/>
            <p:cNvSpPr/>
            <p:nvPr/>
          </p:nvSpPr>
          <p:spPr>
            <a:xfrm>
              <a:off x="874713" y="3325188"/>
              <a:ext cx="2241974" cy="3877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标题文字添加</a:t>
              </a:r>
            </a:p>
          </p:txBody>
        </p:sp>
      </p:grpSp>
      <p:grpSp>
        <p:nvGrpSpPr>
          <p:cNvPr id="69" name="组合 68"/>
          <p:cNvGrpSpPr/>
          <p:nvPr/>
        </p:nvGrpSpPr>
        <p:grpSpPr>
          <a:xfrm>
            <a:off x="731034" y="2324270"/>
            <a:ext cx="2582462" cy="1250545"/>
            <a:chOff x="874713" y="3405996"/>
            <a:chExt cx="2582462" cy="1250545"/>
          </a:xfrm>
        </p:grpSpPr>
        <p:sp>
          <p:nvSpPr>
            <p:cNvPr id="70" name="矩形 69"/>
            <p:cNvSpPr/>
            <p:nvPr/>
          </p:nvSpPr>
          <p:spPr>
            <a:xfrm>
              <a:off x="874713" y="3677812"/>
              <a:ext cx="258246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用户可以在投影仪或者计算机上进行演示也可以将演示文稿打印出来制作成胶片以便应用到更广泛的领域中</a:t>
              </a:r>
            </a:p>
          </p:txBody>
        </p:sp>
        <p:sp>
          <p:nvSpPr>
            <p:cNvPr id="71" name="矩形 70"/>
            <p:cNvSpPr/>
            <p:nvPr/>
          </p:nvSpPr>
          <p:spPr>
            <a:xfrm>
              <a:off x="900522" y="3405996"/>
              <a:ext cx="2241974" cy="3877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标题文字添加</a:t>
              </a:r>
            </a:p>
          </p:txBody>
        </p:sp>
      </p:grpSp>
      <p:grpSp>
        <p:nvGrpSpPr>
          <p:cNvPr id="72" name="组合 71"/>
          <p:cNvGrpSpPr/>
          <p:nvPr/>
        </p:nvGrpSpPr>
        <p:grpSpPr>
          <a:xfrm>
            <a:off x="729491" y="4011820"/>
            <a:ext cx="2583659" cy="1245979"/>
            <a:chOff x="874713" y="3410562"/>
            <a:chExt cx="2583659" cy="1245979"/>
          </a:xfrm>
        </p:grpSpPr>
        <p:sp>
          <p:nvSpPr>
            <p:cNvPr id="73" name="矩形 72"/>
            <p:cNvSpPr/>
            <p:nvPr/>
          </p:nvSpPr>
          <p:spPr>
            <a:xfrm>
              <a:off x="874713" y="3677812"/>
              <a:ext cx="2583659"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用户可以在投影仪或者计算机上进行演示也可以将演示文稿打印出来制作成胶片以便应用到更广泛的领域中</a:t>
              </a:r>
            </a:p>
          </p:txBody>
        </p:sp>
        <p:sp>
          <p:nvSpPr>
            <p:cNvPr id="74" name="矩形 73"/>
            <p:cNvSpPr/>
            <p:nvPr/>
          </p:nvSpPr>
          <p:spPr>
            <a:xfrm>
              <a:off x="884626" y="3410562"/>
              <a:ext cx="2241974" cy="3877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标题文字添加</a:t>
              </a:r>
            </a:p>
          </p:txBody>
        </p:sp>
      </p:grpSp>
      <p:sp>
        <p:nvSpPr>
          <p:cNvPr id="33" name="矩形 32"/>
          <p:cNvSpPr/>
          <p:nvPr/>
        </p:nvSpPr>
        <p:spPr>
          <a:xfrm>
            <a:off x="0" y="289952"/>
            <a:ext cx="2552131" cy="400110"/>
          </a:xfrm>
          <a:prstGeom prst="rect">
            <a:avLst/>
          </a:prstGeom>
          <a:solidFill>
            <a:srgbClr val="8FC7FF"/>
          </a:solid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mn-lt"/>
              </a:rPr>
              <a:t>目 标 规 划</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1000" fill="hold"/>
                                        <p:tgtEl>
                                          <p:spTgt spid="69"/>
                                        </p:tgtEl>
                                        <p:attrNameLst>
                                          <p:attrName>ppt_w</p:attrName>
                                        </p:attrNameLst>
                                      </p:cBhvr>
                                      <p:tavLst>
                                        <p:tav tm="0">
                                          <p:val>
                                            <p:fltVal val="0"/>
                                          </p:val>
                                        </p:tav>
                                        <p:tav tm="100000">
                                          <p:val>
                                            <p:strVal val="#ppt_w"/>
                                          </p:val>
                                        </p:tav>
                                      </p:tavLst>
                                    </p:anim>
                                    <p:anim calcmode="lin" valueType="num">
                                      <p:cBhvr>
                                        <p:cTn id="12" dur="1000" fill="hold"/>
                                        <p:tgtEl>
                                          <p:spTgt spid="69"/>
                                        </p:tgtEl>
                                        <p:attrNameLst>
                                          <p:attrName>ppt_h</p:attrName>
                                        </p:attrNameLst>
                                      </p:cBhvr>
                                      <p:tavLst>
                                        <p:tav tm="0">
                                          <p:val>
                                            <p:fltVal val="0"/>
                                          </p:val>
                                        </p:tav>
                                        <p:tav tm="100000">
                                          <p:val>
                                            <p:strVal val="#ppt_h"/>
                                          </p:val>
                                        </p:tav>
                                      </p:tavLst>
                                    </p:anim>
                                    <p:anim calcmode="lin" valueType="num">
                                      <p:cBhvr>
                                        <p:cTn id="13" dur="1000" fill="hold"/>
                                        <p:tgtEl>
                                          <p:spTgt spid="69"/>
                                        </p:tgtEl>
                                        <p:attrNameLst>
                                          <p:attrName>style.rotation</p:attrName>
                                        </p:attrNameLst>
                                      </p:cBhvr>
                                      <p:tavLst>
                                        <p:tav tm="0">
                                          <p:val>
                                            <p:fltVal val="90"/>
                                          </p:val>
                                        </p:tav>
                                        <p:tav tm="100000">
                                          <p:val>
                                            <p:fltVal val="0"/>
                                          </p:val>
                                        </p:tav>
                                      </p:tavLst>
                                    </p:anim>
                                    <p:animEffect transition="in" filter="fade">
                                      <p:cBhvr>
                                        <p:cTn id="14" dur="1000"/>
                                        <p:tgtEl>
                                          <p:spTgt spid="69"/>
                                        </p:tgtEl>
                                      </p:cBhvr>
                                    </p:animEffect>
                                  </p:childTnLst>
                                </p:cTn>
                              </p:par>
                              <p:par>
                                <p:cTn id="15" presetID="31" presetClass="entr" presetSubtype="0"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1000" fill="hold"/>
                                        <p:tgtEl>
                                          <p:spTgt spid="72"/>
                                        </p:tgtEl>
                                        <p:attrNameLst>
                                          <p:attrName>ppt_w</p:attrName>
                                        </p:attrNameLst>
                                      </p:cBhvr>
                                      <p:tavLst>
                                        <p:tav tm="0">
                                          <p:val>
                                            <p:fltVal val="0"/>
                                          </p:val>
                                        </p:tav>
                                        <p:tav tm="100000">
                                          <p:val>
                                            <p:strVal val="#ppt_w"/>
                                          </p:val>
                                        </p:tav>
                                      </p:tavLst>
                                    </p:anim>
                                    <p:anim calcmode="lin" valueType="num">
                                      <p:cBhvr>
                                        <p:cTn id="18" dur="1000" fill="hold"/>
                                        <p:tgtEl>
                                          <p:spTgt spid="72"/>
                                        </p:tgtEl>
                                        <p:attrNameLst>
                                          <p:attrName>ppt_h</p:attrName>
                                        </p:attrNameLst>
                                      </p:cBhvr>
                                      <p:tavLst>
                                        <p:tav tm="0">
                                          <p:val>
                                            <p:fltVal val="0"/>
                                          </p:val>
                                        </p:tav>
                                        <p:tav tm="100000">
                                          <p:val>
                                            <p:strVal val="#ppt_h"/>
                                          </p:val>
                                        </p:tav>
                                      </p:tavLst>
                                    </p:anim>
                                    <p:anim calcmode="lin" valueType="num">
                                      <p:cBhvr>
                                        <p:cTn id="19" dur="1000" fill="hold"/>
                                        <p:tgtEl>
                                          <p:spTgt spid="72"/>
                                        </p:tgtEl>
                                        <p:attrNameLst>
                                          <p:attrName>style.rotation</p:attrName>
                                        </p:attrNameLst>
                                      </p:cBhvr>
                                      <p:tavLst>
                                        <p:tav tm="0">
                                          <p:val>
                                            <p:fltVal val="90"/>
                                          </p:val>
                                        </p:tav>
                                        <p:tav tm="100000">
                                          <p:val>
                                            <p:fltVal val="0"/>
                                          </p:val>
                                        </p:tav>
                                      </p:tavLst>
                                    </p:anim>
                                    <p:animEffect transition="in" filter="fade">
                                      <p:cBhvr>
                                        <p:cTn id="20" dur="1000"/>
                                        <p:tgtEl>
                                          <p:spTgt spid="72"/>
                                        </p:tgtEl>
                                      </p:cBhvr>
                                    </p:animEffect>
                                  </p:childTnLst>
                                </p:cTn>
                              </p:par>
                              <p:par>
                                <p:cTn id="21" presetID="3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1000" fill="hold"/>
                                        <p:tgtEl>
                                          <p:spTgt spid="63"/>
                                        </p:tgtEl>
                                        <p:attrNameLst>
                                          <p:attrName>ppt_w</p:attrName>
                                        </p:attrNameLst>
                                      </p:cBhvr>
                                      <p:tavLst>
                                        <p:tav tm="0">
                                          <p:val>
                                            <p:fltVal val="0"/>
                                          </p:val>
                                        </p:tav>
                                        <p:tav tm="100000">
                                          <p:val>
                                            <p:strVal val="#ppt_w"/>
                                          </p:val>
                                        </p:tav>
                                      </p:tavLst>
                                    </p:anim>
                                    <p:anim calcmode="lin" valueType="num">
                                      <p:cBhvr>
                                        <p:cTn id="24" dur="1000" fill="hold"/>
                                        <p:tgtEl>
                                          <p:spTgt spid="63"/>
                                        </p:tgtEl>
                                        <p:attrNameLst>
                                          <p:attrName>ppt_h</p:attrName>
                                        </p:attrNameLst>
                                      </p:cBhvr>
                                      <p:tavLst>
                                        <p:tav tm="0">
                                          <p:val>
                                            <p:fltVal val="0"/>
                                          </p:val>
                                        </p:tav>
                                        <p:tav tm="100000">
                                          <p:val>
                                            <p:strVal val="#ppt_h"/>
                                          </p:val>
                                        </p:tav>
                                      </p:tavLst>
                                    </p:anim>
                                    <p:anim calcmode="lin" valueType="num">
                                      <p:cBhvr>
                                        <p:cTn id="25" dur="1000" fill="hold"/>
                                        <p:tgtEl>
                                          <p:spTgt spid="63"/>
                                        </p:tgtEl>
                                        <p:attrNameLst>
                                          <p:attrName>style.rotation</p:attrName>
                                        </p:attrNameLst>
                                      </p:cBhvr>
                                      <p:tavLst>
                                        <p:tav tm="0">
                                          <p:val>
                                            <p:fltVal val="90"/>
                                          </p:val>
                                        </p:tav>
                                        <p:tav tm="100000">
                                          <p:val>
                                            <p:fltVal val="0"/>
                                          </p:val>
                                        </p:tav>
                                      </p:tavLst>
                                    </p:anim>
                                    <p:animEffect transition="in" filter="fade">
                                      <p:cBhvr>
                                        <p:cTn id="26" dur="1000"/>
                                        <p:tgtEl>
                                          <p:spTgt spid="63"/>
                                        </p:tgtEl>
                                      </p:cBhvr>
                                    </p:animEffect>
                                  </p:childTnLst>
                                </p:cTn>
                              </p:par>
                              <p:par>
                                <p:cTn id="27" presetID="3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1000" fill="hold"/>
                                        <p:tgtEl>
                                          <p:spTgt spid="66"/>
                                        </p:tgtEl>
                                        <p:attrNameLst>
                                          <p:attrName>ppt_w</p:attrName>
                                        </p:attrNameLst>
                                      </p:cBhvr>
                                      <p:tavLst>
                                        <p:tav tm="0">
                                          <p:val>
                                            <p:fltVal val="0"/>
                                          </p:val>
                                        </p:tav>
                                        <p:tav tm="100000">
                                          <p:val>
                                            <p:strVal val="#ppt_w"/>
                                          </p:val>
                                        </p:tav>
                                      </p:tavLst>
                                    </p:anim>
                                    <p:anim calcmode="lin" valueType="num">
                                      <p:cBhvr>
                                        <p:cTn id="30" dur="1000" fill="hold"/>
                                        <p:tgtEl>
                                          <p:spTgt spid="66"/>
                                        </p:tgtEl>
                                        <p:attrNameLst>
                                          <p:attrName>ppt_h</p:attrName>
                                        </p:attrNameLst>
                                      </p:cBhvr>
                                      <p:tavLst>
                                        <p:tav tm="0">
                                          <p:val>
                                            <p:fltVal val="0"/>
                                          </p:val>
                                        </p:tav>
                                        <p:tav tm="100000">
                                          <p:val>
                                            <p:strVal val="#ppt_h"/>
                                          </p:val>
                                        </p:tav>
                                      </p:tavLst>
                                    </p:anim>
                                    <p:anim calcmode="lin" valueType="num">
                                      <p:cBhvr>
                                        <p:cTn id="31" dur="1000" fill="hold"/>
                                        <p:tgtEl>
                                          <p:spTgt spid="66"/>
                                        </p:tgtEl>
                                        <p:attrNameLst>
                                          <p:attrName>style.rotation</p:attrName>
                                        </p:attrNameLst>
                                      </p:cBhvr>
                                      <p:tavLst>
                                        <p:tav tm="0">
                                          <p:val>
                                            <p:fltVal val="90"/>
                                          </p:val>
                                        </p:tav>
                                        <p:tav tm="100000">
                                          <p:val>
                                            <p:fltVal val="0"/>
                                          </p:val>
                                        </p:tav>
                                      </p:tavLst>
                                    </p:anim>
                                    <p:animEffect transition="in" filter="fade">
                                      <p:cBhvr>
                                        <p:cTn id="32" dur="10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114961" y="2853396"/>
            <a:ext cx="4053840" cy="0"/>
          </a:xfrm>
          <a:prstGeom prst="line">
            <a:avLst/>
          </a:prstGeom>
          <a:noFill/>
          <a:ln w="9525">
            <a:solidFill>
              <a:srgbClr val="8FC7FF"/>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p:nvPr/>
        </p:nvCxnSpPr>
        <p:spPr>
          <a:xfrm>
            <a:off x="6157121" y="2864378"/>
            <a:ext cx="1166859" cy="1099131"/>
          </a:xfrm>
          <a:prstGeom prst="line">
            <a:avLst/>
          </a:prstGeom>
          <a:noFill/>
          <a:ln w="9525">
            <a:solidFill>
              <a:srgbClr val="8FC7FF"/>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flipH="1">
            <a:off x="4978561" y="2864378"/>
            <a:ext cx="1166859" cy="1099131"/>
          </a:xfrm>
          <a:prstGeom prst="line">
            <a:avLst/>
          </a:prstGeom>
          <a:noFill/>
          <a:ln w="9525">
            <a:solidFill>
              <a:srgbClr val="8FC7FF"/>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6141881" y="2848589"/>
            <a:ext cx="0" cy="1631229"/>
          </a:xfrm>
          <a:prstGeom prst="line">
            <a:avLst/>
          </a:prstGeom>
          <a:noFill/>
          <a:ln w="9525">
            <a:solidFill>
              <a:srgbClr val="8FC7FF"/>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0" name="椭圆 9"/>
          <p:cNvSpPr/>
          <p:nvPr/>
        </p:nvSpPr>
        <p:spPr>
          <a:xfrm>
            <a:off x="3101502" y="2397944"/>
            <a:ext cx="1016000" cy="1016000"/>
          </a:xfrm>
          <a:prstGeom prst="ellipse">
            <a:avLst/>
          </a:prstGeom>
          <a:noFill/>
          <a:ln w="9525">
            <a:solidFill>
              <a:schemeClr val="accent5">
                <a:lumMod val="60000"/>
                <a:lumOff val="4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微软雅黑" panose="020B0503020204020204" pitchFamily="34" charset="-122"/>
              <a:ea typeface="微软雅黑" panose="020B0503020204020204" pitchFamily="34" charset="-122"/>
              <a:cs typeface="+mn-ea"/>
              <a:sym typeface="+mn-lt"/>
            </a:endParaRPr>
          </a:p>
        </p:txBody>
      </p:sp>
      <p:sp>
        <p:nvSpPr>
          <p:cNvPr id="11" name="椭圆 10"/>
          <p:cNvSpPr/>
          <p:nvPr/>
        </p:nvSpPr>
        <p:spPr>
          <a:xfrm>
            <a:off x="8171342" y="2397944"/>
            <a:ext cx="1016000" cy="1016000"/>
          </a:xfrm>
          <a:prstGeom prst="ellipse">
            <a:avLst/>
          </a:prstGeom>
          <a:noFill/>
          <a:ln w="9525">
            <a:solidFill>
              <a:schemeClr val="accent5">
                <a:lumMod val="60000"/>
                <a:lumOff val="4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7188110" y="3800024"/>
            <a:ext cx="1016000" cy="1016000"/>
          </a:xfrm>
          <a:prstGeom prst="ellipse">
            <a:avLst/>
          </a:prstGeom>
          <a:noFill/>
          <a:ln w="9525">
            <a:solidFill>
              <a:srgbClr val="8FC7FF"/>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微软雅黑" panose="020B0503020204020204" pitchFamily="34" charset="-122"/>
              <a:ea typeface="微软雅黑" panose="020B0503020204020204" pitchFamily="34" charset="-122"/>
              <a:cs typeface="+mn-ea"/>
              <a:sym typeface="+mn-lt"/>
            </a:endParaRPr>
          </a:p>
        </p:txBody>
      </p:sp>
      <p:sp>
        <p:nvSpPr>
          <p:cNvPr id="13" name="椭圆 12"/>
          <p:cNvSpPr/>
          <p:nvPr/>
        </p:nvSpPr>
        <p:spPr>
          <a:xfrm>
            <a:off x="4099470" y="3800024"/>
            <a:ext cx="1016000" cy="1016000"/>
          </a:xfrm>
          <a:prstGeom prst="ellipse">
            <a:avLst/>
          </a:prstGeom>
          <a:noFill/>
          <a:ln w="9525">
            <a:solidFill>
              <a:srgbClr val="8FC7FF"/>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微软雅黑" panose="020B0503020204020204" pitchFamily="34" charset="-122"/>
              <a:ea typeface="微软雅黑" panose="020B0503020204020204" pitchFamily="34" charset="-122"/>
              <a:cs typeface="+mn-ea"/>
              <a:sym typeface="+mn-lt"/>
            </a:endParaRPr>
          </a:p>
        </p:txBody>
      </p:sp>
      <p:sp>
        <p:nvSpPr>
          <p:cNvPr id="14" name="椭圆 13"/>
          <p:cNvSpPr/>
          <p:nvPr/>
        </p:nvSpPr>
        <p:spPr>
          <a:xfrm>
            <a:off x="5633881" y="4479818"/>
            <a:ext cx="1016000" cy="1016000"/>
          </a:xfrm>
          <a:prstGeom prst="ellipse">
            <a:avLst/>
          </a:prstGeom>
          <a:noFill/>
          <a:ln w="9525">
            <a:solidFill>
              <a:schemeClr val="accent5">
                <a:lumMod val="60000"/>
                <a:lumOff val="4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微软雅黑" panose="020B0503020204020204" pitchFamily="34" charset="-122"/>
              <a:ea typeface="微软雅黑" panose="020B0503020204020204" pitchFamily="34" charset="-122"/>
              <a:cs typeface="+mn-ea"/>
              <a:sym typeface="+mn-lt"/>
            </a:endParaRPr>
          </a:p>
        </p:txBody>
      </p:sp>
      <p:sp>
        <p:nvSpPr>
          <p:cNvPr id="15" name="椭圆 14"/>
          <p:cNvSpPr/>
          <p:nvPr/>
        </p:nvSpPr>
        <p:spPr>
          <a:xfrm>
            <a:off x="5247801" y="1959316"/>
            <a:ext cx="1788160" cy="178816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5333753" y="2354843"/>
            <a:ext cx="1644196" cy="1077218"/>
          </a:xfrm>
          <a:prstGeom prst="rect">
            <a:avLst/>
          </a:prstGeom>
        </p:spPr>
        <p:txBody>
          <a:bodyPr wrap="square">
            <a:spAutoFit/>
          </a:bodyPr>
          <a:lstStyle/>
          <a:p>
            <a:pPr algn="ctr"/>
            <a:r>
              <a:rPr lang="zh-CN" altLang="en-US" sz="3200" b="1" dirty="0" smtClean="0">
                <a:solidFill>
                  <a:schemeClr val="bg2">
                    <a:lumMod val="25000"/>
                  </a:schemeClr>
                </a:solidFill>
                <a:latin typeface="微软雅黑" panose="020B0503020204020204" pitchFamily="34" charset="-122"/>
                <a:ea typeface="微软雅黑" panose="020B0503020204020204" pitchFamily="34" charset="-122"/>
                <a:cs typeface="+mn-ea"/>
                <a:sym typeface="+mn-lt"/>
              </a:rPr>
              <a:t>未来</a:t>
            </a:r>
            <a:endParaRPr lang="en-US" altLang="zh-CN" sz="3200" b="1" dirty="0" smtClean="0">
              <a:solidFill>
                <a:schemeClr val="bg2">
                  <a:lumMod val="25000"/>
                </a:schemeClr>
              </a:solidFill>
              <a:latin typeface="微软雅黑" panose="020B0503020204020204" pitchFamily="34" charset="-122"/>
              <a:ea typeface="微软雅黑" panose="020B0503020204020204" pitchFamily="34" charset="-122"/>
              <a:cs typeface="+mn-ea"/>
              <a:sym typeface="+mn-lt"/>
            </a:endParaRPr>
          </a:p>
          <a:p>
            <a:pPr algn="ctr"/>
            <a:r>
              <a:rPr lang="zh-CN" altLang="en-US" sz="3200" b="1" dirty="0" smtClean="0">
                <a:solidFill>
                  <a:schemeClr val="bg2">
                    <a:lumMod val="25000"/>
                  </a:schemeClr>
                </a:solidFill>
                <a:latin typeface="微软雅黑" panose="020B0503020204020204" pitchFamily="34" charset="-122"/>
                <a:ea typeface="微软雅黑" panose="020B0503020204020204" pitchFamily="34" charset="-122"/>
                <a:cs typeface="+mn-ea"/>
                <a:sym typeface="+mn-lt"/>
              </a:rPr>
              <a:t>规划</a:t>
            </a:r>
            <a:endParaRPr lang="zh-CN" altLang="en-US" sz="3200" b="1" dirty="0">
              <a:solidFill>
                <a:schemeClr val="bg2">
                  <a:lumMod val="25000"/>
                </a:schemeClr>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0" y="289952"/>
            <a:ext cx="2552131" cy="400110"/>
          </a:xfrm>
          <a:prstGeom prst="rect">
            <a:avLst/>
          </a:prstGeom>
          <a:solidFill>
            <a:srgbClr val="8FC7FF"/>
          </a:solid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mn-lt"/>
              </a:rPr>
              <a:t>未 来 规 划</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2712" y="2342475"/>
            <a:ext cx="1101953" cy="1101953"/>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7881" y="3820878"/>
            <a:ext cx="974291" cy="974291"/>
          </a:xfrm>
          <a:prstGeom prst="rect">
            <a:avLst/>
          </a:prstGeom>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2951" y="3789043"/>
            <a:ext cx="1496510" cy="995725"/>
          </a:xfrm>
          <a:prstGeom prst="rect">
            <a:avLst/>
          </a:prstGeom>
        </p:spPr>
      </p:pic>
      <p:pic>
        <p:nvPicPr>
          <p:cNvPr id="29" name="图片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1028" y="4677421"/>
            <a:ext cx="541706" cy="662518"/>
          </a:xfrm>
          <a:prstGeom prst="rect">
            <a:avLst/>
          </a:prstGeom>
        </p:spPr>
      </p:pic>
      <p:pic>
        <p:nvPicPr>
          <p:cNvPr id="30" name="图片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2014" y="2551235"/>
            <a:ext cx="760867" cy="760867"/>
          </a:xfrm>
          <a:prstGeom prst="rect">
            <a:avLst/>
          </a:prstGeom>
        </p:spPr>
      </p:pic>
      <p:grpSp>
        <p:nvGrpSpPr>
          <p:cNvPr id="33" name="组合 32"/>
          <p:cNvGrpSpPr/>
          <p:nvPr/>
        </p:nvGrpSpPr>
        <p:grpSpPr>
          <a:xfrm>
            <a:off x="606712" y="2156415"/>
            <a:ext cx="2582462" cy="973547"/>
            <a:chOff x="874713" y="3405996"/>
            <a:chExt cx="2582462" cy="973547"/>
          </a:xfrm>
        </p:grpSpPr>
        <p:sp>
          <p:nvSpPr>
            <p:cNvPr id="34" name="矩形 33"/>
            <p:cNvSpPr/>
            <p:nvPr/>
          </p:nvSpPr>
          <p:spPr>
            <a:xfrm>
              <a:off x="874713" y="3677812"/>
              <a:ext cx="2582462" cy="7017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用户可以在投影仪或者计算机上进行演示也可以将演示文稿打印出来制作成胶片以便应用到更广泛的领域中</a:t>
              </a:r>
            </a:p>
          </p:txBody>
        </p:sp>
        <p:sp>
          <p:nvSpPr>
            <p:cNvPr id="35" name="矩形 34"/>
            <p:cNvSpPr/>
            <p:nvPr/>
          </p:nvSpPr>
          <p:spPr>
            <a:xfrm>
              <a:off x="900522" y="3405996"/>
              <a:ext cx="224197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标题文字添加</a:t>
              </a:r>
            </a:p>
          </p:txBody>
        </p:sp>
      </p:grpSp>
      <p:grpSp>
        <p:nvGrpSpPr>
          <p:cNvPr id="36" name="组合 35"/>
          <p:cNvGrpSpPr/>
          <p:nvPr/>
        </p:nvGrpSpPr>
        <p:grpSpPr>
          <a:xfrm>
            <a:off x="1069968" y="4054946"/>
            <a:ext cx="2582462" cy="973547"/>
            <a:chOff x="874713" y="3405996"/>
            <a:chExt cx="2582462" cy="973547"/>
          </a:xfrm>
        </p:grpSpPr>
        <p:sp>
          <p:nvSpPr>
            <p:cNvPr id="37" name="矩形 36"/>
            <p:cNvSpPr/>
            <p:nvPr/>
          </p:nvSpPr>
          <p:spPr>
            <a:xfrm>
              <a:off x="874713" y="3677812"/>
              <a:ext cx="2582462" cy="7017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用户可以在投影仪或者计算机上进行演示也可以将演示文稿打印出来制作成胶片以便应用到更广泛的领域中</a:t>
              </a:r>
            </a:p>
          </p:txBody>
        </p:sp>
        <p:sp>
          <p:nvSpPr>
            <p:cNvPr id="38" name="矩形 37"/>
            <p:cNvSpPr/>
            <p:nvPr/>
          </p:nvSpPr>
          <p:spPr>
            <a:xfrm>
              <a:off x="900522" y="3405996"/>
              <a:ext cx="224197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latin typeface="微软雅黑" panose="020B0503020204020204" pitchFamily="34" charset="-122"/>
                  <a:ea typeface="微软雅黑" panose="020B0503020204020204" pitchFamily="34" charset="-122"/>
                  <a:cs typeface="+mn-ea"/>
                  <a:sym typeface="+mn-lt"/>
                </a:rPr>
                <a:t>标题文字添加</a:t>
              </a:r>
            </a:p>
          </p:txBody>
        </p:sp>
      </p:grpSp>
      <p:grpSp>
        <p:nvGrpSpPr>
          <p:cNvPr id="39" name="组合 38"/>
          <p:cNvGrpSpPr/>
          <p:nvPr/>
        </p:nvGrpSpPr>
        <p:grpSpPr>
          <a:xfrm>
            <a:off x="5093223" y="5679738"/>
            <a:ext cx="2582462" cy="973547"/>
            <a:chOff x="874713" y="3405996"/>
            <a:chExt cx="2582462" cy="973547"/>
          </a:xfrm>
        </p:grpSpPr>
        <p:sp>
          <p:nvSpPr>
            <p:cNvPr id="40" name="矩形 39"/>
            <p:cNvSpPr/>
            <p:nvPr/>
          </p:nvSpPr>
          <p:spPr>
            <a:xfrm>
              <a:off x="874713" y="3677812"/>
              <a:ext cx="2582462" cy="7017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用户可以在投影仪或者计算机上进行演示也可以将演示文稿打印出来制作成胶片以便应用到更广泛的领域中</a:t>
              </a:r>
            </a:p>
          </p:txBody>
        </p:sp>
        <p:sp>
          <p:nvSpPr>
            <p:cNvPr id="41" name="矩形 40"/>
            <p:cNvSpPr/>
            <p:nvPr/>
          </p:nvSpPr>
          <p:spPr>
            <a:xfrm>
              <a:off x="900522" y="3405996"/>
              <a:ext cx="224197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latin typeface="微软雅黑" panose="020B0503020204020204" pitchFamily="34" charset="-122"/>
                  <a:ea typeface="微软雅黑" panose="020B0503020204020204" pitchFamily="34" charset="-122"/>
                  <a:cs typeface="+mn-ea"/>
                  <a:sym typeface="+mn-lt"/>
                </a:rPr>
                <a:t>标题文字添加</a:t>
              </a:r>
            </a:p>
          </p:txBody>
        </p:sp>
      </p:grpSp>
      <p:grpSp>
        <p:nvGrpSpPr>
          <p:cNvPr id="42" name="组合 41"/>
          <p:cNvGrpSpPr/>
          <p:nvPr/>
        </p:nvGrpSpPr>
        <p:grpSpPr>
          <a:xfrm>
            <a:off x="8302014" y="4288102"/>
            <a:ext cx="2582462" cy="973547"/>
            <a:chOff x="874713" y="3405996"/>
            <a:chExt cx="2582462" cy="973547"/>
          </a:xfrm>
        </p:grpSpPr>
        <p:sp>
          <p:nvSpPr>
            <p:cNvPr id="43" name="矩形 42"/>
            <p:cNvSpPr/>
            <p:nvPr/>
          </p:nvSpPr>
          <p:spPr>
            <a:xfrm>
              <a:off x="874713" y="3677812"/>
              <a:ext cx="2582462" cy="7017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用户可以在投影仪或者计算机上进行演示也可以将演示文稿打印出来制作成胶片以便应用到更广泛的领域中</a:t>
              </a:r>
            </a:p>
          </p:txBody>
        </p:sp>
        <p:sp>
          <p:nvSpPr>
            <p:cNvPr id="44" name="矩形 43"/>
            <p:cNvSpPr/>
            <p:nvPr/>
          </p:nvSpPr>
          <p:spPr>
            <a:xfrm>
              <a:off x="900522" y="3405996"/>
              <a:ext cx="224197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latin typeface="微软雅黑" panose="020B0503020204020204" pitchFamily="34" charset="-122"/>
                  <a:ea typeface="微软雅黑" panose="020B0503020204020204" pitchFamily="34" charset="-122"/>
                  <a:cs typeface="+mn-ea"/>
                  <a:sym typeface="+mn-lt"/>
                </a:rPr>
                <a:t>标题文字添加</a:t>
              </a:r>
            </a:p>
          </p:txBody>
        </p:sp>
      </p:grpSp>
      <p:grpSp>
        <p:nvGrpSpPr>
          <p:cNvPr id="45" name="组合 44"/>
          <p:cNvGrpSpPr/>
          <p:nvPr/>
        </p:nvGrpSpPr>
        <p:grpSpPr>
          <a:xfrm>
            <a:off x="9332121" y="2406677"/>
            <a:ext cx="2582462" cy="973547"/>
            <a:chOff x="874713" y="3405996"/>
            <a:chExt cx="2582462" cy="973547"/>
          </a:xfrm>
        </p:grpSpPr>
        <p:sp>
          <p:nvSpPr>
            <p:cNvPr id="46" name="矩形 45"/>
            <p:cNvSpPr/>
            <p:nvPr/>
          </p:nvSpPr>
          <p:spPr>
            <a:xfrm>
              <a:off x="874713" y="3677812"/>
              <a:ext cx="2582462" cy="7017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用户可以在投影仪或者计算机上进行演示也可以将演示文稿打印出来制作成胶片以便应用到更广泛的领域中</a:t>
              </a:r>
            </a:p>
          </p:txBody>
        </p:sp>
        <p:sp>
          <p:nvSpPr>
            <p:cNvPr id="47" name="矩形 46"/>
            <p:cNvSpPr/>
            <p:nvPr/>
          </p:nvSpPr>
          <p:spPr>
            <a:xfrm>
              <a:off x="900522" y="3405996"/>
              <a:ext cx="2241974"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latin typeface="微软雅黑" panose="020B0503020204020204" pitchFamily="34" charset="-122"/>
                  <a:ea typeface="微软雅黑" panose="020B0503020204020204" pitchFamily="34" charset="-122"/>
                  <a:cs typeface="+mn-ea"/>
                  <a:sym typeface="+mn-lt"/>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500"/>
                            </p:stCondLst>
                            <p:childTnLst>
                              <p:par>
                                <p:cTn id="19" presetID="16" presetClass="entr" presetSubtype="37"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par>
                                <p:cTn id="22" presetID="22" presetClass="entr" presetSubtype="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2" presetClass="entr" presetSubtype="1"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2" presetClass="entr" presetSubtype="1"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par>
                                <p:cTn id="62" presetID="10"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par>
                                <p:cTn id="68" presetID="10" presetClass="entr" presetSubtype="0"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par>
                                <p:cTn id="71" presetID="10"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500"/>
                            </p:stCondLst>
                            <p:childTnLst>
                              <p:par>
                                <p:cTn id="75" presetID="31" presetClass="entr" presetSubtype="0"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1000" fill="hold"/>
                                        <p:tgtEl>
                                          <p:spTgt spid="33"/>
                                        </p:tgtEl>
                                        <p:attrNameLst>
                                          <p:attrName>ppt_w</p:attrName>
                                        </p:attrNameLst>
                                      </p:cBhvr>
                                      <p:tavLst>
                                        <p:tav tm="0">
                                          <p:val>
                                            <p:fltVal val="0"/>
                                          </p:val>
                                        </p:tav>
                                        <p:tav tm="100000">
                                          <p:val>
                                            <p:strVal val="#ppt_w"/>
                                          </p:val>
                                        </p:tav>
                                      </p:tavLst>
                                    </p:anim>
                                    <p:anim calcmode="lin" valueType="num">
                                      <p:cBhvr>
                                        <p:cTn id="78" dur="1000" fill="hold"/>
                                        <p:tgtEl>
                                          <p:spTgt spid="33"/>
                                        </p:tgtEl>
                                        <p:attrNameLst>
                                          <p:attrName>ppt_h</p:attrName>
                                        </p:attrNameLst>
                                      </p:cBhvr>
                                      <p:tavLst>
                                        <p:tav tm="0">
                                          <p:val>
                                            <p:fltVal val="0"/>
                                          </p:val>
                                        </p:tav>
                                        <p:tav tm="100000">
                                          <p:val>
                                            <p:strVal val="#ppt_h"/>
                                          </p:val>
                                        </p:tav>
                                      </p:tavLst>
                                    </p:anim>
                                    <p:anim calcmode="lin" valueType="num">
                                      <p:cBhvr>
                                        <p:cTn id="79" dur="1000" fill="hold"/>
                                        <p:tgtEl>
                                          <p:spTgt spid="33"/>
                                        </p:tgtEl>
                                        <p:attrNameLst>
                                          <p:attrName>style.rotation</p:attrName>
                                        </p:attrNameLst>
                                      </p:cBhvr>
                                      <p:tavLst>
                                        <p:tav tm="0">
                                          <p:val>
                                            <p:fltVal val="90"/>
                                          </p:val>
                                        </p:tav>
                                        <p:tav tm="100000">
                                          <p:val>
                                            <p:fltVal val="0"/>
                                          </p:val>
                                        </p:tav>
                                      </p:tavLst>
                                    </p:anim>
                                    <p:animEffect transition="in" filter="fade">
                                      <p:cBhvr>
                                        <p:cTn id="80" dur="1000"/>
                                        <p:tgtEl>
                                          <p:spTgt spid="33"/>
                                        </p:tgtEl>
                                      </p:cBhvr>
                                    </p:animEffect>
                                  </p:childTnLst>
                                </p:cTn>
                              </p:par>
                            </p:childTnLst>
                          </p:cTn>
                        </p:par>
                        <p:par>
                          <p:cTn id="81" fill="hold">
                            <p:stCondLst>
                              <p:cond delay="1500"/>
                            </p:stCondLst>
                            <p:childTnLst>
                              <p:par>
                                <p:cTn id="82" presetID="31" presetClass="entr" presetSubtype="0" fill="hold"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1000" fill="hold"/>
                                        <p:tgtEl>
                                          <p:spTgt spid="36"/>
                                        </p:tgtEl>
                                        <p:attrNameLst>
                                          <p:attrName>ppt_w</p:attrName>
                                        </p:attrNameLst>
                                      </p:cBhvr>
                                      <p:tavLst>
                                        <p:tav tm="0">
                                          <p:val>
                                            <p:fltVal val="0"/>
                                          </p:val>
                                        </p:tav>
                                        <p:tav tm="100000">
                                          <p:val>
                                            <p:strVal val="#ppt_w"/>
                                          </p:val>
                                        </p:tav>
                                      </p:tavLst>
                                    </p:anim>
                                    <p:anim calcmode="lin" valueType="num">
                                      <p:cBhvr>
                                        <p:cTn id="85" dur="1000" fill="hold"/>
                                        <p:tgtEl>
                                          <p:spTgt spid="36"/>
                                        </p:tgtEl>
                                        <p:attrNameLst>
                                          <p:attrName>ppt_h</p:attrName>
                                        </p:attrNameLst>
                                      </p:cBhvr>
                                      <p:tavLst>
                                        <p:tav tm="0">
                                          <p:val>
                                            <p:fltVal val="0"/>
                                          </p:val>
                                        </p:tav>
                                        <p:tav tm="100000">
                                          <p:val>
                                            <p:strVal val="#ppt_h"/>
                                          </p:val>
                                        </p:tav>
                                      </p:tavLst>
                                    </p:anim>
                                    <p:anim calcmode="lin" valueType="num">
                                      <p:cBhvr>
                                        <p:cTn id="86" dur="1000" fill="hold"/>
                                        <p:tgtEl>
                                          <p:spTgt spid="36"/>
                                        </p:tgtEl>
                                        <p:attrNameLst>
                                          <p:attrName>style.rotation</p:attrName>
                                        </p:attrNameLst>
                                      </p:cBhvr>
                                      <p:tavLst>
                                        <p:tav tm="0">
                                          <p:val>
                                            <p:fltVal val="90"/>
                                          </p:val>
                                        </p:tav>
                                        <p:tav tm="100000">
                                          <p:val>
                                            <p:fltVal val="0"/>
                                          </p:val>
                                        </p:tav>
                                      </p:tavLst>
                                    </p:anim>
                                    <p:animEffect transition="in" filter="fade">
                                      <p:cBhvr>
                                        <p:cTn id="87" dur="1000"/>
                                        <p:tgtEl>
                                          <p:spTgt spid="36"/>
                                        </p:tgtEl>
                                      </p:cBhvr>
                                    </p:animEffect>
                                  </p:childTnLst>
                                </p:cTn>
                              </p:par>
                            </p:childTnLst>
                          </p:cTn>
                        </p:par>
                        <p:par>
                          <p:cTn id="88" fill="hold">
                            <p:stCondLst>
                              <p:cond delay="2500"/>
                            </p:stCondLst>
                            <p:childTnLst>
                              <p:par>
                                <p:cTn id="89" presetID="31" presetClass="entr" presetSubtype="0"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 calcmode="lin" valueType="num">
                                      <p:cBhvr>
                                        <p:cTn id="93" dur="1000" fill="hold"/>
                                        <p:tgtEl>
                                          <p:spTgt spid="39"/>
                                        </p:tgtEl>
                                        <p:attrNameLst>
                                          <p:attrName>style.rotation</p:attrName>
                                        </p:attrNameLst>
                                      </p:cBhvr>
                                      <p:tavLst>
                                        <p:tav tm="0">
                                          <p:val>
                                            <p:fltVal val="90"/>
                                          </p:val>
                                        </p:tav>
                                        <p:tav tm="100000">
                                          <p:val>
                                            <p:fltVal val="0"/>
                                          </p:val>
                                        </p:tav>
                                      </p:tavLst>
                                    </p:anim>
                                    <p:animEffect transition="in" filter="fade">
                                      <p:cBhvr>
                                        <p:cTn id="94" dur="1000"/>
                                        <p:tgtEl>
                                          <p:spTgt spid="39"/>
                                        </p:tgtEl>
                                      </p:cBhvr>
                                    </p:animEffect>
                                  </p:childTnLst>
                                </p:cTn>
                              </p:par>
                            </p:childTnLst>
                          </p:cTn>
                        </p:par>
                        <p:par>
                          <p:cTn id="95" fill="hold">
                            <p:stCondLst>
                              <p:cond delay="3500"/>
                            </p:stCondLst>
                            <p:childTnLst>
                              <p:par>
                                <p:cTn id="96" presetID="31" presetClass="entr" presetSubtype="0" fill="hold"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fltVal val="0"/>
                                          </p:val>
                                        </p:tav>
                                        <p:tav tm="100000">
                                          <p:val>
                                            <p:strVal val="#ppt_w"/>
                                          </p:val>
                                        </p:tav>
                                      </p:tavLst>
                                    </p:anim>
                                    <p:anim calcmode="lin" valueType="num">
                                      <p:cBhvr>
                                        <p:cTn id="99" dur="1000" fill="hold"/>
                                        <p:tgtEl>
                                          <p:spTgt spid="42"/>
                                        </p:tgtEl>
                                        <p:attrNameLst>
                                          <p:attrName>ppt_h</p:attrName>
                                        </p:attrNameLst>
                                      </p:cBhvr>
                                      <p:tavLst>
                                        <p:tav tm="0">
                                          <p:val>
                                            <p:fltVal val="0"/>
                                          </p:val>
                                        </p:tav>
                                        <p:tav tm="100000">
                                          <p:val>
                                            <p:strVal val="#ppt_h"/>
                                          </p:val>
                                        </p:tav>
                                      </p:tavLst>
                                    </p:anim>
                                    <p:anim calcmode="lin" valueType="num">
                                      <p:cBhvr>
                                        <p:cTn id="100" dur="1000" fill="hold"/>
                                        <p:tgtEl>
                                          <p:spTgt spid="42"/>
                                        </p:tgtEl>
                                        <p:attrNameLst>
                                          <p:attrName>style.rotation</p:attrName>
                                        </p:attrNameLst>
                                      </p:cBhvr>
                                      <p:tavLst>
                                        <p:tav tm="0">
                                          <p:val>
                                            <p:fltVal val="90"/>
                                          </p:val>
                                        </p:tav>
                                        <p:tav tm="100000">
                                          <p:val>
                                            <p:fltVal val="0"/>
                                          </p:val>
                                        </p:tav>
                                      </p:tavLst>
                                    </p:anim>
                                    <p:animEffect transition="in" filter="fade">
                                      <p:cBhvr>
                                        <p:cTn id="101" dur="1000"/>
                                        <p:tgtEl>
                                          <p:spTgt spid="42"/>
                                        </p:tgtEl>
                                      </p:cBhvr>
                                    </p:animEffect>
                                  </p:childTnLst>
                                </p:cTn>
                              </p:par>
                            </p:childTnLst>
                          </p:cTn>
                        </p:par>
                        <p:par>
                          <p:cTn id="102" fill="hold">
                            <p:stCondLst>
                              <p:cond delay="4500"/>
                            </p:stCondLst>
                            <p:childTnLst>
                              <p:par>
                                <p:cTn id="103" presetID="31" presetClass="entr" presetSubtype="0" fill="hold" nodeType="afterEffect">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cBhvr>
                                        <p:cTn id="105" dur="1000" fill="hold"/>
                                        <p:tgtEl>
                                          <p:spTgt spid="45"/>
                                        </p:tgtEl>
                                        <p:attrNameLst>
                                          <p:attrName>ppt_w</p:attrName>
                                        </p:attrNameLst>
                                      </p:cBhvr>
                                      <p:tavLst>
                                        <p:tav tm="0">
                                          <p:val>
                                            <p:fltVal val="0"/>
                                          </p:val>
                                        </p:tav>
                                        <p:tav tm="100000">
                                          <p:val>
                                            <p:strVal val="#ppt_w"/>
                                          </p:val>
                                        </p:tav>
                                      </p:tavLst>
                                    </p:anim>
                                    <p:anim calcmode="lin" valueType="num">
                                      <p:cBhvr>
                                        <p:cTn id="106" dur="1000" fill="hold"/>
                                        <p:tgtEl>
                                          <p:spTgt spid="45"/>
                                        </p:tgtEl>
                                        <p:attrNameLst>
                                          <p:attrName>ppt_h</p:attrName>
                                        </p:attrNameLst>
                                      </p:cBhvr>
                                      <p:tavLst>
                                        <p:tav tm="0">
                                          <p:val>
                                            <p:fltVal val="0"/>
                                          </p:val>
                                        </p:tav>
                                        <p:tav tm="100000">
                                          <p:val>
                                            <p:strVal val="#ppt_h"/>
                                          </p:val>
                                        </p:tav>
                                      </p:tavLst>
                                    </p:anim>
                                    <p:anim calcmode="lin" valueType="num">
                                      <p:cBhvr>
                                        <p:cTn id="107" dur="1000" fill="hold"/>
                                        <p:tgtEl>
                                          <p:spTgt spid="45"/>
                                        </p:tgtEl>
                                        <p:attrNameLst>
                                          <p:attrName>style.rotation</p:attrName>
                                        </p:attrNameLst>
                                      </p:cBhvr>
                                      <p:tavLst>
                                        <p:tav tm="0">
                                          <p:val>
                                            <p:fltVal val="90"/>
                                          </p:val>
                                        </p:tav>
                                        <p:tav tm="100000">
                                          <p:val>
                                            <p:fltVal val="0"/>
                                          </p:val>
                                        </p:tav>
                                      </p:tavLst>
                                    </p:anim>
                                    <p:animEffect transition="in" filter="fade">
                                      <p:cBhvr>
                                        <p:cTn id="108"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1" grpId="0"/>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007784" y="2163952"/>
            <a:ext cx="2892825" cy="295972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91440" tIns="45720" rIns="91440" bIns="45720" numCol="1" anchor="ctr" anchorCtr="0" compatLnSpc="1"/>
          <a:lstStyle/>
          <a:p>
            <a:pPr algn="r"/>
            <a:endParaRPr lang="zh-CN" altLang="en-US" sz="16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 name="等腰三角形 21"/>
          <p:cNvSpPr/>
          <p:nvPr/>
        </p:nvSpPr>
        <p:spPr bwMode="auto">
          <a:xfrm rot="5400000">
            <a:off x="3141852" y="2163952"/>
            <a:ext cx="2892825" cy="295972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91440" tIns="45720" rIns="91440" bIns="45720" numCol="1" anchor="ctr" anchorCtr="0" compatLnSpc="1"/>
          <a:lstStyle/>
          <a:p>
            <a:pPr algn="r"/>
            <a:endParaRPr lang="zh-CN" altLang="en-US" sz="16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 name="椭圆 5"/>
          <p:cNvSpPr/>
          <p:nvPr/>
        </p:nvSpPr>
        <p:spPr bwMode="auto">
          <a:xfrm>
            <a:off x="3110230" y="1956098"/>
            <a:ext cx="3648549" cy="3648075"/>
          </a:xfrm>
          <a:prstGeom prst="ellipse">
            <a:avLst/>
          </a:prstGeom>
          <a:noFill/>
          <a:ln w="12700" cap="flat" cmpd="sng" algn="ctr">
            <a:solidFill>
              <a:srgbClr val="8FC7FF"/>
            </a:solidFill>
            <a:prstDash val="dash"/>
          </a:ln>
          <a:effectLst/>
        </p:spPr>
        <p:txBody>
          <a:bodyPr lIns="91440" tIns="45720" rIns="91440" bIns="45720" anchor="ctr"/>
          <a:lstStyle/>
          <a:p>
            <a:pPr algn="ctr">
              <a:defRPr/>
            </a:pPr>
            <a:endParaRPr lang="zh-CN" altLang="en-US"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7" name="椭圆 6"/>
          <p:cNvSpPr/>
          <p:nvPr/>
        </p:nvSpPr>
        <p:spPr bwMode="auto">
          <a:xfrm>
            <a:off x="5293326" y="1956098"/>
            <a:ext cx="3650139" cy="3648075"/>
          </a:xfrm>
          <a:prstGeom prst="ellipse">
            <a:avLst/>
          </a:prstGeom>
          <a:noFill/>
          <a:ln w="12700" cap="flat" cmpd="sng" algn="ctr">
            <a:solidFill>
              <a:schemeClr val="accent5">
                <a:lumMod val="60000"/>
                <a:lumOff val="40000"/>
              </a:schemeClr>
            </a:solidFill>
            <a:prstDash val="dash"/>
          </a:ln>
          <a:effectLst/>
        </p:spPr>
        <p:txBody>
          <a:bodyPr lIns="91440" tIns="45720" rIns="91440" bIns="45720" anchor="ctr"/>
          <a:lstStyle/>
          <a:p>
            <a:pPr algn="ctr">
              <a:defRPr/>
            </a:pPr>
            <a:endParaRPr lang="zh-CN" altLang="en-US" kern="0" dirty="0">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a:cxnSpLocks noChangeShapeType="1"/>
          </p:cNvCxnSpPr>
          <p:nvPr/>
        </p:nvCxnSpPr>
        <p:spPr bwMode="auto">
          <a:xfrm>
            <a:off x="4112072" y="2765979"/>
            <a:ext cx="571575" cy="268287"/>
          </a:xfrm>
          <a:prstGeom prst="line">
            <a:avLst/>
          </a:prstGeom>
          <a:noFill/>
          <a:ln w="19050" algn="ctr">
            <a:solidFill>
              <a:srgbClr val="8FC7FF"/>
            </a:solidFill>
            <a:round/>
            <a:headEnd type="none" w="med" len="med"/>
            <a:tailEnd type="triangle" w="med" len="med"/>
          </a:ln>
        </p:spPr>
      </p:cxnSp>
      <p:cxnSp>
        <p:nvCxnSpPr>
          <p:cNvPr id="9" name="直接连接符 8"/>
          <p:cNvCxnSpPr>
            <a:cxnSpLocks noChangeShapeType="1"/>
          </p:cNvCxnSpPr>
          <p:nvPr/>
        </p:nvCxnSpPr>
        <p:spPr bwMode="auto">
          <a:xfrm>
            <a:off x="3807232" y="3589890"/>
            <a:ext cx="590627" cy="0"/>
          </a:xfrm>
          <a:prstGeom prst="line">
            <a:avLst/>
          </a:prstGeom>
          <a:noFill/>
          <a:ln w="19050" algn="ctr">
            <a:solidFill>
              <a:srgbClr val="8FC7FF"/>
            </a:solidFill>
            <a:round/>
            <a:headEnd type="none" w="med" len="med"/>
            <a:tailEnd type="triangle" w="med" len="med"/>
          </a:ln>
        </p:spPr>
      </p:cxnSp>
      <p:cxnSp>
        <p:nvCxnSpPr>
          <p:cNvPr id="10" name="直接连接符 9"/>
          <p:cNvCxnSpPr>
            <a:cxnSpLocks noChangeShapeType="1"/>
          </p:cNvCxnSpPr>
          <p:nvPr/>
        </p:nvCxnSpPr>
        <p:spPr bwMode="auto">
          <a:xfrm flipV="1">
            <a:off x="4112071" y="4123290"/>
            <a:ext cx="590627" cy="312739"/>
          </a:xfrm>
          <a:prstGeom prst="line">
            <a:avLst/>
          </a:prstGeom>
          <a:noFill/>
          <a:ln w="19050" algn="ctr">
            <a:solidFill>
              <a:srgbClr val="8FC7FF"/>
            </a:solidFill>
            <a:round/>
            <a:headEnd type="none" w="med" len="med"/>
            <a:tailEnd type="triangle" w="med" len="med"/>
          </a:ln>
        </p:spPr>
      </p:cxnSp>
      <p:cxnSp>
        <p:nvCxnSpPr>
          <p:cNvPr id="11" name="直接连接符 10"/>
          <p:cNvCxnSpPr>
            <a:cxnSpLocks noChangeShapeType="1"/>
          </p:cNvCxnSpPr>
          <p:nvPr/>
        </p:nvCxnSpPr>
        <p:spPr bwMode="auto">
          <a:xfrm flipH="1" flipV="1">
            <a:off x="7444668" y="4110590"/>
            <a:ext cx="590627" cy="312739"/>
          </a:xfrm>
          <a:prstGeom prst="line">
            <a:avLst/>
          </a:prstGeom>
          <a:noFill/>
          <a:ln w="19050" algn="ctr">
            <a:solidFill>
              <a:schemeClr val="accent5">
                <a:lumMod val="60000"/>
                <a:lumOff val="40000"/>
              </a:schemeClr>
            </a:solidFill>
            <a:round/>
            <a:headEnd type="none" w="med" len="med"/>
            <a:tailEnd type="triangle" w="med" len="med"/>
          </a:ln>
        </p:spPr>
      </p:cxnSp>
      <p:cxnSp>
        <p:nvCxnSpPr>
          <p:cNvPr id="12" name="直接连接符 11"/>
          <p:cNvCxnSpPr>
            <a:cxnSpLocks noChangeShapeType="1"/>
          </p:cNvCxnSpPr>
          <p:nvPr/>
        </p:nvCxnSpPr>
        <p:spPr bwMode="auto">
          <a:xfrm flipH="1">
            <a:off x="7739982" y="3586716"/>
            <a:ext cx="590627" cy="0"/>
          </a:xfrm>
          <a:prstGeom prst="line">
            <a:avLst/>
          </a:prstGeom>
          <a:noFill/>
          <a:ln w="19050" algn="ctr">
            <a:solidFill>
              <a:schemeClr val="accent5">
                <a:lumMod val="60000"/>
                <a:lumOff val="40000"/>
              </a:schemeClr>
            </a:solidFill>
            <a:round/>
            <a:headEnd type="none" w="med" len="med"/>
            <a:tailEnd type="triangle" w="med" len="med"/>
          </a:ln>
        </p:spPr>
      </p:cxnSp>
      <p:cxnSp>
        <p:nvCxnSpPr>
          <p:cNvPr id="13" name="直接连接符 12"/>
          <p:cNvCxnSpPr>
            <a:cxnSpLocks noChangeShapeType="1"/>
          </p:cNvCxnSpPr>
          <p:nvPr/>
        </p:nvCxnSpPr>
        <p:spPr bwMode="auto">
          <a:xfrm flipH="1">
            <a:off x="7463721" y="2765979"/>
            <a:ext cx="571575" cy="268287"/>
          </a:xfrm>
          <a:prstGeom prst="line">
            <a:avLst/>
          </a:prstGeom>
          <a:noFill/>
          <a:ln w="19050" algn="ctr">
            <a:solidFill>
              <a:schemeClr val="accent5">
                <a:lumMod val="60000"/>
                <a:lumOff val="40000"/>
              </a:schemeClr>
            </a:solidFill>
            <a:round/>
            <a:headEnd type="none" w="med" len="med"/>
            <a:tailEnd type="triangle" w="med" len="med"/>
          </a:ln>
        </p:spPr>
      </p:cxnSp>
      <p:sp>
        <p:nvSpPr>
          <p:cNvPr id="14" name="Oval 19"/>
          <p:cNvSpPr>
            <a:spLocks noChangeArrowheads="1"/>
          </p:cNvSpPr>
          <p:nvPr/>
        </p:nvSpPr>
        <p:spPr bwMode="auto">
          <a:xfrm>
            <a:off x="3127694" y="1923860"/>
            <a:ext cx="992317" cy="99218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cs typeface="+mn-ea"/>
                <a:sym typeface="+mn-lt"/>
              </a:rPr>
              <a:t>一</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cs typeface="+mn-ea"/>
              <a:sym typeface="+mn-lt"/>
            </a:endParaRPr>
          </a:p>
        </p:txBody>
      </p:sp>
      <p:sp>
        <p:nvSpPr>
          <p:cNvPr id="15" name="Oval 19"/>
          <p:cNvSpPr>
            <a:spLocks noChangeArrowheads="1"/>
          </p:cNvSpPr>
          <p:nvPr/>
        </p:nvSpPr>
        <p:spPr bwMode="auto">
          <a:xfrm>
            <a:off x="7939240" y="1923066"/>
            <a:ext cx="992316"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cs typeface="+mn-ea"/>
                <a:sym typeface="+mn-lt"/>
              </a:rPr>
              <a:t>四</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cs typeface="+mn-ea"/>
              <a:sym typeface="+mn-lt"/>
            </a:endParaRPr>
          </a:p>
        </p:txBody>
      </p:sp>
      <p:sp>
        <p:nvSpPr>
          <p:cNvPr id="16" name="Oval 19"/>
          <p:cNvSpPr>
            <a:spLocks noChangeArrowheads="1"/>
          </p:cNvSpPr>
          <p:nvPr/>
        </p:nvSpPr>
        <p:spPr bwMode="auto">
          <a:xfrm>
            <a:off x="8435398" y="3110467"/>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cs typeface="+mn-ea"/>
                <a:sym typeface="+mn-lt"/>
              </a:rPr>
              <a:t>五</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cs typeface="+mn-ea"/>
              <a:sym typeface="+mn-lt"/>
            </a:endParaRPr>
          </a:p>
        </p:txBody>
      </p:sp>
      <p:sp>
        <p:nvSpPr>
          <p:cNvPr id="17" name="Oval 19"/>
          <p:cNvSpPr>
            <a:spLocks noChangeArrowheads="1"/>
          </p:cNvSpPr>
          <p:nvPr/>
        </p:nvSpPr>
        <p:spPr bwMode="auto">
          <a:xfrm>
            <a:off x="8033707" y="4266167"/>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chemeClr val="bg2">
                    <a:lumMod val="25000"/>
                  </a:schemeClr>
                </a:solidFill>
                <a:latin typeface="微软雅黑" panose="020B0503020204020204" pitchFamily="34" charset="-122"/>
                <a:ea typeface="微软雅黑" panose="020B0503020204020204" pitchFamily="34" charset="-122"/>
                <a:cs typeface="+mn-ea"/>
                <a:sym typeface="+mn-lt"/>
              </a:rPr>
              <a:t>六</a:t>
            </a:r>
          </a:p>
        </p:txBody>
      </p:sp>
      <p:sp>
        <p:nvSpPr>
          <p:cNvPr id="18" name="Oval 19"/>
          <p:cNvSpPr>
            <a:spLocks noChangeArrowheads="1"/>
          </p:cNvSpPr>
          <p:nvPr/>
        </p:nvSpPr>
        <p:spPr bwMode="auto">
          <a:xfrm>
            <a:off x="2683136" y="3110467"/>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chemeClr val="bg2">
                    <a:lumMod val="25000"/>
                  </a:schemeClr>
                </a:solidFill>
                <a:latin typeface="微软雅黑" panose="020B0503020204020204" pitchFamily="34" charset="-122"/>
                <a:ea typeface="微软雅黑" panose="020B0503020204020204" pitchFamily="34" charset="-122"/>
                <a:cs typeface="+mn-ea"/>
                <a:sym typeface="+mn-lt"/>
              </a:rPr>
              <a:t>二</a:t>
            </a:r>
          </a:p>
        </p:txBody>
      </p:sp>
      <p:sp>
        <p:nvSpPr>
          <p:cNvPr id="19" name="Oval 19"/>
          <p:cNvSpPr>
            <a:spLocks noChangeArrowheads="1"/>
          </p:cNvSpPr>
          <p:nvPr/>
        </p:nvSpPr>
        <p:spPr bwMode="auto">
          <a:xfrm>
            <a:off x="3089590" y="4266167"/>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cs typeface="+mn-ea"/>
                <a:sym typeface="+mn-lt"/>
              </a:rPr>
              <a:t>三</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52"/>
          <p:cNvSpPr txBox="1"/>
          <p:nvPr/>
        </p:nvSpPr>
        <p:spPr>
          <a:xfrm>
            <a:off x="764275" y="1991216"/>
            <a:ext cx="2064263" cy="752514"/>
          </a:xfrm>
          <a:prstGeom prst="rect">
            <a:avLst/>
          </a:prstGeom>
          <a:noFill/>
        </p:spPr>
        <p:txBody>
          <a:bodyPr wrap="square" lIns="91440" tIns="45720" rIns="91440" bIns="45720"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21" name="TextBox 53"/>
          <p:cNvSpPr txBox="1"/>
          <p:nvPr/>
        </p:nvSpPr>
        <p:spPr>
          <a:xfrm>
            <a:off x="9087500" y="1991216"/>
            <a:ext cx="2039061" cy="752514"/>
          </a:xfrm>
          <a:prstGeom prst="rect">
            <a:avLst/>
          </a:prstGeom>
          <a:noFill/>
        </p:spPr>
        <p:txBody>
          <a:bodyPr wrap="square" lIns="91440" tIns="45720" rIns="91440" bIns="45720"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22" name="TextBox 54"/>
          <p:cNvSpPr txBox="1"/>
          <p:nvPr/>
        </p:nvSpPr>
        <p:spPr>
          <a:xfrm>
            <a:off x="456263" y="3364558"/>
            <a:ext cx="2070551" cy="752514"/>
          </a:xfrm>
          <a:prstGeom prst="rect">
            <a:avLst/>
          </a:prstGeom>
          <a:noFill/>
        </p:spPr>
        <p:txBody>
          <a:bodyPr wrap="square" lIns="91440" tIns="45720" rIns="91440" bIns="45720"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23" name="TextBox 55"/>
          <p:cNvSpPr txBox="1"/>
          <p:nvPr/>
        </p:nvSpPr>
        <p:spPr>
          <a:xfrm>
            <a:off x="9526819" y="3302256"/>
            <a:ext cx="1936818" cy="752514"/>
          </a:xfrm>
          <a:prstGeom prst="rect">
            <a:avLst/>
          </a:prstGeom>
          <a:noFill/>
        </p:spPr>
        <p:txBody>
          <a:bodyPr wrap="square" lIns="91440" tIns="45720" rIns="91440" bIns="45720"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保留</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TextBox 56"/>
          <p:cNvSpPr txBox="1"/>
          <p:nvPr/>
        </p:nvSpPr>
        <p:spPr>
          <a:xfrm>
            <a:off x="9128104" y="4481768"/>
            <a:ext cx="2140949" cy="752514"/>
          </a:xfrm>
          <a:prstGeom prst="rect">
            <a:avLst/>
          </a:prstGeom>
          <a:noFill/>
        </p:spPr>
        <p:txBody>
          <a:bodyPr wrap="square" lIns="91440" tIns="45720" rIns="91440" bIns="45720"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25" name="TextBox 57"/>
          <p:cNvSpPr txBox="1"/>
          <p:nvPr/>
        </p:nvSpPr>
        <p:spPr>
          <a:xfrm>
            <a:off x="756202" y="4566114"/>
            <a:ext cx="2080101" cy="752514"/>
          </a:xfrm>
          <a:prstGeom prst="rect">
            <a:avLst/>
          </a:prstGeom>
          <a:noFill/>
        </p:spPr>
        <p:txBody>
          <a:bodyPr wrap="square" lIns="91440" tIns="45720" rIns="91440" bIns="45720"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grpSp>
        <p:nvGrpSpPr>
          <p:cNvPr id="26" name="组合 25"/>
          <p:cNvGrpSpPr/>
          <p:nvPr/>
        </p:nvGrpSpPr>
        <p:grpSpPr>
          <a:xfrm>
            <a:off x="5010502" y="2571829"/>
            <a:ext cx="2035861" cy="2036123"/>
            <a:chOff x="5049626" y="2709612"/>
            <a:chExt cx="2035596" cy="2036122"/>
          </a:xfrm>
        </p:grpSpPr>
        <p:sp>
          <p:nvSpPr>
            <p:cNvPr id="27" name="椭圆 26"/>
            <p:cNvSpPr/>
            <p:nvPr/>
          </p:nvSpPr>
          <p:spPr>
            <a:xfrm>
              <a:off x="5049626" y="2709612"/>
              <a:ext cx="2035596" cy="203612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dirty="0" smtClean="0">
                  <a:solidFill>
                    <a:schemeClr val="tx1"/>
                  </a:solidFill>
                  <a:latin typeface="微软雅黑" panose="020B0503020204020204" pitchFamily="34" charset="-122"/>
                  <a:ea typeface="微软雅黑" panose="020B0503020204020204" pitchFamily="34" charset="-122"/>
                  <a:cs typeface="+mn-ea"/>
                  <a:sym typeface="+mn-lt"/>
                </a:rPr>
                <a:t>规划</a:t>
              </a:r>
              <a:endParaRPr lang="zh-CN" altLang="en-US" sz="20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8" name="同心圆 27"/>
            <p:cNvSpPr/>
            <p:nvPr/>
          </p:nvSpPr>
          <p:spPr>
            <a:xfrm>
              <a:off x="5175546" y="2835796"/>
              <a:ext cx="1783756" cy="1783754"/>
            </a:xfrm>
            <a:prstGeom prst="donut">
              <a:avLst>
                <a:gd name="adj" fmla="val 9002"/>
              </a:avLst>
            </a:prstGeom>
            <a:solidFill>
              <a:srgbClr val="8FC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p:txBody>
        </p:sp>
      </p:grpSp>
      <p:sp>
        <p:nvSpPr>
          <p:cNvPr id="29" name="矩形 28"/>
          <p:cNvSpPr/>
          <p:nvPr/>
        </p:nvSpPr>
        <p:spPr>
          <a:xfrm>
            <a:off x="0" y="289952"/>
            <a:ext cx="2552131" cy="400110"/>
          </a:xfrm>
          <a:prstGeom prst="rect">
            <a:avLst/>
          </a:prstGeom>
          <a:solidFill>
            <a:srgbClr val="8FC7FF"/>
          </a:solid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mn-lt"/>
              </a:rPr>
              <a:t>未 来 规 划</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right)">
                                      <p:cBhvr>
                                        <p:cTn id="24" dur="500"/>
                                        <p:tgtEl>
                                          <p:spTgt spid="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2000"/>
                            </p:stCondLst>
                            <p:childTnLst>
                              <p:par>
                                <p:cTn id="29" presetID="5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Scale>
                                      <p:cBhvr>
                                        <p:cTn id="3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4"/>
                                        </p:tgtEl>
                                        <p:attrNameLst>
                                          <p:attrName>ppt_x</p:attrName>
                                          <p:attrName>ppt_y</p:attrName>
                                        </p:attrNameLst>
                                      </p:cBhvr>
                                    </p:animMotion>
                                    <p:animEffect transition="in" filter="fade">
                                      <p:cBhvr>
                                        <p:cTn id="33" dur="1000"/>
                                        <p:tgtEl>
                                          <p:spTgt spid="14"/>
                                        </p:tgtEl>
                                      </p:cBhvr>
                                    </p:animEffect>
                                  </p:childTnLst>
                                </p:cTn>
                              </p:par>
                              <p:par>
                                <p:cTn id="34" presetID="52" presetClass="entr" presetSubtype="0" fill="hold" grpId="0" nodeType="withEffect">
                                  <p:stCondLst>
                                    <p:cond delay="200"/>
                                  </p:stCondLst>
                                  <p:childTnLst>
                                    <p:set>
                                      <p:cBhvr>
                                        <p:cTn id="35" dur="1" fill="hold">
                                          <p:stCondLst>
                                            <p:cond delay="0"/>
                                          </p:stCondLst>
                                        </p:cTn>
                                        <p:tgtEl>
                                          <p:spTgt spid="15"/>
                                        </p:tgtEl>
                                        <p:attrNameLst>
                                          <p:attrName>style.visibility</p:attrName>
                                        </p:attrNameLst>
                                      </p:cBhvr>
                                      <p:to>
                                        <p:strVal val="visible"/>
                                      </p:to>
                                    </p:set>
                                    <p:animScale>
                                      <p:cBhvr>
                                        <p:cTn id="3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5"/>
                                        </p:tgtEl>
                                        <p:attrNameLst>
                                          <p:attrName>ppt_x</p:attrName>
                                          <p:attrName>ppt_y</p:attrName>
                                        </p:attrNameLst>
                                      </p:cBhvr>
                                    </p:animMotion>
                                    <p:animEffect transition="in" filter="fade">
                                      <p:cBhvr>
                                        <p:cTn id="38" dur="1000"/>
                                        <p:tgtEl>
                                          <p:spTgt spid="15"/>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18"/>
                                        </p:tgtEl>
                                        <p:attrNameLst>
                                          <p:attrName>style.visibility</p:attrName>
                                        </p:attrNameLst>
                                      </p:cBhvr>
                                      <p:to>
                                        <p:strVal val="visible"/>
                                      </p:to>
                                    </p:set>
                                    <p:animScale>
                                      <p:cBhvr>
                                        <p:cTn id="41"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8"/>
                                        </p:tgtEl>
                                        <p:attrNameLst>
                                          <p:attrName>ppt_x</p:attrName>
                                          <p:attrName>ppt_y</p:attrName>
                                        </p:attrNameLst>
                                      </p:cBhvr>
                                    </p:animMotion>
                                    <p:animEffect transition="in" filter="fade">
                                      <p:cBhvr>
                                        <p:cTn id="43" dur="1000"/>
                                        <p:tgtEl>
                                          <p:spTgt spid="18"/>
                                        </p:tgtEl>
                                      </p:cBhvr>
                                    </p:animEffect>
                                  </p:childTnLst>
                                </p:cTn>
                              </p:par>
                              <p:par>
                                <p:cTn id="44" presetID="52" presetClass="entr" presetSubtype="0" fill="hold" grpId="0" nodeType="withEffect">
                                  <p:stCondLst>
                                    <p:cond delay="600"/>
                                  </p:stCondLst>
                                  <p:childTnLst>
                                    <p:set>
                                      <p:cBhvr>
                                        <p:cTn id="45" dur="1" fill="hold">
                                          <p:stCondLst>
                                            <p:cond delay="0"/>
                                          </p:stCondLst>
                                        </p:cTn>
                                        <p:tgtEl>
                                          <p:spTgt spid="16"/>
                                        </p:tgtEl>
                                        <p:attrNameLst>
                                          <p:attrName>style.visibility</p:attrName>
                                        </p:attrNameLst>
                                      </p:cBhvr>
                                      <p:to>
                                        <p:strVal val="visible"/>
                                      </p:to>
                                    </p:set>
                                    <p:animScale>
                                      <p:cBhvr>
                                        <p:cTn id="46"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6"/>
                                        </p:tgtEl>
                                        <p:attrNameLst>
                                          <p:attrName>ppt_x</p:attrName>
                                          <p:attrName>ppt_y</p:attrName>
                                        </p:attrNameLst>
                                      </p:cBhvr>
                                    </p:animMotion>
                                    <p:animEffect transition="in" filter="fade">
                                      <p:cBhvr>
                                        <p:cTn id="48" dur="1000"/>
                                        <p:tgtEl>
                                          <p:spTgt spid="16"/>
                                        </p:tgtEl>
                                      </p:cBhvr>
                                    </p:animEffect>
                                  </p:childTnLst>
                                </p:cTn>
                              </p:par>
                              <p:par>
                                <p:cTn id="49" presetID="52" presetClass="entr" presetSubtype="0" fill="hold" grpId="0" nodeType="withEffect">
                                  <p:stCondLst>
                                    <p:cond delay="800"/>
                                  </p:stCondLst>
                                  <p:childTnLst>
                                    <p:set>
                                      <p:cBhvr>
                                        <p:cTn id="50" dur="1" fill="hold">
                                          <p:stCondLst>
                                            <p:cond delay="0"/>
                                          </p:stCondLst>
                                        </p:cTn>
                                        <p:tgtEl>
                                          <p:spTgt spid="19"/>
                                        </p:tgtEl>
                                        <p:attrNameLst>
                                          <p:attrName>style.visibility</p:attrName>
                                        </p:attrNameLst>
                                      </p:cBhvr>
                                      <p:to>
                                        <p:strVal val="visible"/>
                                      </p:to>
                                    </p:set>
                                    <p:animScale>
                                      <p:cBhvr>
                                        <p:cTn id="5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9"/>
                                        </p:tgtEl>
                                        <p:attrNameLst>
                                          <p:attrName>ppt_x</p:attrName>
                                          <p:attrName>ppt_y</p:attrName>
                                        </p:attrNameLst>
                                      </p:cBhvr>
                                    </p:animMotion>
                                    <p:animEffect transition="in" filter="fade">
                                      <p:cBhvr>
                                        <p:cTn id="53" dur="1000"/>
                                        <p:tgtEl>
                                          <p:spTgt spid="19"/>
                                        </p:tgtEl>
                                      </p:cBhvr>
                                    </p:animEffect>
                                  </p:childTnLst>
                                </p:cTn>
                              </p:par>
                              <p:par>
                                <p:cTn id="54" presetID="52" presetClass="entr" presetSubtype="0" fill="hold" grpId="0" nodeType="withEffect">
                                  <p:stCondLst>
                                    <p:cond delay="1000"/>
                                  </p:stCondLst>
                                  <p:childTnLst>
                                    <p:set>
                                      <p:cBhvr>
                                        <p:cTn id="55" dur="1" fill="hold">
                                          <p:stCondLst>
                                            <p:cond delay="0"/>
                                          </p:stCondLst>
                                        </p:cTn>
                                        <p:tgtEl>
                                          <p:spTgt spid="17"/>
                                        </p:tgtEl>
                                        <p:attrNameLst>
                                          <p:attrName>style.visibility</p:attrName>
                                        </p:attrNameLst>
                                      </p:cBhvr>
                                      <p:to>
                                        <p:strVal val="visible"/>
                                      </p:to>
                                    </p:set>
                                    <p:animScale>
                                      <p:cBhvr>
                                        <p:cTn id="5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7"/>
                                        </p:tgtEl>
                                        <p:attrNameLst>
                                          <p:attrName>ppt_x</p:attrName>
                                          <p:attrName>ppt_y</p:attrName>
                                        </p:attrNameLst>
                                      </p:cBhvr>
                                    </p:animMotion>
                                    <p:animEffect transition="in" filter="fade">
                                      <p:cBhvr>
                                        <p:cTn id="58" dur="1000"/>
                                        <p:tgtEl>
                                          <p:spTgt spid="17"/>
                                        </p:tgtEl>
                                      </p:cBhvr>
                                    </p:animEffect>
                                  </p:childTnLst>
                                </p:cTn>
                              </p:par>
                            </p:childTnLst>
                          </p:cTn>
                        </p:par>
                        <p:par>
                          <p:cTn id="59" fill="hold">
                            <p:stCondLst>
                              <p:cond delay="3000"/>
                            </p:stCondLst>
                            <p:childTnLst>
                              <p:par>
                                <p:cTn id="60" presetID="12" presetClass="entr" presetSubtype="8"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p:tgtEl>
                                          <p:spTgt spid="8"/>
                                        </p:tgtEl>
                                        <p:attrNameLst>
                                          <p:attrName>ppt_x</p:attrName>
                                        </p:attrNameLst>
                                      </p:cBhvr>
                                      <p:tavLst>
                                        <p:tav tm="0">
                                          <p:val>
                                            <p:strVal val="#ppt_x-#ppt_w*1.125000"/>
                                          </p:val>
                                        </p:tav>
                                        <p:tav tm="100000">
                                          <p:val>
                                            <p:strVal val="#ppt_x"/>
                                          </p:val>
                                        </p:tav>
                                      </p:tavLst>
                                    </p:anim>
                                    <p:animEffect transition="in" filter="wipe(right)">
                                      <p:cBhvr>
                                        <p:cTn id="63" dur="500"/>
                                        <p:tgtEl>
                                          <p:spTgt spid="8"/>
                                        </p:tgtEl>
                                      </p:cBhvr>
                                    </p:animEffect>
                                  </p:childTnLst>
                                </p:cTn>
                              </p:par>
                              <p:par>
                                <p:cTn id="64" presetID="12" presetClass="entr" presetSubtype="8"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p:tgtEl>
                                          <p:spTgt spid="9"/>
                                        </p:tgtEl>
                                        <p:attrNameLst>
                                          <p:attrName>ppt_x</p:attrName>
                                        </p:attrNameLst>
                                      </p:cBhvr>
                                      <p:tavLst>
                                        <p:tav tm="0">
                                          <p:val>
                                            <p:strVal val="#ppt_x-#ppt_w*1.125000"/>
                                          </p:val>
                                        </p:tav>
                                        <p:tav tm="100000">
                                          <p:val>
                                            <p:strVal val="#ppt_x"/>
                                          </p:val>
                                        </p:tav>
                                      </p:tavLst>
                                    </p:anim>
                                    <p:animEffect transition="in" filter="wipe(right)">
                                      <p:cBhvr>
                                        <p:cTn id="67" dur="500"/>
                                        <p:tgtEl>
                                          <p:spTgt spid="9"/>
                                        </p:tgtEl>
                                      </p:cBhvr>
                                    </p:animEffect>
                                  </p:childTnLst>
                                </p:cTn>
                              </p:par>
                              <p:par>
                                <p:cTn id="68" presetID="12" presetClass="entr" presetSubtype="8"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p:tgtEl>
                                          <p:spTgt spid="10"/>
                                        </p:tgtEl>
                                        <p:attrNameLst>
                                          <p:attrName>ppt_x</p:attrName>
                                        </p:attrNameLst>
                                      </p:cBhvr>
                                      <p:tavLst>
                                        <p:tav tm="0">
                                          <p:val>
                                            <p:strVal val="#ppt_x-#ppt_w*1.125000"/>
                                          </p:val>
                                        </p:tav>
                                        <p:tav tm="100000">
                                          <p:val>
                                            <p:strVal val="#ppt_x"/>
                                          </p:val>
                                        </p:tav>
                                      </p:tavLst>
                                    </p:anim>
                                    <p:animEffect transition="in" filter="wipe(right)">
                                      <p:cBhvr>
                                        <p:cTn id="71" dur="500"/>
                                        <p:tgtEl>
                                          <p:spTgt spid="10"/>
                                        </p:tgtEl>
                                      </p:cBhvr>
                                    </p:animEffect>
                                  </p:childTnLst>
                                </p:cTn>
                              </p:par>
                              <p:par>
                                <p:cTn id="72" presetID="12" presetClass="entr" presetSubtype="2"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p:tgtEl>
                                          <p:spTgt spid="13"/>
                                        </p:tgtEl>
                                        <p:attrNameLst>
                                          <p:attrName>ppt_x</p:attrName>
                                        </p:attrNameLst>
                                      </p:cBhvr>
                                      <p:tavLst>
                                        <p:tav tm="0">
                                          <p:val>
                                            <p:strVal val="#ppt_x+#ppt_w*1.125000"/>
                                          </p:val>
                                        </p:tav>
                                        <p:tav tm="100000">
                                          <p:val>
                                            <p:strVal val="#ppt_x"/>
                                          </p:val>
                                        </p:tav>
                                      </p:tavLst>
                                    </p:anim>
                                    <p:animEffect transition="in" filter="wipe(left)">
                                      <p:cBhvr>
                                        <p:cTn id="75" dur="500"/>
                                        <p:tgtEl>
                                          <p:spTgt spid="13"/>
                                        </p:tgtEl>
                                      </p:cBhvr>
                                    </p:animEffect>
                                  </p:childTnLst>
                                </p:cTn>
                              </p:par>
                              <p:par>
                                <p:cTn id="76" presetID="12" presetClass="entr" presetSubtype="2"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p:tgtEl>
                                          <p:spTgt spid="12"/>
                                        </p:tgtEl>
                                        <p:attrNameLst>
                                          <p:attrName>ppt_x</p:attrName>
                                        </p:attrNameLst>
                                      </p:cBhvr>
                                      <p:tavLst>
                                        <p:tav tm="0">
                                          <p:val>
                                            <p:strVal val="#ppt_x+#ppt_w*1.125000"/>
                                          </p:val>
                                        </p:tav>
                                        <p:tav tm="100000">
                                          <p:val>
                                            <p:strVal val="#ppt_x"/>
                                          </p:val>
                                        </p:tav>
                                      </p:tavLst>
                                    </p:anim>
                                    <p:animEffect transition="in" filter="wipe(left)">
                                      <p:cBhvr>
                                        <p:cTn id="79" dur="500"/>
                                        <p:tgtEl>
                                          <p:spTgt spid="12"/>
                                        </p:tgtEl>
                                      </p:cBhvr>
                                    </p:animEffect>
                                  </p:childTnLst>
                                </p:cTn>
                              </p:par>
                              <p:par>
                                <p:cTn id="80" presetID="12" presetClass="entr" presetSubtype="2"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p:tgtEl>
                                          <p:spTgt spid="11"/>
                                        </p:tgtEl>
                                        <p:attrNameLst>
                                          <p:attrName>ppt_x</p:attrName>
                                        </p:attrNameLst>
                                      </p:cBhvr>
                                      <p:tavLst>
                                        <p:tav tm="0">
                                          <p:val>
                                            <p:strVal val="#ppt_x+#ppt_w*1.125000"/>
                                          </p:val>
                                        </p:tav>
                                        <p:tav tm="100000">
                                          <p:val>
                                            <p:strVal val="#ppt_x"/>
                                          </p:val>
                                        </p:tav>
                                      </p:tavLst>
                                    </p:anim>
                                    <p:animEffect transition="in" filter="wipe(left)">
                                      <p:cBhvr>
                                        <p:cTn id="83" dur="500"/>
                                        <p:tgtEl>
                                          <p:spTgt spid="11"/>
                                        </p:tgtEl>
                                      </p:cBhvr>
                                    </p:animEffect>
                                  </p:childTnLst>
                                </p:cTn>
                              </p:par>
                            </p:childTnLst>
                          </p:cTn>
                        </p:par>
                        <p:par>
                          <p:cTn id="84" fill="hold">
                            <p:stCondLst>
                              <p:cond delay="3500"/>
                            </p:stCondLst>
                            <p:childTnLst>
                              <p:par>
                                <p:cTn id="85" presetID="22" presetClass="entr" presetSubtype="2"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right)">
                                      <p:cBhvr>
                                        <p:cTn id="87" dur="500"/>
                                        <p:tgtEl>
                                          <p:spTgt spid="20"/>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left)">
                                      <p:cBhvr>
                                        <p:cTn id="90" dur="500"/>
                                        <p:tgtEl>
                                          <p:spTgt spid="21"/>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right)">
                                      <p:cBhvr>
                                        <p:cTn id="93" dur="500"/>
                                        <p:tgtEl>
                                          <p:spTgt spid="22"/>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left)">
                                      <p:cBhvr>
                                        <p:cTn id="96" dur="500"/>
                                        <p:tgtEl>
                                          <p:spTgt spid="23"/>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left)">
                                      <p:cBhvr>
                                        <p:cTn id="99" dur="500"/>
                                        <p:tgtEl>
                                          <p:spTgt spid="24"/>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right)">
                                      <p:cBhvr>
                                        <p:cTn id="10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0" y="298475"/>
            <a:ext cx="2552131" cy="400110"/>
          </a:xfrm>
          <a:prstGeom prst="rect">
            <a:avLst/>
          </a:prstGeom>
          <a:solidFill>
            <a:srgbClr val="8FC7FF"/>
          </a:solid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mn-lt"/>
              </a:rPr>
              <a:t>结 束 语</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1244109" y="1539564"/>
            <a:ext cx="9642143" cy="35394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a:t>
            </a: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不知不觉间，来到</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xx</a:t>
            </a: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公司已经有</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3</a:t>
            </a: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年时间了，在工作中，经历了很多酸甜苦辣，认识了很多良师益友，获得了很多经验教训，感谢领导给了我成长的空间、勇气和信心。不知不觉间，来到</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xx</a:t>
            </a: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公司已经有</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3</a:t>
            </a: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年时间了，在工作中，经历了很多酸甜苦辣，认识了很多良师益友，获得了很多经验教训，感谢领导给了我成长的空间、勇气和信心。</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a:t>
            </a: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不知不觉间，来到</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xx</a:t>
            </a: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公司已经有</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3</a:t>
            </a: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年时间了，在工作中，经历了很多酸甜苦辣，认识了很多良师益友，获得了很多经验教训，感谢领导给了我成长的空间、勇气和信心。</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a:lnSpc>
                <a:spcPct val="20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93784"/>
            <a:ext cx="3030622" cy="2231409"/>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230" y="-488771"/>
            <a:ext cx="3081846" cy="30818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348" y="697648"/>
            <a:ext cx="8736513" cy="6858000"/>
          </a:xfrm>
          <a:prstGeom prst="rect">
            <a:avLst/>
          </a:prstGeom>
        </p:spPr>
      </p:pic>
      <p:sp>
        <p:nvSpPr>
          <p:cNvPr id="15" name="矩形 14"/>
          <p:cNvSpPr/>
          <p:nvPr/>
        </p:nvSpPr>
        <p:spPr>
          <a:xfrm rot="297818">
            <a:off x="5691077" y="1494943"/>
            <a:ext cx="3877985" cy="830997"/>
          </a:xfrm>
          <a:prstGeom prst="rect">
            <a:avLst/>
          </a:prstGeom>
        </p:spPr>
        <p:txBody>
          <a:bodyPr wrap="none">
            <a:spAutoFit/>
          </a:bodyPr>
          <a:lstStyle/>
          <a:p>
            <a:pPr algn="ctr"/>
            <a:r>
              <a:rPr lang="zh-CN" altLang="en-US" sz="4800" b="1" dirty="0" smtClean="0">
                <a:solidFill>
                  <a:schemeClr val="bg1"/>
                </a:solidFill>
                <a:latin typeface="微软雅黑" panose="020B0503020204020204" pitchFamily="34" charset="-122"/>
                <a:ea typeface="微软雅黑" panose="020B0503020204020204" pitchFamily="34" charset="-122"/>
                <a:cs typeface="+mn-ea"/>
                <a:sym typeface="+mn-lt"/>
              </a:rPr>
              <a:t>竞聘述职报告</a:t>
            </a:r>
            <a:endParaRPr lang="en-US" altLang="zh-CN" sz="4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TextBox 8"/>
          <p:cNvSpPr txBox="1"/>
          <p:nvPr/>
        </p:nvSpPr>
        <p:spPr>
          <a:xfrm>
            <a:off x="4449240" y="4816088"/>
            <a:ext cx="6552728" cy="576064"/>
          </a:xfrm>
          <a:prstGeom prst="roundRect">
            <a:avLst>
              <a:gd name="adj" fmla="val 50000"/>
            </a:avLst>
          </a:prstGeom>
          <a:noFill/>
        </p:spPr>
        <p:txBody>
          <a:bodyPr wrap="square" rtlCol="0" anchor="ctr" anchorCtr="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 实用岗位竞聘</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求职竞聘</a:t>
            </a:r>
            <a:r>
              <a:rPr lang="en-US" altLang="zh-CN" sz="1600" b="1" dirty="0" smtClean="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smtClean="0">
                <a:solidFill>
                  <a:schemeClr val="bg1"/>
                </a:solidFill>
                <a:latin typeface="微软雅黑" panose="020B0503020204020204" pitchFamily="34" charset="-122"/>
                <a:ea typeface="微软雅黑" panose="020B0503020204020204" pitchFamily="34" charset="-122"/>
                <a:cs typeface="+mn-ea"/>
                <a:sym typeface="+mn-lt"/>
              </a:rPr>
              <a:t>个人</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简历</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职场规划</a:t>
            </a:r>
          </a:p>
        </p:txBody>
      </p:sp>
      <p:sp>
        <p:nvSpPr>
          <p:cNvPr id="17" name="TextBox 8"/>
          <p:cNvSpPr txBox="1"/>
          <p:nvPr/>
        </p:nvSpPr>
        <p:spPr>
          <a:xfrm>
            <a:off x="4817729" y="3228656"/>
            <a:ext cx="6552728" cy="576064"/>
          </a:xfrm>
          <a:prstGeom prst="roundRect">
            <a:avLst>
              <a:gd name="adj" fmla="val 50000"/>
            </a:avLst>
          </a:prstGeom>
          <a:noFill/>
        </p:spPr>
        <p:txBody>
          <a:bodyPr wrap="square" rtlCol="0" anchor="ctr" anchorCtr="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chemeClr val="bg1"/>
                </a:solidFill>
                <a:latin typeface="微软雅黑" panose="020B0503020204020204" pitchFamily="34" charset="-122"/>
                <a:ea typeface="微软雅黑" panose="020B0503020204020204" pitchFamily="34" charset="-122"/>
                <a:cs typeface="+mn-ea"/>
                <a:sym typeface="+mn-lt"/>
              </a:rPr>
              <a:t>竞聘人：</a:t>
            </a:r>
            <a:r>
              <a:rPr lang="en-US" altLang="zh-CN" sz="2000" b="1" smtClean="0">
                <a:solidFill>
                  <a:schemeClr val="bg1"/>
                </a:solidFill>
                <a:latin typeface="微软雅黑" panose="020B0503020204020204" pitchFamily="34" charset="-122"/>
                <a:ea typeface="微软雅黑" panose="020B0503020204020204" pitchFamily="34" charset="-122"/>
                <a:cs typeface="+mn-ea"/>
                <a:sym typeface="+mn-lt"/>
              </a:rPr>
              <a:t>PPT818</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010" y="936933"/>
            <a:ext cx="3599695" cy="51511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24368" y="-434907"/>
            <a:ext cx="7614606" cy="7614606"/>
          </a:xfrm>
          <a:prstGeom prst="rect">
            <a:avLst/>
          </a:prstGeom>
        </p:spPr>
      </p:pic>
      <p:sp>
        <p:nvSpPr>
          <p:cNvPr id="23" name="矩形 22"/>
          <p:cNvSpPr/>
          <p:nvPr/>
        </p:nvSpPr>
        <p:spPr>
          <a:xfrm>
            <a:off x="0" y="2805270"/>
            <a:ext cx="12192000" cy="1569313"/>
          </a:xfrm>
          <a:prstGeom prst="rect">
            <a:avLst/>
          </a:prstGeom>
          <a:solidFill>
            <a:schemeClr val="bg1">
              <a:lumMod val="95000"/>
            </a:schemeClr>
          </a:solidFill>
          <a:ln>
            <a:noFill/>
          </a:ln>
          <a:effectLst>
            <a:outerShdw blurRad="279400" sx="99000" sy="99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1405719" y="1504651"/>
            <a:ext cx="9970638" cy="3437517"/>
          </a:xfrm>
          <a:prstGeom prst="rect">
            <a:avLst/>
          </a:prstGeom>
          <a:solidFill>
            <a:srgbClr val="8FC7FF"/>
          </a:solidFill>
          <a:ln>
            <a:noFill/>
          </a:ln>
          <a:effectLst>
            <a:outerShdw blurRad="317500" dist="38100" dir="5400000" sx="101000" sy="10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21" name="TextBox 14"/>
          <p:cNvSpPr txBox="1"/>
          <p:nvPr/>
        </p:nvSpPr>
        <p:spPr>
          <a:xfrm>
            <a:off x="6096000" y="2088412"/>
            <a:ext cx="3575018" cy="923330"/>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5400" b="1" dirty="0" smtClean="0">
                <a:solidFill>
                  <a:schemeClr val="bg1"/>
                </a:solidFill>
                <a:latin typeface="微软雅黑" panose="020B0503020204020204" pitchFamily="34" charset="-122"/>
                <a:ea typeface="微软雅黑" panose="020B0503020204020204" pitchFamily="34" charset="-122"/>
                <a:cs typeface="+mn-ea"/>
                <a:sym typeface="+mn-lt"/>
              </a:rPr>
              <a:t>岗 位 经 历</a:t>
            </a:r>
            <a:endParaRPr lang="zh-CN" altLang="en-US" sz="44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9420" y="1545921"/>
            <a:ext cx="3738550" cy="4088009"/>
          </a:xfrm>
          <a:prstGeom prst="rect">
            <a:avLst/>
          </a:prstGeom>
        </p:spPr>
      </p:pic>
      <p:sp>
        <p:nvSpPr>
          <p:cNvPr id="35" name="TextBox 23"/>
          <p:cNvSpPr txBox="1"/>
          <p:nvPr/>
        </p:nvSpPr>
        <p:spPr>
          <a:xfrm>
            <a:off x="4838485" y="3380819"/>
            <a:ext cx="2687327" cy="21544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mn-ea"/>
                <a:sym typeface="+mn-lt"/>
              </a:rPr>
              <a:t>基本信息</a:t>
            </a:r>
            <a:endParaRPr lang="zh-CN" altLang="en-US" sz="9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6" name="TextBox 23"/>
          <p:cNvSpPr txBox="1"/>
          <p:nvPr/>
        </p:nvSpPr>
        <p:spPr>
          <a:xfrm>
            <a:off x="6658607" y="3407187"/>
            <a:ext cx="867205" cy="21544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mn-ea"/>
                <a:sym typeface="+mn-lt"/>
              </a:rPr>
              <a:t>竞聘宣言</a:t>
            </a:r>
            <a:endParaRPr lang="zh-CN" altLang="en-US" sz="1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7511521" y="3347662"/>
            <a:ext cx="902811" cy="307777"/>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cs typeface="+mn-ea"/>
                <a:sym typeface="+mn-lt"/>
              </a:rPr>
              <a:t>个人经历</a:t>
            </a:r>
            <a:endParaRPr lang="zh-CN" altLang="en-US" sz="1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8" name="TextBox 23"/>
          <p:cNvSpPr txBox="1"/>
          <p:nvPr/>
        </p:nvSpPr>
        <p:spPr>
          <a:xfrm>
            <a:off x="9228755" y="3362968"/>
            <a:ext cx="1050002" cy="21544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mn-ea"/>
                <a:sym typeface="+mn-lt"/>
              </a:rPr>
              <a:t>应聘岗位</a:t>
            </a:r>
            <a:endParaRPr lang="zh-CN" altLang="en-US" sz="1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0" name="TextBox 23"/>
          <p:cNvSpPr txBox="1"/>
          <p:nvPr/>
        </p:nvSpPr>
        <p:spPr>
          <a:xfrm>
            <a:off x="8397742" y="3380819"/>
            <a:ext cx="948192" cy="21544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mn-ea"/>
                <a:sym typeface="+mn-lt"/>
              </a:rPr>
              <a:t>职业技能</a:t>
            </a:r>
            <a:endParaRPr lang="zh-CN" altLang="en-US" sz="14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42" presetClass="path" presetSubtype="0" accel="50000" decel="50000" fill="hold" grpId="0" nodeType="withEffect">
                                  <p:stCondLst>
                                    <p:cond delay="0"/>
                                  </p:stCondLst>
                                  <p:childTnLst>
                                    <p:animMotion origin="layout" path="M 0 -0.31667 L 0 4.81481E-6 " pathEditMode="relative" rAng="0" ptsTypes="AA">
                                      <p:cBhvr>
                                        <p:cTn id="19" dur="1250" fill="hold"/>
                                        <p:tgtEl>
                                          <p:spTgt spid="6"/>
                                        </p:tgtEl>
                                        <p:attrNameLst>
                                          <p:attrName>ppt_x</p:attrName>
                                          <p:attrName>ppt_y</p:attrName>
                                        </p:attrNameLst>
                                      </p:cBhvr>
                                      <p:rCtr x="0" y="15833"/>
                                    </p:animMotion>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750"/>
                                        <p:tgtEl>
                                          <p:spTgt spid="21"/>
                                        </p:tgtEl>
                                      </p:cBhvr>
                                    </p:animEffect>
                                    <p:anim calcmode="lin" valueType="num">
                                      <p:cBhvr>
                                        <p:cTn id="25" dur="750" fill="hold"/>
                                        <p:tgtEl>
                                          <p:spTgt spid="21"/>
                                        </p:tgtEl>
                                        <p:attrNameLst>
                                          <p:attrName>ppt_x</p:attrName>
                                        </p:attrNameLst>
                                      </p:cBhvr>
                                      <p:tavLst>
                                        <p:tav tm="0">
                                          <p:val>
                                            <p:strVal val="#ppt_x"/>
                                          </p:val>
                                        </p:tav>
                                        <p:tav tm="100000">
                                          <p:val>
                                            <p:strVal val="#ppt_x"/>
                                          </p:val>
                                        </p:tav>
                                      </p:tavLst>
                                    </p:anim>
                                    <p:anim calcmode="lin" valueType="num">
                                      <p:cBhvr>
                                        <p:cTn id="26"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1000"/>
                                        <p:tgtEl>
                                          <p:spTgt spid="40"/>
                                        </p:tgtEl>
                                      </p:cBhvr>
                                    </p:animEffect>
                                    <p:anim calcmode="lin" valueType="num">
                                      <p:cBhvr>
                                        <p:cTn id="52" dur="1000" fill="hold"/>
                                        <p:tgtEl>
                                          <p:spTgt spid="40"/>
                                        </p:tgtEl>
                                        <p:attrNameLst>
                                          <p:attrName>ppt_x</p:attrName>
                                        </p:attrNameLst>
                                      </p:cBhvr>
                                      <p:tavLst>
                                        <p:tav tm="0">
                                          <p:val>
                                            <p:strVal val="#ppt_x"/>
                                          </p:val>
                                        </p:tav>
                                        <p:tav tm="100000">
                                          <p:val>
                                            <p:strVal val="#ppt_x"/>
                                          </p:val>
                                        </p:tav>
                                      </p:tavLst>
                                    </p:anim>
                                    <p:anim calcmode="lin" valueType="num">
                                      <p:cBhvr>
                                        <p:cTn id="5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6" grpId="1" animBg="1"/>
      <p:bldP spid="21" grpId="0"/>
      <p:bldP spid="35" grpId="0"/>
      <p:bldP spid="36" grpId="0"/>
      <p:bldP spid="4" grpId="0"/>
      <p:bldP spid="38"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7794544" y="4545985"/>
            <a:ext cx="1211263" cy="1475306"/>
            <a:chOff x="2538079" y="3703302"/>
            <a:chExt cx="908447" cy="1235412"/>
          </a:xfrm>
        </p:grpSpPr>
        <p:sp>
          <p:nvSpPr>
            <p:cNvPr id="64" name="圆角矩形 63"/>
            <p:cNvSpPr/>
            <p:nvPr/>
          </p:nvSpPr>
          <p:spPr bwMode="auto">
            <a:xfrm>
              <a:off x="2602719" y="3703302"/>
              <a:ext cx="788193" cy="1235412"/>
            </a:xfrm>
            <a:prstGeom prst="roundRect">
              <a:avLst/>
            </a:prstGeom>
            <a:solidFill>
              <a:schemeClr val="accent5">
                <a:lumMod val="60000"/>
                <a:lumOff val="40000"/>
              </a:schemeClr>
            </a:solidFill>
            <a:ln w="25400" cap="flat" cmpd="sng" algn="ctr">
              <a:noFill/>
              <a:prstDash val="solid"/>
            </a:ln>
            <a:effectLst>
              <a:outerShdw blurRad="50800" dist="50800" dir="2700000" algn="tl" rotWithShape="0">
                <a:prstClr val="black">
                  <a:alpha val="27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2400" kern="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65" name="TextBox 31"/>
            <p:cNvSpPr txBox="1"/>
            <p:nvPr/>
          </p:nvSpPr>
          <p:spPr bwMode="auto">
            <a:xfrm>
              <a:off x="2538079" y="4416673"/>
              <a:ext cx="908447" cy="324740"/>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0000"/>
                </a:lnSpc>
                <a:defRPr/>
              </a:pPr>
              <a:r>
                <a:rPr lang="zh-CN" altLang="en-US" sz="2400" b="1" kern="0" dirty="0">
                  <a:ln w="18415" cmpd="sng">
                    <a:noFill/>
                    <a:prstDash val="solid"/>
                  </a:ln>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mn-ea"/>
                  <a:sym typeface="+mn-lt"/>
                </a:rPr>
                <a:t>有梦想</a:t>
              </a:r>
            </a:p>
          </p:txBody>
        </p:sp>
      </p:grpSp>
      <p:grpSp>
        <p:nvGrpSpPr>
          <p:cNvPr id="66" name="组合 65"/>
          <p:cNvGrpSpPr/>
          <p:nvPr/>
        </p:nvGrpSpPr>
        <p:grpSpPr>
          <a:xfrm>
            <a:off x="6487962" y="4667533"/>
            <a:ext cx="1211263" cy="1353754"/>
            <a:chOff x="3536169" y="3430479"/>
            <a:chExt cx="908447" cy="1015316"/>
          </a:xfrm>
        </p:grpSpPr>
        <p:sp>
          <p:nvSpPr>
            <p:cNvPr id="67" name="圆角矩形 66"/>
            <p:cNvSpPr/>
            <p:nvPr/>
          </p:nvSpPr>
          <p:spPr bwMode="auto">
            <a:xfrm>
              <a:off x="3592130" y="3430479"/>
              <a:ext cx="788193" cy="1015316"/>
            </a:xfrm>
            <a:prstGeom prst="roundRect">
              <a:avLst/>
            </a:prstGeom>
            <a:solidFill>
              <a:srgbClr val="8FC7FF"/>
            </a:soli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135" b="1"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8" name="TextBox 32"/>
            <p:cNvSpPr txBox="1"/>
            <p:nvPr/>
          </p:nvSpPr>
          <p:spPr bwMode="auto">
            <a:xfrm>
              <a:off x="3536169" y="3928654"/>
              <a:ext cx="908447" cy="313932"/>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stStyle>
            <a:p>
              <a:r>
                <a:rPr lang="zh-CN" altLang="en-US" sz="2400" dirty="0">
                  <a:solidFill>
                    <a:schemeClr val="bg1"/>
                  </a:solidFill>
                  <a:latin typeface="微软雅黑" panose="020B0503020204020204" pitchFamily="34" charset="-122"/>
                  <a:ea typeface="微软雅黑" panose="020B0503020204020204" pitchFamily="34" charset="-122"/>
                  <a:sym typeface="+mn-lt"/>
                </a:rPr>
                <a:t>年轻</a:t>
              </a:r>
              <a:endParaRPr lang="zh-CN" altLang="en-US" sz="2135" dirty="0">
                <a:solidFill>
                  <a:schemeClr val="bg1"/>
                </a:solidFill>
                <a:latin typeface="微软雅黑" panose="020B0503020204020204" pitchFamily="34" charset="-122"/>
                <a:ea typeface="微软雅黑" panose="020B0503020204020204" pitchFamily="34" charset="-122"/>
                <a:sym typeface="+mn-lt"/>
              </a:endParaRPr>
            </a:p>
          </p:txBody>
        </p:sp>
      </p:grpSp>
      <p:grpSp>
        <p:nvGrpSpPr>
          <p:cNvPr id="69" name="组合 68"/>
          <p:cNvGrpSpPr/>
          <p:nvPr/>
        </p:nvGrpSpPr>
        <p:grpSpPr>
          <a:xfrm>
            <a:off x="9102013" y="4667534"/>
            <a:ext cx="1211263" cy="1353756"/>
            <a:chOff x="4488670" y="3430478"/>
            <a:chExt cx="908447" cy="1015317"/>
          </a:xfrm>
        </p:grpSpPr>
        <p:sp>
          <p:nvSpPr>
            <p:cNvPr id="70" name="圆角矩形 69"/>
            <p:cNvSpPr/>
            <p:nvPr/>
          </p:nvSpPr>
          <p:spPr bwMode="auto">
            <a:xfrm>
              <a:off x="4549391" y="3430478"/>
              <a:ext cx="788193" cy="1015317"/>
            </a:xfrm>
            <a:prstGeom prst="roundRect">
              <a:avLst/>
            </a:prstGeom>
            <a:solidFill>
              <a:srgbClr val="8FC7FF"/>
            </a:soli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135" b="1"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1" name="TextBox 33"/>
            <p:cNvSpPr txBox="1"/>
            <p:nvPr/>
          </p:nvSpPr>
          <p:spPr bwMode="auto">
            <a:xfrm>
              <a:off x="4488670" y="3758527"/>
              <a:ext cx="908447" cy="646331"/>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stStyle>
            <a:p>
              <a:pPr>
                <a:lnSpc>
                  <a:spcPct val="100000"/>
                </a:lnSpc>
              </a:pPr>
              <a:r>
                <a:rPr lang="zh-CN" altLang="en-US" sz="2400" dirty="0">
                  <a:solidFill>
                    <a:schemeClr val="bg1"/>
                  </a:solidFill>
                  <a:latin typeface="微软雅黑" panose="020B0503020204020204" pitchFamily="34" charset="-122"/>
                  <a:ea typeface="微软雅黑" panose="020B0503020204020204" pitchFamily="34" charset="-122"/>
                  <a:sym typeface="+mn-lt"/>
                </a:rPr>
                <a:t>行动</a:t>
              </a:r>
              <a:endParaRPr lang="en-US" altLang="zh-CN" sz="2400" dirty="0">
                <a:solidFill>
                  <a:schemeClr val="bg1"/>
                </a:solidFill>
                <a:latin typeface="微软雅黑" panose="020B0503020204020204" pitchFamily="34" charset="-122"/>
                <a:ea typeface="微软雅黑" panose="020B0503020204020204" pitchFamily="34" charset="-122"/>
                <a:sym typeface="+mn-lt"/>
              </a:endParaRPr>
            </a:p>
            <a:p>
              <a:pPr>
                <a:lnSpc>
                  <a:spcPct val="100000"/>
                </a:lnSpc>
              </a:pPr>
              <a:r>
                <a:rPr lang="zh-CN" altLang="en-US" sz="2400" dirty="0">
                  <a:solidFill>
                    <a:schemeClr val="bg1"/>
                  </a:solidFill>
                  <a:latin typeface="微软雅黑" panose="020B0503020204020204" pitchFamily="34" charset="-122"/>
                  <a:ea typeface="微软雅黑" panose="020B0503020204020204" pitchFamily="34" charset="-122"/>
                  <a:sym typeface="+mn-lt"/>
                </a:rPr>
                <a:t>力强</a:t>
              </a:r>
            </a:p>
          </p:txBody>
        </p:sp>
      </p:grpSp>
      <p:grpSp>
        <p:nvGrpSpPr>
          <p:cNvPr id="72" name="组合 71"/>
          <p:cNvGrpSpPr/>
          <p:nvPr/>
        </p:nvGrpSpPr>
        <p:grpSpPr>
          <a:xfrm>
            <a:off x="5202547" y="4750756"/>
            <a:ext cx="1211263" cy="1270530"/>
            <a:chOff x="1547825" y="3555316"/>
            <a:chExt cx="908447" cy="952898"/>
          </a:xfrm>
        </p:grpSpPr>
        <p:sp>
          <p:nvSpPr>
            <p:cNvPr id="73" name="圆角矩形 72"/>
            <p:cNvSpPr/>
            <p:nvPr/>
          </p:nvSpPr>
          <p:spPr bwMode="auto">
            <a:xfrm>
              <a:off x="1616882" y="3555316"/>
              <a:ext cx="788193" cy="952898"/>
            </a:xfrm>
            <a:prstGeom prst="roundRect">
              <a:avLst/>
            </a:prstGeom>
            <a:solidFill>
              <a:schemeClr val="accent5">
                <a:lumMod val="60000"/>
                <a:lumOff val="40000"/>
              </a:schemeClr>
            </a:soli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135" b="1"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4" name="TextBox 30"/>
            <p:cNvSpPr txBox="1"/>
            <p:nvPr/>
          </p:nvSpPr>
          <p:spPr bwMode="auto">
            <a:xfrm>
              <a:off x="1547825" y="3928652"/>
              <a:ext cx="908447" cy="313932"/>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400" dirty="0">
                  <a:solidFill>
                    <a:schemeClr val="bg1"/>
                  </a:solidFill>
                  <a:latin typeface="微软雅黑" panose="020B0503020204020204" pitchFamily="34" charset="-122"/>
                  <a:ea typeface="微软雅黑" panose="020B0503020204020204" pitchFamily="34" charset="-122"/>
                  <a:sym typeface="+mn-lt"/>
                </a:rPr>
                <a:t>专业</a:t>
              </a:r>
            </a:p>
          </p:txBody>
        </p:sp>
      </p:grpSp>
      <p:sp>
        <p:nvSpPr>
          <p:cNvPr id="8" name="圆角矩形 7"/>
          <p:cNvSpPr/>
          <p:nvPr/>
        </p:nvSpPr>
        <p:spPr bwMode="auto">
          <a:xfrm>
            <a:off x="1038591" y="1683252"/>
            <a:ext cx="3456000" cy="3456000"/>
          </a:xfrm>
          <a:prstGeom prst="roundRect">
            <a:avLst>
              <a:gd name="adj" fmla="val 11474"/>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5" name="矩形 54"/>
          <p:cNvSpPr/>
          <p:nvPr/>
        </p:nvSpPr>
        <p:spPr>
          <a:xfrm>
            <a:off x="5194535" y="1683252"/>
            <a:ext cx="5376000" cy="288000"/>
          </a:xfrm>
          <a:prstGeom prst="rect">
            <a:avLst/>
          </a:prstGeom>
          <a:noFill/>
        </p:spPr>
        <p:txBody>
          <a:bodyPr wrap="none" anchor="ctr">
            <a:noAutofit/>
          </a:bodyPr>
          <a:lstStyle/>
          <a:p>
            <a:pPr>
              <a:lnSpc>
                <a:spcPct val="13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姓名：</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性别</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：男</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56" name="矩形 55"/>
          <p:cNvSpPr/>
          <p:nvPr/>
        </p:nvSpPr>
        <p:spPr>
          <a:xfrm>
            <a:off x="5171385" y="2052528"/>
            <a:ext cx="5376000" cy="288000"/>
          </a:xfrm>
          <a:prstGeom prst="rect">
            <a:avLst/>
          </a:prstGeom>
          <a:solidFill>
            <a:srgbClr val="8FC7FF"/>
          </a:solidFill>
          <a:effectLst>
            <a:innerShdw blurRad="114300" dist="50800" dir="13500000">
              <a:prstClr val="black">
                <a:alpha val="5000"/>
              </a:prstClr>
            </a:innerShdw>
          </a:effectLst>
        </p:spPr>
        <p:txBody>
          <a:bodyPr wrap="none" anchor="ctr">
            <a:noAutofit/>
          </a:bodyPr>
          <a:lstStyle/>
          <a:p>
            <a:pPr>
              <a:lnSpc>
                <a:spcPct val="130000"/>
              </a:lnSpc>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年龄：</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25</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岁                               民族：汉族</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7" name="矩形 56"/>
          <p:cNvSpPr/>
          <p:nvPr/>
        </p:nvSpPr>
        <p:spPr>
          <a:xfrm>
            <a:off x="5171385" y="2468104"/>
            <a:ext cx="5376000" cy="288000"/>
          </a:xfrm>
          <a:prstGeom prst="rect">
            <a:avLst/>
          </a:prstGeom>
          <a:noFill/>
        </p:spPr>
        <p:txBody>
          <a:bodyPr wrap="none" anchor="ctr">
            <a:noAutofit/>
          </a:bodyPr>
          <a:lstStyle/>
          <a:p>
            <a:pPr>
              <a:lnSpc>
                <a:spcPct val="13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体重：</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75kg</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身高：</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186cm</a:t>
            </a:r>
          </a:p>
        </p:txBody>
      </p:sp>
      <p:sp>
        <p:nvSpPr>
          <p:cNvPr id="58" name="矩形 57"/>
          <p:cNvSpPr/>
          <p:nvPr/>
        </p:nvSpPr>
        <p:spPr>
          <a:xfrm>
            <a:off x="5171385" y="2883680"/>
            <a:ext cx="5376000" cy="288000"/>
          </a:xfrm>
          <a:prstGeom prst="rect">
            <a:avLst/>
          </a:prstGeom>
          <a:solidFill>
            <a:srgbClr val="8FC7FF"/>
          </a:solidFill>
          <a:effectLst>
            <a:innerShdw blurRad="114300" dist="50800" dir="13500000">
              <a:prstClr val="black">
                <a:alpha val="5000"/>
              </a:prstClr>
            </a:innerShdw>
          </a:effectLst>
        </p:spPr>
        <p:txBody>
          <a:bodyPr wrap="none" anchor="ctr">
            <a:noAutofit/>
          </a:bodyPr>
          <a:lstStyle/>
          <a:p>
            <a:pPr>
              <a:lnSpc>
                <a:spcPct val="130000"/>
              </a:lnSpc>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籍贯：上海                               学历：硕士</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9" name="矩形 58"/>
          <p:cNvSpPr/>
          <p:nvPr/>
        </p:nvSpPr>
        <p:spPr>
          <a:xfrm>
            <a:off x="5171385" y="3299256"/>
            <a:ext cx="5376000" cy="288000"/>
          </a:xfrm>
          <a:prstGeom prst="rect">
            <a:avLst/>
          </a:prstGeom>
          <a:noFill/>
        </p:spPr>
        <p:txBody>
          <a:bodyPr wrap="none" anchor="ctr">
            <a:noAutofit/>
          </a:bodyPr>
          <a:lstStyle/>
          <a:p>
            <a:pPr>
              <a:lnSpc>
                <a:spcPct val="13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婚姻状况：未婚                        政治面貌：党员</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60" name="矩形 59"/>
          <p:cNvSpPr/>
          <p:nvPr/>
        </p:nvSpPr>
        <p:spPr>
          <a:xfrm>
            <a:off x="5171385" y="3714832"/>
            <a:ext cx="5376000" cy="288000"/>
          </a:xfrm>
          <a:prstGeom prst="rect">
            <a:avLst/>
          </a:prstGeom>
          <a:solidFill>
            <a:srgbClr val="8FC7FF"/>
          </a:solidFill>
          <a:effectLst>
            <a:innerShdw blurRad="114300" dist="50800" dir="13500000">
              <a:prstClr val="black">
                <a:alpha val="5000"/>
              </a:prstClr>
            </a:innerShdw>
          </a:effectLst>
        </p:spPr>
        <p:txBody>
          <a:bodyPr wrap="none" anchor="ctr">
            <a:noAutofit/>
          </a:bodyPr>
          <a:lstStyle/>
          <a:p>
            <a:pPr>
              <a:lnSpc>
                <a:spcPct val="130000"/>
              </a:lnSpc>
              <a:defRPr/>
            </a:pPr>
            <a:r>
              <a:rPr lang="zh-CN" altLang="en-US" sz="1600" b="1" dirty="0">
                <a:solidFill>
                  <a:prstClr val="white"/>
                </a:solidFill>
                <a:latin typeface="微软雅黑" panose="020B0503020204020204" pitchFamily="34" charset="-122"/>
                <a:ea typeface="微软雅黑" panose="020B0503020204020204" pitchFamily="34" charset="-122"/>
                <a:cs typeface="+mn-ea"/>
                <a:sym typeface="+mn-lt"/>
              </a:rPr>
              <a:t>联系方式：</a:t>
            </a:r>
            <a:r>
              <a:rPr lang="en-US" altLang="zh-CN" sz="1600" b="1" dirty="0">
                <a:solidFill>
                  <a:prstClr val="white"/>
                </a:solidFill>
                <a:latin typeface="微软雅黑" panose="020B0503020204020204" pitchFamily="34" charset="-122"/>
                <a:ea typeface="微软雅黑" panose="020B0503020204020204" pitchFamily="34" charset="-122"/>
                <a:cs typeface="+mn-ea"/>
                <a:sym typeface="+mn-lt"/>
              </a:rPr>
              <a:t>1234567890</a:t>
            </a:r>
          </a:p>
        </p:txBody>
      </p:sp>
      <p:sp>
        <p:nvSpPr>
          <p:cNvPr id="61" name="矩形 60"/>
          <p:cNvSpPr/>
          <p:nvPr/>
        </p:nvSpPr>
        <p:spPr>
          <a:xfrm>
            <a:off x="5171385" y="4130408"/>
            <a:ext cx="5376000" cy="288000"/>
          </a:xfrm>
          <a:prstGeom prst="rect">
            <a:avLst/>
          </a:prstGeom>
          <a:noFill/>
        </p:spPr>
        <p:txBody>
          <a:bodyPr wrap="none" anchor="ctr">
            <a:noAutofit/>
          </a:bodyPr>
          <a:lstStyle/>
          <a:p>
            <a:pPr>
              <a:lnSpc>
                <a:spcPct val="13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电子邮箱</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Stiaxy@163.com</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62" name="矩形 61"/>
          <p:cNvSpPr/>
          <p:nvPr/>
        </p:nvSpPr>
        <p:spPr>
          <a:xfrm>
            <a:off x="5171385" y="4545984"/>
            <a:ext cx="5376000" cy="288000"/>
          </a:xfrm>
          <a:prstGeom prst="rect">
            <a:avLst/>
          </a:prstGeom>
          <a:solidFill>
            <a:srgbClr val="8FC7FF"/>
          </a:solidFill>
          <a:effectLst>
            <a:innerShdw blurRad="114300" dist="50800" dir="13500000">
              <a:prstClr val="black">
                <a:alpha val="5000"/>
              </a:prstClr>
            </a:innerShdw>
          </a:effectLst>
        </p:spPr>
        <p:txBody>
          <a:bodyPr wrap="none" anchor="ctr">
            <a:noAutofit/>
          </a:bodyPr>
          <a:lstStyle/>
          <a:p>
            <a:pPr>
              <a:lnSpc>
                <a:spcPct val="130000"/>
              </a:lnSpc>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现在住址：深圳宝安新区</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6" name="矩形 75"/>
          <p:cNvSpPr/>
          <p:nvPr/>
        </p:nvSpPr>
        <p:spPr>
          <a:xfrm>
            <a:off x="0" y="289952"/>
            <a:ext cx="1746157" cy="400110"/>
          </a:xfrm>
          <a:prstGeom prst="rect">
            <a:avLst/>
          </a:prstGeom>
          <a:solidFill>
            <a:srgbClr val="8FC7FF"/>
          </a:solidFill>
        </p:spPr>
        <p:txBody>
          <a:bodyPr wrap="square" rtlCol="0">
            <a:spAutoFit/>
          </a:bodyPr>
          <a:lstStyle/>
          <a:p>
            <a:pPr algn="ctr"/>
            <a:r>
              <a:rPr lang="zh-CN" altLang="en-US" sz="2000" b="1" spc="300" dirty="0" smtClean="0">
                <a:solidFill>
                  <a:schemeClr val="bg1"/>
                </a:solidFill>
                <a:latin typeface="微软雅黑" panose="020B0503020204020204" pitchFamily="34" charset="-122"/>
                <a:ea typeface="微软雅黑" panose="020B0503020204020204" pitchFamily="34" charset="-122"/>
                <a:cs typeface="+mn-ea"/>
                <a:sym typeface="+mn-lt"/>
              </a:rPr>
              <a:t>个 人 简 历</a:t>
            </a:r>
            <a:endParaRPr lang="zh-CN" altLang="en-US" sz="20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37" presetClass="entr" presetSubtype="0"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900" decel="100000" fill="hold"/>
                                        <p:tgtEl>
                                          <p:spTgt spid="5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50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900" decel="100000" fill="hold"/>
                                        <p:tgtEl>
                                          <p:spTgt spid="5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100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1000"/>
                                        <p:tgtEl>
                                          <p:spTgt spid="57"/>
                                        </p:tgtEl>
                                      </p:cBhvr>
                                    </p:animEffect>
                                    <p:anim calcmode="lin" valueType="num">
                                      <p:cBhvr>
                                        <p:cTn id="29" dur="1000" fill="hold"/>
                                        <p:tgtEl>
                                          <p:spTgt spid="57"/>
                                        </p:tgtEl>
                                        <p:attrNameLst>
                                          <p:attrName>ppt_x</p:attrName>
                                        </p:attrNameLst>
                                      </p:cBhvr>
                                      <p:tavLst>
                                        <p:tav tm="0">
                                          <p:val>
                                            <p:strVal val="#ppt_x"/>
                                          </p:val>
                                        </p:tav>
                                        <p:tav tm="100000">
                                          <p:val>
                                            <p:strVal val="#ppt_x"/>
                                          </p:val>
                                        </p:tav>
                                      </p:tavLst>
                                    </p:anim>
                                    <p:anim calcmode="lin" valueType="num">
                                      <p:cBhvr>
                                        <p:cTn id="30" dur="900" decel="100000" fill="hold"/>
                                        <p:tgtEl>
                                          <p:spTgt spid="5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150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900" decel="100000" fill="hold"/>
                                        <p:tgtEl>
                                          <p:spTgt spid="5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2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900" decel="100000" fill="hold"/>
                                        <p:tgtEl>
                                          <p:spTgt spid="5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250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900" decel="100000" fill="hold"/>
                                        <p:tgtEl>
                                          <p:spTgt spid="60"/>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300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1000"/>
                                        <p:tgtEl>
                                          <p:spTgt spid="61"/>
                                        </p:tgtEl>
                                      </p:cBhvr>
                                    </p:animEffect>
                                    <p:anim calcmode="lin" valueType="num">
                                      <p:cBhvr>
                                        <p:cTn id="53" dur="1000" fill="hold"/>
                                        <p:tgtEl>
                                          <p:spTgt spid="61"/>
                                        </p:tgtEl>
                                        <p:attrNameLst>
                                          <p:attrName>ppt_x</p:attrName>
                                        </p:attrNameLst>
                                      </p:cBhvr>
                                      <p:tavLst>
                                        <p:tav tm="0">
                                          <p:val>
                                            <p:strVal val="#ppt_x"/>
                                          </p:val>
                                        </p:tav>
                                        <p:tav tm="100000">
                                          <p:val>
                                            <p:strVal val="#ppt_x"/>
                                          </p:val>
                                        </p:tav>
                                      </p:tavLst>
                                    </p:anim>
                                    <p:anim calcmode="lin" valueType="num">
                                      <p:cBhvr>
                                        <p:cTn id="54" dur="900" decel="100000" fill="hold"/>
                                        <p:tgtEl>
                                          <p:spTgt spid="61"/>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350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1000"/>
                                        <p:tgtEl>
                                          <p:spTgt spid="62"/>
                                        </p:tgtEl>
                                      </p:cBhvr>
                                    </p:animEffect>
                                    <p:anim calcmode="lin" valueType="num">
                                      <p:cBhvr>
                                        <p:cTn id="59" dur="1000" fill="hold"/>
                                        <p:tgtEl>
                                          <p:spTgt spid="62"/>
                                        </p:tgtEl>
                                        <p:attrNameLst>
                                          <p:attrName>ppt_x</p:attrName>
                                        </p:attrNameLst>
                                      </p:cBhvr>
                                      <p:tavLst>
                                        <p:tav tm="0">
                                          <p:val>
                                            <p:strVal val="#ppt_x"/>
                                          </p:val>
                                        </p:tav>
                                        <p:tav tm="100000">
                                          <p:val>
                                            <p:strVal val="#ppt_x"/>
                                          </p:val>
                                        </p:tav>
                                      </p:tavLst>
                                    </p:anim>
                                    <p:anim calcmode="lin" valueType="num">
                                      <p:cBhvr>
                                        <p:cTn id="60" dur="900" decel="100000" fill="hold"/>
                                        <p:tgtEl>
                                          <p:spTgt spid="6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2" fill="hold">
                            <p:stCondLst>
                              <p:cond delay="1500"/>
                            </p:stCondLst>
                            <p:childTnLst>
                              <p:par>
                                <p:cTn id="63" presetID="42" presetClass="entr" presetSubtype="0" fill="hold"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1000"/>
                                        <p:tgtEl>
                                          <p:spTgt spid="66"/>
                                        </p:tgtEl>
                                      </p:cBhvr>
                                    </p:animEffect>
                                    <p:anim calcmode="lin" valueType="num">
                                      <p:cBhvr>
                                        <p:cTn id="71" dur="1000" fill="hold"/>
                                        <p:tgtEl>
                                          <p:spTgt spid="66"/>
                                        </p:tgtEl>
                                        <p:attrNameLst>
                                          <p:attrName>ppt_x</p:attrName>
                                        </p:attrNameLst>
                                      </p:cBhvr>
                                      <p:tavLst>
                                        <p:tav tm="0">
                                          <p:val>
                                            <p:strVal val="#ppt_x"/>
                                          </p:val>
                                        </p:tav>
                                        <p:tav tm="100000">
                                          <p:val>
                                            <p:strVal val="#ppt_x"/>
                                          </p:val>
                                        </p:tav>
                                      </p:tavLst>
                                    </p:anim>
                                    <p:anim calcmode="lin" valueType="num">
                                      <p:cBhvr>
                                        <p:cTn id="72" dur="1000" fill="hold"/>
                                        <p:tgtEl>
                                          <p:spTgt spid="66"/>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1000"/>
                                        <p:tgtEl>
                                          <p:spTgt spid="63"/>
                                        </p:tgtEl>
                                      </p:cBhvr>
                                    </p:animEffect>
                                    <p:anim calcmode="lin" valueType="num">
                                      <p:cBhvr>
                                        <p:cTn id="81" dur="1000" fill="hold"/>
                                        <p:tgtEl>
                                          <p:spTgt spid="63"/>
                                        </p:tgtEl>
                                        <p:attrNameLst>
                                          <p:attrName>ppt_x</p:attrName>
                                        </p:attrNameLst>
                                      </p:cBhvr>
                                      <p:tavLst>
                                        <p:tav tm="0">
                                          <p:val>
                                            <p:strVal val="#ppt_x"/>
                                          </p:val>
                                        </p:tav>
                                        <p:tav tm="100000">
                                          <p:val>
                                            <p:strVal val="#ppt_x"/>
                                          </p:val>
                                        </p:tav>
                                      </p:tavLst>
                                    </p:anim>
                                    <p:anim calcmode="lin" valueType="num">
                                      <p:cBhvr>
                                        <p:cTn id="82"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5" grpId="0"/>
      <p:bldP spid="56" grpId="0" animBg="1"/>
      <p:bldP spid="57" grpId="0"/>
      <p:bldP spid="58" grpId="0" animBg="1"/>
      <p:bldP spid="59" grpId="0"/>
      <p:bldP spid="60" grpId="0" animBg="1"/>
      <p:bldP spid="61" grpId="0"/>
      <p:bldP spid="62" grpId="0" animBg="1"/>
      <p:bldP spid="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99102" y="1455840"/>
            <a:ext cx="7888406" cy="4026090"/>
          </a:xfrm>
          <a:prstGeom prst="rect">
            <a:avLst/>
          </a:prstGeom>
          <a:solidFill>
            <a:srgbClr val="8FC7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8" name="圆角矩形 7"/>
          <p:cNvSpPr/>
          <p:nvPr/>
        </p:nvSpPr>
        <p:spPr bwMode="auto">
          <a:xfrm>
            <a:off x="8083150" y="1624190"/>
            <a:ext cx="3456000" cy="3456000"/>
          </a:xfrm>
          <a:prstGeom prst="roundRect">
            <a:avLst>
              <a:gd name="adj" fmla="val 11474"/>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76" name="矩形 75"/>
          <p:cNvSpPr/>
          <p:nvPr/>
        </p:nvSpPr>
        <p:spPr>
          <a:xfrm>
            <a:off x="0" y="289952"/>
            <a:ext cx="1746157" cy="400110"/>
          </a:xfrm>
          <a:prstGeom prst="rect">
            <a:avLst/>
          </a:prstGeom>
          <a:solidFill>
            <a:srgbClr val="8FC7FF"/>
          </a:solidFill>
        </p:spPr>
        <p:txBody>
          <a:bodyPr wrap="square" rtlCol="0">
            <a:spAutoFit/>
          </a:bodyPr>
          <a:lstStyle/>
          <a:p>
            <a:pPr algn="ctr"/>
            <a:r>
              <a:rPr lang="zh-CN" altLang="en-US" sz="2000" b="1" spc="300" dirty="0" smtClean="0">
                <a:solidFill>
                  <a:schemeClr val="bg1"/>
                </a:solidFill>
                <a:latin typeface="微软雅黑" panose="020B0503020204020204" pitchFamily="34" charset="-122"/>
                <a:ea typeface="微软雅黑" panose="020B0503020204020204" pitchFamily="34" charset="-122"/>
                <a:cs typeface="+mn-ea"/>
                <a:sym typeface="+mn-lt"/>
              </a:rPr>
              <a:t>竞聘宣言</a:t>
            </a:r>
            <a:endParaRPr lang="zh-CN" altLang="en-US" sz="20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文本框 107"/>
          <p:cNvSpPr txBox="1"/>
          <p:nvPr/>
        </p:nvSpPr>
        <p:spPr>
          <a:xfrm>
            <a:off x="2658441" y="2013710"/>
            <a:ext cx="5136508" cy="29103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大家好，我是王某某。</a:t>
            </a:r>
            <a:endParaRPr lang="en-US" altLang="zh-CN" dirty="0">
              <a:solidFill>
                <a:schemeClr val="bg1"/>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我想我应该一个成为一个实干家，不需要那些美丽的辞藻来修饰。工作锻炼了我，生活造就了我。</a:t>
            </a:r>
            <a:endParaRPr lang="en-US" altLang="zh-CN" dirty="0">
              <a:solidFill>
                <a:schemeClr val="bg1"/>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戴尔卡耐基说过：不要怕推销自己，只要你自信，认为自己能行有才华，你就应该认为自己能够胜任这份工作以及职位，并承担相应的义务和压力。</a:t>
            </a:r>
          </a:p>
          <a:p>
            <a:pPr algn="just">
              <a:lnSpc>
                <a:spcPct val="130000"/>
              </a:lnSpc>
            </a:pP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8" y="3468885"/>
            <a:ext cx="3153103" cy="31531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76"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25"/>
          <p:cNvSpPr/>
          <p:nvPr/>
        </p:nvSpPr>
        <p:spPr>
          <a:xfrm flipV="1">
            <a:off x="785514" y="1870977"/>
            <a:ext cx="4543720" cy="62139"/>
          </a:xfrm>
          <a:custGeom>
            <a:avLst/>
            <a:gdLst>
              <a:gd name="connsiteX0" fmla="*/ 2083324 w 2083324"/>
              <a:gd name="connsiteY0" fmla="*/ 0 h 0"/>
              <a:gd name="connsiteX1" fmla="*/ 0 w 2083324"/>
              <a:gd name="connsiteY1" fmla="*/ 0 h 0"/>
            </a:gdLst>
            <a:ahLst/>
            <a:cxnLst>
              <a:cxn ang="0">
                <a:pos x="connsiteX0" y="connsiteY0"/>
              </a:cxn>
              <a:cxn ang="0">
                <a:pos x="connsiteX1" y="connsiteY1"/>
              </a:cxn>
            </a:cxnLst>
            <a:rect l="l" t="t" r="r" b="b"/>
            <a:pathLst>
              <a:path w="2083324">
                <a:moveTo>
                  <a:pt x="2083324"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27" name="任意多边形 26"/>
          <p:cNvSpPr/>
          <p:nvPr/>
        </p:nvSpPr>
        <p:spPr>
          <a:xfrm>
            <a:off x="785514" y="4451861"/>
            <a:ext cx="3148553" cy="0"/>
          </a:xfrm>
          <a:custGeom>
            <a:avLst/>
            <a:gdLst>
              <a:gd name="connsiteX0" fmla="*/ 3148553 w 3148553"/>
              <a:gd name="connsiteY0" fmla="*/ 0 h 0"/>
              <a:gd name="connsiteX1" fmla="*/ 0 w 3148553"/>
              <a:gd name="connsiteY1" fmla="*/ 0 h 0"/>
            </a:gdLst>
            <a:ahLst/>
            <a:cxnLst>
              <a:cxn ang="0">
                <a:pos x="connsiteX0" y="connsiteY0"/>
              </a:cxn>
              <a:cxn ang="0">
                <a:pos x="connsiteX1" y="connsiteY1"/>
              </a:cxn>
            </a:cxnLst>
            <a:rect l="l" t="t" r="r" b="b"/>
            <a:pathLst>
              <a:path w="3148553">
                <a:moveTo>
                  <a:pt x="3148553"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28" name="任意多边形 27"/>
          <p:cNvSpPr/>
          <p:nvPr/>
        </p:nvSpPr>
        <p:spPr>
          <a:xfrm>
            <a:off x="8176128" y="3141535"/>
            <a:ext cx="2865749" cy="0"/>
          </a:xfrm>
          <a:custGeom>
            <a:avLst/>
            <a:gdLst>
              <a:gd name="connsiteX0" fmla="*/ 0 w 2865749"/>
              <a:gd name="connsiteY0" fmla="*/ 0 h 0"/>
              <a:gd name="connsiteX1" fmla="*/ 2865749 w 2865749"/>
              <a:gd name="connsiteY1" fmla="*/ 0 h 0"/>
            </a:gdLst>
            <a:ahLst/>
            <a:cxnLst>
              <a:cxn ang="0">
                <a:pos x="connsiteX0" y="connsiteY0"/>
              </a:cxn>
              <a:cxn ang="0">
                <a:pos x="connsiteX1" y="connsiteY1"/>
              </a:cxn>
            </a:cxnLst>
            <a:rect l="l" t="t" r="r" b="b"/>
            <a:pathLst>
              <a:path w="2865749">
                <a:moveTo>
                  <a:pt x="0" y="0"/>
                </a:moveTo>
                <a:lnTo>
                  <a:pt x="2865749"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29" name="任意多边形 28"/>
          <p:cNvSpPr/>
          <p:nvPr/>
        </p:nvSpPr>
        <p:spPr>
          <a:xfrm>
            <a:off x="6988351" y="5611357"/>
            <a:ext cx="3968685" cy="0"/>
          </a:xfrm>
          <a:custGeom>
            <a:avLst/>
            <a:gdLst>
              <a:gd name="connsiteX0" fmla="*/ 0 w 3968685"/>
              <a:gd name="connsiteY0" fmla="*/ 0 h 0"/>
              <a:gd name="connsiteX1" fmla="*/ 3968685 w 3968685"/>
              <a:gd name="connsiteY1" fmla="*/ 0 h 0"/>
            </a:gdLst>
            <a:ahLst/>
            <a:cxnLst>
              <a:cxn ang="0">
                <a:pos x="connsiteX0" y="connsiteY0"/>
              </a:cxn>
              <a:cxn ang="0">
                <a:pos x="connsiteX1" y="connsiteY1"/>
              </a:cxn>
            </a:cxnLst>
            <a:rect l="l" t="t" r="r" b="b"/>
            <a:pathLst>
              <a:path w="3968685">
                <a:moveTo>
                  <a:pt x="0" y="0"/>
                </a:moveTo>
                <a:lnTo>
                  <a:pt x="3968685"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grpSp>
        <p:nvGrpSpPr>
          <p:cNvPr id="30" name="组合 29"/>
          <p:cNvGrpSpPr/>
          <p:nvPr/>
        </p:nvGrpSpPr>
        <p:grpSpPr>
          <a:xfrm>
            <a:off x="5020162" y="1472714"/>
            <a:ext cx="2192786" cy="2192786"/>
            <a:chOff x="5020461" y="1676075"/>
            <a:chExt cx="2192786" cy="2192786"/>
          </a:xfrm>
        </p:grpSpPr>
        <p:sp>
          <p:nvSpPr>
            <p:cNvPr id="31" name="椭圆 30"/>
            <p:cNvSpPr/>
            <p:nvPr/>
          </p:nvSpPr>
          <p:spPr>
            <a:xfrm>
              <a:off x="5020461" y="1676075"/>
              <a:ext cx="2192786" cy="2192786"/>
            </a:xfrm>
            <a:prstGeom prst="ellipse">
              <a:avLst/>
            </a:prstGeom>
            <a:solidFill>
              <a:srgbClr val="8FC7FF"/>
            </a:soli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2" name="任意多边形 31"/>
            <p:cNvSpPr/>
            <p:nvPr/>
          </p:nvSpPr>
          <p:spPr>
            <a:xfrm rot="2700000">
              <a:off x="5189137" y="1844751"/>
              <a:ext cx="1855435" cy="1855435"/>
            </a:xfrm>
            <a:custGeom>
              <a:avLst/>
              <a:gdLst>
                <a:gd name="connsiteX0" fmla="*/ 360504 w 1855435"/>
                <a:gd name="connsiteY0" fmla="*/ 360504 h 1855435"/>
                <a:gd name="connsiteX1" fmla="*/ 184293 w 1855435"/>
                <a:gd name="connsiteY1" fmla="*/ 625864 h 1855435"/>
                <a:gd name="connsiteX2" fmla="*/ 178672 w 1855435"/>
                <a:gd name="connsiteY2" fmla="*/ 644832 h 1855435"/>
                <a:gd name="connsiteX3" fmla="*/ 233965 w 1855435"/>
                <a:gd name="connsiteY3" fmla="*/ 633669 h 1855435"/>
                <a:gd name="connsiteX4" fmla="*/ 560479 w 1855435"/>
                <a:gd name="connsiteY4" fmla="*/ 633669 h 1855435"/>
                <a:gd name="connsiteX5" fmla="*/ 721553 w 1855435"/>
                <a:gd name="connsiteY5" fmla="*/ 794743 h 1855435"/>
                <a:gd name="connsiteX6" fmla="*/ 721553 w 1855435"/>
                <a:gd name="connsiteY6" fmla="*/ 972808 h 1855435"/>
                <a:gd name="connsiteX7" fmla="*/ 560479 w 1855435"/>
                <a:gd name="connsiteY7" fmla="*/ 1133882 h 1855435"/>
                <a:gd name="connsiteX8" fmla="*/ 233965 w 1855435"/>
                <a:gd name="connsiteY8" fmla="*/ 1133882 h 1855435"/>
                <a:gd name="connsiteX9" fmla="*/ 171268 w 1855435"/>
                <a:gd name="connsiteY9" fmla="*/ 1121224 h 1855435"/>
                <a:gd name="connsiteX10" fmla="*/ 147418 w 1855435"/>
                <a:gd name="connsiteY10" fmla="*/ 1105144 h 1855435"/>
                <a:gd name="connsiteX11" fmla="*/ 184293 w 1855435"/>
                <a:gd name="connsiteY11" fmla="*/ 1229572 h 1855435"/>
                <a:gd name="connsiteX12" fmla="*/ 360504 w 1855435"/>
                <a:gd name="connsiteY12" fmla="*/ 1494931 h 1855435"/>
                <a:gd name="connsiteX13" fmla="*/ 1494931 w 1855435"/>
                <a:gd name="connsiteY13" fmla="*/ 1494931 h 1855435"/>
                <a:gd name="connsiteX14" fmla="*/ 1494931 w 1855435"/>
                <a:gd name="connsiteY14" fmla="*/ 360504 h 1855435"/>
                <a:gd name="connsiteX15" fmla="*/ 360504 w 1855435"/>
                <a:gd name="connsiteY15" fmla="*/ 360504 h 1855435"/>
                <a:gd name="connsiteX16" fmla="*/ 271722 w 1855435"/>
                <a:gd name="connsiteY16" fmla="*/ 271722 h 1855435"/>
                <a:gd name="connsiteX17" fmla="*/ 1583713 w 1855435"/>
                <a:gd name="connsiteY17" fmla="*/ 271722 h 1855435"/>
                <a:gd name="connsiteX18" fmla="*/ 1583713 w 1855435"/>
                <a:gd name="connsiteY18" fmla="*/ 1583713 h 1855435"/>
                <a:gd name="connsiteX19" fmla="*/ 271722 w 1855435"/>
                <a:gd name="connsiteY19" fmla="*/ 1583713 h 1855435"/>
                <a:gd name="connsiteX20" fmla="*/ 271722 w 1855435"/>
                <a:gd name="connsiteY20" fmla="*/ 271722 h 18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5435" h="1855435">
                  <a:moveTo>
                    <a:pt x="360504" y="360504"/>
                  </a:moveTo>
                  <a:cubicBezTo>
                    <a:pt x="282188" y="438820"/>
                    <a:pt x="223451" y="529301"/>
                    <a:pt x="184293" y="625864"/>
                  </a:cubicBezTo>
                  <a:lnTo>
                    <a:pt x="178672" y="644832"/>
                  </a:lnTo>
                  <a:lnTo>
                    <a:pt x="233965" y="633669"/>
                  </a:lnTo>
                  <a:lnTo>
                    <a:pt x="560479" y="633669"/>
                  </a:lnTo>
                  <a:cubicBezTo>
                    <a:pt x="649438" y="633669"/>
                    <a:pt x="721553" y="705784"/>
                    <a:pt x="721553" y="794743"/>
                  </a:cubicBezTo>
                  <a:lnTo>
                    <a:pt x="721553" y="972808"/>
                  </a:lnTo>
                  <a:cubicBezTo>
                    <a:pt x="721553" y="1061767"/>
                    <a:pt x="649438" y="1133882"/>
                    <a:pt x="560479" y="1133882"/>
                  </a:cubicBezTo>
                  <a:lnTo>
                    <a:pt x="233965" y="1133882"/>
                  </a:lnTo>
                  <a:cubicBezTo>
                    <a:pt x="211725" y="1133882"/>
                    <a:pt x="190538" y="1129375"/>
                    <a:pt x="171268" y="1121224"/>
                  </a:cubicBezTo>
                  <a:lnTo>
                    <a:pt x="147418" y="1105144"/>
                  </a:lnTo>
                  <a:lnTo>
                    <a:pt x="184293" y="1229572"/>
                  </a:lnTo>
                  <a:cubicBezTo>
                    <a:pt x="223451" y="1326134"/>
                    <a:pt x="282188" y="1416615"/>
                    <a:pt x="360504" y="1494931"/>
                  </a:cubicBezTo>
                  <a:cubicBezTo>
                    <a:pt x="673767" y="1808194"/>
                    <a:pt x="1181668" y="1808194"/>
                    <a:pt x="1494931" y="1494931"/>
                  </a:cubicBezTo>
                  <a:cubicBezTo>
                    <a:pt x="1808194" y="1181668"/>
                    <a:pt x="1808194" y="673767"/>
                    <a:pt x="1494931" y="360504"/>
                  </a:cubicBezTo>
                  <a:cubicBezTo>
                    <a:pt x="1181668" y="47241"/>
                    <a:pt x="673767" y="47241"/>
                    <a:pt x="360504" y="360504"/>
                  </a:cubicBezTo>
                  <a:close/>
                  <a:moveTo>
                    <a:pt x="271722" y="271722"/>
                  </a:moveTo>
                  <a:cubicBezTo>
                    <a:pt x="634018" y="-90575"/>
                    <a:pt x="1221416" y="-90575"/>
                    <a:pt x="1583713" y="271722"/>
                  </a:cubicBezTo>
                  <a:cubicBezTo>
                    <a:pt x="1946010" y="634019"/>
                    <a:pt x="1946010" y="1221417"/>
                    <a:pt x="1583713" y="1583713"/>
                  </a:cubicBezTo>
                  <a:cubicBezTo>
                    <a:pt x="1221416" y="1946010"/>
                    <a:pt x="634018" y="1946010"/>
                    <a:pt x="271722" y="1583713"/>
                  </a:cubicBezTo>
                  <a:cubicBezTo>
                    <a:pt x="-90575" y="1221417"/>
                    <a:pt x="-90575" y="634019"/>
                    <a:pt x="271722" y="27172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rot="18900000">
              <a:off x="5339294" y="2156187"/>
              <a:ext cx="890516" cy="461665"/>
            </a:xfrm>
            <a:prstGeom prst="rect">
              <a:avLst/>
            </a:prstGeom>
          </p:spPr>
          <p:txBody>
            <a:bodyPr wrap="square">
              <a:spAutoFit/>
            </a:bodyPr>
            <a:lstStyle/>
            <a:p>
              <a:pPr algn="ctr"/>
              <a:r>
                <a:rPr lang="en-US" altLang="zh-CN" sz="24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01</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34" name="文本框 3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730051" y="2746021"/>
              <a:ext cx="792268" cy="400110"/>
            </a:xfrm>
            <a:prstGeom prst="rect">
              <a:avLst/>
            </a:prstGeom>
            <a:noFill/>
            <a:effectLst/>
          </p:spPr>
          <p:txBody>
            <a:bodyPr wrap="none" rtlCol="0">
              <a:spAutoFit/>
            </a:bodyPr>
            <a:lstStyle/>
            <a:p>
              <a:pPr algn="ctr" defTabSz="685165">
                <a:defRPr/>
              </a:pPr>
              <a:r>
                <a:rPr lang="en-US" altLang="zh-CN" sz="2000" b="1" kern="0" spc="-53" dirty="0" smtClean="0">
                  <a:solidFill>
                    <a:schemeClr val="bg1">
                      <a:alpha val="99000"/>
                    </a:schemeClr>
                  </a:solidFill>
                  <a:latin typeface="微软雅黑" panose="020B0503020204020204" pitchFamily="34" charset="-122"/>
                  <a:ea typeface="微软雅黑" panose="020B0503020204020204" pitchFamily="34" charset="-122"/>
                  <a:cs typeface="+mn-ea"/>
                  <a:sym typeface="+mn-lt"/>
                </a:rPr>
                <a:t>2015</a:t>
              </a:r>
              <a:endParaRPr lang="zh-CN" altLang="en-US" sz="2000" b="1" kern="0" spc="-53" dirty="0">
                <a:solidFill>
                  <a:schemeClr val="bg1">
                    <a:alpha val="99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5" name="组合 34"/>
          <p:cNvGrpSpPr/>
          <p:nvPr/>
        </p:nvGrpSpPr>
        <p:grpSpPr>
          <a:xfrm>
            <a:off x="6341486" y="2775184"/>
            <a:ext cx="2192786" cy="2192786"/>
            <a:chOff x="6341785" y="2978545"/>
            <a:chExt cx="2192786" cy="2192786"/>
          </a:xfrm>
        </p:grpSpPr>
        <p:sp>
          <p:nvSpPr>
            <p:cNvPr id="36" name="椭圆 35"/>
            <p:cNvSpPr/>
            <p:nvPr/>
          </p:nvSpPr>
          <p:spPr>
            <a:xfrm>
              <a:off x="6341785" y="2978545"/>
              <a:ext cx="2192786" cy="2192786"/>
            </a:xfrm>
            <a:prstGeom prst="ellipse">
              <a:avLst/>
            </a:prstGeom>
            <a:solidFill>
              <a:schemeClr val="accent5">
                <a:lumMod val="60000"/>
                <a:lumOff val="40000"/>
              </a:schemeClr>
            </a:soli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37" name="任意多边形 36"/>
            <p:cNvSpPr/>
            <p:nvPr/>
          </p:nvSpPr>
          <p:spPr>
            <a:xfrm rot="2700000">
              <a:off x="6510461" y="3147221"/>
              <a:ext cx="1855435" cy="1855435"/>
            </a:xfrm>
            <a:custGeom>
              <a:avLst/>
              <a:gdLst>
                <a:gd name="connsiteX0" fmla="*/ 360504 w 1855435"/>
                <a:gd name="connsiteY0" fmla="*/ 360504 h 1855435"/>
                <a:gd name="connsiteX1" fmla="*/ 184293 w 1855435"/>
                <a:gd name="connsiteY1" fmla="*/ 625864 h 1855435"/>
                <a:gd name="connsiteX2" fmla="*/ 178672 w 1855435"/>
                <a:gd name="connsiteY2" fmla="*/ 644832 h 1855435"/>
                <a:gd name="connsiteX3" fmla="*/ 233965 w 1855435"/>
                <a:gd name="connsiteY3" fmla="*/ 633669 h 1855435"/>
                <a:gd name="connsiteX4" fmla="*/ 560479 w 1855435"/>
                <a:gd name="connsiteY4" fmla="*/ 633669 h 1855435"/>
                <a:gd name="connsiteX5" fmla="*/ 721553 w 1855435"/>
                <a:gd name="connsiteY5" fmla="*/ 794743 h 1855435"/>
                <a:gd name="connsiteX6" fmla="*/ 721553 w 1855435"/>
                <a:gd name="connsiteY6" fmla="*/ 972808 h 1855435"/>
                <a:gd name="connsiteX7" fmla="*/ 560479 w 1855435"/>
                <a:gd name="connsiteY7" fmla="*/ 1133882 h 1855435"/>
                <a:gd name="connsiteX8" fmla="*/ 233965 w 1855435"/>
                <a:gd name="connsiteY8" fmla="*/ 1133882 h 1855435"/>
                <a:gd name="connsiteX9" fmla="*/ 171268 w 1855435"/>
                <a:gd name="connsiteY9" fmla="*/ 1121224 h 1855435"/>
                <a:gd name="connsiteX10" fmla="*/ 147418 w 1855435"/>
                <a:gd name="connsiteY10" fmla="*/ 1105144 h 1855435"/>
                <a:gd name="connsiteX11" fmla="*/ 184293 w 1855435"/>
                <a:gd name="connsiteY11" fmla="*/ 1229572 h 1855435"/>
                <a:gd name="connsiteX12" fmla="*/ 360504 w 1855435"/>
                <a:gd name="connsiteY12" fmla="*/ 1494931 h 1855435"/>
                <a:gd name="connsiteX13" fmla="*/ 1494931 w 1855435"/>
                <a:gd name="connsiteY13" fmla="*/ 1494931 h 1855435"/>
                <a:gd name="connsiteX14" fmla="*/ 1494931 w 1855435"/>
                <a:gd name="connsiteY14" fmla="*/ 360504 h 1855435"/>
                <a:gd name="connsiteX15" fmla="*/ 360504 w 1855435"/>
                <a:gd name="connsiteY15" fmla="*/ 360504 h 1855435"/>
                <a:gd name="connsiteX16" fmla="*/ 271722 w 1855435"/>
                <a:gd name="connsiteY16" fmla="*/ 271722 h 1855435"/>
                <a:gd name="connsiteX17" fmla="*/ 1583713 w 1855435"/>
                <a:gd name="connsiteY17" fmla="*/ 271722 h 1855435"/>
                <a:gd name="connsiteX18" fmla="*/ 1583713 w 1855435"/>
                <a:gd name="connsiteY18" fmla="*/ 1583713 h 1855435"/>
                <a:gd name="connsiteX19" fmla="*/ 271722 w 1855435"/>
                <a:gd name="connsiteY19" fmla="*/ 1583713 h 1855435"/>
                <a:gd name="connsiteX20" fmla="*/ 271722 w 1855435"/>
                <a:gd name="connsiteY20" fmla="*/ 271722 h 18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5435" h="1855435">
                  <a:moveTo>
                    <a:pt x="360504" y="360504"/>
                  </a:moveTo>
                  <a:cubicBezTo>
                    <a:pt x="282188" y="438820"/>
                    <a:pt x="223451" y="529301"/>
                    <a:pt x="184293" y="625864"/>
                  </a:cubicBezTo>
                  <a:lnTo>
                    <a:pt x="178672" y="644832"/>
                  </a:lnTo>
                  <a:lnTo>
                    <a:pt x="233965" y="633669"/>
                  </a:lnTo>
                  <a:lnTo>
                    <a:pt x="560479" y="633669"/>
                  </a:lnTo>
                  <a:cubicBezTo>
                    <a:pt x="649438" y="633669"/>
                    <a:pt x="721553" y="705784"/>
                    <a:pt x="721553" y="794743"/>
                  </a:cubicBezTo>
                  <a:lnTo>
                    <a:pt x="721553" y="972808"/>
                  </a:lnTo>
                  <a:cubicBezTo>
                    <a:pt x="721553" y="1061767"/>
                    <a:pt x="649438" y="1133882"/>
                    <a:pt x="560479" y="1133882"/>
                  </a:cubicBezTo>
                  <a:lnTo>
                    <a:pt x="233965" y="1133882"/>
                  </a:lnTo>
                  <a:cubicBezTo>
                    <a:pt x="211725" y="1133882"/>
                    <a:pt x="190538" y="1129375"/>
                    <a:pt x="171268" y="1121224"/>
                  </a:cubicBezTo>
                  <a:lnTo>
                    <a:pt x="147418" y="1105144"/>
                  </a:lnTo>
                  <a:lnTo>
                    <a:pt x="184293" y="1229572"/>
                  </a:lnTo>
                  <a:cubicBezTo>
                    <a:pt x="223451" y="1326134"/>
                    <a:pt x="282188" y="1416615"/>
                    <a:pt x="360504" y="1494931"/>
                  </a:cubicBezTo>
                  <a:cubicBezTo>
                    <a:pt x="673767" y="1808194"/>
                    <a:pt x="1181668" y="1808194"/>
                    <a:pt x="1494931" y="1494931"/>
                  </a:cubicBezTo>
                  <a:cubicBezTo>
                    <a:pt x="1808194" y="1181668"/>
                    <a:pt x="1808194" y="673767"/>
                    <a:pt x="1494931" y="360504"/>
                  </a:cubicBezTo>
                  <a:cubicBezTo>
                    <a:pt x="1181668" y="47241"/>
                    <a:pt x="673767" y="47241"/>
                    <a:pt x="360504" y="360504"/>
                  </a:cubicBezTo>
                  <a:close/>
                  <a:moveTo>
                    <a:pt x="271722" y="271722"/>
                  </a:moveTo>
                  <a:cubicBezTo>
                    <a:pt x="634018" y="-90575"/>
                    <a:pt x="1221416" y="-90575"/>
                    <a:pt x="1583713" y="271722"/>
                  </a:cubicBezTo>
                  <a:cubicBezTo>
                    <a:pt x="1946010" y="634019"/>
                    <a:pt x="1946010" y="1221417"/>
                    <a:pt x="1583713" y="1583713"/>
                  </a:cubicBezTo>
                  <a:cubicBezTo>
                    <a:pt x="1221416" y="1946010"/>
                    <a:pt x="634018" y="1946010"/>
                    <a:pt x="271722" y="1583713"/>
                  </a:cubicBezTo>
                  <a:cubicBezTo>
                    <a:pt x="-90575" y="1221417"/>
                    <a:pt x="-90575" y="634019"/>
                    <a:pt x="271722" y="27172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38" name="矩形 37"/>
            <p:cNvSpPr/>
            <p:nvPr/>
          </p:nvSpPr>
          <p:spPr>
            <a:xfrm rot="18900000">
              <a:off x="6652010" y="3445264"/>
              <a:ext cx="890516" cy="461665"/>
            </a:xfrm>
            <a:prstGeom prst="rect">
              <a:avLst/>
            </a:prstGeom>
          </p:spPr>
          <p:txBody>
            <a:bodyPr wrap="square">
              <a:spAutoFit/>
            </a:bodyPr>
            <a:lstStyle/>
            <a:p>
              <a:pPr algn="ctr"/>
              <a:r>
                <a:rPr lang="en-US" altLang="zh-CN" sz="24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03</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39" name="文本框 3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115555" y="4070979"/>
              <a:ext cx="792268" cy="400110"/>
            </a:xfrm>
            <a:prstGeom prst="rect">
              <a:avLst/>
            </a:prstGeom>
            <a:noFill/>
            <a:effectLst/>
          </p:spPr>
          <p:txBody>
            <a:bodyPr wrap="none" rtlCol="0">
              <a:spAutoFit/>
            </a:bodyPr>
            <a:lstStyle/>
            <a:p>
              <a:pPr algn="ctr" defTabSz="685165">
                <a:defRPr/>
              </a:pPr>
              <a:r>
                <a:rPr lang="en-US" altLang="zh-CN" sz="2000" b="1" kern="0" spc="-53" dirty="0" smtClean="0">
                  <a:solidFill>
                    <a:schemeClr val="bg1"/>
                  </a:solidFill>
                  <a:latin typeface="微软雅黑" panose="020B0503020204020204" pitchFamily="34" charset="-122"/>
                  <a:ea typeface="微软雅黑" panose="020B0503020204020204" pitchFamily="34" charset="-122"/>
                  <a:cs typeface="+mn-ea"/>
                  <a:sym typeface="+mn-lt"/>
                </a:rPr>
                <a:t>2017</a:t>
              </a:r>
              <a:endParaRPr lang="zh-CN" altLang="en-US" sz="2000" b="1" kern="0" spc="-53"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0" name="组合 39"/>
          <p:cNvGrpSpPr/>
          <p:nvPr/>
        </p:nvGrpSpPr>
        <p:grpSpPr>
          <a:xfrm>
            <a:off x="3722405" y="2814463"/>
            <a:ext cx="2192786" cy="2192786"/>
            <a:chOff x="3722704" y="3017824"/>
            <a:chExt cx="2192786" cy="2192786"/>
          </a:xfrm>
        </p:grpSpPr>
        <p:sp>
          <p:nvSpPr>
            <p:cNvPr id="41" name="椭圆 40"/>
            <p:cNvSpPr/>
            <p:nvPr/>
          </p:nvSpPr>
          <p:spPr>
            <a:xfrm>
              <a:off x="3722704" y="3017824"/>
              <a:ext cx="2192786" cy="2192786"/>
            </a:xfrm>
            <a:prstGeom prst="ellipse">
              <a:avLst/>
            </a:prstGeom>
            <a:solidFill>
              <a:schemeClr val="accent5">
                <a:lumMod val="60000"/>
                <a:lumOff val="40000"/>
              </a:schemeClr>
            </a:soli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42" name="任意多边形 41"/>
            <p:cNvSpPr/>
            <p:nvPr/>
          </p:nvSpPr>
          <p:spPr>
            <a:xfrm rot="2700000">
              <a:off x="3891380" y="3186500"/>
              <a:ext cx="1855435" cy="1855435"/>
            </a:xfrm>
            <a:custGeom>
              <a:avLst/>
              <a:gdLst>
                <a:gd name="connsiteX0" fmla="*/ 360504 w 1855435"/>
                <a:gd name="connsiteY0" fmla="*/ 360504 h 1855435"/>
                <a:gd name="connsiteX1" fmla="*/ 184293 w 1855435"/>
                <a:gd name="connsiteY1" fmla="*/ 625864 h 1855435"/>
                <a:gd name="connsiteX2" fmla="*/ 178672 w 1855435"/>
                <a:gd name="connsiteY2" fmla="*/ 644832 h 1855435"/>
                <a:gd name="connsiteX3" fmla="*/ 233965 w 1855435"/>
                <a:gd name="connsiteY3" fmla="*/ 633669 h 1855435"/>
                <a:gd name="connsiteX4" fmla="*/ 560479 w 1855435"/>
                <a:gd name="connsiteY4" fmla="*/ 633669 h 1855435"/>
                <a:gd name="connsiteX5" fmla="*/ 721553 w 1855435"/>
                <a:gd name="connsiteY5" fmla="*/ 794743 h 1855435"/>
                <a:gd name="connsiteX6" fmla="*/ 721553 w 1855435"/>
                <a:gd name="connsiteY6" fmla="*/ 972808 h 1855435"/>
                <a:gd name="connsiteX7" fmla="*/ 560479 w 1855435"/>
                <a:gd name="connsiteY7" fmla="*/ 1133882 h 1855435"/>
                <a:gd name="connsiteX8" fmla="*/ 233965 w 1855435"/>
                <a:gd name="connsiteY8" fmla="*/ 1133882 h 1855435"/>
                <a:gd name="connsiteX9" fmla="*/ 171268 w 1855435"/>
                <a:gd name="connsiteY9" fmla="*/ 1121224 h 1855435"/>
                <a:gd name="connsiteX10" fmla="*/ 147418 w 1855435"/>
                <a:gd name="connsiteY10" fmla="*/ 1105144 h 1855435"/>
                <a:gd name="connsiteX11" fmla="*/ 184293 w 1855435"/>
                <a:gd name="connsiteY11" fmla="*/ 1229572 h 1855435"/>
                <a:gd name="connsiteX12" fmla="*/ 360504 w 1855435"/>
                <a:gd name="connsiteY12" fmla="*/ 1494931 h 1855435"/>
                <a:gd name="connsiteX13" fmla="*/ 1494931 w 1855435"/>
                <a:gd name="connsiteY13" fmla="*/ 1494931 h 1855435"/>
                <a:gd name="connsiteX14" fmla="*/ 1494931 w 1855435"/>
                <a:gd name="connsiteY14" fmla="*/ 360504 h 1855435"/>
                <a:gd name="connsiteX15" fmla="*/ 360504 w 1855435"/>
                <a:gd name="connsiteY15" fmla="*/ 360504 h 1855435"/>
                <a:gd name="connsiteX16" fmla="*/ 271722 w 1855435"/>
                <a:gd name="connsiteY16" fmla="*/ 271722 h 1855435"/>
                <a:gd name="connsiteX17" fmla="*/ 1583713 w 1855435"/>
                <a:gd name="connsiteY17" fmla="*/ 271722 h 1855435"/>
                <a:gd name="connsiteX18" fmla="*/ 1583713 w 1855435"/>
                <a:gd name="connsiteY18" fmla="*/ 1583713 h 1855435"/>
                <a:gd name="connsiteX19" fmla="*/ 271722 w 1855435"/>
                <a:gd name="connsiteY19" fmla="*/ 1583713 h 1855435"/>
                <a:gd name="connsiteX20" fmla="*/ 271722 w 1855435"/>
                <a:gd name="connsiteY20" fmla="*/ 271722 h 18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5435" h="1855435">
                  <a:moveTo>
                    <a:pt x="360504" y="360504"/>
                  </a:moveTo>
                  <a:cubicBezTo>
                    <a:pt x="282188" y="438820"/>
                    <a:pt x="223451" y="529301"/>
                    <a:pt x="184293" y="625864"/>
                  </a:cubicBezTo>
                  <a:lnTo>
                    <a:pt x="178672" y="644832"/>
                  </a:lnTo>
                  <a:lnTo>
                    <a:pt x="233965" y="633669"/>
                  </a:lnTo>
                  <a:lnTo>
                    <a:pt x="560479" y="633669"/>
                  </a:lnTo>
                  <a:cubicBezTo>
                    <a:pt x="649438" y="633669"/>
                    <a:pt x="721553" y="705784"/>
                    <a:pt x="721553" y="794743"/>
                  </a:cubicBezTo>
                  <a:lnTo>
                    <a:pt x="721553" y="972808"/>
                  </a:lnTo>
                  <a:cubicBezTo>
                    <a:pt x="721553" y="1061767"/>
                    <a:pt x="649438" y="1133882"/>
                    <a:pt x="560479" y="1133882"/>
                  </a:cubicBezTo>
                  <a:lnTo>
                    <a:pt x="233965" y="1133882"/>
                  </a:lnTo>
                  <a:cubicBezTo>
                    <a:pt x="211725" y="1133882"/>
                    <a:pt x="190538" y="1129375"/>
                    <a:pt x="171268" y="1121224"/>
                  </a:cubicBezTo>
                  <a:lnTo>
                    <a:pt x="147418" y="1105144"/>
                  </a:lnTo>
                  <a:lnTo>
                    <a:pt x="184293" y="1229572"/>
                  </a:lnTo>
                  <a:cubicBezTo>
                    <a:pt x="223451" y="1326134"/>
                    <a:pt x="282188" y="1416615"/>
                    <a:pt x="360504" y="1494931"/>
                  </a:cubicBezTo>
                  <a:cubicBezTo>
                    <a:pt x="673767" y="1808194"/>
                    <a:pt x="1181668" y="1808194"/>
                    <a:pt x="1494931" y="1494931"/>
                  </a:cubicBezTo>
                  <a:cubicBezTo>
                    <a:pt x="1808194" y="1181668"/>
                    <a:pt x="1808194" y="673767"/>
                    <a:pt x="1494931" y="360504"/>
                  </a:cubicBezTo>
                  <a:cubicBezTo>
                    <a:pt x="1181668" y="47241"/>
                    <a:pt x="673767" y="47241"/>
                    <a:pt x="360504" y="360504"/>
                  </a:cubicBezTo>
                  <a:close/>
                  <a:moveTo>
                    <a:pt x="271722" y="271722"/>
                  </a:moveTo>
                  <a:cubicBezTo>
                    <a:pt x="634018" y="-90575"/>
                    <a:pt x="1221416" y="-90575"/>
                    <a:pt x="1583713" y="271722"/>
                  </a:cubicBezTo>
                  <a:cubicBezTo>
                    <a:pt x="1946010" y="634019"/>
                    <a:pt x="1946010" y="1221417"/>
                    <a:pt x="1583713" y="1583713"/>
                  </a:cubicBezTo>
                  <a:cubicBezTo>
                    <a:pt x="1221416" y="1946010"/>
                    <a:pt x="634018" y="1946010"/>
                    <a:pt x="271722" y="1583713"/>
                  </a:cubicBezTo>
                  <a:cubicBezTo>
                    <a:pt x="-90575" y="1221417"/>
                    <a:pt x="-90575" y="634019"/>
                    <a:pt x="271722" y="27172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8900000">
              <a:off x="4034124" y="3483359"/>
              <a:ext cx="890516" cy="461665"/>
            </a:xfrm>
            <a:prstGeom prst="rect">
              <a:avLst/>
            </a:prstGeom>
          </p:spPr>
          <p:txBody>
            <a:bodyPr wrap="square">
              <a:spAutoFit/>
            </a:bodyPr>
            <a:lstStyle/>
            <a:p>
              <a:pPr algn="ctr"/>
              <a:r>
                <a:rPr lang="en-US" altLang="zh-CN" sz="24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02</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4" name="文本框 4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421676" y="4111264"/>
              <a:ext cx="792268" cy="400110"/>
            </a:xfrm>
            <a:prstGeom prst="rect">
              <a:avLst/>
            </a:prstGeom>
            <a:noFill/>
            <a:effectLst/>
          </p:spPr>
          <p:txBody>
            <a:bodyPr wrap="none" rtlCol="0">
              <a:spAutoFit/>
            </a:bodyPr>
            <a:lstStyle/>
            <a:p>
              <a:pPr algn="ctr" defTabSz="685165">
                <a:defRPr/>
              </a:pPr>
              <a:r>
                <a:rPr lang="en-US" altLang="zh-CN" sz="2000" b="1" kern="0" spc="-53" dirty="0" smtClean="0">
                  <a:solidFill>
                    <a:schemeClr val="bg1"/>
                  </a:solidFill>
                  <a:latin typeface="微软雅黑" panose="020B0503020204020204" pitchFamily="34" charset="-122"/>
                  <a:ea typeface="微软雅黑" panose="020B0503020204020204" pitchFamily="34" charset="-122"/>
                  <a:cs typeface="+mn-ea"/>
                  <a:sym typeface="+mn-lt"/>
                </a:rPr>
                <a:t>2016</a:t>
              </a:r>
              <a:endParaRPr lang="zh-CN" altLang="en-US" sz="2000" b="1" kern="0" spc="-53"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5" name="组合 44"/>
          <p:cNvGrpSpPr/>
          <p:nvPr/>
        </p:nvGrpSpPr>
        <p:grpSpPr>
          <a:xfrm>
            <a:off x="4949461" y="4079226"/>
            <a:ext cx="2192786" cy="2192786"/>
            <a:chOff x="4949760" y="4282587"/>
            <a:chExt cx="2192786" cy="2192786"/>
          </a:xfrm>
        </p:grpSpPr>
        <p:sp>
          <p:nvSpPr>
            <p:cNvPr id="46" name="椭圆 45"/>
            <p:cNvSpPr/>
            <p:nvPr/>
          </p:nvSpPr>
          <p:spPr>
            <a:xfrm>
              <a:off x="4949760" y="4282587"/>
              <a:ext cx="2192786" cy="2192786"/>
            </a:xfrm>
            <a:prstGeom prst="ellipse">
              <a:avLst/>
            </a:prstGeom>
            <a:solidFill>
              <a:srgbClr val="8FC7FF"/>
            </a:soli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47" name="任意多边形 46"/>
            <p:cNvSpPr/>
            <p:nvPr/>
          </p:nvSpPr>
          <p:spPr>
            <a:xfrm rot="2700000">
              <a:off x="5118436" y="4451263"/>
              <a:ext cx="1855435" cy="1855435"/>
            </a:xfrm>
            <a:custGeom>
              <a:avLst/>
              <a:gdLst>
                <a:gd name="connsiteX0" fmla="*/ 360504 w 1855435"/>
                <a:gd name="connsiteY0" fmla="*/ 360504 h 1855435"/>
                <a:gd name="connsiteX1" fmla="*/ 184293 w 1855435"/>
                <a:gd name="connsiteY1" fmla="*/ 625864 h 1855435"/>
                <a:gd name="connsiteX2" fmla="*/ 178672 w 1855435"/>
                <a:gd name="connsiteY2" fmla="*/ 644832 h 1855435"/>
                <a:gd name="connsiteX3" fmla="*/ 233965 w 1855435"/>
                <a:gd name="connsiteY3" fmla="*/ 633669 h 1855435"/>
                <a:gd name="connsiteX4" fmla="*/ 560479 w 1855435"/>
                <a:gd name="connsiteY4" fmla="*/ 633669 h 1855435"/>
                <a:gd name="connsiteX5" fmla="*/ 721553 w 1855435"/>
                <a:gd name="connsiteY5" fmla="*/ 794743 h 1855435"/>
                <a:gd name="connsiteX6" fmla="*/ 721553 w 1855435"/>
                <a:gd name="connsiteY6" fmla="*/ 972808 h 1855435"/>
                <a:gd name="connsiteX7" fmla="*/ 560479 w 1855435"/>
                <a:gd name="connsiteY7" fmla="*/ 1133882 h 1855435"/>
                <a:gd name="connsiteX8" fmla="*/ 233965 w 1855435"/>
                <a:gd name="connsiteY8" fmla="*/ 1133882 h 1855435"/>
                <a:gd name="connsiteX9" fmla="*/ 171268 w 1855435"/>
                <a:gd name="connsiteY9" fmla="*/ 1121224 h 1855435"/>
                <a:gd name="connsiteX10" fmla="*/ 147418 w 1855435"/>
                <a:gd name="connsiteY10" fmla="*/ 1105144 h 1855435"/>
                <a:gd name="connsiteX11" fmla="*/ 184293 w 1855435"/>
                <a:gd name="connsiteY11" fmla="*/ 1229572 h 1855435"/>
                <a:gd name="connsiteX12" fmla="*/ 360504 w 1855435"/>
                <a:gd name="connsiteY12" fmla="*/ 1494931 h 1855435"/>
                <a:gd name="connsiteX13" fmla="*/ 1494931 w 1855435"/>
                <a:gd name="connsiteY13" fmla="*/ 1494931 h 1855435"/>
                <a:gd name="connsiteX14" fmla="*/ 1494931 w 1855435"/>
                <a:gd name="connsiteY14" fmla="*/ 360504 h 1855435"/>
                <a:gd name="connsiteX15" fmla="*/ 360504 w 1855435"/>
                <a:gd name="connsiteY15" fmla="*/ 360504 h 1855435"/>
                <a:gd name="connsiteX16" fmla="*/ 271722 w 1855435"/>
                <a:gd name="connsiteY16" fmla="*/ 271722 h 1855435"/>
                <a:gd name="connsiteX17" fmla="*/ 1583713 w 1855435"/>
                <a:gd name="connsiteY17" fmla="*/ 271722 h 1855435"/>
                <a:gd name="connsiteX18" fmla="*/ 1583713 w 1855435"/>
                <a:gd name="connsiteY18" fmla="*/ 1583713 h 1855435"/>
                <a:gd name="connsiteX19" fmla="*/ 271722 w 1855435"/>
                <a:gd name="connsiteY19" fmla="*/ 1583713 h 1855435"/>
                <a:gd name="connsiteX20" fmla="*/ 271722 w 1855435"/>
                <a:gd name="connsiteY20" fmla="*/ 271722 h 18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5435" h="1855435">
                  <a:moveTo>
                    <a:pt x="360504" y="360504"/>
                  </a:moveTo>
                  <a:cubicBezTo>
                    <a:pt x="282188" y="438820"/>
                    <a:pt x="223451" y="529301"/>
                    <a:pt x="184293" y="625864"/>
                  </a:cubicBezTo>
                  <a:lnTo>
                    <a:pt x="178672" y="644832"/>
                  </a:lnTo>
                  <a:lnTo>
                    <a:pt x="233965" y="633669"/>
                  </a:lnTo>
                  <a:lnTo>
                    <a:pt x="560479" y="633669"/>
                  </a:lnTo>
                  <a:cubicBezTo>
                    <a:pt x="649438" y="633669"/>
                    <a:pt x="721553" y="705784"/>
                    <a:pt x="721553" y="794743"/>
                  </a:cubicBezTo>
                  <a:lnTo>
                    <a:pt x="721553" y="972808"/>
                  </a:lnTo>
                  <a:cubicBezTo>
                    <a:pt x="721553" y="1061767"/>
                    <a:pt x="649438" y="1133882"/>
                    <a:pt x="560479" y="1133882"/>
                  </a:cubicBezTo>
                  <a:lnTo>
                    <a:pt x="233965" y="1133882"/>
                  </a:lnTo>
                  <a:cubicBezTo>
                    <a:pt x="211725" y="1133882"/>
                    <a:pt x="190538" y="1129375"/>
                    <a:pt x="171268" y="1121224"/>
                  </a:cubicBezTo>
                  <a:lnTo>
                    <a:pt x="147418" y="1105144"/>
                  </a:lnTo>
                  <a:lnTo>
                    <a:pt x="184293" y="1229572"/>
                  </a:lnTo>
                  <a:cubicBezTo>
                    <a:pt x="223451" y="1326134"/>
                    <a:pt x="282188" y="1416615"/>
                    <a:pt x="360504" y="1494931"/>
                  </a:cubicBezTo>
                  <a:cubicBezTo>
                    <a:pt x="673767" y="1808194"/>
                    <a:pt x="1181668" y="1808194"/>
                    <a:pt x="1494931" y="1494931"/>
                  </a:cubicBezTo>
                  <a:cubicBezTo>
                    <a:pt x="1808194" y="1181668"/>
                    <a:pt x="1808194" y="673767"/>
                    <a:pt x="1494931" y="360504"/>
                  </a:cubicBezTo>
                  <a:cubicBezTo>
                    <a:pt x="1181668" y="47241"/>
                    <a:pt x="673767" y="47241"/>
                    <a:pt x="360504" y="360504"/>
                  </a:cubicBezTo>
                  <a:close/>
                  <a:moveTo>
                    <a:pt x="271722" y="271722"/>
                  </a:moveTo>
                  <a:cubicBezTo>
                    <a:pt x="634018" y="-90575"/>
                    <a:pt x="1221416" y="-90575"/>
                    <a:pt x="1583713" y="271722"/>
                  </a:cubicBezTo>
                  <a:cubicBezTo>
                    <a:pt x="1946010" y="634019"/>
                    <a:pt x="1946010" y="1221417"/>
                    <a:pt x="1583713" y="1583713"/>
                  </a:cubicBezTo>
                  <a:cubicBezTo>
                    <a:pt x="1221416" y="1946010"/>
                    <a:pt x="634018" y="1946010"/>
                    <a:pt x="271722" y="1583713"/>
                  </a:cubicBezTo>
                  <a:cubicBezTo>
                    <a:pt x="-90575" y="1221417"/>
                    <a:pt x="-90575" y="634019"/>
                    <a:pt x="271722" y="27172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48" name="矩形 47"/>
            <p:cNvSpPr/>
            <p:nvPr/>
          </p:nvSpPr>
          <p:spPr>
            <a:xfrm rot="18900000">
              <a:off x="5268207" y="4765489"/>
              <a:ext cx="890516" cy="461665"/>
            </a:xfrm>
            <a:prstGeom prst="rect">
              <a:avLst/>
            </a:prstGeom>
          </p:spPr>
          <p:txBody>
            <a:bodyPr wrap="square">
              <a:spAutoFit/>
            </a:bodyPr>
            <a:lstStyle/>
            <a:p>
              <a:pPr algn="ctr"/>
              <a:r>
                <a:rPr lang="en-US" altLang="zh-CN" sz="24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04</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9" name="文本框 4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651857" y="5381981"/>
              <a:ext cx="792268" cy="400110"/>
            </a:xfrm>
            <a:prstGeom prst="rect">
              <a:avLst/>
            </a:prstGeom>
            <a:noFill/>
            <a:effectLst/>
          </p:spPr>
          <p:txBody>
            <a:bodyPr wrap="none" rtlCol="0">
              <a:spAutoFit/>
            </a:bodyPr>
            <a:lstStyle/>
            <a:p>
              <a:pPr algn="ctr" defTabSz="685165">
                <a:defRPr/>
              </a:pPr>
              <a:r>
                <a:rPr lang="en-US" altLang="zh-CN" sz="2000" b="1" kern="0" spc="-53" dirty="0" smtClean="0">
                  <a:solidFill>
                    <a:schemeClr val="bg1"/>
                  </a:solidFill>
                  <a:latin typeface="微软雅黑" panose="020B0503020204020204" pitchFamily="34" charset="-122"/>
                  <a:ea typeface="微软雅黑" panose="020B0503020204020204" pitchFamily="34" charset="-122"/>
                  <a:cs typeface="+mn-ea"/>
                  <a:sym typeface="+mn-lt"/>
                </a:rPr>
                <a:t>2018</a:t>
              </a:r>
              <a:endParaRPr lang="zh-CN" altLang="en-US" sz="2000" b="1" kern="0" spc="-53"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51" name="文本框 5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47283" y="2010108"/>
            <a:ext cx="3173903" cy="461665"/>
          </a:xfrm>
          <a:prstGeom prst="rect">
            <a:avLst/>
          </a:prstGeom>
          <a:noFill/>
          <a:effectLst/>
        </p:spPr>
        <p:txBody>
          <a:bodyPr wrap="square" rtlCol="0">
            <a:spAutoFit/>
          </a:bodyPr>
          <a:lstStyle/>
          <a:p>
            <a:pPr defTabSz="685165">
              <a:lnSpc>
                <a:spcPct val="150000"/>
              </a:lnSpc>
              <a:spcAft>
                <a:spcPts val="45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成绩优异，获得国家一等奖学金。</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52" name="文本框 5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35473" y="4470234"/>
            <a:ext cx="3354762" cy="830997"/>
          </a:xfrm>
          <a:prstGeom prst="rect">
            <a:avLst/>
          </a:prstGeom>
          <a:noFill/>
          <a:effectLst/>
        </p:spPr>
        <p:txBody>
          <a:bodyPr wrap="square" rtlCol="0">
            <a:spAutoFit/>
          </a:bodyPr>
          <a:lstStyle/>
          <a:p>
            <a:pPr defTabSz="685165">
              <a:lnSpc>
                <a:spcPct val="150000"/>
              </a:lnSpc>
              <a:spcAft>
                <a:spcPts val="45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全年销售业绩第一，获得公司最杰出新人称号。</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53" name="文本框 5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03739" y="2218205"/>
            <a:ext cx="3189482" cy="830997"/>
          </a:xfrm>
          <a:prstGeom prst="rect">
            <a:avLst/>
          </a:prstGeom>
          <a:noFill/>
          <a:effectLst/>
        </p:spPr>
        <p:txBody>
          <a:bodyPr wrap="square" rtlCol="0">
            <a:spAutoFit/>
          </a:bodyPr>
          <a:lstStyle/>
          <a:p>
            <a:pPr defTabSz="685165">
              <a:lnSpc>
                <a:spcPct val="150000"/>
              </a:lnSpc>
              <a:spcAft>
                <a:spcPts val="45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带领的区域销售团队夺得年度销售总冠军 。</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54" name="文本框 5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938317" y="4700981"/>
            <a:ext cx="3460310" cy="1387559"/>
          </a:xfrm>
          <a:prstGeom prst="rect">
            <a:avLst/>
          </a:prstGeom>
          <a:noFill/>
          <a:effectLst/>
        </p:spPr>
        <p:txBody>
          <a:bodyPr wrap="square" rtlCol="0">
            <a:spAutoFit/>
          </a:bodyPr>
          <a:lstStyle/>
          <a:p>
            <a:pPr defTabSz="685165">
              <a:lnSpc>
                <a:spcPct val="150000"/>
              </a:lnSpc>
              <a:spcAft>
                <a:spcPts val="45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升任</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公司设计总监，</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被评为公司年度风云人物 。</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55" name="矩形 54"/>
          <p:cNvSpPr/>
          <p:nvPr/>
        </p:nvSpPr>
        <p:spPr>
          <a:xfrm>
            <a:off x="0" y="289952"/>
            <a:ext cx="2552131" cy="400110"/>
          </a:xfrm>
          <a:prstGeom prst="rect">
            <a:avLst/>
          </a:prstGeom>
          <a:solidFill>
            <a:srgbClr val="8FC7FF"/>
          </a:solid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个人经历及获奖情况</a:t>
            </a:r>
            <a:endParaRPr lang="zh-CN" altLang="en-US" sz="11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500"/>
                                        <p:tgtEl>
                                          <p:spTgt spid="26"/>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750" fill="hold"/>
                                        <p:tgtEl>
                                          <p:spTgt spid="40"/>
                                        </p:tgtEl>
                                        <p:attrNameLst>
                                          <p:attrName>ppt_w</p:attrName>
                                        </p:attrNameLst>
                                      </p:cBhvr>
                                      <p:tavLst>
                                        <p:tav tm="0">
                                          <p:val>
                                            <p:fltVal val="0"/>
                                          </p:val>
                                        </p:tav>
                                        <p:tav tm="100000">
                                          <p:val>
                                            <p:strVal val="#ppt_w"/>
                                          </p:val>
                                        </p:tav>
                                      </p:tavLst>
                                    </p:anim>
                                    <p:anim calcmode="lin" valueType="num">
                                      <p:cBhvr>
                                        <p:cTn id="26" dur="750" fill="hold"/>
                                        <p:tgtEl>
                                          <p:spTgt spid="40"/>
                                        </p:tgtEl>
                                        <p:attrNameLst>
                                          <p:attrName>ppt_h</p:attrName>
                                        </p:attrNameLst>
                                      </p:cBhvr>
                                      <p:tavLst>
                                        <p:tav tm="0">
                                          <p:val>
                                            <p:fltVal val="0"/>
                                          </p:val>
                                        </p:tav>
                                        <p:tav tm="100000">
                                          <p:val>
                                            <p:strVal val="#ppt_h"/>
                                          </p:val>
                                        </p:tav>
                                      </p:tavLst>
                                    </p:anim>
                                    <p:animEffect transition="in" filter="fade">
                                      <p:cBhvr>
                                        <p:cTn id="27" dur="750"/>
                                        <p:tgtEl>
                                          <p:spTgt spid="40"/>
                                        </p:tgtEl>
                                      </p:cBhvr>
                                    </p:animEffect>
                                  </p:childTnLst>
                                </p:cTn>
                              </p:par>
                            </p:childTnLst>
                          </p:cTn>
                        </p:par>
                        <p:par>
                          <p:cTn id="28" fill="hold">
                            <p:stCondLst>
                              <p:cond delay="3500"/>
                            </p:stCondLst>
                            <p:childTnLst>
                              <p:par>
                                <p:cTn id="29" presetID="22" presetClass="entr" presetSubtype="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right)">
                                      <p:cBhvr>
                                        <p:cTn id="31" dur="500"/>
                                        <p:tgtEl>
                                          <p:spTgt spid="2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750" fill="hold"/>
                                        <p:tgtEl>
                                          <p:spTgt spid="35"/>
                                        </p:tgtEl>
                                        <p:attrNameLst>
                                          <p:attrName>ppt_w</p:attrName>
                                        </p:attrNameLst>
                                      </p:cBhvr>
                                      <p:tavLst>
                                        <p:tav tm="0">
                                          <p:val>
                                            <p:fltVal val="0"/>
                                          </p:val>
                                        </p:tav>
                                        <p:tav tm="100000">
                                          <p:val>
                                            <p:strVal val="#ppt_w"/>
                                          </p:val>
                                        </p:tav>
                                      </p:tavLst>
                                    </p:anim>
                                    <p:anim calcmode="lin" valueType="num">
                                      <p:cBhvr>
                                        <p:cTn id="40" dur="750" fill="hold"/>
                                        <p:tgtEl>
                                          <p:spTgt spid="35"/>
                                        </p:tgtEl>
                                        <p:attrNameLst>
                                          <p:attrName>ppt_h</p:attrName>
                                        </p:attrNameLst>
                                      </p:cBhvr>
                                      <p:tavLst>
                                        <p:tav tm="0">
                                          <p:val>
                                            <p:fltVal val="0"/>
                                          </p:val>
                                        </p:tav>
                                        <p:tav tm="100000">
                                          <p:val>
                                            <p:strVal val="#ppt_h"/>
                                          </p:val>
                                        </p:tav>
                                      </p:tavLst>
                                    </p:anim>
                                    <p:animEffect transition="in" filter="fade">
                                      <p:cBhvr>
                                        <p:cTn id="41" dur="750"/>
                                        <p:tgtEl>
                                          <p:spTgt spid="35"/>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6000"/>
                            </p:stCondLst>
                            <p:childTnLst>
                              <p:par>
                                <p:cTn id="47" presetID="10"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childTnLst>
                          </p:cTn>
                        </p:par>
                        <p:par>
                          <p:cTn id="50" fill="hold">
                            <p:stCondLst>
                              <p:cond delay="6500"/>
                            </p:stCondLst>
                            <p:childTnLst>
                              <p:par>
                                <p:cTn id="51" presetID="53" presetClass="entr" presetSubtype="16"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750" fill="hold"/>
                                        <p:tgtEl>
                                          <p:spTgt spid="45"/>
                                        </p:tgtEl>
                                        <p:attrNameLst>
                                          <p:attrName>ppt_w</p:attrName>
                                        </p:attrNameLst>
                                      </p:cBhvr>
                                      <p:tavLst>
                                        <p:tav tm="0">
                                          <p:val>
                                            <p:fltVal val="0"/>
                                          </p:val>
                                        </p:tav>
                                        <p:tav tm="100000">
                                          <p:val>
                                            <p:strVal val="#ppt_w"/>
                                          </p:val>
                                        </p:tav>
                                      </p:tavLst>
                                    </p:anim>
                                    <p:anim calcmode="lin" valueType="num">
                                      <p:cBhvr>
                                        <p:cTn id="54" dur="750" fill="hold"/>
                                        <p:tgtEl>
                                          <p:spTgt spid="45"/>
                                        </p:tgtEl>
                                        <p:attrNameLst>
                                          <p:attrName>ppt_h</p:attrName>
                                        </p:attrNameLst>
                                      </p:cBhvr>
                                      <p:tavLst>
                                        <p:tav tm="0">
                                          <p:val>
                                            <p:fltVal val="0"/>
                                          </p:val>
                                        </p:tav>
                                        <p:tav tm="100000">
                                          <p:val>
                                            <p:strVal val="#ppt_h"/>
                                          </p:val>
                                        </p:tav>
                                      </p:tavLst>
                                    </p:anim>
                                    <p:animEffect transition="in" filter="fade">
                                      <p:cBhvr>
                                        <p:cTn id="55" dur="750"/>
                                        <p:tgtEl>
                                          <p:spTgt spid="45"/>
                                        </p:tgtEl>
                                      </p:cBhvr>
                                    </p:animEffect>
                                  </p:childTnLst>
                                </p:cTn>
                              </p:par>
                            </p:childTnLst>
                          </p:cTn>
                        </p:par>
                        <p:par>
                          <p:cTn id="56" fill="hold">
                            <p:stCondLst>
                              <p:cond delay="750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8000"/>
                            </p:stCondLst>
                            <p:childTnLst>
                              <p:par>
                                <p:cTn id="61" presetID="10" presetClass="entr" presetSubtype="0"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51" grpId="0"/>
      <p:bldP spid="52" grpId="0"/>
      <p:bldP spid="53" grpId="0"/>
      <p:bldP spid="54" grpId="0"/>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0" y="289952"/>
            <a:ext cx="2552131" cy="400110"/>
          </a:xfrm>
          <a:prstGeom prst="rect">
            <a:avLst/>
          </a:prstGeom>
          <a:solidFill>
            <a:srgbClr val="8FC7FF"/>
          </a:solid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mn-lt"/>
              </a:rPr>
              <a:t>竞 聘 职 位</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50" name="组合 49"/>
          <p:cNvGrpSpPr/>
          <p:nvPr/>
        </p:nvGrpSpPr>
        <p:grpSpPr>
          <a:xfrm>
            <a:off x="690383" y="1722126"/>
            <a:ext cx="5814657" cy="5414333"/>
            <a:chOff x="254728" y="2282797"/>
            <a:chExt cx="3973859" cy="3343304"/>
          </a:xfrm>
        </p:grpSpPr>
        <p:grpSp>
          <p:nvGrpSpPr>
            <p:cNvPr id="80" name="组合 79"/>
            <p:cNvGrpSpPr/>
            <p:nvPr/>
          </p:nvGrpSpPr>
          <p:grpSpPr>
            <a:xfrm>
              <a:off x="254728" y="2282797"/>
              <a:ext cx="3973859" cy="3343304"/>
              <a:chOff x="254728" y="2282797"/>
              <a:chExt cx="3973859" cy="3343304"/>
            </a:xfrm>
          </p:grpSpPr>
          <p:pic>
            <p:nvPicPr>
              <p:cNvPr id="82" name="Picture 5" descr="ipad.png"/>
              <p:cNvPicPr>
                <a:picLocks noChangeAspect="1"/>
              </p:cNvPicPr>
              <p:nvPr/>
            </p:nvPicPr>
            <p:blipFill rotWithShape="1">
              <a:blip r:embed="rId3"/>
              <a:srcRect b="12250"/>
              <a:stretch>
                <a:fillRect/>
              </a:stretch>
            </p:blipFill>
            <p:spPr>
              <a:xfrm>
                <a:off x="254728" y="2282797"/>
                <a:ext cx="3973859" cy="3343304"/>
              </a:xfrm>
              <a:prstGeom prst="rect">
                <a:avLst/>
              </a:prstGeom>
            </p:spPr>
          </p:pic>
          <p:pic>
            <p:nvPicPr>
              <p:cNvPr id="83" name="Picture 7" descr="ipad-light.png"/>
              <p:cNvPicPr>
                <a:picLocks noChangeAspect="1"/>
              </p:cNvPicPr>
              <p:nvPr/>
            </p:nvPicPr>
            <p:blipFill>
              <a:blip r:embed="rId4"/>
              <a:stretch>
                <a:fillRect/>
              </a:stretch>
            </p:blipFill>
            <p:spPr>
              <a:xfrm flipH="1">
                <a:off x="2106494" y="2366788"/>
                <a:ext cx="1220616" cy="2762237"/>
              </a:xfrm>
              <a:prstGeom prst="rect">
                <a:avLst/>
              </a:prstGeom>
            </p:spPr>
          </p:pic>
        </p:grpSp>
        <p:pic>
          <p:nvPicPr>
            <p:cNvPr id="81" name="图片 80"/>
            <p:cNvPicPr>
              <a:picLocks noChangeAspect="1"/>
            </p:cNvPicPr>
            <p:nvPr/>
          </p:nvPicPr>
          <p:blipFill rotWithShape="1">
            <a:blip r:embed="rId5">
              <a:extLst>
                <a:ext uri="{28A0092B-C50C-407E-A947-70E740481C1C}">
                  <a14:useLocalDpi xmlns:a14="http://schemas.microsoft.com/office/drawing/2010/main" val="0"/>
                </a:ext>
              </a:extLst>
            </a:blip>
            <a:srcRect l="27848" t="7873" r="24855" b="7873"/>
            <a:stretch>
              <a:fillRect/>
            </a:stretch>
          </p:blipFill>
          <p:spPr>
            <a:xfrm>
              <a:off x="1166322" y="2589832"/>
              <a:ext cx="2058741" cy="2484288"/>
            </a:xfrm>
            <a:prstGeom prst="rect">
              <a:avLst/>
            </a:prstGeom>
            <a:blipFill>
              <a:blip r:embed="rId6"/>
              <a:stretch>
                <a:fillRect/>
              </a:stretch>
            </a:blipFill>
          </p:spPr>
        </p:pic>
      </p:grpSp>
      <p:sp>
        <p:nvSpPr>
          <p:cNvPr id="56" name="任意多边形 55"/>
          <p:cNvSpPr/>
          <p:nvPr/>
        </p:nvSpPr>
        <p:spPr>
          <a:xfrm flipH="1">
            <a:off x="6650387" y="3299241"/>
            <a:ext cx="5060540" cy="1130052"/>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latin typeface="微软雅黑" panose="020B0503020204020204" pitchFamily="34" charset="-122"/>
              <a:ea typeface="微软雅黑" panose="020B0503020204020204" pitchFamily="34" charset="-122"/>
              <a:cs typeface="+mn-ea"/>
              <a:sym typeface="+mn-lt"/>
            </a:endParaRPr>
          </a:p>
        </p:txBody>
      </p:sp>
      <p:sp>
        <p:nvSpPr>
          <p:cNvPr id="57" name="椭圆 56"/>
          <p:cNvSpPr>
            <a:spLocks noChangeAspect="1"/>
          </p:cNvSpPr>
          <p:nvPr/>
        </p:nvSpPr>
        <p:spPr>
          <a:xfrm>
            <a:off x="10647766" y="3419785"/>
            <a:ext cx="885304" cy="885304"/>
          </a:xfrm>
          <a:prstGeom prst="ellipse">
            <a:avLst/>
          </a:prstGeom>
          <a:solidFill>
            <a:srgbClr val="8FC7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latin typeface="微软雅黑" panose="020B0503020204020204" pitchFamily="34" charset="-122"/>
              <a:ea typeface="微软雅黑" panose="020B0503020204020204" pitchFamily="34" charset="-122"/>
              <a:cs typeface="+mn-ea"/>
              <a:sym typeface="+mn-lt"/>
            </a:endParaRPr>
          </a:p>
        </p:txBody>
      </p:sp>
      <p:sp>
        <p:nvSpPr>
          <p:cNvPr id="58" name="文本框 114"/>
          <p:cNvSpPr txBox="1"/>
          <p:nvPr/>
        </p:nvSpPr>
        <p:spPr>
          <a:xfrm>
            <a:off x="10815342" y="3600827"/>
            <a:ext cx="627095"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2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9" name="矩形 58"/>
          <p:cNvSpPr/>
          <p:nvPr/>
        </p:nvSpPr>
        <p:spPr>
          <a:xfrm rot="17113113" flipV="1">
            <a:off x="6399506" y="1536625"/>
            <a:ext cx="1145163" cy="3023853"/>
          </a:xfrm>
          <a:prstGeom prst="rect">
            <a:avLst/>
          </a:prstGeom>
          <a:gradFill>
            <a:gsLst>
              <a:gs pos="0">
                <a:schemeClr val="tx1">
                  <a:alpha val="21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dirty="0">
              <a:latin typeface="微软雅黑" panose="020B0503020204020204" pitchFamily="34" charset="-122"/>
              <a:ea typeface="微软雅黑" panose="020B0503020204020204" pitchFamily="34" charset="-122"/>
              <a:cs typeface="+mn-ea"/>
              <a:sym typeface="+mn-lt"/>
            </a:endParaRPr>
          </a:p>
        </p:txBody>
      </p:sp>
      <p:sp>
        <p:nvSpPr>
          <p:cNvPr id="60" name="任意多边形 59"/>
          <p:cNvSpPr/>
          <p:nvPr/>
        </p:nvSpPr>
        <p:spPr>
          <a:xfrm flipH="1">
            <a:off x="5362882" y="2069840"/>
            <a:ext cx="5060540" cy="1130052"/>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61" name="椭圆 60"/>
          <p:cNvSpPr>
            <a:spLocks noChangeAspect="1"/>
          </p:cNvSpPr>
          <p:nvPr/>
        </p:nvSpPr>
        <p:spPr>
          <a:xfrm>
            <a:off x="9378666" y="2192214"/>
            <a:ext cx="885304" cy="885304"/>
          </a:xfrm>
          <a:prstGeom prst="ellipse">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latin typeface="微软雅黑" panose="020B0503020204020204" pitchFamily="34" charset="-122"/>
              <a:ea typeface="微软雅黑" panose="020B0503020204020204" pitchFamily="34" charset="-122"/>
              <a:cs typeface="+mn-ea"/>
              <a:sym typeface="+mn-lt"/>
            </a:endParaRPr>
          </a:p>
        </p:txBody>
      </p:sp>
      <p:sp>
        <p:nvSpPr>
          <p:cNvPr id="62" name="文本框 118"/>
          <p:cNvSpPr txBox="1"/>
          <p:nvPr/>
        </p:nvSpPr>
        <p:spPr>
          <a:xfrm>
            <a:off x="9527838" y="2364235"/>
            <a:ext cx="627095"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2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3" name="矩形 62"/>
          <p:cNvSpPr/>
          <p:nvPr/>
        </p:nvSpPr>
        <p:spPr>
          <a:xfrm rot="17113113" flipV="1">
            <a:off x="6399506" y="3989844"/>
            <a:ext cx="1145163" cy="3023853"/>
          </a:xfrm>
          <a:prstGeom prst="rect">
            <a:avLst/>
          </a:prstGeom>
          <a:gradFill>
            <a:gsLst>
              <a:gs pos="0">
                <a:schemeClr val="tx1">
                  <a:alpha val="21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dirty="0">
              <a:latin typeface="微软雅黑" panose="020B0503020204020204" pitchFamily="34" charset="-122"/>
              <a:ea typeface="微软雅黑" panose="020B0503020204020204" pitchFamily="34" charset="-122"/>
              <a:cs typeface="+mn-ea"/>
              <a:sym typeface="+mn-lt"/>
            </a:endParaRPr>
          </a:p>
        </p:txBody>
      </p:sp>
      <p:sp>
        <p:nvSpPr>
          <p:cNvPr id="64" name="任意多边形 63"/>
          <p:cNvSpPr/>
          <p:nvPr/>
        </p:nvSpPr>
        <p:spPr>
          <a:xfrm flipH="1">
            <a:off x="5362882" y="4523059"/>
            <a:ext cx="5060540" cy="1130052"/>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latin typeface="微软雅黑" panose="020B0503020204020204" pitchFamily="34" charset="-122"/>
              <a:ea typeface="微软雅黑" panose="020B0503020204020204" pitchFamily="34" charset="-122"/>
              <a:cs typeface="+mn-ea"/>
              <a:sym typeface="+mn-lt"/>
            </a:endParaRPr>
          </a:p>
        </p:txBody>
      </p:sp>
      <p:sp>
        <p:nvSpPr>
          <p:cNvPr id="65" name="椭圆 64"/>
          <p:cNvSpPr>
            <a:spLocks noChangeAspect="1"/>
          </p:cNvSpPr>
          <p:nvPr/>
        </p:nvSpPr>
        <p:spPr>
          <a:xfrm>
            <a:off x="9378666" y="4645433"/>
            <a:ext cx="885304" cy="885304"/>
          </a:xfrm>
          <a:prstGeom prst="ellipse">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latin typeface="微软雅黑" panose="020B0503020204020204" pitchFamily="34" charset="-122"/>
              <a:ea typeface="微软雅黑" panose="020B0503020204020204" pitchFamily="34" charset="-122"/>
              <a:cs typeface="+mn-ea"/>
              <a:sym typeface="+mn-lt"/>
            </a:endParaRPr>
          </a:p>
        </p:txBody>
      </p:sp>
      <p:sp>
        <p:nvSpPr>
          <p:cNvPr id="66" name="文本框 122"/>
          <p:cNvSpPr txBox="1"/>
          <p:nvPr/>
        </p:nvSpPr>
        <p:spPr>
          <a:xfrm>
            <a:off x="9527838" y="4817454"/>
            <a:ext cx="627095"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2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4" name="文本框 23"/>
          <p:cNvSpPr txBox="1"/>
          <p:nvPr/>
        </p:nvSpPr>
        <p:spPr>
          <a:xfrm>
            <a:off x="5362878" y="2360892"/>
            <a:ext cx="382980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请你描述你为什么要竞聘这个职位，说出你的理由，文字内容简洁，不用太多。</a:t>
            </a:r>
            <a:endParaRPr lang="zh-CN" altLang="en-GB"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85" name="文本框 23"/>
          <p:cNvSpPr txBox="1"/>
          <p:nvPr/>
        </p:nvSpPr>
        <p:spPr>
          <a:xfrm>
            <a:off x="6811740" y="3631234"/>
            <a:ext cx="382980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请你描述你为什么要竞聘这个职位，说出你的理由，文字内容简洁，不用太多。</a:t>
            </a:r>
            <a:endParaRPr lang="zh-CN" altLang="en-GB"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86" name="文本框 23"/>
          <p:cNvSpPr txBox="1"/>
          <p:nvPr/>
        </p:nvSpPr>
        <p:spPr>
          <a:xfrm>
            <a:off x="5474273" y="4771387"/>
            <a:ext cx="382980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请你描述你为什么要竞聘这个职位，说出你的理由，文字内容简洁，不用太多。</a:t>
            </a:r>
            <a:endParaRPr lang="zh-CN" altLang="en-GB"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1000"/>
                                        <p:tgtEl>
                                          <p:spTgt spid="57"/>
                                        </p:tgtEl>
                                      </p:cBhvr>
                                    </p:animEffect>
                                    <p:anim calcmode="lin" valueType="num">
                                      <p:cBhvr>
                                        <p:cTn id="23" dur="1000" fill="hold"/>
                                        <p:tgtEl>
                                          <p:spTgt spid="57"/>
                                        </p:tgtEl>
                                        <p:attrNameLst>
                                          <p:attrName>ppt_x</p:attrName>
                                        </p:attrNameLst>
                                      </p:cBhvr>
                                      <p:tavLst>
                                        <p:tav tm="0">
                                          <p:val>
                                            <p:strVal val="#ppt_x"/>
                                          </p:val>
                                        </p:tav>
                                        <p:tav tm="100000">
                                          <p:val>
                                            <p:strVal val="#ppt_x"/>
                                          </p:val>
                                        </p:tav>
                                      </p:tavLst>
                                    </p:anim>
                                    <p:anim calcmode="lin" valueType="num">
                                      <p:cBhvr>
                                        <p:cTn id="24" dur="1000" fill="hold"/>
                                        <p:tgtEl>
                                          <p:spTgt spid="5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1000"/>
                                        <p:tgtEl>
                                          <p:spTgt spid="58"/>
                                        </p:tgtEl>
                                      </p:cBhvr>
                                    </p:animEffect>
                                    <p:anim calcmode="lin" valueType="num">
                                      <p:cBhvr>
                                        <p:cTn id="28" dur="1000" fill="hold"/>
                                        <p:tgtEl>
                                          <p:spTgt spid="58"/>
                                        </p:tgtEl>
                                        <p:attrNameLst>
                                          <p:attrName>ppt_x</p:attrName>
                                        </p:attrNameLst>
                                      </p:cBhvr>
                                      <p:tavLst>
                                        <p:tav tm="0">
                                          <p:val>
                                            <p:strVal val="#ppt_x"/>
                                          </p:val>
                                        </p:tav>
                                        <p:tav tm="100000">
                                          <p:val>
                                            <p:strVal val="#ppt_x"/>
                                          </p:val>
                                        </p:tav>
                                      </p:tavLst>
                                    </p:anim>
                                    <p:anim calcmode="lin" valueType="num">
                                      <p:cBhvr>
                                        <p:cTn id="29" dur="1000" fill="hold"/>
                                        <p:tgtEl>
                                          <p:spTgt spid="5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1000"/>
                                        <p:tgtEl>
                                          <p:spTgt spid="59"/>
                                        </p:tgtEl>
                                      </p:cBhvr>
                                    </p:animEffect>
                                    <p:anim calcmode="lin" valueType="num">
                                      <p:cBhvr>
                                        <p:cTn id="33" dur="1000" fill="hold"/>
                                        <p:tgtEl>
                                          <p:spTgt spid="59"/>
                                        </p:tgtEl>
                                        <p:attrNameLst>
                                          <p:attrName>ppt_x</p:attrName>
                                        </p:attrNameLst>
                                      </p:cBhvr>
                                      <p:tavLst>
                                        <p:tav tm="0">
                                          <p:val>
                                            <p:strVal val="#ppt_x"/>
                                          </p:val>
                                        </p:tav>
                                        <p:tav tm="100000">
                                          <p:val>
                                            <p:strVal val="#ppt_x"/>
                                          </p:val>
                                        </p:tav>
                                      </p:tavLst>
                                    </p:anim>
                                    <p:anim calcmode="lin" valueType="num">
                                      <p:cBhvr>
                                        <p:cTn id="34" dur="1000" fill="hold"/>
                                        <p:tgtEl>
                                          <p:spTgt spid="5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1000"/>
                                        <p:tgtEl>
                                          <p:spTgt spid="60"/>
                                        </p:tgtEl>
                                      </p:cBhvr>
                                    </p:animEffect>
                                    <p:anim calcmode="lin" valueType="num">
                                      <p:cBhvr>
                                        <p:cTn id="38" dur="1000" fill="hold"/>
                                        <p:tgtEl>
                                          <p:spTgt spid="60"/>
                                        </p:tgtEl>
                                        <p:attrNameLst>
                                          <p:attrName>ppt_x</p:attrName>
                                        </p:attrNameLst>
                                      </p:cBhvr>
                                      <p:tavLst>
                                        <p:tav tm="0">
                                          <p:val>
                                            <p:strVal val="#ppt_x"/>
                                          </p:val>
                                        </p:tav>
                                        <p:tav tm="100000">
                                          <p:val>
                                            <p:strVal val="#ppt_x"/>
                                          </p:val>
                                        </p:tav>
                                      </p:tavLst>
                                    </p:anim>
                                    <p:anim calcmode="lin" valueType="num">
                                      <p:cBhvr>
                                        <p:cTn id="39" dur="1000" fill="hold"/>
                                        <p:tgtEl>
                                          <p:spTgt spid="6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1000"/>
                                        <p:tgtEl>
                                          <p:spTgt spid="61"/>
                                        </p:tgtEl>
                                      </p:cBhvr>
                                    </p:animEffect>
                                    <p:anim calcmode="lin" valueType="num">
                                      <p:cBhvr>
                                        <p:cTn id="43" dur="1000" fill="hold"/>
                                        <p:tgtEl>
                                          <p:spTgt spid="61"/>
                                        </p:tgtEl>
                                        <p:attrNameLst>
                                          <p:attrName>ppt_x</p:attrName>
                                        </p:attrNameLst>
                                      </p:cBhvr>
                                      <p:tavLst>
                                        <p:tav tm="0">
                                          <p:val>
                                            <p:strVal val="#ppt_x"/>
                                          </p:val>
                                        </p:tav>
                                        <p:tav tm="100000">
                                          <p:val>
                                            <p:strVal val="#ppt_x"/>
                                          </p:val>
                                        </p:tav>
                                      </p:tavLst>
                                    </p:anim>
                                    <p:anim calcmode="lin" valueType="num">
                                      <p:cBhvr>
                                        <p:cTn id="44" dur="1000" fill="hold"/>
                                        <p:tgtEl>
                                          <p:spTgt spid="6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1000"/>
                                        <p:tgtEl>
                                          <p:spTgt spid="62"/>
                                        </p:tgtEl>
                                      </p:cBhvr>
                                    </p:animEffect>
                                    <p:anim calcmode="lin" valueType="num">
                                      <p:cBhvr>
                                        <p:cTn id="48" dur="1000" fill="hold"/>
                                        <p:tgtEl>
                                          <p:spTgt spid="62"/>
                                        </p:tgtEl>
                                        <p:attrNameLst>
                                          <p:attrName>ppt_x</p:attrName>
                                        </p:attrNameLst>
                                      </p:cBhvr>
                                      <p:tavLst>
                                        <p:tav tm="0">
                                          <p:val>
                                            <p:strVal val="#ppt_x"/>
                                          </p:val>
                                        </p:tav>
                                        <p:tav tm="100000">
                                          <p:val>
                                            <p:strVal val="#ppt_x"/>
                                          </p:val>
                                        </p:tav>
                                      </p:tavLst>
                                    </p:anim>
                                    <p:anim calcmode="lin" valueType="num">
                                      <p:cBhvr>
                                        <p:cTn id="49" dur="1000" fill="hold"/>
                                        <p:tgtEl>
                                          <p:spTgt spid="6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1000"/>
                                        <p:tgtEl>
                                          <p:spTgt spid="63"/>
                                        </p:tgtEl>
                                      </p:cBhvr>
                                    </p:animEffect>
                                    <p:anim calcmode="lin" valueType="num">
                                      <p:cBhvr>
                                        <p:cTn id="53" dur="1000" fill="hold"/>
                                        <p:tgtEl>
                                          <p:spTgt spid="63"/>
                                        </p:tgtEl>
                                        <p:attrNameLst>
                                          <p:attrName>ppt_x</p:attrName>
                                        </p:attrNameLst>
                                      </p:cBhvr>
                                      <p:tavLst>
                                        <p:tav tm="0">
                                          <p:val>
                                            <p:strVal val="#ppt_x"/>
                                          </p:val>
                                        </p:tav>
                                        <p:tav tm="100000">
                                          <p:val>
                                            <p:strVal val="#ppt_x"/>
                                          </p:val>
                                        </p:tav>
                                      </p:tavLst>
                                    </p:anim>
                                    <p:anim calcmode="lin" valueType="num">
                                      <p:cBhvr>
                                        <p:cTn id="54" dur="1000" fill="hold"/>
                                        <p:tgtEl>
                                          <p:spTgt spid="6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1000"/>
                                        <p:tgtEl>
                                          <p:spTgt spid="64"/>
                                        </p:tgtEl>
                                      </p:cBhvr>
                                    </p:animEffect>
                                    <p:anim calcmode="lin" valueType="num">
                                      <p:cBhvr>
                                        <p:cTn id="58" dur="1000" fill="hold"/>
                                        <p:tgtEl>
                                          <p:spTgt spid="64"/>
                                        </p:tgtEl>
                                        <p:attrNameLst>
                                          <p:attrName>ppt_x</p:attrName>
                                        </p:attrNameLst>
                                      </p:cBhvr>
                                      <p:tavLst>
                                        <p:tav tm="0">
                                          <p:val>
                                            <p:strVal val="#ppt_x"/>
                                          </p:val>
                                        </p:tav>
                                        <p:tav tm="100000">
                                          <p:val>
                                            <p:strVal val="#ppt_x"/>
                                          </p:val>
                                        </p:tav>
                                      </p:tavLst>
                                    </p:anim>
                                    <p:anim calcmode="lin" valueType="num">
                                      <p:cBhvr>
                                        <p:cTn id="59" dur="1000" fill="hold"/>
                                        <p:tgtEl>
                                          <p:spTgt spid="6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1000"/>
                                        <p:tgtEl>
                                          <p:spTgt spid="65"/>
                                        </p:tgtEl>
                                      </p:cBhvr>
                                    </p:animEffect>
                                    <p:anim calcmode="lin" valueType="num">
                                      <p:cBhvr>
                                        <p:cTn id="63" dur="1000" fill="hold"/>
                                        <p:tgtEl>
                                          <p:spTgt spid="65"/>
                                        </p:tgtEl>
                                        <p:attrNameLst>
                                          <p:attrName>ppt_x</p:attrName>
                                        </p:attrNameLst>
                                      </p:cBhvr>
                                      <p:tavLst>
                                        <p:tav tm="0">
                                          <p:val>
                                            <p:strVal val="#ppt_x"/>
                                          </p:val>
                                        </p:tav>
                                        <p:tav tm="100000">
                                          <p:val>
                                            <p:strVal val="#ppt_x"/>
                                          </p:val>
                                        </p:tav>
                                      </p:tavLst>
                                    </p:anim>
                                    <p:anim calcmode="lin" valueType="num">
                                      <p:cBhvr>
                                        <p:cTn id="64" dur="1000" fill="hold"/>
                                        <p:tgtEl>
                                          <p:spTgt spid="6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1000"/>
                                        <p:tgtEl>
                                          <p:spTgt spid="66"/>
                                        </p:tgtEl>
                                      </p:cBhvr>
                                    </p:animEffect>
                                    <p:anim calcmode="lin" valueType="num">
                                      <p:cBhvr>
                                        <p:cTn id="68" dur="1000" fill="hold"/>
                                        <p:tgtEl>
                                          <p:spTgt spid="66"/>
                                        </p:tgtEl>
                                        <p:attrNameLst>
                                          <p:attrName>ppt_x</p:attrName>
                                        </p:attrNameLst>
                                      </p:cBhvr>
                                      <p:tavLst>
                                        <p:tav tm="0">
                                          <p:val>
                                            <p:strVal val="#ppt_x"/>
                                          </p:val>
                                        </p:tav>
                                        <p:tav tm="100000">
                                          <p:val>
                                            <p:strVal val="#ppt_x"/>
                                          </p:val>
                                        </p:tav>
                                      </p:tavLst>
                                    </p:anim>
                                    <p:anim calcmode="lin" valueType="num">
                                      <p:cBhvr>
                                        <p:cTn id="69" dur="1000" fill="hold"/>
                                        <p:tgtEl>
                                          <p:spTgt spid="6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fade">
                                      <p:cBhvr>
                                        <p:cTn id="72" dur="1000"/>
                                        <p:tgtEl>
                                          <p:spTgt spid="84"/>
                                        </p:tgtEl>
                                      </p:cBhvr>
                                    </p:animEffect>
                                    <p:anim calcmode="lin" valueType="num">
                                      <p:cBhvr>
                                        <p:cTn id="73" dur="1000" fill="hold"/>
                                        <p:tgtEl>
                                          <p:spTgt spid="84"/>
                                        </p:tgtEl>
                                        <p:attrNameLst>
                                          <p:attrName>ppt_x</p:attrName>
                                        </p:attrNameLst>
                                      </p:cBhvr>
                                      <p:tavLst>
                                        <p:tav tm="0">
                                          <p:val>
                                            <p:strVal val="#ppt_x"/>
                                          </p:val>
                                        </p:tav>
                                        <p:tav tm="100000">
                                          <p:val>
                                            <p:strVal val="#ppt_x"/>
                                          </p:val>
                                        </p:tav>
                                      </p:tavLst>
                                    </p:anim>
                                    <p:anim calcmode="lin" valueType="num">
                                      <p:cBhvr>
                                        <p:cTn id="74" dur="1000" fill="hold"/>
                                        <p:tgtEl>
                                          <p:spTgt spid="8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1000"/>
                                        <p:tgtEl>
                                          <p:spTgt spid="85"/>
                                        </p:tgtEl>
                                      </p:cBhvr>
                                    </p:animEffect>
                                    <p:anim calcmode="lin" valueType="num">
                                      <p:cBhvr>
                                        <p:cTn id="78" dur="1000" fill="hold"/>
                                        <p:tgtEl>
                                          <p:spTgt spid="85"/>
                                        </p:tgtEl>
                                        <p:attrNameLst>
                                          <p:attrName>ppt_x</p:attrName>
                                        </p:attrNameLst>
                                      </p:cBhvr>
                                      <p:tavLst>
                                        <p:tav tm="0">
                                          <p:val>
                                            <p:strVal val="#ppt_x"/>
                                          </p:val>
                                        </p:tav>
                                        <p:tav tm="100000">
                                          <p:val>
                                            <p:strVal val="#ppt_x"/>
                                          </p:val>
                                        </p:tav>
                                      </p:tavLst>
                                    </p:anim>
                                    <p:anim calcmode="lin" valueType="num">
                                      <p:cBhvr>
                                        <p:cTn id="79" dur="1000" fill="hold"/>
                                        <p:tgtEl>
                                          <p:spTgt spid="8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1000"/>
                                        <p:tgtEl>
                                          <p:spTgt spid="86"/>
                                        </p:tgtEl>
                                      </p:cBhvr>
                                    </p:animEffect>
                                    <p:anim calcmode="lin" valueType="num">
                                      <p:cBhvr>
                                        <p:cTn id="83" dur="1000" fill="hold"/>
                                        <p:tgtEl>
                                          <p:spTgt spid="86"/>
                                        </p:tgtEl>
                                        <p:attrNameLst>
                                          <p:attrName>ppt_x</p:attrName>
                                        </p:attrNameLst>
                                      </p:cBhvr>
                                      <p:tavLst>
                                        <p:tav tm="0">
                                          <p:val>
                                            <p:strVal val="#ppt_x"/>
                                          </p:val>
                                        </p:tav>
                                        <p:tav tm="100000">
                                          <p:val>
                                            <p:strVal val="#ppt_x"/>
                                          </p:val>
                                        </p:tav>
                                      </p:tavLst>
                                    </p:anim>
                                    <p:anim calcmode="lin" valueType="num">
                                      <p:cBhvr>
                                        <p:cTn id="8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p:bldP spid="59" grpId="0" animBg="1"/>
      <p:bldP spid="60" grpId="0" animBg="1"/>
      <p:bldP spid="61" grpId="0" animBg="1"/>
      <p:bldP spid="62" grpId="0"/>
      <p:bldP spid="63" grpId="0" animBg="1"/>
      <p:bldP spid="64" grpId="0" animBg="1"/>
      <p:bldP spid="65" grpId="0" animBg="1"/>
      <p:bldP spid="66" grpId="0"/>
      <p:bldP spid="84" grpId="0"/>
      <p:bldP spid="85" grpId="0"/>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347309" y="1900094"/>
            <a:ext cx="2534534" cy="1661354"/>
          </a:xfrm>
          <a:prstGeom prst="rect">
            <a:avLst/>
          </a:prstGeom>
          <a:solidFill>
            <a:srgbClr val="8FC7FF"/>
          </a:solidFill>
          <a:ln>
            <a:noFill/>
          </a:ln>
          <a:effectLst>
            <a:outerShdw blurRad="317500" dist="38100" dir="5400000" sx="101000" sy="10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4" name="圆角矩形 3"/>
          <p:cNvSpPr/>
          <p:nvPr/>
        </p:nvSpPr>
        <p:spPr>
          <a:xfrm>
            <a:off x="686791" y="4284715"/>
            <a:ext cx="1923763" cy="1952312"/>
          </a:xfrm>
          <a:prstGeom prst="roundRect">
            <a:avLst/>
          </a:prstGeom>
          <a:noFill/>
          <a:ln>
            <a:solidFill>
              <a:srgbClr val="8FC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grpSp>
        <p:nvGrpSpPr>
          <p:cNvPr id="5" name="组合 4"/>
          <p:cNvGrpSpPr/>
          <p:nvPr/>
        </p:nvGrpSpPr>
        <p:grpSpPr>
          <a:xfrm>
            <a:off x="0" y="3435776"/>
            <a:ext cx="12192000" cy="696491"/>
            <a:chOff x="1015699" y="3134307"/>
            <a:chExt cx="9936781" cy="696490"/>
          </a:xfrm>
        </p:grpSpPr>
        <p:cxnSp>
          <p:nvCxnSpPr>
            <p:cNvPr id="6" name="Straight Connector 31"/>
            <p:cNvCxnSpPr/>
            <p:nvPr/>
          </p:nvCxnSpPr>
          <p:spPr>
            <a:xfrm flipV="1">
              <a:off x="1015699" y="3621611"/>
              <a:ext cx="9936781" cy="1"/>
            </a:xfrm>
            <a:prstGeom prst="line">
              <a:avLst/>
            </a:prstGeom>
            <a:ln w="13970">
              <a:solidFill>
                <a:srgbClr val="8FC7FF"/>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flipV="1">
              <a:off x="2324579" y="3134307"/>
              <a:ext cx="7039" cy="696490"/>
            </a:xfrm>
            <a:prstGeom prst="line">
              <a:avLst/>
            </a:prstGeom>
            <a:ln w="13970">
              <a:solidFill>
                <a:srgbClr val="8FC7FF"/>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31"/>
            <p:cNvCxnSpPr/>
            <p:nvPr/>
          </p:nvCxnSpPr>
          <p:spPr>
            <a:xfrm flipV="1">
              <a:off x="4777173" y="3134307"/>
              <a:ext cx="7039" cy="696490"/>
            </a:xfrm>
            <a:prstGeom prst="line">
              <a:avLst/>
            </a:prstGeom>
            <a:ln w="13970">
              <a:solidFill>
                <a:srgbClr val="8FC7FF"/>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31"/>
            <p:cNvCxnSpPr/>
            <p:nvPr/>
          </p:nvCxnSpPr>
          <p:spPr>
            <a:xfrm flipV="1">
              <a:off x="7265810" y="3134307"/>
              <a:ext cx="7039" cy="696490"/>
            </a:xfrm>
            <a:prstGeom prst="line">
              <a:avLst/>
            </a:prstGeom>
            <a:ln w="13970">
              <a:solidFill>
                <a:srgbClr val="8FC7FF"/>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31"/>
            <p:cNvCxnSpPr/>
            <p:nvPr/>
          </p:nvCxnSpPr>
          <p:spPr>
            <a:xfrm flipV="1">
              <a:off x="9743294" y="3134307"/>
              <a:ext cx="7039" cy="696490"/>
            </a:xfrm>
            <a:prstGeom prst="line">
              <a:avLst/>
            </a:prstGeom>
            <a:ln w="13970">
              <a:solidFill>
                <a:srgbClr val="8FC7FF"/>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圆角矩形 14"/>
          <p:cNvSpPr/>
          <p:nvPr/>
        </p:nvSpPr>
        <p:spPr>
          <a:xfrm>
            <a:off x="1060350" y="4132267"/>
            <a:ext cx="1106919" cy="337864"/>
          </a:xfrm>
          <a:prstGeom prst="roundRect">
            <a:avLst>
              <a:gd name="adj" fmla="val 23715"/>
            </a:avLst>
          </a:prstGeom>
          <a:solidFill>
            <a:srgbClr val="8FC7FF"/>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938707" y="4152590"/>
            <a:ext cx="1350204" cy="307777"/>
          </a:xfrm>
          <a:prstGeom prst="rect">
            <a:avLst/>
          </a:prstGeom>
          <a:noFill/>
        </p:spPr>
        <p:txBody>
          <a:bodyPr wrap="square" rtlCol="0">
            <a:spAutoFit/>
          </a:bodyPr>
          <a:lstStyle/>
          <a:p>
            <a:pPr algn="ctr"/>
            <a:r>
              <a:rPr lang="zh-CN" altLang="en-US" sz="1400" b="1" spc="300" dirty="0" smtClean="0">
                <a:solidFill>
                  <a:schemeClr val="bg1"/>
                </a:solidFill>
                <a:latin typeface="微软雅黑" panose="020B0503020204020204" pitchFamily="34" charset="-122"/>
                <a:ea typeface="微软雅黑" panose="020B0503020204020204" pitchFamily="34" charset="-122"/>
                <a:cs typeface="+mn-ea"/>
                <a:sym typeface="+mn-lt"/>
              </a:rPr>
              <a:t>名称</a:t>
            </a:r>
            <a:endParaRPr lang="zh-CN" altLang="en-US" sz="14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TextBox 3073"/>
          <p:cNvSpPr txBox="1"/>
          <p:nvPr/>
        </p:nvSpPr>
        <p:spPr>
          <a:xfrm>
            <a:off x="686791" y="4664572"/>
            <a:ext cx="1869874" cy="1477328"/>
          </a:xfrm>
          <a:prstGeom prst="rect">
            <a:avLst/>
          </a:prstGeom>
          <a:noFill/>
        </p:spPr>
        <p:txBody>
          <a:bodyPr wrap="square" rtlCol="0">
            <a:spAutoFit/>
          </a:bodyPr>
          <a:lstStyle/>
          <a:p>
            <a:pPr algn="ctr">
              <a:lnSpc>
                <a:spcPct val="15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点击输入简要的文字介绍，文字内容需概括精炼，不用多余的文字修饰，点击输入简要的文字介绍，文字内容需概括精炼，不用多余的文字修饰，</a:t>
            </a:r>
          </a:p>
          <a:p>
            <a:pPr algn="ctr">
              <a:lnSpc>
                <a:spcPct val="150000"/>
              </a:lnSpc>
            </a:pP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6" name="圆角矩形 25"/>
          <p:cNvSpPr/>
          <p:nvPr/>
        </p:nvSpPr>
        <p:spPr>
          <a:xfrm>
            <a:off x="3697507" y="4284715"/>
            <a:ext cx="1923763" cy="1952312"/>
          </a:xfrm>
          <a:prstGeom prst="roundRect">
            <a:avLst/>
          </a:prstGeom>
          <a:noFill/>
          <a:ln>
            <a:solidFill>
              <a:srgbClr val="8FC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27" name="圆角矩形 26"/>
          <p:cNvSpPr/>
          <p:nvPr/>
        </p:nvSpPr>
        <p:spPr>
          <a:xfrm>
            <a:off x="4071066" y="4132267"/>
            <a:ext cx="1106919" cy="337864"/>
          </a:xfrm>
          <a:prstGeom prst="roundRect">
            <a:avLst>
              <a:gd name="adj" fmla="val 23715"/>
            </a:avLst>
          </a:prstGeom>
          <a:solidFill>
            <a:schemeClr val="accent5">
              <a:lumMod val="60000"/>
              <a:lumOff val="40000"/>
            </a:schemeClr>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28" name="矩形 27"/>
          <p:cNvSpPr/>
          <p:nvPr/>
        </p:nvSpPr>
        <p:spPr>
          <a:xfrm>
            <a:off x="3949423" y="4152590"/>
            <a:ext cx="1350204" cy="307777"/>
          </a:xfrm>
          <a:prstGeom prst="rect">
            <a:avLst/>
          </a:prstGeom>
          <a:noFill/>
        </p:spPr>
        <p:txBody>
          <a:bodyPr wrap="square" rtlCol="0">
            <a:spAutoFit/>
          </a:bodyPr>
          <a:lstStyle/>
          <a:p>
            <a:pPr algn="ctr"/>
            <a:r>
              <a:rPr lang="zh-CN" altLang="en-US" sz="1400" b="1" spc="300" dirty="0" smtClean="0">
                <a:solidFill>
                  <a:schemeClr val="bg1"/>
                </a:solidFill>
                <a:latin typeface="微软雅黑" panose="020B0503020204020204" pitchFamily="34" charset="-122"/>
                <a:ea typeface="微软雅黑" panose="020B0503020204020204" pitchFamily="34" charset="-122"/>
                <a:cs typeface="+mn-ea"/>
                <a:sym typeface="+mn-lt"/>
              </a:rPr>
              <a:t>名称</a:t>
            </a:r>
            <a:endParaRPr lang="zh-CN" altLang="en-US" sz="14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9" name="TextBox 3073"/>
          <p:cNvSpPr txBox="1"/>
          <p:nvPr/>
        </p:nvSpPr>
        <p:spPr>
          <a:xfrm>
            <a:off x="3751396" y="4664571"/>
            <a:ext cx="1869874" cy="1477328"/>
          </a:xfrm>
          <a:prstGeom prst="rect">
            <a:avLst/>
          </a:prstGeom>
          <a:noFill/>
        </p:spPr>
        <p:txBody>
          <a:bodyPr wrap="square" rtlCol="0">
            <a:spAutoFit/>
          </a:bodyPr>
          <a:lstStyle/>
          <a:p>
            <a:pPr algn="ctr">
              <a:lnSpc>
                <a:spcPct val="15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点击输入简要的文字介绍，文字内容需概括精炼，不用多余的文字修饰，点击输入简要的文字介绍，文字内容需概括精炼，不用多余的文字修饰，</a:t>
            </a:r>
          </a:p>
          <a:p>
            <a:pPr algn="ctr">
              <a:lnSpc>
                <a:spcPct val="150000"/>
              </a:lnSpc>
            </a:pP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38" name="圆角矩形 37"/>
          <p:cNvSpPr/>
          <p:nvPr/>
        </p:nvSpPr>
        <p:spPr>
          <a:xfrm>
            <a:off x="6767058" y="4284715"/>
            <a:ext cx="1923763" cy="1952312"/>
          </a:xfrm>
          <a:prstGeom prst="roundRect">
            <a:avLst/>
          </a:prstGeom>
          <a:noFill/>
          <a:ln>
            <a:solidFill>
              <a:srgbClr val="8FC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9" name="圆角矩形 38"/>
          <p:cNvSpPr/>
          <p:nvPr/>
        </p:nvSpPr>
        <p:spPr>
          <a:xfrm>
            <a:off x="7140617" y="4132267"/>
            <a:ext cx="1106919" cy="337864"/>
          </a:xfrm>
          <a:prstGeom prst="roundRect">
            <a:avLst>
              <a:gd name="adj" fmla="val 23715"/>
            </a:avLst>
          </a:prstGeom>
          <a:solidFill>
            <a:srgbClr val="8FC7FF"/>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40" name="矩形 39"/>
          <p:cNvSpPr/>
          <p:nvPr/>
        </p:nvSpPr>
        <p:spPr>
          <a:xfrm>
            <a:off x="7018974" y="4152590"/>
            <a:ext cx="1350204" cy="307777"/>
          </a:xfrm>
          <a:prstGeom prst="rect">
            <a:avLst/>
          </a:prstGeom>
          <a:noFill/>
        </p:spPr>
        <p:txBody>
          <a:bodyPr wrap="square" rtlCol="0">
            <a:spAutoFit/>
          </a:bodyPr>
          <a:lstStyle/>
          <a:p>
            <a:pPr algn="ctr"/>
            <a:r>
              <a:rPr lang="zh-CN" altLang="en-US" sz="1400" b="1" spc="300" dirty="0" smtClean="0">
                <a:solidFill>
                  <a:schemeClr val="bg1"/>
                </a:solidFill>
                <a:latin typeface="微软雅黑" panose="020B0503020204020204" pitchFamily="34" charset="-122"/>
                <a:ea typeface="微软雅黑" panose="020B0503020204020204" pitchFamily="34" charset="-122"/>
                <a:cs typeface="+mn-ea"/>
                <a:sym typeface="+mn-lt"/>
              </a:rPr>
              <a:t>名称</a:t>
            </a:r>
            <a:endParaRPr lang="zh-CN" altLang="en-US" sz="14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1" name="TextBox 3073"/>
          <p:cNvSpPr txBox="1"/>
          <p:nvPr/>
        </p:nvSpPr>
        <p:spPr>
          <a:xfrm>
            <a:off x="6794002" y="4664570"/>
            <a:ext cx="1869874" cy="1477328"/>
          </a:xfrm>
          <a:prstGeom prst="rect">
            <a:avLst/>
          </a:prstGeom>
          <a:noFill/>
        </p:spPr>
        <p:txBody>
          <a:bodyPr wrap="square" rtlCol="0">
            <a:spAutoFit/>
          </a:bodyPr>
          <a:lstStyle/>
          <a:p>
            <a:pPr algn="ctr">
              <a:lnSpc>
                <a:spcPct val="15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点击输入简要的文字介绍，文字内容需概括精炼，不用多余的文字修饰，点击输入简要的文字介绍，文字内容需概括精炼，不用多余的文字修饰，</a:t>
            </a:r>
          </a:p>
          <a:p>
            <a:pPr algn="ctr">
              <a:lnSpc>
                <a:spcPct val="150000"/>
              </a:lnSpc>
            </a:pP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51" name="圆角矩形 50"/>
          <p:cNvSpPr/>
          <p:nvPr/>
        </p:nvSpPr>
        <p:spPr>
          <a:xfrm>
            <a:off x="9792511" y="4284715"/>
            <a:ext cx="1923763" cy="1952312"/>
          </a:xfrm>
          <a:prstGeom prst="roundRect">
            <a:avLst/>
          </a:prstGeom>
          <a:noFill/>
          <a:ln>
            <a:solidFill>
              <a:srgbClr val="8FC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52" name="圆角矩形 51"/>
          <p:cNvSpPr/>
          <p:nvPr/>
        </p:nvSpPr>
        <p:spPr>
          <a:xfrm>
            <a:off x="10166070" y="4132267"/>
            <a:ext cx="1106919" cy="337864"/>
          </a:xfrm>
          <a:prstGeom prst="roundRect">
            <a:avLst>
              <a:gd name="adj" fmla="val 23715"/>
            </a:avLst>
          </a:prstGeom>
          <a:solidFill>
            <a:schemeClr val="accent5">
              <a:lumMod val="60000"/>
              <a:lumOff val="40000"/>
            </a:schemeClr>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53" name="矩形 52"/>
          <p:cNvSpPr/>
          <p:nvPr/>
        </p:nvSpPr>
        <p:spPr>
          <a:xfrm>
            <a:off x="10044427" y="4152590"/>
            <a:ext cx="1350204" cy="307777"/>
          </a:xfrm>
          <a:prstGeom prst="rect">
            <a:avLst/>
          </a:prstGeom>
          <a:noFill/>
        </p:spPr>
        <p:txBody>
          <a:bodyPr wrap="square" rtlCol="0">
            <a:spAutoFit/>
          </a:bodyPr>
          <a:lstStyle/>
          <a:p>
            <a:pPr algn="ctr"/>
            <a:r>
              <a:rPr lang="zh-CN" altLang="en-US" sz="1400" b="1" spc="300" dirty="0" smtClean="0">
                <a:solidFill>
                  <a:schemeClr val="bg1"/>
                </a:solidFill>
                <a:latin typeface="微软雅黑" panose="020B0503020204020204" pitchFamily="34" charset="-122"/>
                <a:ea typeface="微软雅黑" panose="020B0503020204020204" pitchFamily="34" charset="-122"/>
                <a:cs typeface="+mn-ea"/>
                <a:sym typeface="+mn-lt"/>
              </a:rPr>
              <a:t>名称</a:t>
            </a:r>
            <a:endParaRPr lang="zh-CN" altLang="en-US" sz="14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4" name="TextBox 3073"/>
          <p:cNvSpPr txBox="1"/>
          <p:nvPr/>
        </p:nvSpPr>
        <p:spPr>
          <a:xfrm>
            <a:off x="9792511" y="4664572"/>
            <a:ext cx="1869874" cy="1477328"/>
          </a:xfrm>
          <a:prstGeom prst="rect">
            <a:avLst/>
          </a:prstGeom>
          <a:noFill/>
        </p:spPr>
        <p:txBody>
          <a:bodyPr wrap="square" rtlCol="0">
            <a:spAutoFit/>
          </a:bodyPr>
          <a:lstStyle/>
          <a:p>
            <a:pPr algn="ctr">
              <a:lnSpc>
                <a:spcPct val="15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点击输入简要的文字介绍，文字内容需概括精炼，不用多余的文字修饰，点击输入简要的文字介绍，文字内容需概括精炼，不用多余的文字修饰，</a:t>
            </a:r>
          </a:p>
          <a:p>
            <a:pPr algn="ctr">
              <a:lnSpc>
                <a:spcPct val="150000"/>
              </a:lnSpc>
            </a:pP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67" name="矩形 66"/>
          <p:cNvSpPr/>
          <p:nvPr/>
        </p:nvSpPr>
        <p:spPr>
          <a:xfrm>
            <a:off x="3340879" y="1900094"/>
            <a:ext cx="2534534" cy="1661354"/>
          </a:xfrm>
          <a:prstGeom prst="rect">
            <a:avLst/>
          </a:prstGeom>
          <a:solidFill>
            <a:srgbClr val="8FC7FF"/>
          </a:solidFill>
          <a:ln>
            <a:noFill/>
          </a:ln>
          <a:effectLst>
            <a:outerShdw blurRad="317500" dist="38100" dir="5400000" sx="101000" sy="10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69" name="矩形 68"/>
          <p:cNvSpPr/>
          <p:nvPr/>
        </p:nvSpPr>
        <p:spPr>
          <a:xfrm>
            <a:off x="6357126" y="1900094"/>
            <a:ext cx="2534534" cy="1661354"/>
          </a:xfrm>
          <a:prstGeom prst="rect">
            <a:avLst/>
          </a:prstGeom>
          <a:solidFill>
            <a:srgbClr val="8FC7FF"/>
          </a:solidFill>
          <a:ln>
            <a:noFill/>
          </a:ln>
          <a:effectLst>
            <a:outerShdw blurRad="317500" dist="38100" dir="5400000" sx="101000" sy="10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71" name="矩形 70"/>
          <p:cNvSpPr/>
          <p:nvPr/>
        </p:nvSpPr>
        <p:spPr>
          <a:xfrm>
            <a:off x="9380368" y="1873139"/>
            <a:ext cx="2534534" cy="1661354"/>
          </a:xfrm>
          <a:prstGeom prst="rect">
            <a:avLst/>
          </a:prstGeom>
          <a:solidFill>
            <a:srgbClr val="8FC7FF"/>
          </a:solidFill>
          <a:ln>
            <a:noFill/>
          </a:ln>
          <a:effectLst>
            <a:outerShdw blurRad="317500" dist="38100" dir="5400000" sx="101000" sy="10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73" name="矩形 72"/>
          <p:cNvSpPr/>
          <p:nvPr/>
        </p:nvSpPr>
        <p:spPr>
          <a:xfrm>
            <a:off x="0" y="289952"/>
            <a:ext cx="2552131" cy="400110"/>
          </a:xfrm>
          <a:prstGeom prst="rect">
            <a:avLst/>
          </a:prstGeom>
          <a:solidFill>
            <a:srgbClr val="8FC7FF"/>
          </a:solid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mn-lt"/>
              </a:rPr>
              <a:t>获 得 荣 誉</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971" y="1900095"/>
            <a:ext cx="2459200" cy="1666236"/>
          </a:xfrm>
          <a:prstGeom prst="rect">
            <a:avLst/>
          </a:prstGeom>
        </p:spPr>
      </p:pic>
      <p:pic>
        <p:nvPicPr>
          <p:cNvPr id="74" name="图片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747" y="1868257"/>
            <a:ext cx="2459200" cy="1666236"/>
          </a:xfrm>
          <a:prstGeom prst="rect">
            <a:avLst/>
          </a:prstGeom>
        </p:spPr>
      </p:pic>
      <p:pic>
        <p:nvPicPr>
          <p:cNvPr id="76" name="图片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0851" y="1900094"/>
            <a:ext cx="2495686" cy="1666236"/>
          </a:xfrm>
          <a:prstGeom prst="rect">
            <a:avLst/>
          </a:prstGeom>
        </p:spPr>
      </p:pic>
      <p:pic>
        <p:nvPicPr>
          <p:cNvPr id="77" name="图片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9834" y="1868257"/>
            <a:ext cx="2495686" cy="16662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additive="base">
                                            <p:cTn id="12" dur="500" fill="hold"/>
                                            <p:tgtEl>
                                              <p:spTgt spid="64"/>
                                            </p:tgtEl>
                                            <p:attrNameLst>
                                              <p:attrName>ppt_x</p:attrName>
                                            </p:attrNameLst>
                                          </p:cBhvr>
                                          <p:tavLst>
                                            <p:tav tm="0">
                                              <p:val>
                                                <p:strVal val="#ppt_x"/>
                                              </p:val>
                                            </p:tav>
                                            <p:tav tm="100000">
                                              <p:val>
                                                <p:strVal val="#ppt_x"/>
                                              </p:val>
                                            </p:tav>
                                          </p:tavLst>
                                        </p:anim>
                                        <p:anim calcmode="lin" valueType="num">
                                          <p:cBhvr additive="base">
                                            <p:cTn id="13" dur="500" fill="hold"/>
                                            <p:tgtEl>
                                              <p:spTgt spid="64"/>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additive="base">
                                            <p:cTn id="20" dur="500" fill="hold"/>
                                            <p:tgtEl>
                                              <p:spTgt spid="67"/>
                                            </p:tgtEl>
                                            <p:attrNameLst>
                                              <p:attrName>ppt_x</p:attrName>
                                            </p:attrNameLst>
                                          </p:cBhvr>
                                          <p:tavLst>
                                            <p:tav tm="0">
                                              <p:val>
                                                <p:strVal val="#ppt_x"/>
                                              </p:val>
                                            </p:tav>
                                            <p:tav tm="100000">
                                              <p:val>
                                                <p:strVal val="#ppt_x"/>
                                              </p:val>
                                            </p:tav>
                                          </p:tavLst>
                                        </p:anim>
                                        <p:anim calcmode="lin" valueType="num">
                                          <p:cBhvr additive="base">
                                            <p:cTn id="21" dur="500" fill="hold"/>
                                            <p:tgtEl>
                                              <p:spTgt spid="67"/>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500" fill="hold"/>
                                            <p:tgtEl>
                                              <p:spTgt spid="74"/>
                                            </p:tgtEl>
                                            <p:attrNameLst>
                                              <p:attrName>ppt_x</p:attrName>
                                            </p:attrNameLst>
                                          </p:cBhvr>
                                          <p:tavLst>
                                            <p:tav tm="0">
                                              <p:val>
                                                <p:strVal val="#ppt_x"/>
                                              </p:val>
                                            </p:tav>
                                            <p:tav tm="100000">
                                              <p:val>
                                                <p:strVal val="#ppt_x"/>
                                              </p:val>
                                            </p:tav>
                                          </p:tavLst>
                                        </p:anim>
                                        <p:anim calcmode="lin" valueType="num">
                                          <p:cBhvr additive="base">
                                            <p:cTn id="25" dur="500" fill="hold"/>
                                            <p:tgtEl>
                                              <p:spTgt spid="74"/>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500" fill="hold"/>
                                            <p:tgtEl>
                                              <p:spTgt spid="69"/>
                                            </p:tgtEl>
                                            <p:attrNameLst>
                                              <p:attrName>ppt_x</p:attrName>
                                            </p:attrNameLst>
                                          </p:cBhvr>
                                          <p:tavLst>
                                            <p:tav tm="0">
                                              <p:val>
                                                <p:strVal val="#ppt_x"/>
                                              </p:val>
                                            </p:tav>
                                            <p:tav tm="100000">
                                              <p:val>
                                                <p:strVal val="#ppt_x"/>
                                              </p:val>
                                            </p:tav>
                                          </p:tavLst>
                                        </p:anim>
                                        <p:anim calcmode="lin" valueType="num">
                                          <p:cBhvr additive="base">
                                            <p:cTn id="29" dur="500" fill="hold"/>
                                            <p:tgtEl>
                                              <p:spTgt spid="69"/>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500" fill="hold"/>
                                            <p:tgtEl>
                                              <p:spTgt spid="76"/>
                                            </p:tgtEl>
                                            <p:attrNameLst>
                                              <p:attrName>ppt_x</p:attrName>
                                            </p:attrNameLst>
                                          </p:cBhvr>
                                          <p:tavLst>
                                            <p:tav tm="0">
                                              <p:val>
                                                <p:strVal val="#ppt_x"/>
                                              </p:val>
                                            </p:tav>
                                            <p:tav tm="100000">
                                              <p:val>
                                                <p:strVal val="#ppt_x"/>
                                              </p:val>
                                            </p:tav>
                                          </p:tavLst>
                                        </p:anim>
                                        <p:anim calcmode="lin" valueType="num">
                                          <p:cBhvr additive="base">
                                            <p:cTn id="33" dur="500" fill="hold"/>
                                            <p:tgtEl>
                                              <p:spTgt spid="76"/>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fill="hold"/>
                                            <p:tgtEl>
                                              <p:spTgt spid="71"/>
                                            </p:tgtEl>
                                            <p:attrNameLst>
                                              <p:attrName>ppt_x</p:attrName>
                                            </p:attrNameLst>
                                          </p:cBhvr>
                                          <p:tavLst>
                                            <p:tav tm="0">
                                              <p:val>
                                                <p:strVal val="#ppt_x"/>
                                              </p:val>
                                            </p:tav>
                                            <p:tav tm="100000">
                                              <p:val>
                                                <p:strVal val="#ppt_x"/>
                                              </p:val>
                                            </p:tav>
                                          </p:tavLst>
                                        </p:anim>
                                        <p:anim calcmode="lin" valueType="num">
                                          <p:cBhvr additive="base">
                                            <p:cTn id="37" dur="500" fill="hold"/>
                                            <p:tgtEl>
                                              <p:spTgt spid="71"/>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additive="base">
                                            <p:cTn id="40" dur="500" fill="hold"/>
                                            <p:tgtEl>
                                              <p:spTgt spid="77"/>
                                            </p:tgtEl>
                                            <p:attrNameLst>
                                              <p:attrName>ppt_x</p:attrName>
                                            </p:attrNameLst>
                                          </p:cBhvr>
                                          <p:tavLst>
                                            <p:tav tm="0">
                                              <p:val>
                                                <p:strVal val="#ppt_x"/>
                                              </p:val>
                                            </p:tav>
                                            <p:tav tm="100000">
                                              <p:val>
                                                <p:strVal val="#ppt_x"/>
                                              </p:val>
                                            </p:tav>
                                          </p:tavLst>
                                        </p:anim>
                                        <p:anim calcmode="lin" valueType="num">
                                          <p:cBhvr additive="base">
                                            <p:cTn id="41" dur="500" fill="hold"/>
                                            <p:tgtEl>
                                              <p:spTgt spid="77"/>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 presetClass="entr" presetSubtype="8"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0-#ppt_w/2"/>
                                              </p:val>
                                            </p:tav>
                                            <p:tav tm="100000">
                                              <p:val>
                                                <p:strVal val="#ppt_x"/>
                                              </p:val>
                                            </p:tav>
                                          </p:tavLst>
                                        </p:anim>
                                        <p:anim calcmode="lin" valueType="num">
                                          <p:cBhvr additive="base">
                                            <p:cTn id="46" dur="500" fill="hold"/>
                                            <p:tgtEl>
                                              <p:spTgt spid="5"/>
                                            </p:tgtEl>
                                            <p:attrNameLst>
                                              <p:attrName>ppt_y</p:attrName>
                                            </p:attrNameLst>
                                          </p:cBhvr>
                                          <p:tavLst>
                                            <p:tav tm="0">
                                              <p:val>
                                                <p:strVal val="#ppt_y"/>
                                              </p:val>
                                            </p:tav>
                                            <p:tav tm="100000">
                                              <p:val>
                                                <p:strVal val="#ppt_y"/>
                                              </p:val>
                                            </p:tav>
                                          </p:tavLst>
                                        </p:anim>
                                      </p:childTnLst>
                                    </p:cTn>
                                  </p:par>
                                </p:childTnLst>
                              </p:cTn>
                            </p:par>
                            <p:par>
                              <p:cTn id="47" fill="hold">
                                <p:stCondLst>
                                  <p:cond delay="1000"/>
                                </p:stCondLst>
                                <p:childTnLst>
                                  <p:par>
                                    <p:cTn id="48" presetID="2" presetClass="entr" presetSubtype="4" accel="60000" fill="hold" grpId="0" nodeType="afterEffect" p14:presetBounceEnd="40000">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14:bounceEnd="40000">
                                          <p:cBhvr additive="base">
                                            <p:cTn id="50"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150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up)">
                                          <p:cBhvr>
                                            <p:cTn id="62" dur="500"/>
                                            <p:tgtEl>
                                              <p:spTgt spid="4"/>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750"/>
                                            <p:tgtEl>
                                              <p:spTgt spid="17"/>
                                            </p:tgtEl>
                                          </p:cBhvr>
                                        </p:animEffect>
                                      </p:childTnLst>
                                    </p:cTn>
                                  </p:par>
                                </p:childTnLst>
                              </p:cTn>
                            </p:par>
                            <p:par>
                              <p:cTn id="67" fill="hold">
                                <p:stCondLst>
                                  <p:cond delay="1500"/>
                                </p:stCondLst>
                                <p:childTnLst>
                                  <p:par>
                                    <p:cTn id="68" presetID="2" presetClass="entr" presetSubtype="4" accel="60000" fill="hold" grpId="0" nodeType="afterEffect" p14:presetBounceEnd="40000">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14:bounceEnd="40000">
                                          <p:cBhvr additive="base">
                                            <p:cTn id="70"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71" dur="500" fill="hold"/>
                                            <p:tgtEl>
                                              <p:spTgt spid="27"/>
                                            </p:tgtEl>
                                            <p:attrNameLst>
                                              <p:attrName>ppt_y</p:attrName>
                                            </p:attrNameLst>
                                          </p:cBhvr>
                                          <p:tavLst>
                                            <p:tav tm="0">
                                              <p:val>
                                                <p:strVal val="1+#ppt_h/2"/>
                                              </p:val>
                                            </p:tav>
                                            <p:tav tm="100000">
                                              <p:val>
                                                <p:strVal val="#ppt_y"/>
                                              </p:val>
                                            </p:tav>
                                          </p:tavLst>
                                        </p:anim>
                                      </p:childTnLst>
                                    </p:cTn>
                                  </p:par>
                                </p:childTnLst>
                              </p:cTn>
                            </p:par>
                            <p:par>
                              <p:cTn id="72" fill="hold">
                                <p:stCondLst>
                                  <p:cond delay="2000"/>
                                </p:stCondLst>
                                <p:childTnLst>
                                  <p:par>
                                    <p:cTn id="73" presetID="53" presetClass="entr" presetSubtype="16" fill="hold" grpId="0" nodeType="afterEffect">
                                      <p:stCondLst>
                                        <p:cond delay="0"/>
                                      </p:stCondLst>
                                      <p:iterate type="lt">
                                        <p:tmPct val="10000"/>
                                      </p:iterate>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up)">
                                          <p:cBhvr>
                                            <p:cTn id="82" dur="500"/>
                                            <p:tgtEl>
                                              <p:spTgt spid="26"/>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left)">
                                          <p:cBhvr>
                                            <p:cTn id="86" dur="750"/>
                                            <p:tgtEl>
                                              <p:spTgt spid="29"/>
                                            </p:tgtEl>
                                          </p:cBhvr>
                                        </p:animEffect>
                                      </p:childTnLst>
                                    </p:cTn>
                                  </p:par>
                                </p:childTnLst>
                              </p:cTn>
                            </p:par>
                            <p:par>
                              <p:cTn id="87" fill="hold">
                                <p:stCondLst>
                                  <p:cond delay="1500"/>
                                </p:stCondLst>
                                <p:childTnLst>
                                  <p:par>
                                    <p:cTn id="88" presetID="2" presetClass="entr" presetSubtype="4" accel="60000" fill="hold" grpId="0" nodeType="afterEffect" p14:presetBounceEnd="40000">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14:bounceEnd="40000">
                                          <p:cBhvr additive="base">
                                            <p:cTn id="90" dur="500" fill="hold"/>
                                            <p:tgtEl>
                                              <p:spTgt spid="39"/>
                                            </p:tgtEl>
                                            <p:attrNameLst>
                                              <p:attrName>ppt_x</p:attrName>
                                            </p:attrNameLst>
                                          </p:cBhvr>
                                          <p:tavLst>
                                            <p:tav tm="0">
                                              <p:val>
                                                <p:strVal val="#ppt_x"/>
                                              </p:val>
                                            </p:tav>
                                            <p:tav tm="100000">
                                              <p:val>
                                                <p:strVal val="#ppt_x"/>
                                              </p:val>
                                            </p:tav>
                                          </p:tavLst>
                                        </p:anim>
                                        <p:anim calcmode="lin" valueType="num" p14:bounceEnd="40000">
                                          <p:cBhvr additive="base">
                                            <p:cTn id="91" dur="500" fill="hold"/>
                                            <p:tgtEl>
                                              <p:spTgt spid="39"/>
                                            </p:tgtEl>
                                            <p:attrNameLst>
                                              <p:attrName>ppt_y</p:attrName>
                                            </p:attrNameLst>
                                          </p:cBhvr>
                                          <p:tavLst>
                                            <p:tav tm="0">
                                              <p:val>
                                                <p:strVal val="1+#ppt_h/2"/>
                                              </p:val>
                                            </p:tav>
                                            <p:tav tm="100000">
                                              <p:val>
                                                <p:strVal val="#ppt_y"/>
                                              </p:val>
                                            </p:tav>
                                          </p:tavLst>
                                        </p:anim>
                                      </p:childTnLst>
                                    </p:cTn>
                                  </p:par>
                                </p:childTnLst>
                              </p:cTn>
                            </p:par>
                            <p:par>
                              <p:cTn id="92" fill="hold">
                                <p:stCondLst>
                                  <p:cond delay="2000"/>
                                </p:stCondLst>
                                <p:childTnLst>
                                  <p:par>
                                    <p:cTn id="93" presetID="53" presetClass="entr" presetSubtype="16" fill="hold" grpId="0" nodeType="afterEffect">
                                      <p:stCondLst>
                                        <p:cond delay="0"/>
                                      </p:stCondLst>
                                      <p:iterate type="lt">
                                        <p:tmPct val="10000"/>
                                      </p:iterate>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up)">
                                          <p:cBhvr>
                                            <p:cTn id="102" dur="500"/>
                                            <p:tgtEl>
                                              <p:spTgt spid="38"/>
                                            </p:tgtEl>
                                          </p:cBhvr>
                                        </p:animEffect>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wipe(left)">
                                          <p:cBhvr>
                                            <p:cTn id="106" dur="750"/>
                                            <p:tgtEl>
                                              <p:spTgt spid="41"/>
                                            </p:tgtEl>
                                          </p:cBhvr>
                                        </p:animEffect>
                                      </p:childTnLst>
                                    </p:cTn>
                                  </p:par>
                                </p:childTnLst>
                              </p:cTn>
                            </p:par>
                            <p:par>
                              <p:cTn id="107" fill="hold">
                                <p:stCondLst>
                                  <p:cond delay="1500"/>
                                </p:stCondLst>
                                <p:childTnLst>
                                  <p:par>
                                    <p:cTn id="108" presetID="2" presetClass="entr" presetSubtype="4" accel="60000" fill="hold" grpId="0" nodeType="afterEffect" p14:presetBounceEnd="40000">
                                      <p:stCondLst>
                                        <p:cond delay="0"/>
                                      </p:stCondLst>
                                      <p:childTnLst>
                                        <p:set>
                                          <p:cBhvr>
                                            <p:cTn id="109" dur="1" fill="hold">
                                              <p:stCondLst>
                                                <p:cond delay="0"/>
                                              </p:stCondLst>
                                            </p:cTn>
                                            <p:tgtEl>
                                              <p:spTgt spid="52"/>
                                            </p:tgtEl>
                                            <p:attrNameLst>
                                              <p:attrName>style.visibility</p:attrName>
                                            </p:attrNameLst>
                                          </p:cBhvr>
                                          <p:to>
                                            <p:strVal val="visible"/>
                                          </p:to>
                                        </p:set>
                                        <p:anim calcmode="lin" valueType="num" p14:bounceEnd="40000">
                                          <p:cBhvr additive="base">
                                            <p:cTn id="110" dur="500" fill="hold"/>
                                            <p:tgtEl>
                                              <p:spTgt spid="52"/>
                                            </p:tgtEl>
                                            <p:attrNameLst>
                                              <p:attrName>ppt_x</p:attrName>
                                            </p:attrNameLst>
                                          </p:cBhvr>
                                          <p:tavLst>
                                            <p:tav tm="0">
                                              <p:val>
                                                <p:strVal val="#ppt_x"/>
                                              </p:val>
                                            </p:tav>
                                            <p:tav tm="100000">
                                              <p:val>
                                                <p:strVal val="#ppt_x"/>
                                              </p:val>
                                            </p:tav>
                                          </p:tavLst>
                                        </p:anim>
                                        <p:anim calcmode="lin" valueType="num" p14:bounceEnd="40000">
                                          <p:cBhvr additive="base">
                                            <p:cTn id="111" dur="500" fill="hold"/>
                                            <p:tgtEl>
                                              <p:spTgt spid="52"/>
                                            </p:tgtEl>
                                            <p:attrNameLst>
                                              <p:attrName>ppt_y</p:attrName>
                                            </p:attrNameLst>
                                          </p:cBhvr>
                                          <p:tavLst>
                                            <p:tav tm="0">
                                              <p:val>
                                                <p:strVal val="1+#ppt_h/2"/>
                                              </p:val>
                                            </p:tav>
                                            <p:tav tm="100000">
                                              <p:val>
                                                <p:strVal val="#ppt_y"/>
                                              </p:val>
                                            </p:tav>
                                          </p:tavLst>
                                        </p:anim>
                                      </p:childTnLst>
                                    </p:cTn>
                                  </p:par>
                                </p:childTnLst>
                              </p:cTn>
                            </p:par>
                            <p:par>
                              <p:cTn id="112" fill="hold">
                                <p:stCondLst>
                                  <p:cond delay="2000"/>
                                </p:stCondLst>
                                <p:childTnLst>
                                  <p:par>
                                    <p:cTn id="113" presetID="53" presetClass="entr" presetSubtype="16" fill="hold" grpId="0" nodeType="afterEffect">
                                      <p:stCondLst>
                                        <p:cond delay="0"/>
                                      </p:stCondLst>
                                      <p:iterate type="lt">
                                        <p:tmPct val="10000"/>
                                      </p:iterate>
                                      <p:childTnLst>
                                        <p:set>
                                          <p:cBhvr>
                                            <p:cTn id="114" dur="1" fill="hold">
                                              <p:stCondLst>
                                                <p:cond delay="0"/>
                                              </p:stCondLst>
                                            </p:cTn>
                                            <p:tgtEl>
                                              <p:spTgt spid="53"/>
                                            </p:tgtEl>
                                            <p:attrNameLst>
                                              <p:attrName>style.visibility</p:attrName>
                                            </p:attrNameLst>
                                          </p:cBhvr>
                                          <p:to>
                                            <p:strVal val="visible"/>
                                          </p:to>
                                        </p:set>
                                        <p:anim calcmode="lin" valueType="num">
                                          <p:cBhvr>
                                            <p:cTn id="115" dur="500" fill="hold"/>
                                            <p:tgtEl>
                                              <p:spTgt spid="53"/>
                                            </p:tgtEl>
                                            <p:attrNameLst>
                                              <p:attrName>ppt_w</p:attrName>
                                            </p:attrNameLst>
                                          </p:cBhvr>
                                          <p:tavLst>
                                            <p:tav tm="0">
                                              <p:val>
                                                <p:fltVal val="0"/>
                                              </p:val>
                                            </p:tav>
                                            <p:tav tm="100000">
                                              <p:val>
                                                <p:strVal val="#ppt_w"/>
                                              </p:val>
                                            </p:tav>
                                          </p:tavLst>
                                        </p:anim>
                                        <p:anim calcmode="lin" valueType="num">
                                          <p:cBhvr>
                                            <p:cTn id="116" dur="500" fill="hold"/>
                                            <p:tgtEl>
                                              <p:spTgt spid="53"/>
                                            </p:tgtEl>
                                            <p:attrNameLst>
                                              <p:attrName>ppt_h</p:attrName>
                                            </p:attrNameLst>
                                          </p:cBhvr>
                                          <p:tavLst>
                                            <p:tav tm="0">
                                              <p:val>
                                                <p:fltVal val="0"/>
                                              </p:val>
                                            </p:tav>
                                            <p:tav tm="100000">
                                              <p:val>
                                                <p:strVal val="#ppt_h"/>
                                              </p:val>
                                            </p:tav>
                                          </p:tavLst>
                                        </p:anim>
                                        <p:animEffect transition="in" filter="fade">
                                          <p:cBhvr>
                                            <p:cTn id="117" dur="500"/>
                                            <p:tgtEl>
                                              <p:spTgt spid="5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wipe(up)">
                                          <p:cBhvr>
                                            <p:cTn id="122" dur="500"/>
                                            <p:tgtEl>
                                              <p:spTgt spid="51"/>
                                            </p:tgtEl>
                                          </p:cBhvr>
                                        </p:animEffect>
                                      </p:childTnLst>
                                    </p:cTn>
                                  </p:par>
                                </p:childTnLst>
                              </p:cTn>
                            </p:par>
                            <p:par>
                              <p:cTn id="123" fill="hold">
                                <p:stCondLst>
                                  <p:cond delay="500"/>
                                </p:stCondLst>
                                <p:childTnLst>
                                  <p:par>
                                    <p:cTn id="124" presetID="22" presetClass="entr" presetSubtype="8" fill="hold" grpId="0" nodeType="afterEffect">
                                      <p:stCondLst>
                                        <p:cond delay="0"/>
                                      </p:stCondLst>
                                      <p:childTnLst>
                                        <p:set>
                                          <p:cBhvr>
                                            <p:cTn id="125" dur="1" fill="hold">
                                              <p:stCondLst>
                                                <p:cond delay="0"/>
                                              </p:stCondLst>
                                            </p:cTn>
                                            <p:tgtEl>
                                              <p:spTgt spid="54"/>
                                            </p:tgtEl>
                                            <p:attrNameLst>
                                              <p:attrName>style.visibility</p:attrName>
                                            </p:attrNameLst>
                                          </p:cBhvr>
                                          <p:to>
                                            <p:strVal val="visible"/>
                                          </p:to>
                                        </p:set>
                                        <p:animEffect transition="in" filter="wipe(left)">
                                          <p:cBhvr>
                                            <p:cTn id="126"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4" grpId="0" animBg="1"/>
          <p:bldP spid="15" grpId="0" animBg="1"/>
          <p:bldP spid="16" grpId="0"/>
          <p:bldP spid="17" grpId="0"/>
          <p:bldP spid="26" grpId="0" animBg="1"/>
          <p:bldP spid="27" grpId="0" animBg="1"/>
          <p:bldP spid="28" grpId="0"/>
          <p:bldP spid="29" grpId="0"/>
          <p:bldP spid="38" grpId="0" animBg="1"/>
          <p:bldP spid="39" grpId="0" animBg="1"/>
          <p:bldP spid="40" grpId="0"/>
          <p:bldP spid="41" grpId="0"/>
          <p:bldP spid="51" grpId="0" animBg="1"/>
          <p:bldP spid="52" grpId="0" animBg="1"/>
          <p:bldP spid="53" grpId="0"/>
          <p:bldP spid="54" grpId="0"/>
          <p:bldP spid="67" grpId="0" animBg="1"/>
          <p:bldP spid="69" grpId="0" animBg="1"/>
          <p:bldP spid="71" grpId="0" animBg="1"/>
          <p:bldP spid="7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additive="base">
                                            <p:cTn id="12" dur="500" fill="hold"/>
                                            <p:tgtEl>
                                              <p:spTgt spid="64"/>
                                            </p:tgtEl>
                                            <p:attrNameLst>
                                              <p:attrName>ppt_x</p:attrName>
                                            </p:attrNameLst>
                                          </p:cBhvr>
                                          <p:tavLst>
                                            <p:tav tm="0">
                                              <p:val>
                                                <p:strVal val="#ppt_x"/>
                                              </p:val>
                                            </p:tav>
                                            <p:tav tm="100000">
                                              <p:val>
                                                <p:strVal val="#ppt_x"/>
                                              </p:val>
                                            </p:tav>
                                          </p:tavLst>
                                        </p:anim>
                                        <p:anim calcmode="lin" valueType="num">
                                          <p:cBhvr additive="base">
                                            <p:cTn id="13" dur="500" fill="hold"/>
                                            <p:tgtEl>
                                              <p:spTgt spid="64"/>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additive="base">
                                            <p:cTn id="20" dur="500" fill="hold"/>
                                            <p:tgtEl>
                                              <p:spTgt spid="67"/>
                                            </p:tgtEl>
                                            <p:attrNameLst>
                                              <p:attrName>ppt_x</p:attrName>
                                            </p:attrNameLst>
                                          </p:cBhvr>
                                          <p:tavLst>
                                            <p:tav tm="0">
                                              <p:val>
                                                <p:strVal val="#ppt_x"/>
                                              </p:val>
                                            </p:tav>
                                            <p:tav tm="100000">
                                              <p:val>
                                                <p:strVal val="#ppt_x"/>
                                              </p:val>
                                            </p:tav>
                                          </p:tavLst>
                                        </p:anim>
                                        <p:anim calcmode="lin" valueType="num">
                                          <p:cBhvr additive="base">
                                            <p:cTn id="21" dur="500" fill="hold"/>
                                            <p:tgtEl>
                                              <p:spTgt spid="67"/>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500" fill="hold"/>
                                            <p:tgtEl>
                                              <p:spTgt spid="74"/>
                                            </p:tgtEl>
                                            <p:attrNameLst>
                                              <p:attrName>ppt_x</p:attrName>
                                            </p:attrNameLst>
                                          </p:cBhvr>
                                          <p:tavLst>
                                            <p:tav tm="0">
                                              <p:val>
                                                <p:strVal val="#ppt_x"/>
                                              </p:val>
                                            </p:tav>
                                            <p:tav tm="100000">
                                              <p:val>
                                                <p:strVal val="#ppt_x"/>
                                              </p:val>
                                            </p:tav>
                                          </p:tavLst>
                                        </p:anim>
                                        <p:anim calcmode="lin" valueType="num">
                                          <p:cBhvr additive="base">
                                            <p:cTn id="25" dur="500" fill="hold"/>
                                            <p:tgtEl>
                                              <p:spTgt spid="74"/>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500" fill="hold"/>
                                            <p:tgtEl>
                                              <p:spTgt spid="69"/>
                                            </p:tgtEl>
                                            <p:attrNameLst>
                                              <p:attrName>ppt_x</p:attrName>
                                            </p:attrNameLst>
                                          </p:cBhvr>
                                          <p:tavLst>
                                            <p:tav tm="0">
                                              <p:val>
                                                <p:strVal val="#ppt_x"/>
                                              </p:val>
                                            </p:tav>
                                            <p:tav tm="100000">
                                              <p:val>
                                                <p:strVal val="#ppt_x"/>
                                              </p:val>
                                            </p:tav>
                                          </p:tavLst>
                                        </p:anim>
                                        <p:anim calcmode="lin" valueType="num">
                                          <p:cBhvr additive="base">
                                            <p:cTn id="29" dur="500" fill="hold"/>
                                            <p:tgtEl>
                                              <p:spTgt spid="69"/>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500" fill="hold"/>
                                            <p:tgtEl>
                                              <p:spTgt spid="76"/>
                                            </p:tgtEl>
                                            <p:attrNameLst>
                                              <p:attrName>ppt_x</p:attrName>
                                            </p:attrNameLst>
                                          </p:cBhvr>
                                          <p:tavLst>
                                            <p:tav tm="0">
                                              <p:val>
                                                <p:strVal val="#ppt_x"/>
                                              </p:val>
                                            </p:tav>
                                            <p:tav tm="100000">
                                              <p:val>
                                                <p:strVal val="#ppt_x"/>
                                              </p:val>
                                            </p:tav>
                                          </p:tavLst>
                                        </p:anim>
                                        <p:anim calcmode="lin" valueType="num">
                                          <p:cBhvr additive="base">
                                            <p:cTn id="33" dur="500" fill="hold"/>
                                            <p:tgtEl>
                                              <p:spTgt spid="76"/>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fill="hold"/>
                                            <p:tgtEl>
                                              <p:spTgt spid="71"/>
                                            </p:tgtEl>
                                            <p:attrNameLst>
                                              <p:attrName>ppt_x</p:attrName>
                                            </p:attrNameLst>
                                          </p:cBhvr>
                                          <p:tavLst>
                                            <p:tav tm="0">
                                              <p:val>
                                                <p:strVal val="#ppt_x"/>
                                              </p:val>
                                            </p:tav>
                                            <p:tav tm="100000">
                                              <p:val>
                                                <p:strVal val="#ppt_x"/>
                                              </p:val>
                                            </p:tav>
                                          </p:tavLst>
                                        </p:anim>
                                        <p:anim calcmode="lin" valueType="num">
                                          <p:cBhvr additive="base">
                                            <p:cTn id="37" dur="500" fill="hold"/>
                                            <p:tgtEl>
                                              <p:spTgt spid="71"/>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additive="base">
                                            <p:cTn id="40" dur="500" fill="hold"/>
                                            <p:tgtEl>
                                              <p:spTgt spid="77"/>
                                            </p:tgtEl>
                                            <p:attrNameLst>
                                              <p:attrName>ppt_x</p:attrName>
                                            </p:attrNameLst>
                                          </p:cBhvr>
                                          <p:tavLst>
                                            <p:tav tm="0">
                                              <p:val>
                                                <p:strVal val="#ppt_x"/>
                                              </p:val>
                                            </p:tav>
                                            <p:tav tm="100000">
                                              <p:val>
                                                <p:strVal val="#ppt_x"/>
                                              </p:val>
                                            </p:tav>
                                          </p:tavLst>
                                        </p:anim>
                                        <p:anim calcmode="lin" valueType="num">
                                          <p:cBhvr additive="base">
                                            <p:cTn id="41" dur="500" fill="hold"/>
                                            <p:tgtEl>
                                              <p:spTgt spid="77"/>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 presetClass="entr" presetSubtype="8"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0-#ppt_w/2"/>
                                              </p:val>
                                            </p:tav>
                                            <p:tav tm="100000">
                                              <p:val>
                                                <p:strVal val="#ppt_x"/>
                                              </p:val>
                                            </p:tav>
                                          </p:tavLst>
                                        </p:anim>
                                        <p:anim calcmode="lin" valueType="num">
                                          <p:cBhvr additive="base">
                                            <p:cTn id="46" dur="500" fill="hold"/>
                                            <p:tgtEl>
                                              <p:spTgt spid="5"/>
                                            </p:tgtEl>
                                            <p:attrNameLst>
                                              <p:attrName>ppt_y</p:attrName>
                                            </p:attrNameLst>
                                          </p:cBhvr>
                                          <p:tavLst>
                                            <p:tav tm="0">
                                              <p:val>
                                                <p:strVal val="#ppt_y"/>
                                              </p:val>
                                            </p:tav>
                                            <p:tav tm="100000">
                                              <p:val>
                                                <p:strVal val="#ppt_y"/>
                                              </p:val>
                                            </p:tav>
                                          </p:tavLst>
                                        </p:anim>
                                      </p:childTnLst>
                                    </p:cTn>
                                  </p:par>
                                </p:childTnLst>
                              </p:cTn>
                            </p:par>
                            <p:par>
                              <p:cTn id="47" fill="hold">
                                <p:stCondLst>
                                  <p:cond delay="1000"/>
                                </p:stCondLst>
                                <p:childTnLst>
                                  <p:par>
                                    <p:cTn id="48" presetID="2" presetClass="entr" presetSubtype="4" accel="6000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150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up)">
                                          <p:cBhvr>
                                            <p:cTn id="62" dur="500"/>
                                            <p:tgtEl>
                                              <p:spTgt spid="4"/>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750"/>
                                            <p:tgtEl>
                                              <p:spTgt spid="17"/>
                                            </p:tgtEl>
                                          </p:cBhvr>
                                        </p:animEffect>
                                      </p:childTnLst>
                                    </p:cTn>
                                  </p:par>
                                </p:childTnLst>
                              </p:cTn>
                            </p:par>
                            <p:par>
                              <p:cTn id="67" fill="hold">
                                <p:stCondLst>
                                  <p:cond delay="1500"/>
                                </p:stCondLst>
                                <p:childTnLst>
                                  <p:par>
                                    <p:cTn id="68" presetID="2" presetClass="entr" presetSubtype="4" accel="6000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fill="hold"/>
                                            <p:tgtEl>
                                              <p:spTgt spid="27"/>
                                            </p:tgtEl>
                                            <p:attrNameLst>
                                              <p:attrName>ppt_x</p:attrName>
                                            </p:attrNameLst>
                                          </p:cBhvr>
                                          <p:tavLst>
                                            <p:tav tm="0">
                                              <p:val>
                                                <p:strVal val="#ppt_x"/>
                                              </p:val>
                                            </p:tav>
                                            <p:tav tm="100000">
                                              <p:val>
                                                <p:strVal val="#ppt_x"/>
                                              </p:val>
                                            </p:tav>
                                          </p:tavLst>
                                        </p:anim>
                                        <p:anim calcmode="lin" valueType="num">
                                          <p:cBhvr additive="base">
                                            <p:cTn id="71" dur="500" fill="hold"/>
                                            <p:tgtEl>
                                              <p:spTgt spid="27"/>
                                            </p:tgtEl>
                                            <p:attrNameLst>
                                              <p:attrName>ppt_y</p:attrName>
                                            </p:attrNameLst>
                                          </p:cBhvr>
                                          <p:tavLst>
                                            <p:tav tm="0">
                                              <p:val>
                                                <p:strVal val="1+#ppt_h/2"/>
                                              </p:val>
                                            </p:tav>
                                            <p:tav tm="100000">
                                              <p:val>
                                                <p:strVal val="#ppt_y"/>
                                              </p:val>
                                            </p:tav>
                                          </p:tavLst>
                                        </p:anim>
                                      </p:childTnLst>
                                    </p:cTn>
                                  </p:par>
                                </p:childTnLst>
                              </p:cTn>
                            </p:par>
                            <p:par>
                              <p:cTn id="72" fill="hold">
                                <p:stCondLst>
                                  <p:cond delay="2000"/>
                                </p:stCondLst>
                                <p:childTnLst>
                                  <p:par>
                                    <p:cTn id="73" presetID="53" presetClass="entr" presetSubtype="16" fill="hold" grpId="0" nodeType="afterEffect">
                                      <p:stCondLst>
                                        <p:cond delay="0"/>
                                      </p:stCondLst>
                                      <p:iterate type="lt">
                                        <p:tmPct val="10000"/>
                                      </p:iterate>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up)">
                                          <p:cBhvr>
                                            <p:cTn id="82" dur="500"/>
                                            <p:tgtEl>
                                              <p:spTgt spid="26"/>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left)">
                                          <p:cBhvr>
                                            <p:cTn id="86" dur="750"/>
                                            <p:tgtEl>
                                              <p:spTgt spid="29"/>
                                            </p:tgtEl>
                                          </p:cBhvr>
                                        </p:animEffect>
                                      </p:childTnLst>
                                    </p:cTn>
                                  </p:par>
                                </p:childTnLst>
                              </p:cTn>
                            </p:par>
                            <p:par>
                              <p:cTn id="87" fill="hold">
                                <p:stCondLst>
                                  <p:cond delay="1500"/>
                                </p:stCondLst>
                                <p:childTnLst>
                                  <p:par>
                                    <p:cTn id="88" presetID="2" presetClass="entr" presetSubtype="4" accel="6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additive="base">
                                            <p:cTn id="90" dur="500" fill="hold"/>
                                            <p:tgtEl>
                                              <p:spTgt spid="39"/>
                                            </p:tgtEl>
                                            <p:attrNameLst>
                                              <p:attrName>ppt_x</p:attrName>
                                            </p:attrNameLst>
                                          </p:cBhvr>
                                          <p:tavLst>
                                            <p:tav tm="0">
                                              <p:val>
                                                <p:strVal val="#ppt_x"/>
                                              </p:val>
                                            </p:tav>
                                            <p:tav tm="100000">
                                              <p:val>
                                                <p:strVal val="#ppt_x"/>
                                              </p:val>
                                            </p:tav>
                                          </p:tavLst>
                                        </p:anim>
                                        <p:anim calcmode="lin" valueType="num">
                                          <p:cBhvr additive="base">
                                            <p:cTn id="91" dur="500" fill="hold"/>
                                            <p:tgtEl>
                                              <p:spTgt spid="39"/>
                                            </p:tgtEl>
                                            <p:attrNameLst>
                                              <p:attrName>ppt_y</p:attrName>
                                            </p:attrNameLst>
                                          </p:cBhvr>
                                          <p:tavLst>
                                            <p:tav tm="0">
                                              <p:val>
                                                <p:strVal val="1+#ppt_h/2"/>
                                              </p:val>
                                            </p:tav>
                                            <p:tav tm="100000">
                                              <p:val>
                                                <p:strVal val="#ppt_y"/>
                                              </p:val>
                                            </p:tav>
                                          </p:tavLst>
                                        </p:anim>
                                      </p:childTnLst>
                                    </p:cTn>
                                  </p:par>
                                </p:childTnLst>
                              </p:cTn>
                            </p:par>
                            <p:par>
                              <p:cTn id="92" fill="hold">
                                <p:stCondLst>
                                  <p:cond delay="2000"/>
                                </p:stCondLst>
                                <p:childTnLst>
                                  <p:par>
                                    <p:cTn id="93" presetID="53" presetClass="entr" presetSubtype="16" fill="hold" grpId="0" nodeType="afterEffect">
                                      <p:stCondLst>
                                        <p:cond delay="0"/>
                                      </p:stCondLst>
                                      <p:iterate type="lt">
                                        <p:tmPct val="10000"/>
                                      </p:iterate>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up)">
                                          <p:cBhvr>
                                            <p:cTn id="102" dur="500"/>
                                            <p:tgtEl>
                                              <p:spTgt spid="38"/>
                                            </p:tgtEl>
                                          </p:cBhvr>
                                        </p:animEffect>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wipe(left)">
                                          <p:cBhvr>
                                            <p:cTn id="106" dur="750"/>
                                            <p:tgtEl>
                                              <p:spTgt spid="41"/>
                                            </p:tgtEl>
                                          </p:cBhvr>
                                        </p:animEffect>
                                      </p:childTnLst>
                                    </p:cTn>
                                  </p:par>
                                </p:childTnLst>
                              </p:cTn>
                            </p:par>
                            <p:par>
                              <p:cTn id="107" fill="hold">
                                <p:stCondLst>
                                  <p:cond delay="1500"/>
                                </p:stCondLst>
                                <p:childTnLst>
                                  <p:par>
                                    <p:cTn id="108" presetID="2" presetClass="entr" presetSubtype="4" accel="60000"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 calcmode="lin" valueType="num">
                                          <p:cBhvr additive="base">
                                            <p:cTn id="110" dur="500" fill="hold"/>
                                            <p:tgtEl>
                                              <p:spTgt spid="52"/>
                                            </p:tgtEl>
                                            <p:attrNameLst>
                                              <p:attrName>ppt_x</p:attrName>
                                            </p:attrNameLst>
                                          </p:cBhvr>
                                          <p:tavLst>
                                            <p:tav tm="0">
                                              <p:val>
                                                <p:strVal val="#ppt_x"/>
                                              </p:val>
                                            </p:tav>
                                            <p:tav tm="100000">
                                              <p:val>
                                                <p:strVal val="#ppt_x"/>
                                              </p:val>
                                            </p:tav>
                                          </p:tavLst>
                                        </p:anim>
                                        <p:anim calcmode="lin" valueType="num">
                                          <p:cBhvr additive="base">
                                            <p:cTn id="111" dur="500" fill="hold"/>
                                            <p:tgtEl>
                                              <p:spTgt spid="52"/>
                                            </p:tgtEl>
                                            <p:attrNameLst>
                                              <p:attrName>ppt_y</p:attrName>
                                            </p:attrNameLst>
                                          </p:cBhvr>
                                          <p:tavLst>
                                            <p:tav tm="0">
                                              <p:val>
                                                <p:strVal val="1+#ppt_h/2"/>
                                              </p:val>
                                            </p:tav>
                                            <p:tav tm="100000">
                                              <p:val>
                                                <p:strVal val="#ppt_y"/>
                                              </p:val>
                                            </p:tav>
                                          </p:tavLst>
                                        </p:anim>
                                      </p:childTnLst>
                                    </p:cTn>
                                  </p:par>
                                </p:childTnLst>
                              </p:cTn>
                            </p:par>
                            <p:par>
                              <p:cTn id="112" fill="hold">
                                <p:stCondLst>
                                  <p:cond delay="2000"/>
                                </p:stCondLst>
                                <p:childTnLst>
                                  <p:par>
                                    <p:cTn id="113" presetID="53" presetClass="entr" presetSubtype="16" fill="hold" grpId="0" nodeType="afterEffect">
                                      <p:stCondLst>
                                        <p:cond delay="0"/>
                                      </p:stCondLst>
                                      <p:iterate type="lt">
                                        <p:tmPct val="10000"/>
                                      </p:iterate>
                                      <p:childTnLst>
                                        <p:set>
                                          <p:cBhvr>
                                            <p:cTn id="114" dur="1" fill="hold">
                                              <p:stCondLst>
                                                <p:cond delay="0"/>
                                              </p:stCondLst>
                                            </p:cTn>
                                            <p:tgtEl>
                                              <p:spTgt spid="53"/>
                                            </p:tgtEl>
                                            <p:attrNameLst>
                                              <p:attrName>style.visibility</p:attrName>
                                            </p:attrNameLst>
                                          </p:cBhvr>
                                          <p:to>
                                            <p:strVal val="visible"/>
                                          </p:to>
                                        </p:set>
                                        <p:anim calcmode="lin" valueType="num">
                                          <p:cBhvr>
                                            <p:cTn id="115" dur="500" fill="hold"/>
                                            <p:tgtEl>
                                              <p:spTgt spid="53"/>
                                            </p:tgtEl>
                                            <p:attrNameLst>
                                              <p:attrName>ppt_w</p:attrName>
                                            </p:attrNameLst>
                                          </p:cBhvr>
                                          <p:tavLst>
                                            <p:tav tm="0">
                                              <p:val>
                                                <p:fltVal val="0"/>
                                              </p:val>
                                            </p:tav>
                                            <p:tav tm="100000">
                                              <p:val>
                                                <p:strVal val="#ppt_w"/>
                                              </p:val>
                                            </p:tav>
                                          </p:tavLst>
                                        </p:anim>
                                        <p:anim calcmode="lin" valueType="num">
                                          <p:cBhvr>
                                            <p:cTn id="116" dur="500" fill="hold"/>
                                            <p:tgtEl>
                                              <p:spTgt spid="53"/>
                                            </p:tgtEl>
                                            <p:attrNameLst>
                                              <p:attrName>ppt_h</p:attrName>
                                            </p:attrNameLst>
                                          </p:cBhvr>
                                          <p:tavLst>
                                            <p:tav tm="0">
                                              <p:val>
                                                <p:fltVal val="0"/>
                                              </p:val>
                                            </p:tav>
                                            <p:tav tm="100000">
                                              <p:val>
                                                <p:strVal val="#ppt_h"/>
                                              </p:val>
                                            </p:tav>
                                          </p:tavLst>
                                        </p:anim>
                                        <p:animEffect transition="in" filter="fade">
                                          <p:cBhvr>
                                            <p:cTn id="117" dur="500"/>
                                            <p:tgtEl>
                                              <p:spTgt spid="5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wipe(up)">
                                          <p:cBhvr>
                                            <p:cTn id="122" dur="500"/>
                                            <p:tgtEl>
                                              <p:spTgt spid="51"/>
                                            </p:tgtEl>
                                          </p:cBhvr>
                                        </p:animEffect>
                                      </p:childTnLst>
                                    </p:cTn>
                                  </p:par>
                                </p:childTnLst>
                              </p:cTn>
                            </p:par>
                            <p:par>
                              <p:cTn id="123" fill="hold">
                                <p:stCondLst>
                                  <p:cond delay="500"/>
                                </p:stCondLst>
                                <p:childTnLst>
                                  <p:par>
                                    <p:cTn id="124" presetID="22" presetClass="entr" presetSubtype="8" fill="hold" grpId="0" nodeType="afterEffect">
                                      <p:stCondLst>
                                        <p:cond delay="0"/>
                                      </p:stCondLst>
                                      <p:childTnLst>
                                        <p:set>
                                          <p:cBhvr>
                                            <p:cTn id="125" dur="1" fill="hold">
                                              <p:stCondLst>
                                                <p:cond delay="0"/>
                                              </p:stCondLst>
                                            </p:cTn>
                                            <p:tgtEl>
                                              <p:spTgt spid="54"/>
                                            </p:tgtEl>
                                            <p:attrNameLst>
                                              <p:attrName>style.visibility</p:attrName>
                                            </p:attrNameLst>
                                          </p:cBhvr>
                                          <p:to>
                                            <p:strVal val="visible"/>
                                          </p:to>
                                        </p:set>
                                        <p:animEffect transition="in" filter="wipe(left)">
                                          <p:cBhvr>
                                            <p:cTn id="126"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4" grpId="0" animBg="1"/>
          <p:bldP spid="15" grpId="0" animBg="1"/>
          <p:bldP spid="16" grpId="0"/>
          <p:bldP spid="17" grpId="0"/>
          <p:bldP spid="26" grpId="0" animBg="1"/>
          <p:bldP spid="27" grpId="0" animBg="1"/>
          <p:bldP spid="28" grpId="0"/>
          <p:bldP spid="29" grpId="0"/>
          <p:bldP spid="38" grpId="0" animBg="1"/>
          <p:bldP spid="39" grpId="0" animBg="1"/>
          <p:bldP spid="40" grpId="0"/>
          <p:bldP spid="41" grpId="0"/>
          <p:bldP spid="51" grpId="0" animBg="1"/>
          <p:bldP spid="52" grpId="0" animBg="1"/>
          <p:bldP spid="53" grpId="0"/>
          <p:bldP spid="54" grpId="0"/>
          <p:bldP spid="67" grpId="0" animBg="1"/>
          <p:bldP spid="69" grpId="0" animBg="1"/>
          <p:bldP spid="71" grpId="0" animBg="1"/>
          <p:bldP spid="73"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267726"/>
            <a:ext cx="12192000" cy="2133600"/>
          </a:xfrm>
          <a:prstGeom prst="rect">
            <a:avLst/>
          </a:prstGeom>
          <a:solidFill>
            <a:srgbClr val="8FC7FF"/>
          </a:solidFill>
          <a:ln>
            <a:noFill/>
          </a:ln>
          <a:effectLst>
            <a:outerShdw blurRad="317500" dist="38100" dir="5400000" sx="101000" sy="10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pic>
        <p:nvPicPr>
          <p:cNvPr id="4" name="图片占位符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02" y="2001829"/>
            <a:ext cx="2787470" cy="2399497"/>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5" name="图片占位符 44"/>
          <p:cNvPicPr>
            <a:picLocks noChangeAspect="1"/>
          </p:cNvPicPr>
          <p:nvPr/>
        </p:nvPicPr>
        <p:blipFill>
          <a:blip r:embed="rId4">
            <a:extLst>
              <a:ext uri="{28A0092B-C50C-407E-A947-70E740481C1C}">
                <a14:useLocalDpi xmlns:a14="http://schemas.microsoft.com/office/drawing/2010/main" val="0"/>
              </a:ext>
            </a:extLst>
          </a:blip>
          <a:srcRect l="17808" r="17808"/>
          <a:stretch>
            <a:fillRect/>
          </a:stretch>
        </p:blipFill>
        <p:spPr>
          <a:xfrm>
            <a:off x="4641305" y="2001829"/>
            <a:ext cx="2787470" cy="2399497"/>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6" name="图片占位符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7208" y="2001829"/>
            <a:ext cx="2787470" cy="2399497"/>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7" name="矩形 6"/>
          <p:cNvSpPr/>
          <p:nvPr/>
        </p:nvSpPr>
        <p:spPr>
          <a:xfrm>
            <a:off x="1203861" y="4734319"/>
            <a:ext cx="2050552"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latin typeface="微软雅黑" panose="020B0503020204020204" pitchFamily="34" charset="-122"/>
                <a:ea typeface="微软雅黑" panose="020B0503020204020204" pitchFamily="34" charset="-122"/>
                <a:cs typeface="+mn-ea"/>
                <a:sym typeface="+mn-lt"/>
              </a:rPr>
              <a:t>标题文字添加</a:t>
            </a:r>
          </a:p>
        </p:txBody>
      </p:sp>
      <p:sp>
        <p:nvSpPr>
          <p:cNvPr id="8" name="矩形 7"/>
          <p:cNvSpPr/>
          <p:nvPr/>
        </p:nvSpPr>
        <p:spPr>
          <a:xfrm>
            <a:off x="5009764" y="4734319"/>
            <a:ext cx="2050552"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latin typeface="微软雅黑" panose="020B0503020204020204" pitchFamily="34" charset="-122"/>
                <a:ea typeface="微软雅黑" panose="020B0503020204020204" pitchFamily="34" charset="-122"/>
                <a:cs typeface="+mn-ea"/>
                <a:sym typeface="+mn-lt"/>
              </a:rPr>
              <a:t>标题文字添加</a:t>
            </a:r>
          </a:p>
        </p:txBody>
      </p:sp>
      <p:sp>
        <p:nvSpPr>
          <p:cNvPr id="9" name="矩形 8"/>
          <p:cNvSpPr/>
          <p:nvPr/>
        </p:nvSpPr>
        <p:spPr>
          <a:xfrm>
            <a:off x="8800313" y="4734319"/>
            <a:ext cx="2050552"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latin typeface="微软雅黑" panose="020B0503020204020204" pitchFamily="34" charset="-122"/>
                <a:ea typeface="微软雅黑" panose="020B0503020204020204" pitchFamily="34" charset="-122"/>
                <a:cs typeface="+mn-ea"/>
                <a:sym typeface="+mn-lt"/>
              </a:rPr>
              <a:t>标题文字添加</a:t>
            </a:r>
          </a:p>
        </p:txBody>
      </p:sp>
      <p:sp>
        <p:nvSpPr>
          <p:cNvPr id="11" name="矩形 10"/>
          <p:cNvSpPr/>
          <p:nvPr/>
        </p:nvSpPr>
        <p:spPr>
          <a:xfrm>
            <a:off x="0" y="289952"/>
            <a:ext cx="2552131" cy="400110"/>
          </a:xfrm>
          <a:prstGeom prst="rect">
            <a:avLst/>
          </a:prstGeom>
          <a:solidFill>
            <a:srgbClr val="8FC7FF"/>
          </a:solid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mn-lt"/>
              </a:rPr>
              <a:t>职 业 技 能</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矩形 11"/>
          <p:cNvSpPr/>
          <p:nvPr/>
        </p:nvSpPr>
        <p:spPr>
          <a:xfrm>
            <a:off x="1321940" y="5197828"/>
            <a:ext cx="1814393" cy="1200329"/>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内容</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请在此粘贴或者输入您的文字内容</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请在此粘贴或者输入您的文字内容</a:t>
            </a:r>
          </a:p>
          <a:p>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5232275" y="5197828"/>
            <a:ext cx="1814393" cy="1200329"/>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内容</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请在此粘贴或者输入您的文字内容</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请在此粘贴或者输入您的文字内容</a:t>
            </a:r>
          </a:p>
          <a:p>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4" name="矩形 13"/>
          <p:cNvSpPr/>
          <p:nvPr/>
        </p:nvSpPr>
        <p:spPr>
          <a:xfrm>
            <a:off x="8933746" y="5197828"/>
            <a:ext cx="1814393" cy="1200329"/>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内容</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请在此粘贴或者输入您的文字内容</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请在此粘贴或者输入您的文字内容</a:t>
            </a:r>
          </a:p>
          <a:p>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42" presetClass="path" presetSubtype="0" accel="50000" decel="50000" fill="hold" grpId="0" nodeType="withEffect">
                                  <p:stCondLst>
                                    <p:cond delay="0"/>
                                  </p:stCondLst>
                                  <p:childTnLst>
                                    <p:animMotion origin="layout" path="M 0 -0.31667 L 0 -1.11111E-6 " pathEditMode="relative" rAng="0" ptsTypes="AA">
                                      <p:cBhvr>
                                        <p:cTn id="14" dur="1250" fill="hold"/>
                                        <p:tgtEl>
                                          <p:spTgt spid="10"/>
                                        </p:tgtEl>
                                        <p:attrNameLst>
                                          <p:attrName>ppt_x</p:attrName>
                                          <p:attrName>ppt_y</p:attrName>
                                        </p:attrNameLst>
                                      </p:cBhvr>
                                      <p:rCtr x="0" y="15833"/>
                                    </p:animMotion>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7" grpId="0"/>
      <p:bldP spid="8" grpId="0"/>
      <p:bldP spid="9" grpId="0"/>
      <p:bldP spid="11" grpId="0" animBg="1"/>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81简历"/>
</p:tagLst>
</file>

<file path=ppt/theme/theme1.xml><?xml version="1.0" encoding="utf-8"?>
<a:theme xmlns:a="http://schemas.openxmlformats.org/drawingml/2006/main" name="www.2ppt.com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gkrcmrc">
      <a:majorFont>
        <a:latin typeface="Microsoft YaHei"/>
        <a:ea typeface="Microsoft JhengHei"/>
        <a:cs typeface=""/>
      </a:majorFont>
      <a:minorFont>
        <a:latin typeface="Microsoft YaHei"/>
        <a:ea typeface="Microsoft Jheng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8FC7FF">
            <a:alpha val="70000"/>
          </a:srgbClr>
        </a:solidFill>
        <a:ln>
          <a:noFill/>
        </a:ln>
        <a:effectLst>
          <a:outerShdw blurRad="317500" dist="38100" dir="5400000" sx="101000" sy="101000" algn="t" rotWithShape="0">
            <a:prstClr val="black"/>
          </a:outerShdw>
        </a:effectLst>
      </a:spPr>
      <a:bodyPr rtlCol="0" anchor="ctr"/>
      <a:lstStyle>
        <a:defPPr algn="ctr">
          <a:defRPr>
            <a:cs typeface="+mn-ea"/>
            <a:sym typeface="+mn-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2203</Words>
  <Application>Microsoft Office PowerPoint</Application>
  <PresentationFormat>宽屏</PresentationFormat>
  <Paragraphs>274</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Microsoft JhengHei</vt:lpstr>
      <vt:lpstr>宋体</vt:lpstr>
      <vt:lpstr>微软雅黑</vt:lpstr>
      <vt:lpstr>微软雅黑</vt:lpstr>
      <vt:lpstr>Arial</vt:lpstr>
      <vt:lpstr>Calibri</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2021-05-06T02:15:32Z</dcterms:created>
  <dcterms:modified xsi:type="dcterms:W3CDTF">2023-01-10T12:07:28Z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B0E1744793AA486798BEFBA874398366</vt:lpwstr>
  </property>
  <property fmtid="{A09F084E-AD41-489F-8076-AA5BE3082BCA}" pid="100">
    <vt:ui4>5</vt:ui4>
  </property>
  <property fmtid="{64440492-4C8B-11D1-8B70-080036B11A03}" pid="11">
    <vt:lpwstr>www.2ppt.com-爱PPT提供资源下载</vt:lpwstr>
  </property>
</Properties>
</file>