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9" r:id="rId3"/>
    <p:sldId id="290" r:id="rId4"/>
    <p:sldId id="284" r:id="rId5"/>
    <p:sldId id="291" r:id="rId6"/>
    <p:sldId id="287" r:id="rId7"/>
    <p:sldId id="292" r:id="rId8"/>
    <p:sldId id="293" r:id="rId9"/>
    <p:sldId id="294" r:id="rId10"/>
    <p:sldId id="295" r:id="rId11"/>
    <p:sldId id="282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20000"/>
              </a:lnSpc>
              <a:defRPr sz="1200">
                <a:solidFill>
                  <a:srgbClr val="808080"/>
                </a:solidFill>
              </a:defRPr>
            </a:lvl1pPr>
          </a:lstStyle>
          <a:p>
            <a:fld id="{6DBEFD07-6940-425E-AAE2-F93A7DD04B5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65F7DB0-9191-4385-B285-79895D0431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7DB0-9191-4385-B285-79895D0431B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3.jpe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2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33"/>
          <p:cNvGrpSpPr/>
          <p:nvPr>
            <p:custDataLst>
              <p:tags r:id="rId1"/>
            </p:custDataLst>
          </p:nvPr>
        </p:nvGrpSpPr>
        <p:grpSpPr bwMode="auto">
          <a:xfrm>
            <a:off x="6434138" y="3007519"/>
            <a:ext cx="466725" cy="466725"/>
            <a:chOff x="8578206" y="4010148"/>
            <a:chExt cx="622301" cy="622301"/>
          </a:xfrm>
        </p:grpSpPr>
        <p:sp>
          <p:nvSpPr>
            <p:cNvPr id="7" name="椭圆 6"/>
            <p:cNvSpPr/>
            <p:nvPr>
              <p:custDataLst>
                <p:tags r:id="rId16"/>
              </p:custDataLst>
            </p:nvPr>
          </p:nvSpPr>
          <p:spPr>
            <a:xfrm>
              <a:off x="8578206" y="4010148"/>
              <a:ext cx="622301" cy="6223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solidFill>
                  <a:srgbClr val="E2738A"/>
                </a:solidFill>
              </a:endParaRPr>
            </a:p>
          </p:txBody>
        </p:sp>
        <p:sp>
          <p:nvSpPr>
            <p:cNvPr id="8" name="Freeform 90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8806806" y="4159373"/>
              <a:ext cx="203200" cy="325439"/>
            </a:xfrm>
            <a:custGeom>
              <a:avLst/>
              <a:gdLst>
                <a:gd name="T0" fmla="*/ 102 w 102"/>
                <a:gd name="T1" fmla="*/ 92 h 163"/>
                <a:gd name="T2" fmla="*/ 0 w 102"/>
                <a:gd name="T3" fmla="*/ 0 h 163"/>
                <a:gd name="T4" fmla="*/ 0 w 102"/>
                <a:gd name="T5" fmla="*/ 0 h 163"/>
                <a:gd name="T6" fmla="*/ 0 w 102"/>
                <a:gd name="T7" fmla="*/ 137 h 163"/>
                <a:gd name="T8" fmla="*/ 36 w 102"/>
                <a:gd name="T9" fmla="*/ 114 h 163"/>
                <a:gd name="T10" fmla="*/ 57 w 102"/>
                <a:gd name="T11" fmla="*/ 163 h 163"/>
                <a:gd name="T12" fmla="*/ 83 w 102"/>
                <a:gd name="T13" fmla="*/ 152 h 163"/>
                <a:gd name="T14" fmla="*/ 61 w 102"/>
                <a:gd name="T15" fmla="*/ 102 h 163"/>
                <a:gd name="T16" fmla="*/ 102 w 102"/>
                <a:gd name="T17" fmla="*/ 92 h 163"/>
                <a:gd name="T18" fmla="*/ 41 w 102"/>
                <a:gd name="T19" fmla="*/ 93 h 163"/>
                <a:gd name="T20" fmla="*/ 28 w 102"/>
                <a:gd name="T21" fmla="*/ 102 h 163"/>
                <a:gd name="T22" fmla="*/ 14 w 102"/>
                <a:gd name="T23" fmla="*/ 111 h 163"/>
                <a:gd name="T24" fmla="*/ 14 w 102"/>
                <a:gd name="T25" fmla="*/ 30 h 163"/>
                <a:gd name="T26" fmla="*/ 74 w 102"/>
                <a:gd name="T27" fmla="*/ 85 h 163"/>
                <a:gd name="T28" fmla="*/ 57 w 102"/>
                <a:gd name="T29" fmla="*/ 89 h 163"/>
                <a:gd name="T30" fmla="*/ 41 w 102"/>
                <a:gd name="T31" fmla="*/ 9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163">
                  <a:moveTo>
                    <a:pt x="102" y="9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37"/>
                  </a:lnTo>
                  <a:lnTo>
                    <a:pt x="36" y="114"/>
                  </a:lnTo>
                  <a:lnTo>
                    <a:pt x="57" y="163"/>
                  </a:lnTo>
                  <a:lnTo>
                    <a:pt x="83" y="152"/>
                  </a:lnTo>
                  <a:lnTo>
                    <a:pt x="61" y="102"/>
                  </a:lnTo>
                  <a:lnTo>
                    <a:pt x="102" y="92"/>
                  </a:lnTo>
                  <a:close/>
                  <a:moveTo>
                    <a:pt x="41" y="93"/>
                  </a:moveTo>
                  <a:lnTo>
                    <a:pt x="28" y="102"/>
                  </a:lnTo>
                  <a:lnTo>
                    <a:pt x="14" y="111"/>
                  </a:lnTo>
                  <a:lnTo>
                    <a:pt x="14" y="30"/>
                  </a:lnTo>
                  <a:lnTo>
                    <a:pt x="74" y="85"/>
                  </a:lnTo>
                  <a:lnTo>
                    <a:pt x="57" y="89"/>
                  </a:lnTo>
                  <a:lnTo>
                    <a:pt x="41" y="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14924" tIns="57462" rIns="114924" bIns="57462"/>
            <a:lstStyle/>
            <a:p>
              <a:endParaRPr lang="zh-CN" altLang="en-US" sz="900" noProof="1">
                <a:solidFill>
                  <a:srgbClr val="E2738A"/>
                </a:solidFill>
              </a:endParaRPr>
            </a:p>
          </p:txBody>
        </p:sp>
      </p:grpSp>
      <p:grpSp>
        <p:nvGrpSpPr>
          <p:cNvPr id="9" name="组合 32"/>
          <p:cNvGrpSpPr/>
          <p:nvPr>
            <p:custDataLst>
              <p:tags r:id="rId2"/>
            </p:custDataLst>
          </p:nvPr>
        </p:nvGrpSpPr>
        <p:grpSpPr bwMode="auto">
          <a:xfrm>
            <a:off x="5119688" y="3007519"/>
            <a:ext cx="466725" cy="466725"/>
            <a:chOff x="6826844" y="4010148"/>
            <a:chExt cx="622301" cy="622301"/>
          </a:xfrm>
        </p:grpSpPr>
        <p:sp>
          <p:nvSpPr>
            <p:cNvPr id="10" name="椭圆 9"/>
            <p:cNvSpPr/>
            <p:nvPr>
              <p:custDataLst>
                <p:tags r:id="rId14"/>
              </p:custDataLst>
            </p:nvPr>
          </p:nvSpPr>
          <p:spPr>
            <a:xfrm>
              <a:off x="6826844" y="4010148"/>
              <a:ext cx="622301" cy="6223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solidFill>
                  <a:srgbClr val="E2738A"/>
                </a:solidFill>
              </a:endParaRPr>
            </a:p>
          </p:txBody>
        </p:sp>
        <p:sp>
          <p:nvSpPr>
            <p:cNvPr id="11" name="Freeform 98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6976069" y="4183186"/>
              <a:ext cx="323851" cy="276225"/>
            </a:xfrm>
            <a:custGeom>
              <a:avLst/>
              <a:gdLst>
                <a:gd name="T0" fmla="*/ 262 w 288"/>
                <a:gd name="T1" fmla="*/ 36 h 244"/>
                <a:gd name="T2" fmla="*/ 262 w 288"/>
                <a:gd name="T3" fmla="*/ 0 h 244"/>
                <a:gd name="T4" fmla="*/ 144 w 288"/>
                <a:gd name="T5" fmla="*/ 35 h 244"/>
                <a:gd name="T6" fmla="*/ 26 w 288"/>
                <a:gd name="T7" fmla="*/ 0 h 244"/>
                <a:gd name="T8" fmla="*/ 26 w 288"/>
                <a:gd name="T9" fmla="*/ 36 h 244"/>
                <a:gd name="T10" fmla="*/ 0 w 288"/>
                <a:gd name="T11" fmla="*/ 35 h 244"/>
                <a:gd name="T12" fmla="*/ 0 w 288"/>
                <a:gd name="T13" fmla="*/ 219 h 244"/>
                <a:gd name="T14" fmla="*/ 119 w 288"/>
                <a:gd name="T15" fmla="*/ 231 h 244"/>
                <a:gd name="T16" fmla="*/ 144 w 288"/>
                <a:gd name="T17" fmla="*/ 244 h 244"/>
                <a:gd name="T18" fmla="*/ 169 w 288"/>
                <a:gd name="T19" fmla="*/ 231 h 244"/>
                <a:gd name="T20" fmla="*/ 288 w 288"/>
                <a:gd name="T21" fmla="*/ 219 h 244"/>
                <a:gd name="T22" fmla="*/ 288 w 288"/>
                <a:gd name="T23" fmla="*/ 35 h 244"/>
                <a:gd name="T24" fmla="*/ 262 w 288"/>
                <a:gd name="T25" fmla="*/ 36 h 244"/>
                <a:gd name="T26" fmla="*/ 39 w 288"/>
                <a:gd name="T27" fmla="*/ 13 h 244"/>
                <a:gd name="T28" fmla="*/ 132 w 288"/>
                <a:gd name="T29" fmla="*/ 41 h 244"/>
                <a:gd name="T30" fmla="*/ 135 w 288"/>
                <a:gd name="T31" fmla="*/ 48 h 244"/>
                <a:gd name="T32" fmla="*/ 135 w 288"/>
                <a:gd name="T33" fmla="*/ 207 h 244"/>
                <a:gd name="T34" fmla="*/ 40 w 288"/>
                <a:gd name="T35" fmla="*/ 188 h 244"/>
                <a:gd name="T36" fmla="*/ 39 w 288"/>
                <a:gd name="T37" fmla="*/ 188 h 244"/>
                <a:gd name="T38" fmla="*/ 39 w 288"/>
                <a:gd name="T39" fmla="*/ 13 h 244"/>
                <a:gd name="T40" fmla="*/ 248 w 288"/>
                <a:gd name="T41" fmla="*/ 13 h 244"/>
                <a:gd name="T42" fmla="*/ 248 w 288"/>
                <a:gd name="T43" fmla="*/ 188 h 244"/>
                <a:gd name="T44" fmla="*/ 247 w 288"/>
                <a:gd name="T45" fmla="*/ 188 h 244"/>
                <a:gd name="T46" fmla="*/ 152 w 288"/>
                <a:gd name="T47" fmla="*/ 207 h 244"/>
                <a:gd name="T48" fmla="*/ 152 w 288"/>
                <a:gd name="T49" fmla="*/ 49 h 244"/>
                <a:gd name="T50" fmla="*/ 156 w 288"/>
                <a:gd name="T51" fmla="*/ 41 h 244"/>
                <a:gd name="T52" fmla="*/ 248 w 288"/>
                <a:gd name="T53" fmla="*/ 1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8" h="244">
                  <a:moveTo>
                    <a:pt x="262" y="36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160" y="0"/>
                    <a:pt x="145" y="33"/>
                    <a:pt x="144" y="35"/>
                  </a:cubicBezTo>
                  <a:cubicBezTo>
                    <a:pt x="143" y="33"/>
                    <a:pt x="127" y="0"/>
                    <a:pt x="26" y="0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18" y="35"/>
                    <a:pt x="9" y="35"/>
                    <a:pt x="0" y="3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19"/>
                    <a:pt x="79" y="210"/>
                    <a:pt x="119" y="231"/>
                  </a:cubicBezTo>
                  <a:cubicBezTo>
                    <a:pt x="126" y="235"/>
                    <a:pt x="133" y="244"/>
                    <a:pt x="144" y="244"/>
                  </a:cubicBezTo>
                  <a:cubicBezTo>
                    <a:pt x="155" y="244"/>
                    <a:pt x="162" y="235"/>
                    <a:pt x="169" y="231"/>
                  </a:cubicBezTo>
                  <a:cubicBezTo>
                    <a:pt x="208" y="210"/>
                    <a:pt x="288" y="219"/>
                    <a:pt x="288" y="219"/>
                  </a:cubicBezTo>
                  <a:cubicBezTo>
                    <a:pt x="288" y="35"/>
                    <a:pt x="288" y="35"/>
                    <a:pt x="288" y="35"/>
                  </a:cubicBezTo>
                  <a:cubicBezTo>
                    <a:pt x="278" y="35"/>
                    <a:pt x="270" y="35"/>
                    <a:pt x="262" y="36"/>
                  </a:cubicBezTo>
                  <a:close/>
                  <a:moveTo>
                    <a:pt x="39" y="13"/>
                  </a:moveTo>
                  <a:cubicBezTo>
                    <a:pt x="117" y="16"/>
                    <a:pt x="131" y="39"/>
                    <a:pt x="132" y="41"/>
                  </a:cubicBezTo>
                  <a:cubicBezTo>
                    <a:pt x="135" y="48"/>
                    <a:pt x="135" y="48"/>
                    <a:pt x="135" y="48"/>
                  </a:cubicBezTo>
                  <a:cubicBezTo>
                    <a:pt x="135" y="207"/>
                    <a:pt x="135" y="207"/>
                    <a:pt x="135" y="207"/>
                  </a:cubicBezTo>
                  <a:cubicBezTo>
                    <a:pt x="107" y="191"/>
                    <a:pt x="66" y="188"/>
                    <a:pt x="40" y="188"/>
                  </a:cubicBezTo>
                  <a:cubicBezTo>
                    <a:pt x="40" y="188"/>
                    <a:pt x="39" y="188"/>
                    <a:pt x="39" y="188"/>
                  </a:cubicBezTo>
                  <a:lnTo>
                    <a:pt x="39" y="13"/>
                  </a:lnTo>
                  <a:close/>
                  <a:moveTo>
                    <a:pt x="248" y="13"/>
                  </a:moveTo>
                  <a:cubicBezTo>
                    <a:pt x="248" y="188"/>
                    <a:pt x="248" y="188"/>
                    <a:pt x="248" y="188"/>
                  </a:cubicBezTo>
                  <a:cubicBezTo>
                    <a:pt x="248" y="188"/>
                    <a:pt x="248" y="188"/>
                    <a:pt x="247" y="188"/>
                  </a:cubicBezTo>
                  <a:cubicBezTo>
                    <a:pt x="221" y="188"/>
                    <a:pt x="180" y="191"/>
                    <a:pt x="152" y="207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39"/>
                    <a:pt x="171" y="16"/>
                    <a:pt x="248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14924" tIns="57462" rIns="114924" bIns="57462"/>
            <a:lstStyle/>
            <a:p>
              <a:endParaRPr lang="zh-CN" altLang="en-US" sz="900" noProof="1">
                <a:solidFill>
                  <a:srgbClr val="E2738A"/>
                </a:solidFill>
              </a:endParaRPr>
            </a:p>
          </p:txBody>
        </p:sp>
      </p:grpSp>
      <p:grpSp>
        <p:nvGrpSpPr>
          <p:cNvPr id="12" name="组合 31"/>
          <p:cNvGrpSpPr/>
          <p:nvPr>
            <p:custDataLst>
              <p:tags r:id="rId3"/>
            </p:custDataLst>
          </p:nvPr>
        </p:nvGrpSpPr>
        <p:grpSpPr bwMode="auto">
          <a:xfrm>
            <a:off x="5776913" y="3007519"/>
            <a:ext cx="466725" cy="466725"/>
            <a:chOff x="7702525" y="4010148"/>
            <a:chExt cx="622301" cy="622301"/>
          </a:xfrm>
        </p:grpSpPr>
        <p:sp>
          <p:nvSpPr>
            <p:cNvPr id="13" name="椭圆 12"/>
            <p:cNvSpPr/>
            <p:nvPr>
              <p:custDataLst>
                <p:tags r:id="rId12"/>
              </p:custDataLst>
            </p:nvPr>
          </p:nvSpPr>
          <p:spPr>
            <a:xfrm>
              <a:off x="7702525" y="4010148"/>
              <a:ext cx="622301" cy="6223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solidFill>
                  <a:srgbClr val="E2738A"/>
                </a:solidFill>
              </a:endParaRPr>
            </a:p>
          </p:txBody>
        </p:sp>
        <p:sp>
          <p:nvSpPr>
            <p:cNvPr id="14" name="Freeform 242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7821588" y="4126036"/>
              <a:ext cx="327026" cy="325438"/>
            </a:xfrm>
            <a:custGeom>
              <a:avLst/>
              <a:gdLst>
                <a:gd name="T0" fmla="*/ 164 w 164"/>
                <a:gd name="T1" fmla="*/ 0 h 163"/>
                <a:gd name="T2" fmla="*/ 164 w 164"/>
                <a:gd name="T3" fmla="*/ 0 h 163"/>
                <a:gd name="T4" fmla="*/ 0 w 164"/>
                <a:gd name="T5" fmla="*/ 163 h 163"/>
                <a:gd name="T6" fmla="*/ 0 w 164"/>
                <a:gd name="T7" fmla="*/ 163 h 163"/>
                <a:gd name="T8" fmla="*/ 164 w 164"/>
                <a:gd name="T9" fmla="*/ 163 h 163"/>
                <a:gd name="T10" fmla="*/ 164 w 164"/>
                <a:gd name="T11" fmla="*/ 0 h 163"/>
                <a:gd name="T12" fmla="*/ 129 w 164"/>
                <a:gd name="T13" fmla="*/ 42 h 163"/>
                <a:gd name="T14" fmla="*/ 137 w 164"/>
                <a:gd name="T15" fmla="*/ 50 h 163"/>
                <a:gd name="T16" fmla="*/ 132 w 164"/>
                <a:gd name="T17" fmla="*/ 55 h 163"/>
                <a:gd name="T18" fmla="*/ 125 w 164"/>
                <a:gd name="T19" fmla="*/ 47 h 163"/>
                <a:gd name="T20" fmla="*/ 129 w 164"/>
                <a:gd name="T21" fmla="*/ 42 h 163"/>
                <a:gd name="T22" fmla="*/ 115 w 164"/>
                <a:gd name="T23" fmla="*/ 56 h 163"/>
                <a:gd name="T24" fmla="*/ 130 w 164"/>
                <a:gd name="T25" fmla="*/ 71 h 163"/>
                <a:gd name="T26" fmla="*/ 125 w 164"/>
                <a:gd name="T27" fmla="*/ 75 h 163"/>
                <a:gd name="T28" fmla="*/ 111 w 164"/>
                <a:gd name="T29" fmla="*/ 60 h 163"/>
                <a:gd name="T30" fmla="*/ 115 w 164"/>
                <a:gd name="T31" fmla="*/ 56 h 163"/>
                <a:gd name="T32" fmla="*/ 102 w 164"/>
                <a:gd name="T33" fmla="*/ 69 h 163"/>
                <a:gd name="T34" fmla="*/ 110 w 164"/>
                <a:gd name="T35" fmla="*/ 77 h 163"/>
                <a:gd name="T36" fmla="*/ 105 w 164"/>
                <a:gd name="T37" fmla="*/ 82 h 163"/>
                <a:gd name="T38" fmla="*/ 97 w 164"/>
                <a:gd name="T39" fmla="*/ 74 h 163"/>
                <a:gd name="T40" fmla="*/ 102 w 164"/>
                <a:gd name="T41" fmla="*/ 69 h 163"/>
                <a:gd name="T42" fmla="*/ 88 w 164"/>
                <a:gd name="T43" fmla="*/ 83 h 163"/>
                <a:gd name="T44" fmla="*/ 102 w 164"/>
                <a:gd name="T45" fmla="*/ 98 h 163"/>
                <a:gd name="T46" fmla="*/ 98 w 164"/>
                <a:gd name="T47" fmla="*/ 102 h 163"/>
                <a:gd name="T48" fmla="*/ 84 w 164"/>
                <a:gd name="T49" fmla="*/ 88 h 163"/>
                <a:gd name="T50" fmla="*/ 88 w 164"/>
                <a:gd name="T51" fmla="*/ 83 h 163"/>
                <a:gd name="T52" fmla="*/ 75 w 164"/>
                <a:gd name="T53" fmla="*/ 97 h 163"/>
                <a:gd name="T54" fmla="*/ 83 w 164"/>
                <a:gd name="T55" fmla="*/ 105 h 163"/>
                <a:gd name="T56" fmla="*/ 78 w 164"/>
                <a:gd name="T57" fmla="*/ 109 h 163"/>
                <a:gd name="T58" fmla="*/ 70 w 164"/>
                <a:gd name="T59" fmla="*/ 101 h 163"/>
                <a:gd name="T60" fmla="*/ 75 w 164"/>
                <a:gd name="T61" fmla="*/ 97 h 163"/>
                <a:gd name="T62" fmla="*/ 61 w 164"/>
                <a:gd name="T63" fmla="*/ 110 h 163"/>
                <a:gd name="T64" fmla="*/ 75 w 164"/>
                <a:gd name="T65" fmla="*/ 125 h 163"/>
                <a:gd name="T66" fmla="*/ 71 w 164"/>
                <a:gd name="T67" fmla="*/ 129 h 163"/>
                <a:gd name="T68" fmla="*/ 56 w 164"/>
                <a:gd name="T69" fmla="*/ 115 h 163"/>
                <a:gd name="T70" fmla="*/ 61 w 164"/>
                <a:gd name="T71" fmla="*/ 110 h 163"/>
                <a:gd name="T72" fmla="*/ 51 w 164"/>
                <a:gd name="T73" fmla="*/ 136 h 163"/>
                <a:gd name="T74" fmla="*/ 43 w 164"/>
                <a:gd name="T75" fmla="*/ 128 h 163"/>
                <a:gd name="T76" fmla="*/ 47 w 164"/>
                <a:gd name="T77" fmla="*/ 124 h 163"/>
                <a:gd name="T78" fmla="*/ 55 w 164"/>
                <a:gd name="T79" fmla="*/ 132 h 163"/>
                <a:gd name="T80" fmla="*/ 51 w 164"/>
                <a:gd name="T81" fmla="*/ 136 h 163"/>
                <a:gd name="T82" fmla="*/ 136 w 164"/>
                <a:gd name="T83" fmla="*/ 136 h 163"/>
                <a:gd name="T84" fmla="*/ 82 w 164"/>
                <a:gd name="T85" fmla="*/ 136 h 163"/>
                <a:gd name="T86" fmla="*/ 136 w 164"/>
                <a:gd name="T87" fmla="*/ 81 h 163"/>
                <a:gd name="T88" fmla="*/ 136 w 164"/>
                <a:gd name="T89" fmla="*/ 13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4" h="163">
                  <a:moveTo>
                    <a:pt x="164" y="0"/>
                  </a:moveTo>
                  <a:lnTo>
                    <a:pt x="164" y="0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164" y="163"/>
                  </a:lnTo>
                  <a:lnTo>
                    <a:pt x="164" y="0"/>
                  </a:lnTo>
                  <a:close/>
                  <a:moveTo>
                    <a:pt x="129" y="42"/>
                  </a:moveTo>
                  <a:lnTo>
                    <a:pt x="137" y="50"/>
                  </a:lnTo>
                  <a:lnTo>
                    <a:pt x="132" y="55"/>
                  </a:lnTo>
                  <a:lnTo>
                    <a:pt x="125" y="47"/>
                  </a:lnTo>
                  <a:lnTo>
                    <a:pt x="129" y="42"/>
                  </a:lnTo>
                  <a:close/>
                  <a:moveTo>
                    <a:pt x="115" y="56"/>
                  </a:moveTo>
                  <a:lnTo>
                    <a:pt x="130" y="71"/>
                  </a:lnTo>
                  <a:lnTo>
                    <a:pt x="125" y="75"/>
                  </a:lnTo>
                  <a:lnTo>
                    <a:pt x="111" y="60"/>
                  </a:lnTo>
                  <a:lnTo>
                    <a:pt x="115" y="56"/>
                  </a:lnTo>
                  <a:close/>
                  <a:moveTo>
                    <a:pt x="102" y="69"/>
                  </a:moveTo>
                  <a:lnTo>
                    <a:pt x="110" y="77"/>
                  </a:lnTo>
                  <a:lnTo>
                    <a:pt x="105" y="82"/>
                  </a:lnTo>
                  <a:lnTo>
                    <a:pt x="97" y="74"/>
                  </a:lnTo>
                  <a:lnTo>
                    <a:pt x="102" y="69"/>
                  </a:lnTo>
                  <a:close/>
                  <a:moveTo>
                    <a:pt x="88" y="83"/>
                  </a:moveTo>
                  <a:lnTo>
                    <a:pt x="102" y="98"/>
                  </a:lnTo>
                  <a:lnTo>
                    <a:pt x="98" y="102"/>
                  </a:lnTo>
                  <a:lnTo>
                    <a:pt x="84" y="88"/>
                  </a:lnTo>
                  <a:lnTo>
                    <a:pt x="88" y="83"/>
                  </a:lnTo>
                  <a:close/>
                  <a:moveTo>
                    <a:pt x="75" y="97"/>
                  </a:moveTo>
                  <a:lnTo>
                    <a:pt x="83" y="105"/>
                  </a:lnTo>
                  <a:lnTo>
                    <a:pt x="78" y="109"/>
                  </a:lnTo>
                  <a:lnTo>
                    <a:pt x="70" y="101"/>
                  </a:lnTo>
                  <a:lnTo>
                    <a:pt x="75" y="97"/>
                  </a:lnTo>
                  <a:close/>
                  <a:moveTo>
                    <a:pt x="61" y="110"/>
                  </a:moveTo>
                  <a:lnTo>
                    <a:pt x="75" y="125"/>
                  </a:lnTo>
                  <a:lnTo>
                    <a:pt x="71" y="129"/>
                  </a:lnTo>
                  <a:lnTo>
                    <a:pt x="56" y="115"/>
                  </a:lnTo>
                  <a:lnTo>
                    <a:pt x="61" y="110"/>
                  </a:lnTo>
                  <a:close/>
                  <a:moveTo>
                    <a:pt x="51" y="136"/>
                  </a:moveTo>
                  <a:lnTo>
                    <a:pt x="43" y="128"/>
                  </a:lnTo>
                  <a:lnTo>
                    <a:pt x="47" y="124"/>
                  </a:lnTo>
                  <a:lnTo>
                    <a:pt x="55" y="132"/>
                  </a:lnTo>
                  <a:lnTo>
                    <a:pt x="51" y="136"/>
                  </a:lnTo>
                  <a:close/>
                  <a:moveTo>
                    <a:pt x="136" y="136"/>
                  </a:moveTo>
                  <a:lnTo>
                    <a:pt x="82" y="136"/>
                  </a:lnTo>
                  <a:lnTo>
                    <a:pt x="136" y="81"/>
                  </a:lnTo>
                  <a:lnTo>
                    <a:pt x="136" y="13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14924" tIns="57462" rIns="114924" bIns="57462"/>
            <a:lstStyle/>
            <a:p>
              <a:endParaRPr lang="zh-CN" altLang="en-US" sz="900" noProof="1">
                <a:solidFill>
                  <a:srgbClr val="E2738A"/>
                </a:solidFill>
              </a:endParaRPr>
            </a:p>
          </p:txBody>
        </p:sp>
      </p:grpSp>
      <p:grpSp>
        <p:nvGrpSpPr>
          <p:cNvPr id="15" name="组合 30"/>
          <p:cNvGrpSpPr/>
          <p:nvPr>
            <p:custDataLst>
              <p:tags r:id="rId4"/>
            </p:custDataLst>
          </p:nvPr>
        </p:nvGrpSpPr>
        <p:grpSpPr bwMode="auto">
          <a:xfrm>
            <a:off x="4463654" y="3007519"/>
            <a:ext cx="466725" cy="466725"/>
            <a:chOff x="5951163" y="4010148"/>
            <a:chExt cx="622301" cy="622301"/>
          </a:xfrm>
        </p:grpSpPr>
        <p:sp>
          <p:nvSpPr>
            <p:cNvPr id="16" name="椭圆 15"/>
            <p:cNvSpPr/>
            <p:nvPr>
              <p:custDataLst>
                <p:tags r:id="rId9"/>
              </p:custDataLst>
            </p:nvPr>
          </p:nvSpPr>
          <p:spPr>
            <a:xfrm>
              <a:off x="5951163" y="4010148"/>
              <a:ext cx="622301" cy="6223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solidFill>
                  <a:srgbClr val="E2738A"/>
                </a:solidFill>
              </a:endParaRPr>
            </a:p>
          </p:txBody>
        </p:sp>
        <p:sp>
          <p:nvSpPr>
            <p:cNvPr id="17" name="Freeform 81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6098800" y="4368924"/>
              <a:ext cx="114300" cy="114300"/>
            </a:xfrm>
            <a:custGeom>
              <a:avLst/>
              <a:gdLst>
                <a:gd name="T0" fmla="*/ 15 w 102"/>
                <a:gd name="T1" fmla="*/ 40 h 102"/>
                <a:gd name="T2" fmla="*/ 0 w 102"/>
                <a:gd name="T3" fmla="*/ 87 h 102"/>
                <a:gd name="T4" fmla="*/ 15 w 102"/>
                <a:gd name="T5" fmla="*/ 102 h 102"/>
                <a:gd name="T6" fmla="*/ 62 w 102"/>
                <a:gd name="T7" fmla="*/ 87 h 102"/>
                <a:gd name="T8" fmla="*/ 102 w 102"/>
                <a:gd name="T9" fmla="*/ 32 h 102"/>
                <a:gd name="T10" fmla="*/ 69 w 102"/>
                <a:gd name="T11" fmla="*/ 0 h 102"/>
                <a:gd name="T12" fmla="*/ 15 w 102"/>
                <a:gd name="T13" fmla="*/ 40 h 102"/>
                <a:gd name="T14" fmla="*/ 47 w 102"/>
                <a:gd name="T15" fmla="*/ 68 h 102"/>
                <a:gd name="T16" fmla="*/ 34 w 102"/>
                <a:gd name="T17" fmla="*/ 68 h 102"/>
                <a:gd name="T18" fmla="*/ 34 w 102"/>
                <a:gd name="T19" fmla="*/ 55 h 102"/>
                <a:gd name="T20" fmla="*/ 47 w 102"/>
                <a:gd name="T21" fmla="*/ 55 h 102"/>
                <a:gd name="T22" fmla="*/ 47 w 102"/>
                <a:gd name="T23" fmla="*/ 6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102">
                  <a:moveTo>
                    <a:pt x="15" y="40"/>
                  </a:moveTo>
                  <a:cubicBezTo>
                    <a:pt x="22" y="50"/>
                    <a:pt x="16" y="69"/>
                    <a:pt x="0" y="87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32" y="87"/>
                    <a:pt x="52" y="80"/>
                    <a:pt x="62" y="87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15" y="40"/>
                  </a:lnTo>
                  <a:close/>
                  <a:moveTo>
                    <a:pt x="47" y="68"/>
                  </a:moveTo>
                  <a:cubicBezTo>
                    <a:pt x="43" y="72"/>
                    <a:pt x="37" y="72"/>
                    <a:pt x="34" y="68"/>
                  </a:cubicBezTo>
                  <a:cubicBezTo>
                    <a:pt x="30" y="65"/>
                    <a:pt x="30" y="59"/>
                    <a:pt x="34" y="55"/>
                  </a:cubicBezTo>
                  <a:cubicBezTo>
                    <a:pt x="37" y="52"/>
                    <a:pt x="43" y="52"/>
                    <a:pt x="47" y="55"/>
                  </a:cubicBezTo>
                  <a:cubicBezTo>
                    <a:pt x="50" y="59"/>
                    <a:pt x="50" y="65"/>
                    <a:pt x="47" y="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14924" tIns="57462" rIns="114924" bIns="57462"/>
            <a:lstStyle/>
            <a:p>
              <a:endParaRPr lang="zh-CN" altLang="en-US" sz="900" noProof="1">
                <a:solidFill>
                  <a:srgbClr val="E2738A"/>
                </a:solidFill>
              </a:endParaRPr>
            </a:p>
          </p:txBody>
        </p:sp>
        <p:sp>
          <p:nvSpPr>
            <p:cNvPr id="18" name="Freeform 82"/>
            <p:cNvSpPr/>
            <p:nvPr>
              <p:custDataLst>
                <p:tags r:id="rId11"/>
              </p:custDataLst>
            </p:nvPr>
          </p:nvSpPr>
          <p:spPr bwMode="auto">
            <a:xfrm>
              <a:off x="6178175" y="4159373"/>
              <a:ext cx="247650" cy="244475"/>
            </a:xfrm>
            <a:custGeom>
              <a:avLst/>
              <a:gdLst>
                <a:gd name="T0" fmla="*/ 209 w 220"/>
                <a:gd name="T1" fmla="*/ 10 h 220"/>
                <a:gd name="T2" fmla="*/ 171 w 220"/>
                <a:gd name="T3" fmla="*/ 10 h 220"/>
                <a:gd name="T4" fmla="*/ 53 w 220"/>
                <a:gd name="T5" fmla="*/ 129 h 220"/>
                <a:gd name="T6" fmla="*/ 48 w 220"/>
                <a:gd name="T7" fmla="*/ 124 h 220"/>
                <a:gd name="T8" fmla="*/ 0 w 220"/>
                <a:gd name="T9" fmla="*/ 172 h 220"/>
                <a:gd name="T10" fmla="*/ 48 w 220"/>
                <a:gd name="T11" fmla="*/ 220 h 220"/>
                <a:gd name="T12" fmla="*/ 96 w 220"/>
                <a:gd name="T13" fmla="*/ 172 h 220"/>
                <a:gd name="T14" fmla="*/ 91 w 220"/>
                <a:gd name="T15" fmla="*/ 167 h 220"/>
                <a:gd name="T16" fmla="*/ 209 w 220"/>
                <a:gd name="T17" fmla="*/ 49 h 220"/>
                <a:gd name="T18" fmla="*/ 209 w 220"/>
                <a:gd name="T19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209" y="10"/>
                  </a:moveTo>
                  <a:cubicBezTo>
                    <a:pt x="199" y="0"/>
                    <a:pt x="182" y="0"/>
                    <a:pt x="171" y="10"/>
                  </a:cubicBezTo>
                  <a:cubicBezTo>
                    <a:pt x="53" y="129"/>
                    <a:pt x="53" y="129"/>
                    <a:pt x="53" y="129"/>
                  </a:cubicBezTo>
                  <a:cubicBezTo>
                    <a:pt x="48" y="124"/>
                    <a:pt x="48" y="124"/>
                    <a:pt x="48" y="12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48" y="220"/>
                    <a:pt x="48" y="220"/>
                    <a:pt x="48" y="220"/>
                  </a:cubicBezTo>
                  <a:cubicBezTo>
                    <a:pt x="96" y="172"/>
                    <a:pt x="96" y="172"/>
                    <a:pt x="96" y="172"/>
                  </a:cubicBezTo>
                  <a:cubicBezTo>
                    <a:pt x="91" y="167"/>
                    <a:pt x="91" y="167"/>
                    <a:pt x="91" y="167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20" y="38"/>
                    <a:pt x="220" y="21"/>
                    <a:pt x="209" y="1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14924" tIns="57462" rIns="114924" bIns="57462"/>
            <a:lstStyle/>
            <a:p>
              <a:endParaRPr lang="zh-CN" altLang="en-US" sz="900" noProof="1">
                <a:solidFill>
                  <a:srgbClr val="E2738A"/>
                </a:solidFill>
              </a:endParaRPr>
            </a:p>
          </p:txBody>
        </p:sp>
      </p:grpSp>
      <p:cxnSp>
        <p:nvCxnSpPr>
          <p:cNvPr id="19" name="直接连接符 18"/>
          <p:cNvCxnSpPr/>
          <p:nvPr>
            <p:custDataLst>
              <p:tags r:id="rId5"/>
            </p:custDataLst>
          </p:nvPr>
        </p:nvCxnSpPr>
        <p:spPr>
          <a:xfrm>
            <a:off x="4492228" y="2622947"/>
            <a:ext cx="344209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19"/>
          <p:cNvSpPr>
            <a:spLocks noGrp="1"/>
          </p:cNvSpPr>
          <p:nvPr>
            <p:ph type="title" hasCustomPrompt="1"/>
          </p:nvPr>
        </p:nvSpPr>
        <p:spPr>
          <a:xfrm>
            <a:off x="4360416" y="1896499"/>
            <a:ext cx="4402192" cy="678647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28" name="文本占位符 27"/>
          <p:cNvSpPr>
            <a:spLocks noGrp="1"/>
          </p:cNvSpPr>
          <p:nvPr>
            <p:ph type="body" sz="quarter" idx="13" hasCustomPrompt="1"/>
          </p:nvPr>
        </p:nvSpPr>
        <p:spPr>
          <a:xfrm>
            <a:off x="4360069" y="2670573"/>
            <a:ext cx="1506338" cy="346249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noProof="1"/>
              <a:t>单击编辑文本</a:t>
            </a:r>
          </a:p>
        </p:txBody>
      </p:sp>
      <p:sp>
        <p:nvSpPr>
          <p:cNvPr id="30" name="文本占位符 29"/>
          <p:cNvSpPr>
            <a:spLocks noGrp="1"/>
          </p:cNvSpPr>
          <p:nvPr>
            <p:ph type="body" sz="quarter" idx="14" hasCustomPrompt="1"/>
          </p:nvPr>
        </p:nvSpPr>
        <p:spPr>
          <a:xfrm>
            <a:off x="5883077" y="2670573"/>
            <a:ext cx="2879532" cy="346249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5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16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7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5F1BEC0-93B4-40D2-9C36-6E70FB9DF9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8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9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78D38B7-9BC0-4A7D-B120-D5CAEA1548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91" y="10716"/>
            <a:ext cx="6171009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732235" y="2825354"/>
            <a:ext cx="344090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00340" y="2055630"/>
            <a:ext cx="4080519" cy="741106"/>
          </a:xfrm>
        </p:spPr>
        <p:txBody>
          <a:bodyPr lIns="67500" tIns="35100" rIns="67500" bIns="35100" rtlCol="0" anchor="b">
            <a:normAutofit/>
          </a:bodyPr>
          <a:lstStyle>
            <a:lvl1pPr marL="0" marR="0" algn="l" defTabSz="685800" rtl="0" eaLnBrk="1" fontAlgn="auto" latinLnBrk="0" hangingPunct="1">
              <a:lnSpc>
                <a:spcPct val="90000"/>
              </a:lnSpc>
              <a:buNone/>
              <a:defRPr kumimoji="0" lang="zh-CN" altLang="en-US" sz="3600" b="0" i="0" u="none" strike="noStrike" kern="1200" cap="none" spc="0" normalizeH="0" baseline="0" noProof="1" dirty="0">
                <a:solidFill>
                  <a:schemeClr val="tx2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600076" y="2867026"/>
            <a:ext cx="1517837" cy="346472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</p:nvPr>
        </p:nvSpPr>
        <p:spPr>
          <a:xfrm>
            <a:off x="2188509" y="2867025"/>
            <a:ext cx="2491838" cy="346468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F129D4DD-AA3D-4C2E-81BF-ECDBBEA6CD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2768-B89B-48C8-9FCD-84006ED157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23010" y="0"/>
            <a:ext cx="6030515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749707" y="2592309"/>
            <a:ext cx="4384269" cy="734047"/>
          </a:xfrm>
        </p:spPr>
        <p:txBody>
          <a:bodyPr lIns="67500" tIns="35100" rIns="67500" bIns="35100" anchor="t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lIns="67500" tIns="35100" rIns="67500" bIns="35100"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lIns="67500" tIns="35100" rIns="67500" bIns="35100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lIns="67500" tIns="35100" rIns="67500" bIns="35100"/>
          <a:lstStyle>
            <a:lvl1pPr>
              <a:defRPr/>
            </a:lvl1pPr>
          </a:lstStyle>
          <a:p>
            <a:fld id="{94614449-378C-4C71-8CF4-3D84D0D4BE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8"/>
          <p:cNvSpPr>
            <a:spLocks noGrp="1"/>
          </p:cNvSpPr>
          <p:nvPr>
            <p:ph type="dt" sz="half" idx="15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6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"/>
          <p:cNvSpPr>
            <a:spLocks noGrp="1"/>
          </p:cNvSpPr>
          <p:nvPr>
            <p:ph type="sldNum" sz="quarter" idx="17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923EB2A-1072-41A7-A23E-174FCA73E3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45269"/>
            <a:ext cx="7886700" cy="994172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37296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37296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4086F0E-2BAC-4E0A-B09A-6CE0858A31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2BA299-40A6-4364-9E49-56750D84E1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024D440-5195-4974-BE8A-B7752C8752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FC3756C-3088-43DF-97F2-D48B505507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F2C27ED-622B-45A5-8676-F84C12EF01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6"/>
          <p:cNvSpPr>
            <a:spLocks noGrp="1" noChangeArrowheads="1"/>
          </p:cNvSpPr>
          <p:nvPr>
            <p:ph type="title" idx="4294967295"/>
            <p:custDataLst>
              <p:tags r:id="rId14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7"/>
          <p:cNvSpPr>
            <a:spLocks noGrp="1" noChangeArrowheads="1"/>
          </p:cNvSpPr>
          <p:nvPr>
            <p:ph type="body" idx="9"/>
            <p:custDataLst>
              <p:tags r:id="rId15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lnSpc>
                <a:spcPct val="120000"/>
              </a:lnSpc>
              <a:defRPr sz="900" noProof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lnSpc>
                <a:spcPct val="120000"/>
              </a:lnSpc>
              <a:defRPr sz="900" noProof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lnSpc>
                <a:spcPct val="120000"/>
              </a:lnSpc>
              <a:defRPr sz="900">
                <a:solidFill>
                  <a:srgbClr val="808080"/>
                </a:solidFill>
              </a:defRPr>
            </a:lvl1pPr>
          </a:lstStyle>
          <a:p>
            <a:fld id="{8F912768-B89B-48C8-9FCD-84006ED157B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lnSpc>
          <a:spcPct val="12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685800"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028700"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71450" indent="-171450" algn="l" rtl="0" fontAlgn="base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2" Type="http://schemas.openxmlformats.org/officeDocument/2006/relationships/tags" Target="../tags/tag5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2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9.wmf"/><Relationship Id="rId2" Type="http://schemas.openxmlformats.org/officeDocument/2006/relationships/tags" Target="../tags/tag58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0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Relationship Id="rId6" Type="http://schemas.openxmlformats.org/officeDocument/2006/relationships/image" Target="../media/image11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png"/><Relationship Id="rId2" Type="http://schemas.openxmlformats.org/officeDocument/2006/relationships/tags" Target="../tags/tag6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9.wmf"/><Relationship Id="rId2" Type="http://schemas.openxmlformats.org/officeDocument/2006/relationships/tags" Target="../tags/tag6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2.wmf"/><Relationship Id="rId2" Type="http://schemas.openxmlformats.org/officeDocument/2006/relationships/tags" Target="../tags/tag6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7171" name="组合 8"/>
          <p:cNvGrpSpPr/>
          <p:nvPr/>
        </p:nvGrpSpPr>
        <p:grpSpPr bwMode="auto">
          <a:xfrm>
            <a:off x="1128712" y="1376688"/>
            <a:ext cx="3749279" cy="1389325"/>
            <a:chOff x="461820" y="1954168"/>
            <a:chExt cx="4999703" cy="1852555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154063" y="1954168"/>
              <a:ext cx="3658087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第一单元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分数加减法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862813"/>
              <a:ext cx="4999703" cy="9439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40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星期日的安排</a:t>
              </a:r>
            </a:p>
          </p:txBody>
        </p:sp>
      </p:grpSp>
      <p:pic>
        <p:nvPicPr>
          <p:cNvPr id="7174" name="图片 12" descr="封面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05525" y="1139428"/>
            <a:ext cx="3038475" cy="400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805488" y="189310"/>
            <a:ext cx="2699147" cy="25360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76041" y="406832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430441" y="3975497"/>
            <a:ext cx="165615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(                   )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564356" y="708423"/>
            <a:ext cx="8173641" cy="320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、看图列式计算。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甲、乙两队合修一条公路。没修的部分占 这条公路的几分之几？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dirty="0">
              <a:latin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025129" y="3940969"/>
            <a:ext cx="63460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1371600" y="3931444"/>
            <a:ext cx="38695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952625" y="3826669"/>
            <a:ext cx="4369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1875235" y="4137422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941910" y="4102894"/>
            <a:ext cx="6477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2235994" y="3967163"/>
            <a:ext cx="38695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608660" y="3793332"/>
            <a:ext cx="63460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3" name="直接连接符 62"/>
          <p:cNvCxnSpPr/>
          <p:nvPr/>
        </p:nvCxnSpPr>
        <p:spPr>
          <a:xfrm flipH="1">
            <a:off x="2694385" y="4137422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608660" y="4102894"/>
            <a:ext cx="70723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171826" y="3940969"/>
            <a:ext cx="4321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558779" y="3793332"/>
            <a:ext cx="4119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 flipH="1">
            <a:off x="3544491" y="4137422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571875" y="4102894"/>
            <a:ext cx="70604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808935" y="3940969"/>
            <a:ext cx="63460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>
            <a:spLocks noChangeArrowheads="1"/>
          </p:cNvSpPr>
          <p:nvPr/>
        </p:nvSpPr>
        <p:spPr bwMode="auto">
          <a:xfrm>
            <a:off x="5070873" y="3931444"/>
            <a:ext cx="38695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737622" y="3793332"/>
            <a:ext cx="6477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1" name="直接连接符 80"/>
          <p:cNvCxnSpPr/>
          <p:nvPr/>
        </p:nvCxnSpPr>
        <p:spPr>
          <a:xfrm flipH="1">
            <a:off x="5660232" y="4137422"/>
            <a:ext cx="43100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725717" y="4102894"/>
            <a:ext cx="64889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8" name="矩形 127"/>
          <p:cNvSpPr>
            <a:spLocks noChangeArrowheads="1"/>
          </p:cNvSpPr>
          <p:nvPr/>
        </p:nvSpPr>
        <p:spPr bwMode="auto">
          <a:xfrm>
            <a:off x="6019800" y="3967163"/>
            <a:ext cx="3690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6382942" y="3805238"/>
            <a:ext cx="49768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0" name="直接连接符 129"/>
          <p:cNvCxnSpPr/>
          <p:nvPr/>
        </p:nvCxnSpPr>
        <p:spPr>
          <a:xfrm flipH="1">
            <a:off x="6393657" y="4137422"/>
            <a:ext cx="43100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7000876" y="3940969"/>
            <a:ext cx="4321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矩形 133"/>
          <p:cNvSpPr>
            <a:spLocks noChangeArrowheads="1"/>
          </p:cNvSpPr>
          <p:nvPr/>
        </p:nvSpPr>
        <p:spPr bwMode="auto">
          <a:xfrm flipH="1">
            <a:off x="4133850" y="3955257"/>
            <a:ext cx="6488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7499747" y="3759994"/>
            <a:ext cx="43219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6" name="直接连接符 135"/>
          <p:cNvCxnSpPr/>
          <p:nvPr/>
        </p:nvCxnSpPr>
        <p:spPr>
          <a:xfrm flipH="1">
            <a:off x="7389019" y="4081463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7466410" y="4069557"/>
            <a:ext cx="4321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6393656" y="4092178"/>
            <a:ext cx="4202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1904" y="2239566"/>
            <a:ext cx="5806678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612482" y="1891904"/>
            <a:ext cx="88463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902619" y="3031331"/>
            <a:ext cx="17478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甲队修了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52762" y="2920604"/>
            <a:ext cx="30956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975373" y="3263504"/>
            <a:ext cx="4310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960019" y="3019426"/>
            <a:ext cx="65246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497116" y="3075385"/>
            <a:ext cx="1980009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乙队修了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635353" y="2975372"/>
            <a:ext cx="23336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625829" y="3307557"/>
            <a:ext cx="17740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56" grpId="0"/>
      <p:bldP spid="57" grpId="0"/>
      <p:bldP spid="58" grpId="0"/>
      <p:bldP spid="60" grpId="0"/>
      <p:bldP spid="61" grpId="0"/>
      <p:bldP spid="62" grpId="0"/>
      <p:bldP spid="64" grpId="0"/>
      <p:bldP spid="65" grpId="0"/>
      <p:bldP spid="72" grpId="0"/>
      <p:bldP spid="74" grpId="0"/>
      <p:bldP spid="75" grpId="0"/>
      <p:bldP spid="78" grpId="0"/>
      <p:bldP spid="80" grpId="0"/>
      <p:bldP spid="82" grpId="0"/>
      <p:bldP spid="128" grpId="0"/>
      <p:bldP spid="129" grpId="0"/>
      <p:bldP spid="133" grpId="0"/>
      <p:bldP spid="134" grpId="0"/>
      <p:bldP spid="135" grpId="0"/>
      <p:bldP spid="137" grpId="0"/>
      <p:bldP spid="138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圆角矩形 15"/>
          <p:cNvSpPr>
            <a:spLocks noChangeArrowheads="1"/>
          </p:cNvSpPr>
          <p:nvPr/>
        </p:nvSpPr>
        <p:spPr bwMode="auto">
          <a:xfrm>
            <a:off x="552450" y="777479"/>
            <a:ext cx="2039541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702887" y="1530588"/>
            <a:ext cx="498871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631032" y="1957388"/>
            <a:ext cx="8085535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这节课你们学了什么知识？有哪些收获？</a:t>
            </a:r>
          </a:p>
        </p:txBody>
      </p:sp>
      <p:pic>
        <p:nvPicPr>
          <p:cNvPr id="17412" name="图片 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5210" y="142875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805488" y="189310"/>
            <a:ext cx="2699147" cy="25360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7414" name="图片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24"/>
          <p:cNvSpPr txBox="1">
            <a:spLocks noChangeArrowheads="1"/>
          </p:cNvSpPr>
          <p:nvPr/>
        </p:nvSpPr>
        <p:spPr bwMode="auto">
          <a:xfrm>
            <a:off x="548879" y="1364456"/>
            <a:ext cx="2825353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口算下面各题。</a:t>
            </a:r>
          </a:p>
        </p:txBody>
      </p:sp>
      <p:graphicFrame>
        <p:nvGraphicFramePr>
          <p:cNvPr id="8194" name="Object 2"/>
          <p:cNvGraphicFramePr/>
          <p:nvPr/>
        </p:nvGraphicFramePr>
        <p:xfrm>
          <a:off x="1934766" y="2024063"/>
          <a:ext cx="1276350" cy="760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4" imgW="495300" imgH="393700" progId="Equation.DSMT4">
                  <p:embed/>
                </p:oleObj>
              </mc:Choice>
              <mc:Fallback>
                <p:oleObj r:id="rId4" imgW="495300" imgH="3937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766" y="2024063"/>
                        <a:ext cx="1276350" cy="760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/>
          <p:nvPr/>
        </p:nvGraphicFramePr>
        <p:xfrm>
          <a:off x="5186363" y="1925241"/>
          <a:ext cx="1276350" cy="760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6" imgW="495300" imgH="393700" progId="Equation.DSMT4">
                  <p:embed/>
                </p:oleObj>
              </mc:Choice>
              <mc:Fallback>
                <p:oleObj r:id="rId6" imgW="495300" imgH="3937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1925241"/>
                        <a:ext cx="1276350" cy="760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/>
          <p:nvPr/>
        </p:nvGraphicFramePr>
        <p:xfrm>
          <a:off x="1957388" y="3230166"/>
          <a:ext cx="1440656" cy="760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8" imgW="558800" imgH="393700" progId="Equation.DSMT4">
                  <p:embed/>
                </p:oleObj>
              </mc:Choice>
              <mc:Fallback>
                <p:oleObj r:id="rId8" imgW="558800" imgH="3937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3230166"/>
                        <a:ext cx="1440656" cy="760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20"/>
          <p:cNvGrpSpPr/>
          <p:nvPr/>
        </p:nvGrpSpPr>
        <p:grpSpPr bwMode="auto">
          <a:xfrm>
            <a:off x="3308747" y="1925242"/>
            <a:ext cx="757238" cy="886054"/>
            <a:chOff x="2741242" y="1990581"/>
            <a:chExt cx="757242" cy="1180840"/>
          </a:xfrm>
        </p:grpSpPr>
        <p:sp>
          <p:nvSpPr>
            <p:cNvPr id="8198" name="矩形 121"/>
            <p:cNvSpPr>
              <a:spLocks noChangeArrowheads="1"/>
            </p:cNvSpPr>
            <p:nvPr/>
          </p:nvSpPr>
          <p:spPr bwMode="auto">
            <a:xfrm>
              <a:off x="2778404" y="1990581"/>
              <a:ext cx="720080" cy="67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>
            <a:xfrm>
              <a:off x="2741242" y="2538006"/>
              <a:ext cx="432199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0" name="矩形 123"/>
            <p:cNvSpPr>
              <a:spLocks noChangeArrowheads="1"/>
            </p:cNvSpPr>
            <p:nvPr/>
          </p:nvSpPr>
          <p:spPr bwMode="auto">
            <a:xfrm>
              <a:off x="2786746" y="2494637"/>
              <a:ext cx="397868" cy="67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8201" name="Object 5"/>
          <p:cNvGraphicFramePr/>
          <p:nvPr/>
        </p:nvGraphicFramePr>
        <p:xfrm>
          <a:off x="5195888" y="3175397"/>
          <a:ext cx="1439466" cy="760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10" imgW="558800" imgH="393700" progId="Equation.DSMT4">
                  <p:embed/>
                </p:oleObj>
              </mc:Choice>
              <mc:Fallback>
                <p:oleObj r:id="rId10" imgW="558800" imgH="3937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3175397"/>
                        <a:ext cx="1439466" cy="760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57"/>
          <p:cNvGrpSpPr/>
          <p:nvPr/>
        </p:nvGrpSpPr>
        <p:grpSpPr bwMode="auto">
          <a:xfrm>
            <a:off x="6444853" y="1871662"/>
            <a:ext cx="757238" cy="886054"/>
            <a:chOff x="2741242" y="1990581"/>
            <a:chExt cx="757242" cy="1180839"/>
          </a:xfrm>
        </p:grpSpPr>
        <p:sp>
          <p:nvSpPr>
            <p:cNvPr id="8203" name="矩形 58"/>
            <p:cNvSpPr>
              <a:spLocks noChangeArrowheads="1"/>
            </p:cNvSpPr>
            <p:nvPr/>
          </p:nvSpPr>
          <p:spPr bwMode="auto">
            <a:xfrm>
              <a:off x="2778404" y="1990581"/>
              <a:ext cx="720080" cy="676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>
              <a:off x="2741242" y="2538007"/>
              <a:ext cx="432199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5" name="矩形 60"/>
            <p:cNvSpPr>
              <a:spLocks noChangeArrowheads="1"/>
            </p:cNvSpPr>
            <p:nvPr/>
          </p:nvSpPr>
          <p:spPr bwMode="auto">
            <a:xfrm>
              <a:off x="2786746" y="2494637"/>
              <a:ext cx="397868" cy="676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61"/>
          <p:cNvGrpSpPr/>
          <p:nvPr/>
        </p:nvGrpSpPr>
        <p:grpSpPr bwMode="auto">
          <a:xfrm>
            <a:off x="3380185" y="3224213"/>
            <a:ext cx="778669" cy="910107"/>
            <a:chOff x="2652533" y="1990580"/>
            <a:chExt cx="808789" cy="1140375"/>
          </a:xfrm>
        </p:grpSpPr>
        <p:sp>
          <p:nvSpPr>
            <p:cNvPr id="8207" name="矩形 62"/>
            <p:cNvSpPr>
              <a:spLocks noChangeArrowheads="1"/>
            </p:cNvSpPr>
            <p:nvPr/>
          </p:nvSpPr>
          <p:spPr bwMode="auto">
            <a:xfrm>
              <a:off x="2741242" y="1990580"/>
              <a:ext cx="720080" cy="636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>
              <a:off x="2741574" y="2538096"/>
              <a:ext cx="431601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9" name="矩形 64"/>
            <p:cNvSpPr>
              <a:spLocks noChangeArrowheads="1"/>
            </p:cNvSpPr>
            <p:nvPr/>
          </p:nvSpPr>
          <p:spPr bwMode="auto">
            <a:xfrm>
              <a:off x="2652533" y="2494636"/>
              <a:ext cx="634702" cy="636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65"/>
          <p:cNvGrpSpPr/>
          <p:nvPr/>
        </p:nvGrpSpPr>
        <p:grpSpPr bwMode="auto">
          <a:xfrm>
            <a:off x="6636545" y="3158730"/>
            <a:ext cx="621437" cy="886054"/>
            <a:chOff x="2741242" y="1990581"/>
            <a:chExt cx="593902" cy="1180840"/>
          </a:xfrm>
        </p:grpSpPr>
        <p:sp>
          <p:nvSpPr>
            <p:cNvPr id="8211" name="矩形 66"/>
            <p:cNvSpPr>
              <a:spLocks noChangeArrowheads="1"/>
            </p:cNvSpPr>
            <p:nvPr/>
          </p:nvSpPr>
          <p:spPr bwMode="auto">
            <a:xfrm>
              <a:off x="2820733" y="1990581"/>
              <a:ext cx="417184" cy="67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2741242" y="2538006"/>
              <a:ext cx="432391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3" name="矩形 68"/>
            <p:cNvSpPr>
              <a:spLocks noChangeArrowheads="1"/>
            </p:cNvSpPr>
            <p:nvPr/>
          </p:nvSpPr>
          <p:spPr bwMode="auto">
            <a:xfrm>
              <a:off x="2751154" y="2494637"/>
              <a:ext cx="583990" cy="67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7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</a:t>
              </a:r>
              <a:endParaRPr lang="zh-CN" altLang="zh-CN" sz="27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214" name="圆角矩形 15"/>
          <p:cNvSpPr>
            <a:spLocks noChangeArrowheads="1"/>
          </p:cNvSpPr>
          <p:nvPr/>
        </p:nvSpPr>
        <p:spPr bwMode="auto">
          <a:xfrm>
            <a:off x="259557" y="713185"/>
            <a:ext cx="2046685" cy="347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"/>
          <p:cNvSpPr>
            <a:spLocks noChangeArrowheads="1"/>
          </p:cNvSpPr>
          <p:nvPr/>
        </p:nvSpPr>
        <p:spPr bwMode="auto">
          <a:xfrm>
            <a:off x="1382316" y="1166813"/>
            <a:ext cx="699135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说一说整数加减混合运算的顺序是怎样的。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79923" y="2121694"/>
            <a:ext cx="7160419" cy="145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整数加减混合运算</a:t>
            </a:r>
            <a:r>
              <a:rPr lang="en-US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有括号的先算括号里面的</a:t>
            </a:r>
            <a:r>
              <a:rPr lang="en-US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没有括号的按照运算顺序进行计算。</a:t>
            </a:r>
            <a:endParaRPr lang="zh-CN" altLang="en-US" sz="3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圆角矩形 15"/>
          <p:cNvSpPr>
            <a:spLocks noChangeArrowheads="1"/>
          </p:cNvSpPr>
          <p:nvPr/>
        </p:nvSpPr>
        <p:spPr bwMode="auto">
          <a:xfrm>
            <a:off x="209550" y="716756"/>
            <a:ext cx="1807369" cy="3298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829597" y="1283110"/>
            <a:ext cx="365023" cy="2765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327547" y="1216819"/>
            <a:ext cx="69246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淘气和笑笑分别调查了本班男、女生星期日的活动安排。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183481" y="1846660"/>
            <a:ext cx="32194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男生星期日活动安排表</a:t>
            </a:r>
          </a:p>
        </p:txBody>
      </p:sp>
      <p:sp>
        <p:nvSpPr>
          <p:cNvPr id="10245" name="矩形 5"/>
          <p:cNvSpPr>
            <a:spLocks noChangeArrowheads="1"/>
          </p:cNvSpPr>
          <p:nvPr/>
        </p:nvSpPr>
        <p:spPr bwMode="auto">
          <a:xfrm>
            <a:off x="5130404" y="1846660"/>
            <a:ext cx="28313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女生星期日活动安排表</a:t>
            </a:r>
          </a:p>
        </p:txBody>
      </p:sp>
      <p:pic>
        <p:nvPicPr>
          <p:cNvPr id="4102" name="Picture 6" descr="C:\Users\Administrator\Desktop\《星期日的安排》资源包\【素材】星期日的安排（北师大）\【素材】星期日的安排（北师大）课本情境图1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278" y="2481263"/>
            <a:ext cx="38909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C:\Users\Administrator\Desktop\《星期日的安排》资源包\【素材】星期日的安排（北师大）\【素材】星期日的安排（北师大）课本情境图1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9860" y="2488407"/>
            <a:ext cx="4148138" cy="160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图片 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75210" y="142875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805488" y="189310"/>
            <a:ext cx="2699147" cy="25360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0250" name="图片 2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98007" y="2303860"/>
            <a:ext cx="721519" cy="944165"/>
          </a:xfrm>
          <a:prstGeom prst="rect">
            <a:avLst/>
          </a:prstGeom>
          <a:solidFill>
            <a:srgbClr val="F494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035969" y="2303860"/>
            <a:ext cx="1079897" cy="9441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300162" y="2303860"/>
            <a:ext cx="720329" cy="9441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300162" y="2315766"/>
            <a:ext cx="2520554" cy="9441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1300163" y="2303860"/>
          <a:ext cx="2519363" cy="945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9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9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5356"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/>
                    </a:p>
                  </a:txBody>
                  <a:tcPr marL="91417" marR="91417" marT="34303" marB="34303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83469" y="1825228"/>
            <a:ext cx="98464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户外活动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91917" y="1838325"/>
            <a:ext cx="97274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去少年宫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953941" y="1846660"/>
            <a:ext cx="962025" cy="30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留在家中</a:t>
            </a:r>
          </a:p>
        </p:txBody>
      </p:sp>
      <p:graphicFrame>
        <p:nvGraphicFramePr>
          <p:cNvPr id="21" name="Object 45"/>
          <p:cNvGraphicFramePr/>
          <p:nvPr/>
        </p:nvGraphicFramePr>
        <p:xfrm>
          <a:off x="2010966" y="3357563"/>
          <a:ext cx="1132284" cy="52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r:id="rId4" imgW="660400" imgH="406400" progId="Equation.3">
                  <p:embed/>
                </p:oleObj>
              </mc:Choice>
              <mc:Fallback>
                <p:oleObj r:id="rId4" imgW="660400" imgH="406400" progId="Equation.3">
                  <p:embed/>
                  <p:pic>
                    <p:nvPicPr>
                      <p:cNvPr id="0" name="Object 4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966" y="3357563"/>
                        <a:ext cx="1132284" cy="522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69"/>
          <p:cNvGrpSpPr/>
          <p:nvPr/>
        </p:nvGrpSpPr>
        <p:grpSpPr bwMode="auto">
          <a:xfrm>
            <a:off x="4805362" y="2282429"/>
            <a:ext cx="3024188" cy="122634"/>
            <a:chOff x="4860368" y="4643611"/>
            <a:chExt cx="3024000" cy="164191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4860368" y="4796644"/>
              <a:ext cx="3024000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869892" y="4664334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5283014" y="4664334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723518" y="4645205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146163" y="4645205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578334" y="4662740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7009313" y="4662740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442674" y="4643611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7865319" y="4643611"/>
              <a:ext cx="0" cy="14346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左大括号 31"/>
          <p:cNvSpPr/>
          <p:nvPr/>
        </p:nvSpPr>
        <p:spPr>
          <a:xfrm rot="16200000" flipV="1">
            <a:off x="5168503" y="2107407"/>
            <a:ext cx="134541" cy="863203"/>
          </a:xfrm>
          <a:prstGeom prst="leftBrace">
            <a:avLst>
              <a:gd name="adj1" fmla="val 25197"/>
              <a:gd name="adj2" fmla="val 50000"/>
            </a:avLst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graphicFrame>
        <p:nvGraphicFramePr>
          <p:cNvPr id="33" name="Object 46"/>
          <p:cNvGraphicFramePr/>
          <p:nvPr/>
        </p:nvGraphicFramePr>
        <p:xfrm>
          <a:off x="5161360" y="2619375"/>
          <a:ext cx="195263" cy="37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r:id="rId6" imgW="152400" imgH="393065" progId="Equation.3">
                  <p:embed/>
                </p:oleObj>
              </mc:Choice>
              <mc:Fallback>
                <p:oleObj r:id="rId6" imgW="152400" imgH="393065" progId="Equation.3">
                  <p:embed/>
                  <p:pic>
                    <p:nvPicPr>
                      <p:cNvPr id="0" name="Object 4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360" y="2619375"/>
                        <a:ext cx="195263" cy="378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左大括号 33"/>
          <p:cNvSpPr/>
          <p:nvPr/>
        </p:nvSpPr>
        <p:spPr>
          <a:xfrm rot="16200000" flipV="1">
            <a:off x="6253759" y="1881784"/>
            <a:ext cx="134540" cy="1297781"/>
          </a:xfrm>
          <a:prstGeom prst="leftBrace">
            <a:avLst>
              <a:gd name="adj1" fmla="val 25197"/>
              <a:gd name="adj2" fmla="val 50000"/>
            </a:avLst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graphicFrame>
        <p:nvGraphicFramePr>
          <p:cNvPr id="35" name="Object 47"/>
          <p:cNvGraphicFramePr/>
          <p:nvPr/>
        </p:nvGraphicFramePr>
        <p:xfrm>
          <a:off x="6243638" y="2619375"/>
          <a:ext cx="279797" cy="37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r:id="rId8" imgW="127000" imgH="227965" progId="Equation.3">
                  <p:embed/>
                </p:oleObj>
              </mc:Choice>
              <mc:Fallback>
                <p:oleObj r:id="rId8" imgW="127000" imgH="227965" progId="Equation.3">
                  <p:embed/>
                  <p:pic>
                    <p:nvPicPr>
                      <p:cNvPr id="0" name="Object 4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2619375"/>
                        <a:ext cx="279797" cy="378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左大括号 35"/>
          <p:cNvSpPr/>
          <p:nvPr/>
        </p:nvSpPr>
        <p:spPr>
          <a:xfrm rot="16200000" flipV="1">
            <a:off x="7334250" y="2107406"/>
            <a:ext cx="134541" cy="863204"/>
          </a:xfrm>
          <a:prstGeom prst="leftBrace">
            <a:avLst>
              <a:gd name="adj1" fmla="val 25197"/>
              <a:gd name="adj2" fmla="val 50000"/>
            </a:avLst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136607" y="2612232"/>
            <a:ext cx="50244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41" name="左大括号 40"/>
          <p:cNvSpPr/>
          <p:nvPr/>
        </p:nvSpPr>
        <p:spPr>
          <a:xfrm rot="5400000">
            <a:off x="6248401" y="673894"/>
            <a:ext cx="135731" cy="3024188"/>
          </a:xfrm>
          <a:prstGeom prst="leftBrace">
            <a:avLst>
              <a:gd name="adj1" fmla="val 25197"/>
              <a:gd name="adj2" fmla="val 50000"/>
            </a:avLst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65007" y="1856185"/>
            <a:ext cx="12370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男生人数</a:t>
            </a:r>
          </a:p>
        </p:txBody>
      </p:sp>
      <p:graphicFrame>
        <p:nvGraphicFramePr>
          <p:cNvPr id="43" name="Object 48"/>
          <p:cNvGraphicFramePr/>
          <p:nvPr/>
        </p:nvGraphicFramePr>
        <p:xfrm>
          <a:off x="5670947" y="3139679"/>
          <a:ext cx="119419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r:id="rId10" imgW="698500" imgH="393700" progId="Equation.3">
                  <p:embed/>
                </p:oleObj>
              </mc:Choice>
              <mc:Fallback>
                <p:oleObj r:id="rId10" imgW="698500" imgH="393700" progId="Equation.3">
                  <p:embed/>
                  <p:pic>
                    <p:nvPicPr>
                      <p:cNvPr id="0" name="Object 4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947" y="3139679"/>
                        <a:ext cx="119419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9"/>
          <p:cNvGraphicFramePr/>
          <p:nvPr/>
        </p:nvGraphicFramePr>
        <p:xfrm>
          <a:off x="1739503" y="3825479"/>
          <a:ext cx="1022747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r:id="rId12" imgW="558800" imgH="393700" progId="Equation.3">
                  <p:embed/>
                </p:oleObj>
              </mc:Choice>
              <mc:Fallback>
                <p:oleObj r:id="rId12" imgW="558800" imgH="393700" progId="Equation.3">
                  <p:embed/>
                  <p:pic>
                    <p:nvPicPr>
                      <p:cNvPr id="0" name="Object 4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503" y="3825479"/>
                        <a:ext cx="1022747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0"/>
          <p:cNvGraphicFramePr/>
          <p:nvPr/>
        </p:nvGraphicFramePr>
        <p:xfrm>
          <a:off x="1776413" y="4331494"/>
          <a:ext cx="507206" cy="51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r:id="rId14" imgW="292100" imgH="393700" progId="Equation.3">
                  <p:embed/>
                </p:oleObj>
              </mc:Choice>
              <mc:Fallback>
                <p:oleObj r:id="rId14" imgW="292100" imgH="393700" progId="Equation.3">
                  <p:embed/>
                  <p:pic>
                    <p:nvPicPr>
                      <p:cNvPr id="0" name="Object 50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4331494"/>
                        <a:ext cx="507206" cy="513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51"/>
          <p:cNvGraphicFramePr/>
          <p:nvPr/>
        </p:nvGraphicFramePr>
        <p:xfrm>
          <a:off x="5501879" y="3701654"/>
          <a:ext cx="859631" cy="539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r:id="rId16" imgW="469900" imgH="393700" progId="Equation.3">
                  <p:embed/>
                </p:oleObj>
              </mc:Choice>
              <mc:Fallback>
                <p:oleObj r:id="rId16" imgW="469900" imgH="393700" progId="Equation.3">
                  <p:embed/>
                  <p:pic>
                    <p:nvPicPr>
                      <p:cNvPr id="0" name="Object 51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879" y="3701654"/>
                        <a:ext cx="859631" cy="539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2"/>
          <p:cNvGraphicFramePr/>
          <p:nvPr/>
        </p:nvGraphicFramePr>
        <p:xfrm>
          <a:off x="5480448" y="4163616"/>
          <a:ext cx="506015" cy="513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r:id="rId18" imgW="292100" imgH="393700" progId="Equation.3">
                  <p:embed/>
                </p:oleObj>
              </mc:Choice>
              <mc:Fallback>
                <p:oleObj r:id="rId18" imgW="292100" imgH="393700" progId="Equation.3">
                  <p:embed/>
                  <p:pic>
                    <p:nvPicPr>
                      <p:cNvPr id="0" name="Object 5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448" y="4163616"/>
                        <a:ext cx="506015" cy="513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59669" y="1050132"/>
            <a:ext cx="6871097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留在家中的男生人数占男生总数的几分之几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zh-CN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9" name="图片 64" descr="5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532210" y="1060848"/>
            <a:ext cx="703659" cy="41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7" grpId="0"/>
      <p:bldP spid="18" grpId="0"/>
      <p:bldP spid="19" grpId="0"/>
      <p:bldP spid="32" grpId="0" animBg="1"/>
      <p:bldP spid="34" grpId="0" animBg="1"/>
      <p:bldP spid="36" grpId="0" animBg="1"/>
      <p:bldP spid="40" grpId="0"/>
      <p:bldP spid="41" grpId="0" animBg="1"/>
      <p:bldP spid="4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 bwMode="auto">
          <a:xfrm>
            <a:off x="807474" y="1205681"/>
            <a:ext cx="387146" cy="32077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2290" name="矩形 2"/>
          <p:cNvSpPr>
            <a:spLocks noChangeArrowheads="1"/>
          </p:cNvSpPr>
          <p:nvPr/>
        </p:nvSpPr>
        <p:spPr bwMode="auto">
          <a:xfrm>
            <a:off x="1184672" y="1116806"/>
            <a:ext cx="73663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算一算，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留在家中的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占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生总数的几分之几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8423" y="1935956"/>
            <a:ext cx="2377678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61123" y="1969294"/>
            <a:ext cx="2336006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74532" y="2157412"/>
            <a:ext cx="3108722" cy="182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图片 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75210" y="142875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805488" y="189310"/>
            <a:ext cx="2699147" cy="25360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2296" name="图片 2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22"/>
          <p:cNvSpPr>
            <a:spLocks noChangeArrowheads="1"/>
          </p:cNvSpPr>
          <p:nvPr/>
        </p:nvSpPr>
        <p:spPr bwMode="auto">
          <a:xfrm>
            <a:off x="939404" y="885826"/>
            <a:ext cx="77057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淘气和笑笑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                  时用了不同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，你能看懂</a:t>
            </a:r>
            <a:r>
              <a:rPr lang="zh-CN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吗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4" name="图片 64" descr="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0513" y="958454"/>
            <a:ext cx="746522" cy="43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5" name="Object 2"/>
          <p:cNvGraphicFramePr/>
          <p:nvPr/>
        </p:nvGraphicFramePr>
        <p:xfrm>
          <a:off x="3003948" y="901304"/>
          <a:ext cx="1121569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5" imgW="609600" imgH="393700" progId="Equation.DSMT4">
                  <p:embed/>
                </p:oleObj>
              </mc:Choice>
              <mc:Fallback>
                <p:oleObj r:id="rId5" imgW="609600" imgH="3937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948" y="901304"/>
                        <a:ext cx="1121569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0075" y="1689498"/>
            <a:ext cx="2552700" cy="254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C:\Users\Administrator\Desktop\PX$_Y)H9{X4%9X[C~M$P00G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55156" y="1784747"/>
            <a:ext cx="2534841" cy="248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C:\Users\Administrator\Desktop\《星期日的安排》资源包\【素材】星期日的安排（北师大）\【素材】星期日的安排（北师大）课本图4-2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31669" y="1908572"/>
            <a:ext cx="2853929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9"/>
          <p:cNvSpPr>
            <a:spLocks noChangeArrowheads="1"/>
          </p:cNvSpPr>
          <p:nvPr/>
        </p:nvSpPr>
        <p:spPr bwMode="auto">
          <a:xfrm>
            <a:off x="0" y="-34416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endParaRPr lang="zh-CN" altLang="en-US"/>
          </a:p>
        </p:txBody>
      </p:sp>
      <p:graphicFrame>
        <p:nvGraphicFramePr>
          <p:cNvPr id="14338" name="Object 2"/>
          <p:cNvGraphicFramePr/>
          <p:nvPr/>
        </p:nvGraphicFramePr>
        <p:xfrm>
          <a:off x="938213" y="1782366"/>
          <a:ext cx="169426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r:id="rId4" imgW="685800" imgH="393700" progId="Equation.DSMT4">
                  <p:embed/>
                </p:oleObj>
              </mc:Choice>
              <mc:Fallback>
                <p:oleObj r:id="rId4" imgW="685800" imgH="3937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1782366"/>
                        <a:ext cx="169426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/>
          <p:nvPr/>
        </p:nvGraphicFramePr>
        <p:xfrm>
          <a:off x="6273403" y="1787129"/>
          <a:ext cx="2022872" cy="783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r:id="rId6" imgW="761365" imgH="393700" progId="Equation.DSMT4">
                  <p:embed/>
                </p:oleObj>
              </mc:Choice>
              <mc:Fallback>
                <p:oleObj r:id="rId6" imgW="761365" imgH="3937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403" y="1787129"/>
                        <a:ext cx="2022872" cy="783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/>
          <p:nvPr/>
        </p:nvGraphicFramePr>
        <p:xfrm>
          <a:off x="3644504" y="1787129"/>
          <a:ext cx="1787128" cy="715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r:id="rId8" imgW="735965" imgH="393700" progId="Equation.DSMT4">
                  <p:embed/>
                </p:oleObj>
              </mc:Choice>
              <mc:Fallback>
                <p:oleObj r:id="rId8" imgW="735965" imgH="3937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504" y="1787129"/>
                        <a:ext cx="1787128" cy="715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0082" y="2906317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38213" y="2744392"/>
            <a:ext cx="6477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1010841" y="3088481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38213" y="3053954"/>
            <a:ext cx="6477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370410" y="2918223"/>
            <a:ext cx="3693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58541" y="2744392"/>
            <a:ext cx="63460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1744267" y="3088481"/>
            <a:ext cx="43100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58542" y="3053954"/>
            <a:ext cx="7072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122885" y="2918223"/>
            <a:ext cx="38856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22935" y="2744392"/>
            <a:ext cx="72032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2594372" y="3088481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22935" y="3053954"/>
            <a:ext cx="7917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50082" y="3676650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010842" y="3555206"/>
            <a:ext cx="79176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H="1">
            <a:off x="1082278" y="3858816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010842" y="3824288"/>
            <a:ext cx="7917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050757" y="2920604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6411516" y="2758679"/>
            <a:ext cx="4310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411516" y="3068241"/>
            <a:ext cx="4310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431882" y="2758679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直接连接符 87"/>
          <p:cNvCxnSpPr/>
          <p:nvPr/>
        </p:nvCxnSpPr>
        <p:spPr>
          <a:xfrm flipH="1">
            <a:off x="7431882" y="3102769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7431882" y="3068241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>
            <a:spLocks noChangeArrowheads="1"/>
          </p:cNvSpPr>
          <p:nvPr/>
        </p:nvSpPr>
        <p:spPr bwMode="auto">
          <a:xfrm>
            <a:off x="6842523" y="2932510"/>
            <a:ext cx="2166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8283178" y="2758679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2" name="直接连接符 91"/>
          <p:cNvCxnSpPr/>
          <p:nvPr/>
        </p:nvCxnSpPr>
        <p:spPr>
          <a:xfrm flipH="1">
            <a:off x="8283178" y="3102769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8283178" y="3083719"/>
            <a:ext cx="432197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050757" y="3692129"/>
            <a:ext cx="43219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3386138" y="2920604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3674269" y="2758679"/>
            <a:ext cx="64889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2" name="直接连接符 101"/>
          <p:cNvCxnSpPr/>
          <p:nvPr/>
        </p:nvCxnSpPr>
        <p:spPr>
          <a:xfrm flipH="1">
            <a:off x="3746897" y="3102769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674269" y="3068241"/>
            <a:ext cx="64889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103"/>
          <p:cNvSpPr>
            <a:spLocks noChangeArrowheads="1"/>
          </p:cNvSpPr>
          <p:nvPr/>
        </p:nvSpPr>
        <p:spPr bwMode="auto">
          <a:xfrm>
            <a:off x="4899423" y="2952750"/>
            <a:ext cx="3693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4454129" y="2758679"/>
            <a:ext cx="63460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6" name="直接连接符 105"/>
          <p:cNvCxnSpPr/>
          <p:nvPr/>
        </p:nvCxnSpPr>
        <p:spPr>
          <a:xfrm flipH="1">
            <a:off x="4551760" y="3102769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4467225" y="3068241"/>
            <a:ext cx="70604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107"/>
          <p:cNvSpPr>
            <a:spLocks noChangeArrowheads="1"/>
          </p:cNvSpPr>
          <p:nvPr/>
        </p:nvSpPr>
        <p:spPr bwMode="auto">
          <a:xfrm>
            <a:off x="4118373" y="2952750"/>
            <a:ext cx="38856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5317331" y="2758679"/>
            <a:ext cx="72032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0" name="直接连接符 109"/>
          <p:cNvCxnSpPr/>
          <p:nvPr/>
        </p:nvCxnSpPr>
        <p:spPr>
          <a:xfrm flipH="1">
            <a:off x="5403057" y="3102769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5330429" y="3068241"/>
            <a:ext cx="79295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3386138" y="3692129"/>
            <a:ext cx="43219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3674269" y="3514726"/>
            <a:ext cx="72032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6" name="直接连接符 115"/>
          <p:cNvCxnSpPr/>
          <p:nvPr/>
        </p:nvCxnSpPr>
        <p:spPr>
          <a:xfrm flipH="1">
            <a:off x="3759994" y="3858816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3688556" y="3824288"/>
            <a:ext cx="79176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>
            <a:spLocks noChangeArrowheads="1"/>
          </p:cNvSpPr>
          <p:nvPr/>
        </p:nvSpPr>
        <p:spPr bwMode="auto">
          <a:xfrm>
            <a:off x="7850982" y="2920604"/>
            <a:ext cx="2166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431882" y="3514726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0" name="直接连接符 119"/>
          <p:cNvCxnSpPr/>
          <p:nvPr/>
        </p:nvCxnSpPr>
        <p:spPr>
          <a:xfrm flipH="1">
            <a:off x="7431882" y="3858816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431882" y="3824288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矩形 121"/>
          <p:cNvSpPr>
            <a:spLocks noChangeArrowheads="1"/>
          </p:cNvSpPr>
          <p:nvPr/>
        </p:nvSpPr>
        <p:spPr bwMode="auto">
          <a:xfrm>
            <a:off x="6842523" y="3689747"/>
            <a:ext cx="2166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6050757" y="4393407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6482953" y="4217194"/>
            <a:ext cx="4321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5" name="直接连接符 124"/>
          <p:cNvCxnSpPr/>
          <p:nvPr/>
        </p:nvCxnSpPr>
        <p:spPr>
          <a:xfrm flipH="1">
            <a:off x="6482953" y="4561285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411516" y="4526757"/>
            <a:ext cx="6477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6411516" y="3509963"/>
            <a:ext cx="43100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8" name="直接连接符 127"/>
          <p:cNvCxnSpPr/>
          <p:nvPr/>
        </p:nvCxnSpPr>
        <p:spPr>
          <a:xfrm flipH="1">
            <a:off x="6411516" y="3854054"/>
            <a:ext cx="43100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6411516" y="3819525"/>
            <a:ext cx="43100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0" name="直接连接符 129"/>
          <p:cNvCxnSpPr/>
          <p:nvPr/>
        </p:nvCxnSpPr>
        <p:spPr>
          <a:xfrm flipH="1">
            <a:off x="6411516" y="3102769"/>
            <a:ext cx="43100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7" name="圆角矩形 15"/>
          <p:cNvSpPr>
            <a:spLocks noChangeArrowheads="1"/>
          </p:cNvSpPr>
          <p:nvPr/>
        </p:nvSpPr>
        <p:spPr bwMode="auto">
          <a:xfrm>
            <a:off x="316707" y="772716"/>
            <a:ext cx="1807369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398" name="TextBox 66"/>
          <p:cNvSpPr txBox="1">
            <a:spLocks noChangeArrowheads="1"/>
          </p:cNvSpPr>
          <p:nvPr/>
        </p:nvSpPr>
        <p:spPr bwMode="auto">
          <a:xfrm>
            <a:off x="1017985" y="1294210"/>
            <a:ext cx="127515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、计算</a:t>
            </a:r>
          </a:p>
        </p:txBody>
      </p:sp>
    </p:spTree>
    <p:custDataLst>
      <p:tags r:id="rId2"/>
    </p:custData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2" grpId="0"/>
      <p:bldP spid="33" grpId="0"/>
      <p:bldP spid="34" grpId="0"/>
      <p:bldP spid="36" grpId="0"/>
      <p:bldP spid="82" grpId="0"/>
      <p:bldP spid="83" grpId="0"/>
      <p:bldP spid="85" grpId="0"/>
      <p:bldP spid="87" grpId="0"/>
      <p:bldP spid="89" grpId="0"/>
      <p:bldP spid="90" grpId="0"/>
      <p:bldP spid="91" grpId="0"/>
      <p:bldP spid="93" grpId="0"/>
      <p:bldP spid="94" grpId="0"/>
      <p:bldP spid="100" grpId="0"/>
      <p:bldP spid="101" grpId="0"/>
      <p:bldP spid="103" grpId="0"/>
      <p:bldP spid="104" grpId="0"/>
      <p:bldP spid="105" grpId="0"/>
      <p:bldP spid="107" grpId="0"/>
      <p:bldP spid="108" grpId="0"/>
      <p:bldP spid="109" grpId="0"/>
      <p:bldP spid="111" grpId="0"/>
      <p:bldP spid="112" grpId="0"/>
      <p:bldP spid="115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126" grpId="0"/>
      <p:bldP spid="127" grpId="0"/>
      <p:bldP spid="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5"/>
          <p:cNvSpPr>
            <a:spLocks noChangeArrowheads="1"/>
          </p:cNvSpPr>
          <p:nvPr/>
        </p:nvSpPr>
        <p:spPr bwMode="auto">
          <a:xfrm>
            <a:off x="428625" y="750094"/>
            <a:ext cx="8001000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一根铁丝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第一次剪去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这根铁丝的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,</a:t>
            </a:r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第二次剪去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这根铁丝的 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,</a:t>
            </a:r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还剩下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这根铁丝的</a:t>
            </a:r>
            <a:r>
              <a:rPr lang="zh-CN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几分之几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zh-CN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5362" name="Object 2"/>
          <p:cNvGraphicFramePr/>
          <p:nvPr/>
        </p:nvGraphicFramePr>
        <p:xfrm>
          <a:off x="5867400" y="751285"/>
          <a:ext cx="390525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r:id="rId4" imgW="152400" imgH="393065" progId="Equation.DSMT4">
                  <p:embed/>
                </p:oleObj>
              </mc:Choice>
              <mc:Fallback>
                <p:oleObj r:id="rId4" imgW="152400" imgH="393065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751285"/>
                        <a:ext cx="390525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/>
          <p:nvPr/>
        </p:nvGraphicFramePr>
        <p:xfrm>
          <a:off x="2174081" y="1309688"/>
          <a:ext cx="357188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r:id="rId6" imgW="139700" imgH="393700" progId="Equation.DSMT4">
                  <p:embed/>
                </p:oleObj>
              </mc:Choice>
              <mc:Fallback>
                <p:oleObj r:id="rId6" imgW="139700" imgH="3937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081" y="1309688"/>
                        <a:ext cx="357188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08610" y="2425304"/>
            <a:ext cx="6357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614612" y="2441972"/>
            <a:ext cx="4714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118248" y="2247900"/>
            <a:ext cx="6488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 flipH="1">
            <a:off x="3118247" y="2591991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118248" y="2557463"/>
            <a:ext cx="6488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3479006" y="2421731"/>
            <a:ext cx="4714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51673" y="2247900"/>
            <a:ext cx="63460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3937397" y="2591991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924300" y="2557463"/>
            <a:ext cx="7060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414838" y="2395538"/>
            <a:ext cx="4321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5062538" y="2393156"/>
            <a:ext cx="2166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774407" y="2425304"/>
            <a:ext cx="4321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940028" y="2419350"/>
            <a:ext cx="432197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449491" y="2247900"/>
            <a:ext cx="63460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5534026" y="2591991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520929" y="2557463"/>
            <a:ext cx="7072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228160" y="2247900"/>
            <a:ext cx="63460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6313885" y="2591991"/>
            <a:ext cx="43219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299598" y="2557463"/>
            <a:ext cx="7072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26381" y="3174206"/>
            <a:ext cx="4591050" cy="734869"/>
            <a:chOff x="3205" y="6665"/>
            <a:chExt cx="9640" cy="1542"/>
          </a:xfrm>
        </p:grpSpPr>
        <p:sp>
          <p:nvSpPr>
            <p:cNvPr id="15384" name="TextBox 27"/>
            <p:cNvSpPr txBox="1">
              <a:spLocks noChangeArrowheads="1"/>
            </p:cNvSpPr>
            <p:nvPr/>
          </p:nvSpPr>
          <p:spPr bwMode="auto">
            <a:xfrm>
              <a:off x="3205" y="6852"/>
              <a:ext cx="964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答：还剩下这根铁丝的</a:t>
              </a: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—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  <p:grpSp>
          <p:nvGrpSpPr>
            <p:cNvPr id="15385" name="组合 1"/>
            <p:cNvGrpSpPr/>
            <p:nvPr/>
          </p:nvGrpSpPr>
          <p:grpSpPr bwMode="auto">
            <a:xfrm>
              <a:off x="9819" y="6665"/>
              <a:ext cx="670" cy="1542"/>
              <a:chOff x="9819" y="6665"/>
              <a:chExt cx="670" cy="1542"/>
            </a:xfrm>
          </p:grpSpPr>
          <p:sp>
            <p:nvSpPr>
              <p:cNvPr id="15386" name="TextBox 28"/>
              <p:cNvSpPr txBox="1">
                <a:spLocks noChangeArrowheads="1"/>
              </p:cNvSpPr>
              <p:nvPr/>
            </p:nvSpPr>
            <p:spPr bwMode="auto">
              <a:xfrm>
                <a:off x="9819" y="6665"/>
                <a:ext cx="465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387" name="TextBox 29"/>
              <p:cNvSpPr txBox="1">
                <a:spLocks noChangeArrowheads="1"/>
              </p:cNvSpPr>
              <p:nvPr/>
            </p:nvSpPr>
            <p:spPr bwMode="auto">
              <a:xfrm>
                <a:off x="9819" y="7432"/>
                <a:ext cx="670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04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04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77659_1"/>
  <p:tag name="KSO_WM_TEMPLATE_CATEGORY" val="custom"/>
  <p:tag name="KSO_WM_TEMPLATE_INDEX" val="20180452"/>
  <p:tag name="KSO_WM_TEMPLATE_SUBCATEGORY" val="0"/>
  <p:tag name="KSO_WM_TEMPLATE_THUMBS_INDEX" val="1、4、5、6、12、13、19、22、28、32"/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 主题​​">
      <a:dk1>
        <a:srgbClr val="000000"/>
      </a:dk1>
      <a:lt1>
        <a:srgbClr val="FFFFFF"/>
      </a:lt1>
      <a:dk2>
        <a:srgbClr val="E2738A"/>
      </a:dk2>
      <a:lt2>
        <a:srgbClr val="E7E6E6"/>
      </a:lt2>
      <a:accent1>
        <a:srgbClr val="5B9BD5"/>
      </a:accent1>
      <a:accent2>
        <a:srgbClr val="E2738A"/>
      </a:accent2>
      <a:accent3>
        <a:srgbClr val="FFFFFF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全屏显示(16:9)</PresentationFormat>
  <Paragraphs>130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Calibri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2023-01-16T22:16:52Z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5972B5D6FFF74168A907FF24A9B7E20C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