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275" r:id="rId3"/>
    <p:sldId id="261" r:id="rId4"/>
    <p:sldId id="259" r:id="rId5"/>
    <p:sldId id="274" r:id="rId6"/>
    <p:sldId id="262" r:id="rId7"/>
    <p:sldId id="264" r:id="rId8"/>
    <p:sldId id="265" r:id="rId9"/>
    <p:sldId id="278" r:id="rId10"/>
    <p:sldId id="280" r:id="rId11"/>
    <p:sldId id="266" r:id="rId12"/>
    <p:sldId id="281" r:id="rId13"/>
    <p:sldId id="282" r:id="rId14"/>
    <p:sldId id="267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B32B4-B3F0-47D5-8570-9669201023A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9BF9D-6F14-4C06-B681-B81377299A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9BF9D-6F14-4C06-B681-B81377299AB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3DCC81-4DBB-400C-ABF7-4C0D3667D7E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2ADE07-F6A2-4863-BC44-E93E74C0DC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2113A-F45B-4461-933E-AEDCD277D85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2656-D9C9-4F3C-B3A2-E7A0003C78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>
              <a:defRPr/>
            </a:pPr>
            <a:fld id="{D2027E91-D608-49F1-8E50-81F048A249C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B826BE50-6DC5-4AAA-8CE4-8E9B3F2F6D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606BBB-EC35-4289-BF59-BE8DE568FDD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66AC6-15F9-41D7-8C7E-D6CE9DBC42E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627534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684684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684684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684684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68A26-E612-418B-9939-C5D09A1E858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798984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4F52D5-8F63-46E5-B66E-6326435F5F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9D20ACC2-1B3E-4F29-AAA6-F422E1093B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675C12F-9C8F-49FD-BF76-53196E5458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97C769-A9AB-48DE-8FB2-103C83D609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EEE4A-B4BB-40DE-850E-4A02A37FD5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EB677F-A4DA-422C-BA0F-0548CDF041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EC972-5F78-43D8-9630-7B5BBE0B530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9A56ED-B385-43E1-8038-E12BEA700C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BA790-7A78-4B49-A806-1824B16AD2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DBBD37-E851-4FDD-A1AC-67DB4AF10AD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>
              <a:defRPr/>
            </a:pPr>
            <a:fld id="{863ECCB4-6CBE-4025-80A2-DB25338033F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F42D6D0C-7AA2-474B-B441-1CAC6F1A24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AC546E-337E-45F1-A907-DFF6DF67164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EDE7D6-721F-4C44-91E3-0E6A86327C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U4L2_3.sw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U4L2_1.sw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U4L2_1.sw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438350" y="773291"/>
            <a:ext cx="7632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Unit </a:t>
            </a:r>
            <a:r>
              <a:rPr lang="en-US" altLang="zh-CN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4  Lesson2</a:t>
            </a: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3568" y="2067694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read in my bedroom.</a:t>
            </a:r>
            <a:endParaRPr lang="zh-CN" alt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08391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7385"/>
            <a:ext cx="4176713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76718" y="1924050"/>
            <a:ext cx="4859337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have breakfast in the dining room.</a:t>
            </a:r>
            <a:endParaRPr lang="zh-CN" altLang="en-US" sz="4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9530" y="1869283"/>
            <a:ext cx="2784475" cy="193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89688" y="-121441"/>
            <a:ext cx="2754312" cy="203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30" y="2381"/>
            <a:ext cx="31019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92277" y="4245771"/>
            <a:ext cx="6767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4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en-US" altLang="zh-CN" sz="4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</a:t>
            </a:r>
            <a:endParaRPr lang="zh-CN" altLang="en-US" sz="4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88" y="1914525"/>
            <a:ext cx="31353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32138" y="352427"/>
            <a:ext cx="39608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                play</a:t>
            </a:r>
          </a:p>
          <a:p>
            <a:pPr eaLnBrk="1" hangingPunct="1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TV</a:t>
            </a:r>
          </a:p>
          <a:p>
            <a:pPr eaLnBrk="1" hangingPunct="1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lunch     have dinner  have breakfast</a:t>
            </a:r>
          </a:p>
          <a:p>
            <a:pPr eaLnBrk="1" hangingPunct="1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横卷形 4"/>
          <p:cNvSpPr/>
          <p:nvPr/>
        </p:nvSpPr>
        <p:spPr>
          <a:xfrm>
            <a:off x="323850" y="250031"/>
            <a:ext cx="4572000" cy="86320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23528" y="249492"/>
            <a:ext cx="4572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Guessing game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463" y="1176338"/>
            <a:ext cx="8964612" cy="3775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5875" y="1098950"/>
            <a:ext cx="9144000" cy="385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6188" y="53580"/>
            <a:ext cx="5283200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4438" y="0"/>
            <a:ext cx="53149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07955" y="104777"/>
            <a:ext cx="4562475" cy="846535"/>
            <a:chOff x="179512" y="332656"/>
            <a:chExt cx="4464496" cy="1008112"/>
          </a:xfrm>
        </p:grpSpPr>
        <p:sp>
          <p:nvSpPr>
            <p:cNvPr id="3" name="横卷形 2"/>
            <p:cNvSpPr/>
            <p:nvPr/>
          </p:nvSpPr>
          <p:spPr>
            <a:xfrm>
              <a:off x="179512" y="332656"/>
              <a:ext cx="4464496" cy="100811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467544" y="403504"/>
              <a:ext cx="3508340" cy="916303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>
                  <a:ln w="11430"/>
                  <a:gradFill>
                    <a:gsLst>
                      <a:gs pos="93750">
                        <a:srgbClr val="00B050"/>
                      </a:gs>
                      <a:gs pos="32000">
                        <a:srgbClr val="00B0F0"/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Let’s chant</a:t>
              </a:r>
              <a:endParaRPr lang="zh-CN" altLang="en-US" sz="4400" b="1" dirty="0">
                <a:ln w="11430"/>
                <a:gradFill>
                  <a:gsLst>
                    <a:gs pos="93750">
                      <a:srgbClr val="00B050"/>
                    </a:gs>
                    <a:gs pos="32000">
                      <a:srgbClr val="00B0F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3608" y="975382"/>
            <a:ext cx="6121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living room.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TV.</a:t>
            </a:r>
          </a:p>
          <a:p>
            <a:pPr eaLnBrk="1" hangingPunct="1"/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kitchen.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some chicken.</a:t>
            </a:r>
          </a:p>
          <a:p>
            <a:pPr eaLnBrk="1" hangingPunct="1"/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bedroom.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nice dream.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93" y="3003947"/>
            <a:ext cx="15335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179388" y="250033"/>
            <a:ext cx="4464050" cy="858938"/>
            <a:chOff x="179512" y="332656"/>
            <a:chExt cx="4464496" cy="1145307"/>
          </a:xfrm>
        </p:grpSpPr>
        <p:sp>
          <p:nvSpPr>
            <p:cNvPr id="5" name="横卷形 4"/>
            <p:cNvSpPr/>
            <p:nvPr/>
          </p:nvSpPr>
          <p:spPr>
            <a:xfrm>
              <a:off x="179512" y="332656"/>
              <a:ext cx="4464496" cy="100811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34035" y="451991"/>
              <a:ext cx="2612771" cy="102597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>
                  <a:ln w="11430"/>
                  <a:gradFill>
                    <a:gsLst>
                      <a:gs pos="93750">
                        <a:srgbClr val="00B050"/>
                      </a:gs>
                      <a:gs pos="32000">
                        <a:srgbClr val="00B0F0"/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Let’s read</a:t>
              </a:r>
              <a:endParaRPr lang="zh-CN" altLang="en-US" sz="4400" b="1" dirty="0">
                <a:ln w="11430"/>
                <a:gradFill>
                  <a:gsLst>
                    <a:gs pos="93750">
                      <a:srgbClr val="00B050"/>
                    </a:gs>
                    <a:gs pos="32000">
                      <a:srgbClr val="00B0F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275162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Li Ming. I have a nice and big home. I watch TV in the living room. I have a big desk in my bedroom. So many books are on the desk. I read in my bedroom. I love my home. I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my family.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388938" y="250031"/>
            <a:ext cx="3535362" cy="974221"/>
            <a:chOff x="179512" y="332656"/>
            <a:chExt cx="4464496" cy="1213060"/>
          </a:xfrm>
        </p:grpSpPr>
        <p:sp>
          <p:nvSpPr>
            <p:cNvPr id="5" name="横卷形 4"/>
            <p:cNvSpPr/>
            <p:nvPr/>
          </p:nvSpPr>
          <p:spPr>
            <a:xfrm>
              <a:off x="179512" y="332656"/>
              <a:ext cx="4464496" cy="100811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63557" y="396023"/>
              <a:ext cx="4180449" cy="1149693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5400" b="1" dirty="0">
                  <a:ln w="11430"/>
                  <a:gradFill>
                    <a:gsLst>
                      <a:gs pos="93750">
                        <a:srgbClr val="00B050"/>
                      </a:gs>
                      <a:gs pos="32000">
                        <a:srgbClr val="00B0F0"/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Let’s say </a:t>
              </a:r>
              <a:endParaRPr lang="zh-CN" altLang="en-US" sz="5400" b="1" dirty="0">
                <a:ln w="11430"/>
                <a:gradFill>
                  <a:gsLst>
                    <a:gs pos="93750">
                      <a:srgbClr val="00B050"/>
                    </a:gs>
                    <a:gs pos="32000">
                      <a:srgbClr val="00B0F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1779662"/>
            <a:ext cx="87137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Hello! I’m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.I have a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big/new/nice</a:t>
            </a: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(read/have lunch/watch TV/play)in the living room.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(read/have dinner/watch TV/play)in the dining room.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(read/ /watch TV/play)in my bedroom.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love my home. I love my family.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179388" y="250033"/>
            <a:ext cx="4464050" cy="858938"/>
            <a:chOff x="179512" y="332656"/>
            <a:chExt cx="4464496" cy="1145307"/>
          </a:xfrm>
        </p:grpSpPr>
        <p:sp>
          <p:nvSpPr>
            <p:cNvPr id="5" name="横卷形 4"/>
            <p:cNvSpPr/>
            <p:nvPr/>
          </p:nvSpPr>
          <p:spPr>
            <a:xfrm>
              <a:off x="179512" y="332656"/>
              <a:ext cx="4464496" cy="100811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00620" y="451991"/>
              <a:ext cx="2879602" cy="102597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>
                  <a:ln w="11430"/>
                  <a:gradFill>
                    <a:gsLst>
                      <a:gs pos="93750">
                        <a:srgbClr val="00B050"/>
                      </a:gs>
                      <a:gs pos="32000">
                        <a:srgbClr val="00B0F0"/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Homework</a:t>
              </a:r>
              <a:endParaRPr lang="zh-CN" altLang="en-US" sz="4400" b="1" dirty="0">
                <a:ln w="11430"/>
                <a:gradFill>
                  <a:gsLst>
                    <a:gs pos="93750">
                      <a:srgbClr val="00B050"/>
                    </a:gs>
                    <a:gs pos="32000">
                      <a:srgbClr val="00B0F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1545431"/>
            <a:ext cx="87137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the tape and read the text fluently.</a:t>
            </a:r>
          </a:p>
          <a:p>
            <a:pPr eaLnBrk="1" hangingPunct="1">
              <a:buFontTx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your home and your action at home in English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313" y="760812"/>
            <a:ext cx="9036050" cy="434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629386" y="87474"/>
            <a:ext cx="788523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</a:rPr>
              <a:t>Li Ming’s new home</a:t>
            </a:r>
            <a:endParaRPr lang="zh-CN" alt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09555" y="465535"/>
            <a:ext cx="85693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in Li Ming’s bedroom?</a:t>
            </a:r>
            <a:endParaRPr lang="zh-CN" alt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图片 4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6163" y="1919290"/>
            <a:ext cx="3922712" cy="309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04" y="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9984" y="2247900"/>
            <a:ext cx="4322763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09259" y="1113235"/>
            <a:ext cx="46085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many </a:t>
            </a:r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endParaRPr lang="zh-CN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941888" y="573881"/>
            <a:ext cx="387826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many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eaLnBrk="1" hangingPunct="1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classroom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38" y="86916"/>
            <a:ext cx="493395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8" y="2625329"/>
            <a:ext cx="4933950" cy="242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8268" y="3218260"/>
            <a:ext cx="38877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many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eaLnBrk="1" hangingPunct="1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desk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79393" y="250031"/>
            <a:ext cx="7488237" cy="863204"/>
            <a:chOff x="179512" y="332656"/>
            <a:chExt cx="7488832" cy="1008112"/>
          </a:xfrm>
        </p:grpSpPr>
        <p:sp>
          <p:nvSpPr>
            <p:cNvPr id="4" name="横卷形 3"/>
            <p:cNvSpPr/>
            <p:nvPr/>
          </p:nvSpPr>
          <p:spPr>
            <a:xfrm>
              <a:off x="179512" y="332656"/>
              <a:ext cx="7488832" cy="100811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78" name="TextBox 4"/>
            <p:cNvSpPr txBox="1">
              <a:spLocks noChangeArrowheads="1"/>
            </p:cNvSpPr>
            <p:nvPr/>
          </p:nvSpPr>
          <p:spPr bwMode="auto">
            <a:xfrm>
              <a:off x="323528" y="476672"/>
              <a:ext cx="7344816" cy="82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Can you fill in the blanks?(</a:t>
              </a:r>
              <a:r>
                <a:rPr lang="zh-CN" alt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填空） 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733677"/>
            <a:ext cx="1130300" cy="96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03" y="1113237"/>
            <a:ext cx="1173163" cy="135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2988" y="2056212"/>
            <a:ext cx="698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I  </a:t>
            </a:r>
            <a:r>
              <a:rPr lang="en-US" altLang="zh-CN" sz="4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 in my bedroom.</a:t>
            </a:r>
            <a:endParaRPr lang="zh-CN" alt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0825" y="3686177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4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in the living room.</a:t>
            </a:r>
            <a:endParaRPr lang="zh-CN" alt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19672" y="1987264"/>
            <a:ext cx="151060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read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05515" y="3651870"/>
            <a:ext cx="28820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watch TV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179388" y="250032"/>
            <a:ext cx="4006850" cy="807670"/>
            <a:chOff x="179512" y="332656"/>
            <a:chExt cx="4464496" cy="1076946"/>
          </a:xfrm>
        </p:grpSpPr>
        <p:sp>
          <p:nvSpPr>
            <p:cNvPr id="12" name="横卷形 11"/>
            <p:cNvSpPr/>
            <p:nvPr/>
          </p:nvSpPr>
          <p:spPr>
            <a:xfrm>
              <a:off x="179512" y="332656"/>
              <a:ext cx="4464496" cy="100811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518539" y="383630"/>
              <a:ext cx="3219822" cy="102597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>
                  <a:ln w="11430"/>
                  <a:gradFill>
                    <a:gsLst>
                      <a:gs pos="93750">
                        <a:srgbClr val="00B050"/>
                      </a:gs>
                      <a:gs pos="32000">
                        <a:srgbClr val="00B0F0"/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Try to read</a:t>
              </a:r>
              <a:endParaRPr lang="zh-CN" altLang="en-US" sz="4400" b="1" dirty="0">
                <a:ln w="11430"/>
                <a:gradFill>
                  <a:gsLst>
                    <a:gs pos="93750">
                      <a:srgbClr val="00B050"/>
                    </a:gs>
                    <a:gs pos="32000">
                      <a:srgbClr val="00B0F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03353" y="1669256"/>
            <a:ext cx="5254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8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63713" y="1653779"/>
            <a:ext cx="12239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endParaRPr lang="zh-CN" altLang="en-US" sz="8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71775" y="1649016"/>
            <a:ext cx="25209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latin typeface="Times New Roman" panose="02020603050405020304" pitchFamily="18" charset="0"/>
                <a:cs typeface="Times New Roman" panose="02020603050405020304" pitchFamily="18" charset="0"/>
              </a:rPr>
              <a:t>cher</a:t>
            </a:r>
            <a:endParaRPr lang="zh-CN" altLang="en-US" sz="8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03353" y="1649016"/>
            <a:ext cx="5254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CN" altLang="en-US" sz="8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71775" y="1649016"/>
            <a:ext cx="25209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8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2518172"/>
            <a:ext cx="3227388" cy="205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9" grpId="0"/>
      <p:bldP spid="9" grpId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179388" y="250033"/>
            <a:ext cx="4464050" cy="858938"/>
            <a:chOff x="179512" y="332656"/>
            <a:chExt cx="4464496" cy="1145307"/>
          </a:xfrm>
        </p:grpSpPr>
        <p:sp>
          <p:nvSpPr>
            <p:cNvPr id="6" name="横卷形 5"/>
            <p:cNvSpPr/>
            <p:nvPr/>
          </p:nvSpPr>
          <p:spPr>
            <a:xfrm>
              <a:off x="179512" y="332656"/>
              <a:ext cx="4464496" cy="100811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95392" y="451991"/>
              <a:ext cx="2890054" cy="102597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>
                  <a:ln w="11430"/>
                  <a:gradFill>
                    <a:gsLst>
                      <a:gs pos="93750">
                        <a:srgbClr val="00B050"/>
                      </a:gs>
                      <a:gs pos="32000">
                        <a:srgbClr val="00B0F0"/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Try to read</a:t>
              </a:r>
              <a:endParaRPr lang="zh-CN" altLang="en-US" sz="4400" b="1" dirty="0">
                <a:ln w="11430"/>
                <a:gradFill>
                  <a:gsLst>
                    <a:gs pos="93750">
                      <a:srgbClr val="00B050"/>
                    </a:gs>
                    <a:gs pos="32000">
                      <a:srgbClr val="00B0F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93" y="1062041"/>
            <a:ext cx="2016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altLang="zh-CN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6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588" y="1059658"/>
            <a:ext cx="28813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tch</a:t>
            </a:r>
            <a:endParaRPr lang="zh-CN" altLang="en-US" sz="6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63655" y="1600202"/>
            <a:ext cx="40433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TV</a:t>
            </a:r>
            <a:endParaRPr lang="zh-CN" alt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clrChange>
              <a:clrFrom>
                <a:srgbClr val="CECDC8"/>
              </a:clrFrom>
              <a:clrTo>
                <a:srgbClr val="CECDC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3893" y="2787255"/>
            <a:ext cx="5653087" cy="235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11959"/>
            <a:ext cx="9144000" cy="385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8313" y="4407696"/>
            <a:ext cx="80645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watch TV in the living room.</a:t>
            </a:r>
            <a:endParaRPr lang="zh-CN" altLang="en-US" sz="4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全屏显示(16:9)</PresentationFormat>
  <Paragraphs>55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华文仿宋</vt:lpstr>
      <vt:lpstr>华文隶书</vt:lpstr>
      <vt:lpstr>宋体</vt:lpstr>
      <vt:lpstr>微软雅黑</vt:lpstr>
      <vt:lpstr>Calibri</vt:lpstr>
      <vt:lpstr>Times New Roman</vt:lpstr>
      <vt:lpstr>Tw Cen MT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2022-02-11T02:53:21Z</dcterms:created>
  <dcterms:modified xsi:type="dcterms:W3CDTF">2023-01-16T22:17:49Z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0ED1BC3CD529482489ABD4E94AE37BE1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