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902" r:id="rId3"/>
    <p:sldId id="834" r:id="rId4"/>
    <p:sldId id="835" r:id="rId5"/>
    <p:sldId id="836" r:id="rId6"/>
    <p:sldId id="837" r:id="rId7"/>
    <p:sldId id="840" r:id="rId8"/>
    <p:sldId id="874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63" r:id="rId20"/>
    <p:sldId id="864" r:id="rId21"/>
    <p:sldId id="894" r:id="rId22"/>
    <p:sldId id="895" r:id="rId23"/>
    <p:sldId id="896" r:id="rId24"/>
    <p:sldId id="871" r:id="rId25"/>
    <p:sldId id="872" r:id="rId26"/>
    <p:sldId id="897" r:id="rId27"/>
    <p:sldId id="898" r:id="rId28"/>
    <p:sldId id="899" r:id="rId29"/>
    <p:sldId id="900" r:id="rId30"/>
    <p:sldId id="883" r:id="rId31"/>
    <p:sldId id="901" r:id="rId32"/>
    <p:sldId id="828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622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3.emf"/><Relationship Id="rId7" Type="http://schemas.openxmlformats.org/officeDocument/2006/relationships/image" Target="../media/image117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6" Type="http://schemas.openxmlformats.org/officeDocument/2006/relationships/image" Target="../media/image116.emf"/><Relationship Id="rId11" Type="http://schemas.openxmlformats.org/officeDocument/2006/relationships/image" Target="../media/image121.emf"/><Relationship Id="rId5" Type="http://schemas.openxmlformats.org/officeDocument/2006/relationships/image" Target="../media/image115.emf"/><Relationship Id="rId10" Type="http://schemas.openxmlformats.org/officeDocument/2006/relationships/image" Target="../media/image120.emf"/><Relationship Id="rId4" Type="http://schemas.openxmlformats.org/officeDocument/2006/relationships/image" Target="../media/image114.emf"/><Relationship Id="rId9" Type="http://schemas.openxmlformats.org/officeDocument/2006/relationships/image" Target="../media/image1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7F2B0767-B8A6-4542-B523-97080F36F9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6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0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7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9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8.emf"/><Relationship Id="rId3" Type="http://schemas.openxmlformats.org/officeDocument/2006/relationships/oleObject" Target="../embeddings/oleObject75.bin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1.vml"/><Relationship Id="rId6" Type="http://schemas.openxmlformats.org/officeDocument/2006/relationships/image" Target="NULL" TargetMode="External"/><Relationship Id="rId11" Type="http://schemas.openxmlformats.org/officeDocument/2006/relationships/image" Target="../media/image87.emf"/><Relationship Id="rId5" Type="http://schemas.openxmlformats.org/officeDocument/2006/relationships/image" Target="../media/image91.png"/><Relationship Id="rId15" Type="http://schemas.openxmlformats.org/officeDocument/2006/relationships/image" Target="../media/image89.e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85.emf"/><Relationship Id="rId9" Type="http://schemas.openxmlformats.org/officeDocument/2006/relationships/image" Target="../media/image86.emf"/><Relationship Id="rId14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07.e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04.e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1.e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110.emf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10" Type="http://schemas.openxmlformats.org/officeDocument/2006/relationships/image" Target="../media/image103.e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NUL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18.e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5.e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emf"/><Relationship Id="rId20" Type="http://schemas.openxmlformats.org/officeDocument/2006/relationships/image" Target="../media/image119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2.e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21.e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10" Type="http://schemas.openxmlformats.org/officeDocument/2006/relationships/image" Target="../media/image114.e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111.e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16.emf"/><Relationship Id="rId22" Type="http://schemas.openxmlformats.org/officeDocument/2006/relationships/image" Target="../media/image1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28675" y="774056"/>
          <a:ext cx="7486650" cy="143986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图片 10967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9956"/>
            <a:ext cx="7200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96718" descr="E:/李雪燕/2019/同步/课件/外研英语必修第一册/教师用书word文件/Unit6+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23850" y="2978970"/>
            <a:ext cx="85677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413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none" dirty="0"/>
              <a:t>Section </a:t>
            </a:r>
            <a:r>
              <a:rPr lang="zh-CN" altLang="zh-CN" sz="2800" b="1" u="none" dirty="0" smtClean="0"/>
              <a:t>Ⅱ</a:t>
            </a:r>
            <a:r>
              <a:rPr lang="en-US" altLang="zh-CN" sz="2800" b="1" u="none" dirty="0" smtClean="0"/>
              <a:t> Using </a:t>
            </a:r>
            <a:r>
              <a:rPr lang="en-US" altLang="zh-CN" sz="2800" b="1" u="none" dirty="0"/>
              <a:t>language</a:t>
            </a:r>
            <a:endParaRPr lang="zh-CN" altLang="zh-CN" sz="2800" u="none" dirty="0"/>
          </a:p>
        </p:txBody>
      </p:sp>
      <p:sp>
        <p:nvSpPr>
          <p:cNvPr id="8" name="矩形 7"/>
          <p:cNvSpPr/>
          <p:nvPr/>
        </p:nvSpPr>
        <p:spPr>
          <a:xfrm>
            <a:off x="0" y="603917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250305"/>
          <p:cNvGraphicFramePr/>
          <p:nvPr/>
        </p:nvGraphicFramePr>
        <p:xfrm>
          <a:off x="893763" y="649288"/>
          <a:ext cx="7504112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3" imgW="7722235" imgH="2510155" progId="Word.Document.8">
                  <p:embed/>
                </p:oleObj>
              </mc:Choice>
              <mc:Fallback>
                <p:oleObj name="Document" r:id="rId3" imgW="7722235" imgH="2510155" progId="Word.Document.8">
                  <p:embed/>
                  <p:pic>
                    <p:nvPicPr>
                      <p:cNvPr id="0" name="对象 12503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649288"/>
                        <a:ext cx="7504112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0308" name="对象 1250307"/>
          <p:cNvGraphicFramePr/>
          <p:nvPr/>
        </p:nvGraphicFramePr>
        <p:xfrm>
          <a:off x="446088" y="2992438"/>
          <a:ext cx="8518525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5" imgW="8571230" imgH="3482340" progId="Word.Document.8">
                  <p:embed/>
                </p:oleObj>
              </mc:Choice>
              <mc:Fallback>
                <p:oleObj name="Document" r:id="rId5" imgW="8571230" imgH="3482340" progId="Word.Document.8">
                  <p:embed/>
                  <p:pic>
                    <p:nvPicPr>
                      <p:cNvPr id="0" name="对象 125030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992438"/>
                        <a:ext cx="8518525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249281"/>
          <p:cNvGraphicFramePr/>
          <p:nvPr/>
        </p:nvGraphicFramePr>
        <p:xfrm>
          <a:off x="360363" y="974725"/>
          <a:ext cx="84105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r:id="rId3" imgW="8489950" imgH="1779905" progId="Word.Document.8">
                  <p:embed/>
                </p:oleObj>
              </mc:Choice>
              <mc:Fallback>
                <p:oleObj r:id="rId3" imgW="8489950" imgH="1779905" progId="Word.Document.8">
                  <p:embed/>
                  <p:pic>
                    <p:nvPicPr>
                      <p:cNvPr id="0" name="对象 1249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974725"/>
                        <a:ext cx="8410575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3" name="对象 1249282"/>
          <p:cNvGraphicFramePr/>
          <p:nvPr/>
        </p:nvGraphicFramePr>
        <p:xfrm>
          <a:off x="358775" y="2630488"/>
          <a:ext cx="84121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r:id="rId5" imgW="8489950" imgH="1187450" progId="Word.Document.8">
                  <p:embed/>
                </p:oleObj>
              </mc:Choice>
              <mc:Fallback>
                <p:oleObj r:id="rId5" imgW="8489950" imgH="1187450" progId="Word.Document.8">
                  <p:embed/>
                  <p:pic>
                    <p:nvPicPr>
                      <p:cNvPr id="0" name="对象 12492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630488"/>
                        <a:ext cx="84121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4" name="对象 1249283"/>
          <p:cNvGraphicFramePr/>
          <p:nvPr/>
        </p:nvGraphicFramePr>
        <p:xfrm>
          <a:off x="385763" y="3608388"/>
          <a:ext cx="84105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r:id="rId7" imgW="8489950" imgH="1532890" progId="Word.Document.8">
                  <p:embed/>
                </p:oleObj>
              </mc:Choice>
              <mc:Fallback>
                <p:oleObj r:id="rId7" imgW="8489950" imgH="1532890" progId="Word.Document.8">
                  <p:embed/>
                  <p:pic>
                    <p:nvPicPr>
                      <p:cNvPr id="0" name="对象 12492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608388"/>
                        <a:ext cx="84105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5" name="对象 1249284"/>
          <p:cNvGraphicFramePr/>
          <p:nvPr/>
        </p:nvGraphicFramePr>
        <p:xfrm>
          <a:off x="393700" y="4713288"/>
          <a:ext cx="8410575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r:id="rId9" imgW="8459470" imgH="1187450" progId="Word.Document.8">
                  <p:embed/>
                </p:oleObj>
              </mc:Choice>
              <mc:Fallback>
                <p:oleObj r:id="rId9" imgW="8459470" imgH="1187450" progId="Word.Document.8">
                  <p:embed/>
                  <p:pic>
                    <p:nvPicPr>
                      <p:cNvPr id="0" name="对象 12492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713288"/>
                        <a:ext cx="8410575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6" name="对象 1249285"/>
          <p:cNvGraphicFramePr/>
          <p:nvPr/>
        </p:nvGraphicFramePr>
        <p:xfrm>
          <a:off x="6257925" y="1562100"/>
          <a:ext cx="2530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r:id="rId11" imgW="2560320" imgH="397510" progId="Word.Document.8">
                  <p:embed/>
                </p:oleObj>
              </mc:Choice>
              <mc:Fallback>
                <p:oleObj r:id="rId11" imgW="2560320" imgH="397510" progId="Word.Document.8">
                  <p:embed/>
                  <p:pic>
                    <p:nvPicPr>
                      <p:cNvPr id="0" name="对象 124928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1562100"/>
                        <a:ext cx="2530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7" name="对象 1249286"/>
          <p:cNvGraphicFramePr/>
          <p:nvPr/>
        </p:nvGraphicFramePr>
        <p:xfrm>
          <a:off x="695325" y="2125663"/>
          <a:ext cx="2530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r:id="rId13" imgW="2560320" imgH="397510" progId="Word.Document.8">
                  <p:embed/>
                </p:oleObj>
              </mc:Choice>
              <mc:Fallback>
                <p:oleObj r:id="rId13" imgW="2560320" imgH="397510" progId="Word.Document.8">
                  <p:embed/>
                  <p:pic>
                    <p:nvPicPr>
                      <p:cNvPr id="0" name="对象 124928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125663"/>
                        <a:ext cx="2530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8" name="对象 1249287"/>
          <p:cNvGraphicFramePr/>
          <p:nvPr/>
        </p:nvGraphicFramePr>
        <p:xfrm>
          <a:off x="4583113" y="2620963"/>
          <a:ext cx="2530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r:id="rId15" imgW="2560320" imgH="397510" progId="Word.Document.8">
                  <p:embed/>
                </p:oleObj>
              </mc:Choice>
              <mc:Fallback>
                <p:oleObj r:id="rId15" imgW="2560320" imgH="397510" progId="Word.Document.8">
                  <p:embed/>
                  <p:pic>
                    <p:nvPicPr>
                      <p:cNvPr id="0" name="对象 124928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2620963"/>
                        <a:ext cx="2530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9" name="对象 1249288"/>
          <p:cNvGraphicFramePr/>
          <p:nvPr/>
        </p:nvGraphicFramePr>
        <p:xfrm>
          <a:off x="703263" y="4205288"/>
          <a:ext cx="2530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r:id="rId17" imgW="2560320" imgH="397510" progId="Word.Document.8">
                  <p:embed/>
                </p:oleObj>
              </mc:Choice>
              <mc:Fallback>
                <p:oleObj r:id="rId17" imgW="2560320" imgH="397510" progId="Word.Document.8">
                  <p:embed/>
                  <p:pic>
                    <p:nvPicPr>
                      <p:cNvPr id="0" name="对象 124928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205288"/>
                        <a:ext cx="2530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90" name="对象 1249289"/>
          <p:cNvGraphicFramePr/>
          <p:nvPr/>
        </p:nvGraphicFramePr>
        <p:xfrm>
          <a:off x="3497263" y="4716463"/>
          <a:ext cx="2816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r:id="rId19" imgW="2877185" imgH="397510" progId="Word.Document.8">
                  <p:embed/>
                </p:oleObj>
              </mc:Choice>
              <mc:Fallback>
                <p:oleObj r:id="rId19" imgW="2877185" imgH="397510" progId="Word.Document.8">
                  <p:embed/>
                  <p:pic>
                    <p:nvPicPr>
                      <p:cNvPr id="0" name="对象 124928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716463"/>
                        <a:ext cx="28162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9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4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49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49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49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248257"/>
          <p:cNvGraphicFramePr/>
          <p:nvPr/>
        </p:nvGraphicFramePr>
        <p:xfrm>
          <a:off x="328613" y="860425"/>
          <a:ext cx="842962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8461375" imgH="5135880" progId="Word.Document.8">
                  <p:embed/>
                </p:oleObj>
              </mc:Choice>
              <mc:Fallback>
                <p:oleObj name="Document" r:id="rId3" imgW="8461375" imgH="5135880" progId="Word.Document.8">
                  <p:embed/>
                  <p:pic>
                    <p:nvPicPr>
                      <p:cNvPr id="0" name="对象 12482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860425"/>
                        <a:ext cx="842962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247233"/>
          <p:cNvGraphicFramePr/>
          <p:nvPr/>
        </p:nvGraphicFramePr>
        <p:xfrm>
          <a:off x="400050" y="1011238"/>
          <a:ext cx="8410575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r:id="rId3" imgW="8489950" imgH="2254250" progId="Word.Document.8">
                  <p:embed/>
                </p:oleObj>
              </mc:Choice>
              <mc:Fallback>
                <p:oleObj r:id="rId3" imgW="8489950" imgH="2254250" progId="Word.Document.8">
                  <p:embed/>
                  <p:pic>
                    <p:nvPicPr>
                      <p:cNvPr id="0" name="对象 12472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011238"/>
                        <a:ext cx="8410575" cy="2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5" name="对象 1247234"/>
          <p:cNvGraphicFramePr/>
          <p:nvPr/>
        </p:nvGraphicFramePr>
        <p:xfrm>
          <a:off x="409575" y="3121025"/>
          <a:ext cx="84105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5" imgW="8489950" imgH="1275715" progId="Word.Document.8">
                  <p:embed/>
                </p:oleObj>
              </mc:Choice>
              <mc:Fallback>
                <p:oleObj r:id="rId5" imgW="8489950" imgH="1275715" progId="Word.Document.8">
                  <p:embed/>
                  <p:pic>
                    <p:nvPicPr>
                      <p:cNvPr id="0" name="对象 12472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3121025"/>
                        <a:ext cx="8410575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6" name="对象 1247235"/>
          <p:cNvGraphicFramePr/>
          <p:nvPr/>
        </p:nvGraphicFramePr>
        <p:xfrm>
          <a:off x="417513" y="4125913"/>
          <a:ext cx="833596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7" imgW="8459470" imgH="1713230" progId="Word.Document.8">
                  <p:embed/>
                </p:oleObj>
              </mc:Choice>
              <mc:Fallback>
                <p:oleObj r:id="rId7" imgW="8459470" imgH="1713230" progId="Word.Document.8">
                  <p:embed/>
                  <p:pic>
                    <p:nvPicPr>
                      <p:cNvPr id="0" name="对象 12472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125913"/>
                        <a:ext cx="833596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7" name="对象 1247236"/>
          <p:cNvGraphicFramePr/>
          <p:nvPr/>
        </p:nvGraphicFramePr>
        <p:xfrm>
          <a:off x="3019425" y="2644775"/>
          <a:ext cx="2208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9" imgW="2235835" imgH="397510" progId="Word.Document.8">
                  <p:embed/>
                </p:oleObj>
              </mc:Choice>
              <mc:Fallback>
                <p:oleObj r:id="rId9" imgW="2235835" imgH="397510" progId="Word.Document.8">
                  <p:embed/>
                  <p:pic>
                    <p:nvPicPr>
                      <p:cNvPr id="0" name="对象 124723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2644775"/>
                        <a:ext cx="22082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8" name="对象 1247237"/>
          <p:cNvGraphicFramePr/>
          <p:nvPr/>
        </p:nvGraphicFramePr>
        <p:xfrm>
          <a:off x="3048000" y="3121025"/>
          <a:ext cx="2794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11" imgW="2851150" imgH="397510" progId="Word.Document.8">
                  <p:embed/>
                </p:oleObj>
              </mc:Choice>
              <mc:Fallback>
                <p:oleObj r:id="rId11" imgW="2851150" imgH="397510" progId="Word.Document.8">
                  <p:embed/>
                  <p:pic>
                    <p:nvPicPr>
                      <p:cNvPr id="0" name="对象 124723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1025"/>
                        <a:ext cx="2794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239" name="对象 1247238"/>
          <p:cNvGraphicFramePr/>
          <p:nvPr/>
        </p:nvGraphicFramePr>
        <p:xfrm>
          <a:off x="3971925" y="4089400"/>
          <a:ext cx="2794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13" imgW="2851150" imgH="397510" progId="Word.Document.8">
                  <p:embed/>
                </p:oleObj>
              </mc:Choice>
              <mc:Fallback>
                <p:oleObj r:id="rId13" imgW="2851150" imgH="397510" progId="Word.Document.8">
                  <p:embed/>
                  <p:pic>
                    <p:nvPicPr>
                      <p:cNvPr id="0" name="对象 124723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4089400"/>
                        <a:ext cx="2794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246209"/>
          <p:cNvGraphicFramePr/>
          <p:nvPr/>
        </p:nvGraphicFramePr>
        <p:xfrm>
          <a:off x="347663" y="985838"/>
          <a:ext cx="8543925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3" imgW="8782050" imgH="5262880" progId="Word.Document.8">
                  <p:embed/>
                </p:oleObj>
              </mc:Choice>
              <mc:Fallback>
                <p:oleObj name="Document" r:id="rId3" imgW="8782050" imgH="5262880" progId="Word.Document.8">
                  <p:embed/>
                  <p:pic>
                    <p:nvPicPr>
                      <p:cNvPr id="0" name="对象 12462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985838"/>
                        <a:ext cx="8543925" cy="510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251330"/>
          <p:cNvGraphicFramePr/>
          <p:nvPr/>
        </p:nvGraphicFramePr>
        <p:xfrm>
          <a:off x="439738" y="765175"/>
          <a:ext cx="8410575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r:id="rId3" imgW="8568055" imgH="2305685" progId="Word.Document.8">
                  <p:embed/>
                </p:oleObj>
              </mc:Choice>
              <mc:Fallback>
                <p:oleObj r:id="rId3" imgW="8568055" imgH="2305685" progId="Word.Document.8">
                  <p:embed/>
                  <p:pic>
                    <p:nvPicPr>
                      <p:cNvPr id="0" name="对象 12513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765175"/>
                        <a:ext cx="8410575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1332" name="对象 1251331"/>
          <p:cNvGraphicFramePr/>
          <p:nvPr/>
        </p:nvGraphicFramePr>
        <p:xfrm>
          <a:off x="431800" y="2973388"/>
          <a:ext cx="84105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r:id="rId5" imgW="8489950" imgH="1798320" progId="Word.Document.8">
                  <p:embed/>
                </p:oleObj>
              </mc:Choice>
              <mc:Fallback>
                <p:oleObj r:id="rId5" imgW="8489950" imgH="1798320" progId="Word.Document.8">
                  <p:embed/>
                  <p:pic>
                    <p:nvPicPr>
                      <p:cNvPr id="0" name="对象 12513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973388"/>
                        <a:ext cx="84105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1333" name="对象 1251332"/>
          <p:cNvGraphicFramePr/>
          <p:nvPr/>
        </p:nvGraphicFramePr>
        <p:xfrm>
          <a:off x="433388" y="4622800"/>
          <a:ext cx="8458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r:id="rId7" imgW="8459470" imgH="1187450" progId="Word.Document.8">
                  <p:embed/>
                </p:oleObj>
              </mc:Choice>
              <mc:Fallback>
                <p:oleObj r:id="rId7" imgW="8459470" imgH="1187450" progId="Word.Document.8">
                  <p:embed/>
                  <p:pic>
                    <p:nvPicPr>
                      <p:cNvPr id="0" name="对象 125133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622800"/>
                        <a:ext cx="84582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1334" name="对象 1251333"/>
          <p:cNvGraphicFramePr/>
          <p:nvPr/>
        </p:nvGraphicFramePr>
        <p:xfrm>
          <a:off x="3771900" y="1905000"/>
          <a:ext cx="1655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9" imgW="1679575" imgH="397510" progId="Word.Document.8">
                  <p:embed/>
                </p:oleObj>
              </mc:Choice>
              <mc:Fallback>
                <p:oleObj r:id="rId9" imgW="1679575" imgH="397510" progId="Word.Document.8">
                  <p:embed/>
                  <p:pic>
                    <p:nvPicPr>
                      <p:cNvPr id="0" name="对象 125133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905000"/>
                        <a:ext cx="1655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1335" name="对象 1251334"/>
          <p:cNvGraphicFramePr/>
          <p:nvPr/>
        </p:nvGraphicFramePr>
        <p:xfrm>
          <a:off x="5651500" y="3565525"/>
          <a:ext cx="1655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r:id="rId11" imgW="1679575" imgH="397510" progId="Word.Document.8">
                  <p:embed/>
                </p:oleObj>
              </mc:Choice>
              <mc:Fallback>
                <p:oleObj r:id="rId11" imgW="1679575" imgH="397510" progId="Word.Document.8">
                  <p:embed/>
                  <p:pic>
                    <p:nvPicPr>
                      <p:cNvPr id="0" name="对象 125133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565525"/>
                        <a:ext cx="1655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1336" name="对象 1251335"/>
          <p:cNvGraphicFramePr/>
          <p:nvPr/>
        </p:nvGraphicFramePr>
        <p:xfrm>
          <a:off x="4419600" y="5205413"/>
          <a:ext cx="16557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r:id="rId13" imgW="1679575" imgH="397510" progId="Word.Document.8">
                  <p:embed/>
                </p:oleObj>
              </mc:Choice>
              <mc:Fallback>
                <p:oleObj r:id="rId13" imgW="1679575" imgH="397510" progId="Word.Document.8">
                  <p:embed/>
                  <p:pic>
                    <p:nvPicPr>
                      <p:cNvPr id="0" name="对象 125133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205413"/>
                        <a:ext cx="16557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260545"/>
          <p:cNvGraphicFramePr/>
          <p:nvPr/>
        </p:nvGraphicFramePr>
        <p:xfrm>
          <a:off x="387350" y="919163"/>
          <a:ext cx="8361363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3" imgW="8489950" imgH="4663440" progId="Word.Document.8">
                  <p:embed/>
                </p:oleObj>
              </mc:Choice>
              <mc:Fallback>
                <p:oleObj name="Document" r:id="rId3" imgW="8489950" imgH="4663440" progId="Word.Document.8">
                  <p:embed/>
                  <p:pic>
                    <p:nvPicPr>
                      <p:cNvPr id="0" name="对象 12605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919163"/>
                        <a:ext cx="8361363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259521"/>
          <p:cNvGraphicFramePr/>
          <p:nvPr/>
        </p:nvGraphicFramePr>
        <p:xfrm>
          <a:off x="612775" y="1628775"/>
          <a:ext cx="805656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Document" r:id="rId3" imgW="8206740" imgH="1311910" progId="Word.Document.8">
                  <p:embed/>
                </p:oleObj>
              </mc:Choice>
              <mc:Fallback>
                <p:oleObj name="Document" r:id="rId3" imgW="8206740" imgH="1311910" progId="Word.Document.8">
                  <p:embed/>
                  <p:pic>
                    <p:nvPicPr>
                      <p:cNvPr id="0" name="对象 12595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28775"/>
                        <a:ext cx="805656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3" name="对象 1259522"/>
          <p:cNvGraphicFramePr/>
          <p:nvPr/>
        </p:nvGraphicFramePr>
        <p:xfrm>
          <a:off x="612775" y="2708275"/>
          <a:ext cx="841057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Document" r:id="rId5" imgW="8489950" imgH="1740535" progId="Word.Document.8">
                  <p:embed/>
                </p:oleObj>
              </mc:Choice>
              <mc:Fallback>
                <p:oleObj name="Document" r:id="rId5" imgW="8489950" imgH="1740535" progId="Word.Document.8">
                  <p:embed/>
                  <p:pic>
                    <p:nvPicPr>
                      <p:cNvPr id="0" name="对象 12595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08275"/>
                        <a:ext cx="8410575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4" name="对象 1259523"/>
          <p:cNvGraphicFramePr/>
          <p:nvPr/>
        </p:nvGraphicFramePr>
        <p:xfrm>
          <a:off x="644525" y="4349750"/>
          <a:ext cx="84105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r:id="rId7" imgW="8489950" imgH="606425" progId="Word.Document.8">
                  <p:embed/>
                </p:oleObj>
              </mc:Choice>
              <mc:Fallback>
                <p:oleObj r:id="rId7" imgW="8489950" imgH="606425" progId="Word.Document.8">
                  <p:embed/>
                  <p:pic>
                    <p:nvPicPr>
                      <p:cNvPr id="0" name="对象 12595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349750"/>
                        <a:ext cx="84105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对象 1259524"/>
          <p:cNvGraphicFramePr/>
          <p:nvPr/>
        </p:nvGraphicFramePr>
        <p:xfrm>
          <a:off x="646113" y="4935538"/>
          <a:ext cx="83375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r:id="rId9" imgW="8459470" imgH="1120140" progId="Word.Document.8">
                  <p:embed/>
                </p:oleObj>
              </mc:Choice>
              <mc:Fallback>
                <p:oleObj r:id="rId9" imgW="8459470" imgH="1120140" progId="Word.Document.8">
                  <p:embed/>
                  <p:pic>
                    <p:nvPicPr>
                      <p:cNvPr id="0" name="对象 12595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935538"/>
                        <a:ext cx="83375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对象 1259525"/>
          <p:cNvGraphicFramePr/>
          <p:nvPr/>
        </p:nvGraphicFramePr>
        <p:xfrm>
          <a:off x="179388" y="549275"/>
          <a:ext cx="8458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Document" r:id="rId11" imgW="8461375" imgH="1187450" progId="Word.Document.8">
                  <p:embed/>
                </p:oleObj>
              </mc:Choice>
              <mc:Fallback>
                <p:oleObj name="Document" r:id="rId11" imgW="8461375" imgH="1187450" progId="Word.Document.8">
                  <p:embed/>
                  <p:pic>
                    <p:nvPicPr>
                      <p:cNvPr id="0" name="对象 12595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9275"/>
                        <a:ext cx="84582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7" name="对象 1259526"/>
          <p:cNvGraphicFramePr/>
          <p:nvPr/>
        </p:nvGraphicFramePr>
        <p:xfrm>
          <a:off x="6083300" y="3265488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r:id="rId13" imgW="2170430" imgH="397510" progId="Word.Document.8">
                  <p:embed/>
                </p:oleObj>
              </mc:Choice>
              <mc:Fallback>
                <p:oleObj r:id="rId13" imgW="2170430" imgH="397510" progId="Word.Document.8">
                  <p:embed/>
                  <p:pic>
                    <p:nvPicPr>
                      <p:cNvPr id="0" name="对象 12595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3265488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9" name="对象 1259528"/>
          <p:cNvGraphicFramePr/>
          <p:nvPr/>
        </p:nvGraphicFramePr>
        <p:xfrm>
          <a:off x="2228850" y="4321175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r:id="rId15" imgW="2170430" imgH="397510" progId="Word.Document.8">
                  <p:embed/>
                </p:oleObj>
              </mc:Choice>
              <mc:Fallback>
                <p:oleObj r:id="rId15" imgW="2170430" imgH="397510" progId="Word.Document.8">
                  <p:embed/>
                  <p:pic>
                    <p:nvPicPr>
                      <p:cNvPr id="0" name="对象 125952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4321175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30" name="对象 1259529"/>
          <p:cNvGraphicFramePr/>
          <p:nvPr/>
        </p:nvGraphicFramePr>
        <p:xfrm>
          <a:off x="6581775" y="4932363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r:id="rId17" imgW="2170430" imgH="397510" progId="Word.Document.8">
                  <p:embed/>
                </p:oleObj>
              </mc:Choice>
              <mc:Fallback>
                <p:oleObj r:id="rId17" imgW="2170430" imgH="397510" progId="Word.Document.8">
                  <p:embed/>
                  <p:pic>
                    <p:nvPicPr>
                      <p:cNvPr id="0" name="对象 125952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932363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5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5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5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0577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238" y="385763"/>
            <a:ext cx="5326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对象 1057797"/>
          <p:cNvGraphicFramePr/>
          <p:nvPr/>
        </p:nvGraphicFramePr>
        <p:xfrm>
          <a:off x="393700" y="1127125"/>
          <a:ext cx="8285163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Document" r:id="rId4" imgW="8489950" imgH="4034155" progId="Word.Document.8">
                  <p:embed/>
                </p:oleObj>
              </mc:Choice>
              <mc:Fallback>
                <p:oleObj name="Document" r:id="rId4" imgW="8489950" imgH="4034155" progId="Word.Document.8">
                  <p:embed/>
                  <p:pic>
                    <p:nvPicPr>
                      <p:cNvPr id="0" name="对象 10577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27125"/>
                        <a:ext cx="8285163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对象 1057798"/>
          <p:cNvGraphicFramePr/>
          <p:nvPr/>
        </p:nvGraphicFramePr>
        <p:xfrm>
          <a:off x="376238" y="4921250"/>
          <a:ext cx="83375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Document" r:id="rId6" imgW="8571230" imgH="1568450" progId="Word.Document.8">
                  <p:embed/>
                </p:oleObj>
              </mc:Choice>
              <mc:Fallback>
                <p:oleObj name="Document" r:id="rId6" imgW="8571230" imgH="1568450" progId="Word.Document.8">
                  <p:embed/>
                  <p:pic>
                    <p:nvPicPr>
                      <p:cNvPr id="0" name="对象 10577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4921250"/>
                        <a:ext cx="833755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129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1325" y="836613"/>
            <a:ext cx="5524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对象 1129481"/>
          <p:cNvGraphicFramePr/>
          <p:nvPr/>
        </p:nvGraphicFramePr>
        <p:xfrm>
          <a:off x="533400" y="1844675"/>
          <a:ext cx="8140700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4" imgW="8520430" imgH="4189730" progId="Word.Document.8">
                  <p:embed/>
                </p:oleObj>
              </mc:Choice>
              <mc:Fallback>
                <p:oleObj name="Document" r:id="rId4" imgW="8520430" imgH="4189730" progId="Word.Document.8">
                  <p:embed/>
                  <p:pic>
                    <p:nvPicPr>
                      <p:cNvPr id="0" name="对象 11294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4675"/>
                        <a:ext cx="8140700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28777" descr="E:/课件/新教材外研英语必修1/PPT可自主编辑课件/Unit 6 At one with nature/每日一语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52413" y="2033588"/>
            <a:ext cx="87122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0" name="对象 928779"/>
          <p:cNvGraphicFramePr/>
          <p:nvPr/>
        </p:nvGraphicFramePr>
        <p:xfrm>
          <a:off x="930275" y="2273300"/>
          <a:ext cx="7208838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7418705" imgH="2918460" progId="Word.Document.8">
                  <p:embed/>
                </p:oleObj>
              </mc:Choice>
              <mc:Fallback>
                <p:oleObj r:id="rId5" imgW="7418705" imgH="2918460" progId="Word.Document.8">
                  <p:embed/>
                  <p:pic>
                    <p:nvPicPr>
                      <p:cNvPr id="0" name="对象 9287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273300"/>
                        <a:ext cx="7208838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262595"/>
          <p:cNvGraphicFramePr/>
          <p:nvPr/>
        </p:nvGraphicFramePr>
        <p:xfrm>
          <a:off x="708025" y="984250"/>
          <a:ext cx="62769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Document" r:id="rId3" imgW="6396355" imgH="1287780" progId="Word.Document.8">
                  <p:embed/>
                </p:oleObj>
              </mc:Choice>
              <mc:Fallback>
                <p:oleObj name="Document" r:id="rId3" imgW="6396355" imgH="1287780" progId="Word.Document.8">
                  <p:embed/>
                  <p:pic>
                    <p:nvPicPr>
                      <p:cNvPr id="0" name="对象 126259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984250"/>
                        <a:ext cx="6276975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597" name="对象 1262596"/>
          <p:cNvGraphicFramePr/>
          <p:nvPr/>
        </p:nvGraphicFramePr>
        <p:xfrm>
          <a:off x="739775" y="2000250"/>
          <a:ext cx="663892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Document" r:id="rId5" imgW="6702425" imgH="1400810" progId="Word.Document.8">
                  <p:embed/>
                </p:oleObj>
              </mc:Choice>
              <mc:Fallback>
                <p:oleObj name="Document" r:id="rId5" imgW="6702425" imgH="1400810" progId="Word.Document.8">
                  <p:embed/>
                  <p:pic>
                    <p:nvPicPr>
                      <p:cNvPr id="0" name="对象 126259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000250"/>
                        <a:ext cx="663892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598" name="对象 1262597"/>
          <p:cNvGraphicFramePr/>
          <p:nvPr/>
        </p:nvGraphicFramePr>
        <p:xfrm>
          <a:off x="766763" y="3081338"/>
          <a:ext cx="7478712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Document" r:id="rId7" imgW="7620000" imgH="1831975" progId="Word.Document.8">
                  <p:embed/>
                </p:oleObj>
              </mc:Choice>
              <mc:Fallback>
                <p:oleObj name="Document" r:id="rId7" imgW="7620000" imgH="1831975" progId="Word.Document.8">
                  <p:embed/>
                  <p:pic>
                    <p:nvPicPr>
                      <p:cNvPr id="0" name="对象 126259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081338"/>
                        <a:ext cx="7478712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599" name="对象 1262598"/>
          <p:cNvGraphicFramePr/>
          <p:nvPr/>
        </p:nvGraphicFramePr>
        <p:xfrm>
          <a:off x="792163" y="4787900"/>
          <a:ext cx="6599237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Document" r:id="rId9" imgW="6702425" imgH="1400810" progId="Word.Document.8">
                  <p:embed/>
                </p:oleObj>
              </mc:Choice>
              <mc:Fallback>
                <p:oleObj name="Document" r:id="rId9" imgW="6702425" imgH="1400810" progId="Word.Document.8">
                  <p:embed/>
                  <p:pic>
                    <p:nvPicPr>
                      <p:cNvPr id="0" name="对象 126259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787900"/>
                        <a:ext cx="6599237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600" name="对象 1262599"/>
          <p:cNvGraphicFramePr/>
          <p:nvPr/>
        </p:nvGraphicFramePr>
        <p:xfrm>
          <a:off x="2979738" y="3681413"/>
          <a:ext cx="3740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r:id="rId11" imgW="3780790" imgH="397510" progId="Word.Document.8">
                  <p:embed/>
                </p:oleObj>
              </mc:Choice>
              <mc:Fallback>
                <p:oleObj r:id="rId11" imgW="3780790" imgH="397510" progId="Word.Document.8">
                  <p:embed/>
                  <p:pic>
                    <p:nvPicPr>
                      <p:cNvPr id="0" name="对象 126259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3681413"/>
                        <a:ext cx="3740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601" name="对象 1262600"/>
          <p:cNvGraphicFramePr/>
          <p:nvPr/>
        </p:nvGraphicFramePr>
        <p:xfrm>
          <a:off x="2940050" y="4786313"/>
          <a:ext cx="20351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r:id="rId13" imgW="2081530" imgH="397510" progId="Word.Document.8">
                  <p:embed/>
                </p:oleObj>
              </mc:Choice>
              <mc:Fallback>
                <p:oleObj r:id="rId13" imgW="2081530" imgH="397510" progId="Word.Document.8">
                  <p:embed/>
                  <p:pic>
                    <p:nvPicPr>
                      <p:cNvPr id="0" name="对象 126260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4786313"/>
                        <a:ext cx="20351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6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263618"/>
          <p:cNvGraphicFramePr/>
          <p:nvPr/>
        </p:nvGraphicFramePr>
        <p:xfrm>
          <a:off x="323850" y="693738"/>
          <a:ext cx="84074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Document" r:id="rId3" imgW="8485505" imgH="3134995" progId="Word.Document.8">
                  <p:embed/>
                </p:oleObj>
              </mc:Choice>
              <mc:Fallback>
                <p:oleObj name="Document" r:id="rId3" imgW="8485505" imgH="3134995" progId="Word.Document.8">
                  <p:embed/>
                  <p:pic>
                    <p:nvPicPr>
                      <p:cNvPr id="0" name="对象 12636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3738"/>
                        <a:ext cx="8407400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3620" name="对象 1263619"/>
          <p:cNvGraphicFramePr/>
          <p:nvPr/>
        </p:nvGraphicFramePr>
        <p:xfrm>
          <a:off x="265113" y="3821113"/>
          <a:ext cx="8723312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Document" r:id="rId5" imgW="8973820" imgH="1184910" progId="Word.Document.8">
                  <p:embed/>
                </p:oleObj>
              </mc:Choice>
              <mc:Fallback>
                <p:oleObj name="Document" r:id="rId5" imgW="8973820" imgH="1184910" progId="Word.Document.8">
                  <p:embed/>
                  <p:pic>
                    <p:nvPicPr>
                      <p:cNvPr id="0" name="对象 12636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821113"/>
                        <a:ext cx="8723312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3621" name="对象 1263620"/>
          <p:cNvGraphicFramePr/>
          <p:nvPr/>
        </p:nvGraphicFramePr>
        <p:xfrm>
          <a:off x="268288" y="5019675"/>
          <a:ext cx="86502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Document" r:id="rId7" imgW="8932545" imgH="1186815" progId="Word.Document.8">
                  <p:embed/>
                </p:oleObj>
              </mc:Choice>
              <mc:Fallback>
                <p:oleObj name="Document" r:id="rId7" imgW="8932545" imgH="1186815" progId="Word.Document.8">
                  <p:embed/>
                  <p:pic>
                    <p:nvPicPr>
                      <p:cNvPr id="0" name="对象 126362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5019675"/>
                        <a:ext cx="865028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264641"/>
          <p:cNvGraphicFramePr/>
          <p:nvPr/>
        </p:nvGraphicFramePr>
        <p:xfrm>
          <a:off x="468313" y="44450"/>
          <a:ext cx="4086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r:id="rId3" imgW="4116070" imgH="597535" progId="Word.Document.8">
                  <p:embed/>
                </p:oleObj>
              </mc:Choice>
              <mc:Fallback>
                <p:oleObj r:id="rId3" imgW="4116070" imgH="597535" progId="Word.Document.8">
                  <p:embed/>
                  <p:pic>
                    <p:nvPicPr>
                      <p:cNvPr id="0" name="对象 12646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450"/>
                        <a:ext cx="40862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" name="矩形 1264644"/>
          <p:cNvSpPr>
            <a:spLocks noChangeArrowheads="1"/>
          </p:cNvSpPr>
          <p:nvPr/>
        </p:nvSpPr>
        <p:spPr bwMode="auto">
          <a:xfrm>
            <a:off x="847725" y="1301750"/>
            <a:ext cx="1211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7651" name="矩形 1264647"/>
          <p:cNvSpPr>
            <a:spLocks noChangeArrowheads="1"/>
          </p:cNvSpPr>
          <p:nvPr/>
        </p:nvSpPr>
        <p:spPr bwMode="auto">
          <a:xfrm>
            <a:off x="847725" y="1301750"/>
            <a:ext cx="1211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27652" name="图片 1264690" descr="E:/李雪燕/2019/同步/课件/外研英语必修第一册/教师用书word文件/19TBXJC6-8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92150" y="2181225"/>
            <a:ext cx="13684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264689" descr="E:/李雪燕/2019/同步/课件/外研英语必修第一册/教师用书word文件/19TBXJC6-7.TIF"/>
          <p:cNvPicPr>
            <a:picLocks noChangeAspect="1" noChangeArrowheads="1"/>
          </p:cNvPicPr>
          <p:nvPr/>
        </p:nvPicPr>
        <p:blipFill>
          <a:blip r:embed="rId7" r:link="rId6" cstate="email"/>
          <a:srcRect/>
          <a:stretch>
            <a:fillRect/>
          </a:stretch>
        </p:blipFill>
        <p:spPr bwMode="auto">
          <a:xfrm>
            <a:off x="684213" y="692150"/>
            <a:ext cx="13668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矩形 1264691"/>
          <p:cNvSpPr>
            <a:spLocks noChangeArrowheads="1"/>
          </p:cNvSpPr>
          <p:nvPr/>
        </p:nvSpPr>
        <p:spPr bwMode="auto">
          <a:xfrm>
            <a:off x="847725" y="1301750"/>
            <a:ext cx="1211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7655" name="矩形 1264694"/>
          <p:cNvSpPr>
            <a:spLocks noChangeArrowheads="1"/>
          </p:cNvSpPr>
          <p:nvPr/>
        </p:nvSpPr>
        <p:spPr bwMode="auto">
          <a:xfrm>
            <a:off x="847725" y="1301750"/>
            <a:ext cx="1211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264702" name="矩形 1264701"/>
          <p:cNvSpPr>
            <a:spLocks noChangeArrowheads="1"/>
          </p:cNvSpPr>
          <p:nvPr/>
        </p:nvSpPr>
        <p:spPr bwMode="auto">
          <a:xfrm>
            <a:off x="2279650" y="2119313"/>
            <a:ext cx="61087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指把一个整体分成几部分，也含有自然划分的意思，常与介词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into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搭配</a:t>
            </a:r>
            <a:endParaRPr lang="zh-CN" altLang="en-US" sz="1800" u="none">
              <a:ea typeface="楷体_GB2312" pitchFamily="49" charset="-122"/>
            </a:endParaRPr>
          </a:p>
        </p:txBody>
      </p:sp>
      <p:sp>
        <p:nvSpPr>
          <p:cNvPr id="27657" name="矩形 1264700"/>
          <p:cNvSpPr>
            <a:spLocks noChangeArrowheads="1"/>
          </p:cNvSpPr>
          <p:nvPr/>
        </p:nvSpPr>
        <p:spPr bwMode="auto">
          <a:xfrm>
            <a:off x="541338" y="2119313"/>
            <a:ext cx="17383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800" u="none">
              <a:ea typeface="宋体" panose="02010600030101010101" pitchFamily="2" charset="-122"/>
            </a:endParaRPr>
          </a:p>
        </p:txBody>
      </p:sp>
      <p:sp>
        <p:nvSpPr>
          <p:cNvPr id="1264700" name="矩形 1264699"/>
          <p:cNvSpPr>
            <a:spLocks noChangeArrowheads="1"/>
          </p:cNvSpPr>
          <p:nvPr/>
        </p:nvSpPr>
        <p:spPr bwMode="auto">
          <a:xfrm>
            <a:off x="2279650" y="620713"/>
            <a:ext cx="6108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指把原来连在一起或混在一起的东西人为地分开，也可用作不及物动词，意为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分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离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开；脱离；分手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，常与介词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from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连用</a:t>
            </a:r>
            <a:endParaRPr lang="zh-CN" altLang="en-US" sz="1800" u="none">
              <a:cs typeface="Times New Roman" panose="02020603050405020304" pitchFamily="18" charset="0"/>
            </a:endParaRPr>
          </a:p>
        </p:txBody>
      </p:sp>
      <p:sp>
        <p:nvSpPr>
          <p:cNvPr id="27659" name="矩形 1264698"/>
          <p:cNvSpPr>
            <a:spLocks noChangeArrowheads="1"/>
          </p:cNvSpPr>
          <p:nvPr/>
        </p:nvSpPr>
        <p:spPr bwMode="auto">
          <a:xfrm>
            <a:off x="541338" y="620713"/>
            <a:ext cx="17383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800" u="none">
              <a:ea typeface="宋体" panose="02010600030101010101" pitchFamily="2" charset="-122"/>
            </a:endParaRPr>
          </a:p>
        </p:txBody>
      </p:sp>
      <p:sp>
        <p:nvSpPr>
          <p:cNvPr id="27660" name="直接连接符 1264702"/>
          <p:cNvSpPr>
            <a:spLocks noChangeShapeType="1"/>
          </p:cNvSpPr>
          <p:nvPr/>
        </p:nvSpPr>
        <p:spPr bwMode="auto">
          <a:xfrm>
            <a:off x="541338" y="620713"/>
            <a:ext cx="78470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直接连接符 1264703"/>
          <p:cNvSpPr>
            <a:spLocks noChangeShapeType="1"/>
          </p:cNvSpPr>
          <p:nvPr/>
        </p:nvSpPr>
        <p:spPr bwMode="auto">
          <a:xfrm>
            <a:off x="541338" y="3563938"/>
            <a:ext cx="78470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直接连接符 1264704"/>
          <p:cNvSpPr>
            <a:spLocks noChangeShapeType="1"/>
          </p:cNvSpPr>
          <p:nvPr/>
        </p:nvSpPr>
        <p:spPr bwMode="auto">
          <a:xfrm>
            <a:off x="541338" y="620713"/>
            <a:ext cx="0" cy="29432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直接连接符 1264705"/>
          <p:cNvSpPr>
            <a:spLocks noChangeShapeType="1"/>
          </p:cNvSpPr>
          <p:nvPr/>
        </p:nvSpPr>
        <p:spPr bwMode="auto">
          <a:xfrm>
            <a:off x="8388350" y="620713"/>
            <a:ext cx="0" cy="29432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直接连接符 1264708"/>
          <p:cNvSpPr>
            <a:spLocks noChangeShapeType="1"/>
          </p:cNvSpPr>
          <p:nvPr/>
        </p:nvSpPr>
        <p:spPr bwMode="auto">
          <a:xfrm>
            <a:off x="541338" y="2119313"/>
            <a:ext cx="78470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直接连接符 1264710"/>
          <p:cNvSpPr>
            <a:spLocks noChangeShapeType="1"/>
          </p:cNvSpPr>
          <p:nvPr/>
        </p:nvSpPr>
        <p:spPr bwMode="auto">
          <a:xfrm>
            <a:off x="2279650" y="620713"/>
            <a:ext cx="0" cy="29432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64729" name="对象 1264728"/>
          <p:cNvGraphicFramePr/>
          <p:nvPr/>
        </p:nvGraphicFramePr>
        <p:xfrm>
          <a:off x="474663" y="3679825"/>
          <a:ext cx="833755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r:id="rId8" imgW="8569325" imgH="3060065" progId="Word.Document.8">
                  <p:embed/>
                </p:oleObj>
              </mc:Choice>
              <mc:Fallback>
                <p:oleObj r:id="rId8" imgW="8569325" imgH="3060065" progId="Word.Document.8">
                  <p:embed/>
                  <p:pic>
                    <p:nvPicPr>
                      <p:cNvPr id="0" name="对象 126472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679825"/>
                        <a:ext cx="833755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730" name="对象 1264729"/>
          <p:cNvGraphicFramePr/>
          <p:nvPr/>
        </p:nvGraphicFramePr>
        <p:xfrm>
          <a:off x="2852738" y="4189413"/>
          <a:ext cx="1319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r:id="rId10" imgW="1337945" imgH="397510" progId="Word.Document.8">
                  <p:embed/>
                </p:oleObj>
              </mc:Choice>
              <mc:Fallback>
                <p:oleObj r:id="rId10" imgW="1337945" imgH="397510" progId="Word.Document.8">
                  <p:embed/>
                  <p:pic>
                    <p:nvPicPr>
                      <p:cNvPr id="0" name="对象 126472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4189413"/>
                        <a:ext cx="1319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731" name="对象 1264730"/>
          <p:cNvGraphicFramePr/>
          <p:nvPr/>
        </p:nvGraphicFramePr>
        <p:xfrm>
          <a:off x="6132513" y="4194175"/>
          <a:ext cx="1319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r:id="rId12" imgW="1337945" imgH="397510" progId="Word.Document.8">
                  <p:embed/>
                </p:oleObj>
              </mc:Choice>
              <mc:Fallback>
                <p:oleObj r:id="rId12" imgW="1337945" imgH="397510" progId="Word.Document.8">
                  <p:embed/>
                  <p:pic>
                    <p:nvPicPr>
                      <p:cNvPr id="0" name="对象 126473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4194175"/>
                        <a:ext cx="1319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732" name="对象 1264731"/>
          <p:cNvGraphicFramePr/>
          <p:nvPr/>
        </p:nvGraphicFramePr>
        <p:xfrm>
          <a:off x="6243638" y="4597400"/>
          <a:ext cx="1319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r:id="rId14" imgW="1337945" imgH="397510" progId="Word.Document.8">
                  <p:embed/>
                </p:oleObj>
              </mc:Choice>
              <mc:Fallback>
                <p:oleObj r:id="rId14" imgW="1337945" imgH="397510" progId="Word.Document.8">
                  <p:embed/>
                  <p:pic>
                    <p:nvPicPr>
                      <p:cNvPr id="0" name="对象 126473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597400"/>
                        <a:ext cx="1319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733" name="对象 1264732"/>
          <p:cNvGraphicFramePr/>
          <p:nvPr/>
        </p:nvGraphicFramePr>
        <p:xfrm>
          <a:off x="2411413" y="5084763"/>
          <a:ext cx="1319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r:id="rId16" imgW="1337945" imgH="397510" progId="Word.Document.8">
                  <p:embed/>
                </p:oleObj>
              </mc:Choice>
              <mc:Fallback>
                <p:oleObj r:id="rId16" imgW="1337945" imgH="397510" progId="Word.Document.8">
                  <p:embed/>
                  <p:pic>
                    <p:nvPicPr>
                      <p:cNvPr id="0" name="对象 126473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84763"/>
                        <a:ext cx="1319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6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6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6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6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6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702" grpId="0"/>
      <p:bldP spid="12647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122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77838"/>
            <a:ext cx="5467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对象 1122308"/>
          <p:cNvGraphicFramePr/>
          <p:nvPr/>
        </p:nvGraphicFramePr>
        <p:xfrm>
          <a:off x="684213" y="1490663"/>
          <a:ext cx="7718425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4" imgW="7906385" imgH="4738370" progId="Word.Document.8">
                  <p:embed/>
                </p:oleObj>
              </mc:Choice>
              <mc:Fallback>
                <p:oleObj name="Document" r:id="rId4" imgW="7906385" imgH="4738370" progId="Word.Document.8">
                  <p:embed/>
                  <p:pic>
                    <p:nvPicPr>
                      <p:cNvPr id="0" name="对象 11223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90663"/>
                        <a:ext cx="7718425" cy="462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121289"/>
          <p:cNvGraphicFramePr/>
          <p:nvPr/>
        </p:nvGraphicFramePr>
        <p:xfrm>
          <a:off x="352425" y="762000"/>
          <a:ext cx="8467725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Document" r:id="rId3" imgW="8470265" imgH="5337175" progId="Word.Document.8">
                  <p:embed/>
                </p:oleObj>
              </mc:Choice>
              <mc:Fallback>
                <p:oleObj name="Document" r:id="rId3" imgW="8470265" imgH="5337175" progId="Word.Document.8">
                  <p:embed/>
                  <p:pic>
                    <p:nvPicPr>
                      <p:cNvPr id="0" name="对象 11212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762000"/>
                        <a:ext cx="8467725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266689"/>
          <p:cNvGraphicFramePr/>
          <p:nvPr/>
        </p:nvGraphicFramePr>
        <p:xfrm>
          <a:off x="568325" y="762000"/>
          <a:ext cx="8467725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r:id="rId3" imgW="8459470" imgH="5337175" progId="Word.Document.8">
                  <p:embed/>
                </p:oleObj>
              </mc:Choice>
              <mc:Fallback>
                <p:oleObj r:id="rId3" imgW="8459470" imgH="5337175" progId="Word.Document.8">
                  <p:embed/>
                  <p:pic>
                    <p:nvPicPr>
                      <p:cNvPr id="0" name="对象 12666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762000"/>
                        <a:ext cx="8467725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1267713"/>
          <p:cNvGraphicFramePr/>
          <p:nvPr/>
        </p:nvGraphicFramePr>
        <p:xfrm>
          <a:off x="469900" y="766763"/>
          <a:ext cx="8369300" cy="53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r:id="rId3" imgW="8566150" imgH="5480050" progId="Word.Document.8">
                  <p:embed/>
                </p:oleObj>
              </mc:Choice>
              <mc:Fallback>
                <p:oleObj r:id="rId3" imgW="8566150" imgH="5480050" progId="Word.Document.8">
                  <p:embed/>
                  <p:pic>
                    <p:nvPicPr>
                      <p:cNvPr id="0" name="对象 12677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766763"/>
                        <a:ext cx="8369300" cy="535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274881"/>
          <p:cNvGraphicFramePr/>
          <p:nvPr/>
        </p:nvGraphicFramePr>
        <p:xfrm>
          <a:off x="950913" y="1062038"/>
          <a:ext cx="6861175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r:id="rId3" imgW="7054850" imgH="4780915" progId="Word.Document.8">
                  <p:embed/>
                </p:oleObj>
              </mc:Choice>
              <mc:Fallback>
                <p:oleObj r:id="rId3" imgW="7054850" imgH="4780915" progId="Word.Document.8">
                  <p:embed/>
                  <p:pic>
                    <p:nvPicPr>
                      <p:cNvPr id="0" name="对象 12748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062038"/>
                        <a:ext cx="6861175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273857"/>
          <p:cNvGraphicFramePr/>
          <p:nvPr/>
        </p:nvGraphicFramePr>
        <p:xfrm>
          <a:off x="971550" y="836613"/>
          <a:ext cx="770255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r:id="rId3" imgW="7845425" imgH="5380990" progId="Word.Document.8">
                  <p:embed/>
                </p:oleObj>
              </mc:Choice>
              <mc:Fallback>
                <p:oleObj r:id="rId3" imgW="7845425" imgH="5380990" progId="Word.Document.8">
                  <p:embed/>
                  <p:pic>
                    <p:nvPicPr>
                      <p:cNvPr id="0" name="对象 12738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7702550" cy="530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236996"/>
          <p:cNvGraphicFramePr/>
          <p:nvPr/>
        </p:nvGraphicFramePr>
        <p:xfrm>
          <a:off x="1620838" y="404813"/>
          <a:ext cx="6467475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Document" r:id="rId3" imgW="6618605" imgH="6167755" progId="Word.Document.8">
                  <p:embed/>
                </p:oleObj>
              </mc:Choice>
              <mc:Fallback>
                <p:oleObj name="Document" r:id="rId3" imgW="6618605" imgH="6167755" progId="Word.Document.8">
                  <p:embed/>
                  <p:pic>
                    <p:nvPicPr>
                      <p:cNvPr id="0" name="对象 123699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04813"/>
                        <a:ext cx="6467475" cy="602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8" name="对象 1237007"/>
          <p:cNvGraphicFramePr/>
          <p:nvPr/>
        </p:nvGraphicFramePr>
        <p:xfrm>
          <a:off x="2108200" y="1393825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r:id="rId5" imgW="1970405" imgH="397510" progId="Word.Document.8">
                  <p:embed/>
                </p:oleObj>
              </mc:Choice>
              <mc:Fallback>
                <p:oleObj r:id="rId5" imgW="1970405" imgH="397510" progId="Word.Document.8">
                  <p:embed/>
                  <p:pic>
                    <p:nvPicPr>
                      <p:cNvPr id="0" name="对象 123700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393825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9" name="对象 1237008"/>
          <p:cNvGraphicFramePr/>
          <p:nvPr/>
        </p:nvGraphicFramePr>
        <p:xfrm>
          <a:off x="2076450" y="1917700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r:id="rId7" imgW="1970405" imgH="397510" progId="Word.Document.8">
                  <p:embed/>
                </p:oleObj>
              </mc:Choice>
              <mc:Fallback>
                <p:oleObj r:id="rId7" imgW="1970405" imgH="397510" progId="Word.Document.8">
                  <p:embed/>
                  <p:pic>
                    <p:nvPicPr>
                      <p:cNvPr id="0" name="对象 123700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917700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0" name="对象 1237009"/>
          <p:cNvGraphicFramePr/>
          <p:nvPr/>
        </p:nvGraphicFramePr>
        <p:xfrm>
          <a:off x="2076450" y="2413000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r:id="rId9" imgW="1970405" imgH="397510" progId="Word.Document.8">
                  <p:embed/>
                </p:oleObj>
              </mc:Choice>
              <mc:Fallback>
                <p:oleObj r:id="rId9" imgW="1970405" imgH="397510" progId="Word.Document.8">
                  <p:embed/>
                  <p:pic>
                    <p:nvPicPr>
                      <p:cNvPr id="0" name="对象 123700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413000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1" name="对象 1237010"/>
          <p:cNvGraphicFramePr/>
          <p:nvPr/>
        </p:nvGraphicFramePr>
        <p:xfrm>
          <a:off x="2108200" y="2878138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r:id="rId11" imgW="1970405" imgH="397510" progId="Word.Document.8">
                  <p:embed/>
                </p:oleObj>
              </mc:Choice>
              <mc:Fallback>
                <p:oleObj r:id="rId11" imgW="1970405" imgH="397510" progId="Word.Document.8">
                  <p:embed/>
                  <p:pic>
                    <p:nvPicPr>
                      <p:cNvPr id="0" name="对象 12370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878138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2" name="对象 1237011"/>
          <p:cNvGraphicFramePr/>
          <p:nvPr/>
        </p:nvGraphicFramePr>
        <p:xfrm>
          <a:off x="2052638" y="3373438"/>
          <a:ext cx="19446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r:id="rId13" imgW="1970405" imgH="397510" progId="Word.Document.8">
                  <p:embed/>
                </p:oleObj>
              </mc:Choice>
              <mc:Fallback>
                <p:oleObj r:id="rId13" imgW="1970405" imgH="397510" progId="Word.Document.8">
                  <p:embed/>
                  <p:pic>
                    <p:nvPicPr>
                      <p:cNvPr id="0" name="对象 12370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3373438"/>
                        <a:ext cx="19446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3" name="对象 1237012"/>
          <p:cNvGraphicFramePr/>
          <p:nvPr/>
        </p:nvGraphicFramePr>
        <p:xfrm>
          <a:off x="2052638" y="3900488"/>
          <a:ext cx="19446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r:id="rId15" imgW="1970405" imgH="397510" progId="Word.Document.8">
                  <p:embed/>
                </p:oleObj>
              </mc:Choice>
              <mc:Fallback>
                <p:oleObj r:id="rId15" imgW="1970405" imgH="397510" progId="Word.Document.8">
                  <p:embed/>
                  <p:pic>
                    <p:nvPicPr>
                      <p:cNvPr id="0" name="对象 123701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3900488"/>
                        <a:ext cx="19446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4" name="对象 1237013"/>
          <p:cNvGraphicFramePr/>
          <p:nvPr/>
        </p:nvGraphicFramePr>
        <p:xfrm>
          <a:off x="2108200" y="4373563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r:id="rId17" imgW="1970405" imgH="397510" progId="Word.Document.8">
                  <p:embed/>
                </p:oleObj>
              </mc:Choice>
              <mc:Fallback>
                <p:oleObj r:id="rId17" imgW="1970405" imgH="397510" progId="Word.Document.8">
                  <p:embed/>
                  <p:pic>
                    <p:nvPicPr>
                      <p:cNvPr id="0" name="对象 123701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373563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5" name="对象 1237014"/>
          <p:cNvGraphicFramePr/>
          <p:nvPr/>
        </p:nvGraphicFramePr>
        <p:xfrm>
          <a:off x="2092325" y="4916488"/>
          <a:ext cx="1944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r:id="rId19" imgW="1970405" imgH="397510" progId="Word.Document.8">
                  <p:embed/>
                </p:oleObj>
              </mc:Choice>
              <mc:Fallback>
                <p:oleObj r:id="rId19" imgW="1970405" imgH="397510" progId="Word.Document.8">
                  <p:embed/>
                  <p:pic>
                    <p:nvPicPr>
                      <p:cNvPr id="0" name="对象 123701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4916488"/>
                        <a:ext cx="1944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6" name="对象 1237015"/>
          <p:cNvGraphicFramePr/>
          <p:nvPr/>
        </p:nvGraphicFramePr>
        <p:xfrm>
          <a:off x="2046288" y="5378450"/>
          <a:ext cx="1935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r:id="rId21" imgW="1970405" imgH="397510" progId="Word.Document.8">
                  <p:embed/>
                </p:oleObj>
              </mc:Choice>
              <mc:Fallback>
                <p:oleObj r:id="rId21" imgW="1970405" imgH="397510" progId="Word.Document.8">
                  <p:embed/>
                  <p:pic>
                    <p:nvPicPr>
                      <p:cNvPr id="0" name="对象 1237015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378450"/>
                        <a:ext cx="19351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17" name="对象 1237016"/>
          <p:cNvGraphicFramePr/>
          <p:nvPr/>
        </p:nvGraphicFramePr>
        <p:xfrm>
          <a:off x="2236788" y="5921375"/>
          <a:ext cx="1935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r:id="rId23" imgW="1970405" imgH="397510" progId="Word.Document.8">
                  <p:embed/>
                </p:oleObj>
              </mc:Choice>
              <mc:Fallback>
                <p:oleObj r:id="rId23" imgW="1970405" imgH="397510" progId="Word.Document.8">
                  <p:embed/>
                  <p:pic>
                    <p:nvPicPr>
                      <p:cNvPr id="0" name="对象 1237016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5921375"/>
                        <a:ext cx="19351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7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7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7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7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7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7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7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7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7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7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7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927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20663"/>
            <a:ext cx="5592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9277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2025" y="1514475"/>
            <a:ext cx="54816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927765"/>
          <p:cNvGraphicFramePr/>
          <p:nvPr/>
        </p:nvGraphicFramePr>
        <p:xfrm>
          <a:off x="187325" y="2179638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92776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179638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927767"/>
          <p:cNvGraphicFramePr/>
          <p:nvPr/>
        </p:nvGraphicFramePr>
        <p:xfrm>
          <a:off x="255588" y="981075"/>
          <a:ext cx="83359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7" imgW="8461375" imgH="643255" progId="Word.Document.8">
                  <p:embed/>
                </p:oleObj>
              </mc:Choice>
              <mc:Fallback>
                <p:oleObj name="Document" r:id="rId7" imgW="8461375" imgH="643255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981075"/>
                        <a:ext cx="83359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图片 927770" descr="E:/李雪燕/2019/同步/课件/外研英语必修第一册/教师用书word文件/19TBXJC6-3.TIF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1260475" y="2754313"/>
            <a:ext cx="590391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1275916"/>
          <p:cNvGraphicFramePr/>
          <p:nvPr/>
        </p:nvGraphicFramePr>
        <p:xfrm>
          <a:off x="900051" y="512763"/>
          <a:ext cx="7116762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Document" r:id="rId3" imgW="7338060" imgH="6089650" progId="Word.Document.8">
                  <p:embed/>
                </p:oleObj>
              </mc:Choice>
              <mc:Fallback>
                <p:oleObj name="Document" r:id="rId3" imgW="7338060" imgH="6089650" progId="Word.Document.8">
                  <p:embed/>
                  <p:pic>
                    <p:nvPicPr>
                      <p:cNvPr id="0" name="对象 12759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51" y="512763"/>
                        <a:ext cx="7116762" cy="590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18" name="对象 1275917"/>
          <p:cNvGraphicFramePr/>
          <p:nvPr/>
        </p:nvGraphicFramePr>
        <p:xfrm>
          <a:off x="3092450" y="1020763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r:id="rId5" imgW="2170430" imgH="397510" progId="Word.Document.8">
                  <p:embed/>
                </p:oleObj>
              </mc:Choice>
              <mc:Fallback>
                <p:oleObj r:id="rId5" imgW="2170430" imgH="397510" progId="Word.Document.8">
                  <p:embed/>
                  <p:pic>
                    <p:nvPicPr>
                      <p:cNvPr id="0" name="对象 12759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020763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19" name="对象 1275918"/>
          <p:cNvGraphicFramePr/>
          <p:nvPr/>
        </p:nvGraphicFramePr>
        <p:xfrm>
          <a:off x="2076450" y="1557338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Document" r:id="rId7" imgW="2168525" imgH="397510" progId="Word.Document.8">
                  <p:embed/>
                </p:oleObj>
              </mc:Choice>
              <mc:Fallback>
                <p:oleObj name="Document" r:id="rId7" imgW="2168525" imgH="397510" progId="Word.Document.8">
                  <p:embed/>
                  <p:pic>
                    <p:nvPicPr>
                      <p:cNvPr id="0" name="对象 12759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557338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0" name="对象 1275919"/>
          <p:cNvGraphicFramePr/>
          <p:nvPr/>
        </p:nvGraphicFramePr>
        <p:xfrm>
          <a:off x="2035175" y="2089150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r:id="rId9" imgW="2170430" imgH="397510" progId="Word.Document.8">
                  <p:embed/>
                </p:oleObj>
              </mc:Choice>
              <mc:Fallback>
                <p:oleObj r:id="rId9" imgW="2170430" imgH="397510" progId="Word.Document.8">
                  <p:embed/>
                  <p:pic>
                    <p:nvPicPr>
                      <p:cNvPr id="0" name="对象 12759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089150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1" name="对象 1275920"/>
          <p:cNvGraphicFramePr/>
          <p:nvPr/>
        </p:nvGraphicFramePr>
        <p:xfrm>
          <a:off x="2060575" y="2620963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r:id="rId11" imgW="2170430" imgH="397510" progId="Word.Document.8">
                  <p:embed/>
                </p:oleObj>
              </mc:Choice>
              <mc:Fallback>
                <p:oleObj r:id="rId11" imgW="2170430" imgH="397510" progId="Word.Document.8">
                  <p:embed/>
                  <p:pic>
                    <p:nvPicPr>
                      <p:cNvPr id="0" name="对象 127592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620963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2" name="对象 1275921"/>
          <p:cNvGraphicFramePr/>
          <p:nvPr/>
        </p:nvGraphicFramePr>
        <p:xfrm>
          <a:off x="2012950" y="3117850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r:id="rId13" imgW="2170430" imgH="397510" progId="Word.Document.8">
                  <p:embed/>
                </p:oleObj>
              </mc:Choice>
              <mc:Fallback>
                <p:oleObj r:id="rId13" imgW="2170430" imgH="397510" progId="Word.Document.8">
                  <p:embed/>
                  <p:pic>
                    <p:nvPicPr>
                      <p:cNvPr id="0" name="对象 127592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117850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3" name="对象 1275922"/>
          <p:cNvGraphicFramePr/>
          <p:nvPr/>
        </p:nvGraphicFramePr>
        <p:xfrm>
          <a:off x="2003425" y="3657600"/>
          <a:ext cx="2143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r:id="rId15" imgW="2170430" imgH="397510" progId="Word.Document.8">
                  <p:embed/>
                </p:oleObj>
              </mc:Choice>
              <mc:Fallback>
                <p:oleObj r:id="rId15" imgW="2170430" imgH="397510" progId="Word.Document.8">
                  <p:embed/>
                  <p:pic>
                    <p:nvPicPr>
                      <p:cNvPr id="0" name="对象 127592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3657600"/>
                        <a:ext cx="2143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5" name="对象 1275924"/>
          <p:cNvGraphicFramePr/>
          <p:nvPr/>
        </p:nvGraphicFramePr>
        <p:xfrm>
          <a:off x="2000250" y="4181475"/>
          <a:ext cx="1504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r:id="rId17" imgW="1543050" imgH="398145" progId="Word.Document.8">
                  <p:embed/>
                </p:oleObj>
              </mc:Choice>
              <mc:Fallback>
                <p:oleObj r:id="rId17" imgW="1543050" imgH="398145" progId="Word.Document.8">
                  <p:embed/>
                  <p:pic>
                    <p:nvPicPr>
                      <p:cNvPr id="0" name="对象 127592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181475"/>
                        <a:ext cx="1504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6" name="对象 1275925"/>
          <p:cNvGraphicFramePr/>
          <p:nvPr/>
        </p:nvGraphicFramePr>
        <p:xfrm>
          <a:off x="1987550" y="4721225"/>
          <a:ext cx="15001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r:id="rId19" imgW="1543685" imgH="397510" progId="Word.Document.8">
                  <p:embed/>
                </p:oleObj>
              </mc:Choice>
              <mc:Fallback>
                <p:oleObj r:id="rId19" imgW="1543685" imgH="397510" progId="Word.Document.8">
                  <p:embed/>
                  <p:pic>
                    <p:nvPicPr>
                      <p:cNvPr id="0" name="对象 127592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721225"/>
                        <a:ext cx="15001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7" name="对象 1275926"/>
          <p:cNvGraphicFramePr/>
          <p:nvPr/>
        </p:nvGraphicFramePr>
        <p:xfrm>
          <a:off x="2427288" y="5292725"/>
          <a:ext cx="15001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r:id="rId21" imgW="1543685" imgH="397510" progId="Word.Document.8">
                  <p:embed/>
                </p:oleObj>
              </mc:Choice>
              <mc:Fallback>
                <p:oleObj r:id="rId21" imgW="1543685" imgH="397510" progId="Word.Document.8">
                  <p:embed/>
                  <p:pic>
                    <p:nvPicPr>
                      <p:cNvPr id="0" name="对象 1275926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292725"/>
                        <a:ext cx="15001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28" name="对象 1275927"/>
          <p:cNvGraphicFramePr/>
          <p:nvPr/>
        </p:nvGraphicFramePr>
        <p:xfrm>
          <a:off x="3422650" y="5827713"/>
          <a:ext cx="15001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r:id="rId23" imgW="1543685" imgH="397510" progId="Word.Document.8">
                  <p:embed/>
                </p:oleObj>
              </mc:Choice>
              <mc:Fallback>
                <p:oleObj r:id="rId23" imgW="1543685" imgH="397510" progId="Word.Document.8">
                  <p:embed/>
                  <p:pic>
                    <p:nvPicPr>
                      <p:cNvPr id="0" name="对象 1275927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5827713"/>
                        <a:ext cx="15001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5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5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5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5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5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5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5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75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5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75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75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75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055745"/>
          <p:cNvGraphicFramePr/>
          <p:nvPr/>
        </p:nvGraphicFramePr>
        <p:xfrm>
          <a:off x="50800" y="38893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38893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对象 1055748"/>
          <p:cNvGraphicFramePr/>
          <p:nvPr/>
        </p:nvGraphicFramePr>
        <p:xfrm>
          <a:off x="314325" y="904875"/>
          <a:ext cx="8470900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5" imgW="8651875" imgH="5632450" progId="Word.Document.8">
                  <p:embed/>
                </p:oleObj>
              </mc:Choice>
              <mc:Fallback>
                <p:oleObj name="Document" r:id="rId5" imgW="8651875" imgH="5632450" progId="Word.Document.8">
                  <p:embed/>
                  <p:pic>
                    <p:nvPicPr>
                      <p:cNvPr id="0" name="对象 105574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904875"/>
                        <a:ext cx="8470900" cy="551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054750"/>
          <p:cNvGraphicFramePr/>
          <p:nvPr/>
        </p:nvGraphicFramePr>
        <p:xfrm>
          <a:off x="723900" y="1657350"/>
          <a:ext cx="801528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Document" r:id="rId3" imgW="8205470" imgH="2682240" progId="Word.Document.8">
                  <p:embed/>
                </p:oleObj>
              </mc:Choice>
              <mc:Fallback>
                <p:oleObj name="Document" r:id="rId3" imgW="8205470" imgH="2682240" progId="Word.Document.8">
                  <p:embed/>
                  <p:pic>
                    <p:nvPicPr>
                      <p:cNvPr id="0" name="对象 10547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657350"/>
                        <a:ext cx="8015288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2" name="对象 1054751"/>
          <p:cNvGraphicFramePr/>
          <p:nvPr/>
        </p:nvGraphicFramePr>
        <p:xfrm>
          <a:off x="758825" y="3898900"/>
          <a:ext cx="76295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Document" r:id="rId5" imgW="7700645" imgH="1193165" progId="Word.Document.8">
                  <p:embed/>
                </p:oleObj>
              </mc:Choice>
              <mc:Fallback>
                <p:oleObj name="Document" r:id="rId5" imgW="7700645" imgH="1193165" progId="Word.Document.8">
                  <p:embed/>
                  <p:pic>
                    <p:nvPicPr>
                      <p:cNvPr id="0" name="对象 10547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3898900"/>
                        <a:ext cx="76295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3" name="对象 1054752"/>
          <p:cNvGraphicFramePr/>
          <p:nvPr/>
        </p:nvGraphicFramePr>
        <p:xfrm>
          <a:off x="4362450" y="2209800"/>
          <a:ext cx="2489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7" imgW="2519045" imgH="397510" progId="Word.Document.8">
                  <p:embed/>
                </p:oleObj>
              </mc:Choice>
              <mc:Fallback>
                <p:oleObj r:id="rId7" imgW="2519045" imgH="397510" progId="Word.Document.8">
                  <p:embed/>
                  <p:pic>
                    <p:nvPicPr>
                      <p:cNvPr id="0" name="对象 105475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209800"/>
                        <a:ext cx="24892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4" name="对象 1054753"/>
          <p:cNvGraphicFramePr/>
          <p:nvPr/>
        </p:nvGraphicFramePr>
        <p:xfrm>
          <a:off x="6973888" y="2809875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9" imgW="1077595" imgH="397510" progId="Word.Document.8">
                  <p:embed/>
                </p:oleObj>
              </mc:Choice>
              <mc:Fallback>
                <p:oleObj r:id="rId9" imgW="1077595" imgH="397510" progId="Word.Document.8">
                  <p:embed/>
                  <p:pic>
                    <p:nvPicPr>
                      <p:cNvPr id="0" name="对象 105475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809875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5" name="对象 1054754"/>
          <p:cNvGraphicFramePr/>
          <p:nvPr/>
        </p:nvGraphicFramePr>
        <p:xfrm>
          <a:off x="2206625" y="3394075"/>
          <a:ext cx="1054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11" imgW="1077595" imgH="397510" progId="Word.Document.8">
                  <p:embed/>
                </p:oleObj>
              </mc:Choice>
              <mc:Fallback>
                <p:oleObj r:id="rId11" imgW="1077595" imgH="397510" progId="Word.Document.8">
                  <p:embed/>
                  <p:pic>
                    <p:nvPicPr>
                      <p:cNvPr id="0" name="对象 105475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3394075"/>
                        <a:ext cx="1054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6" name="对象 1054755"/>
          <p:cNvGraphicFramePr/>
          <p:nvPr/>
        </p:nvGraphicFramePr>
        <p:xfrm>
          <a:off x="4454525" y="3900488"/>
          <a:ext cx="10461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r:id="rId13" imgW="1077595" imgH="397510" progId="Word.Document.8">
                  <p:embed/>
                </p:oleObj>
              </mc:Choice>
              <mc:Fallback>
                <p:oleObj r:id="rId13" imgW="1077595" imgH="397510" progId="Word.Document.8">
                  <p:embed/>
                  <p:pic>
                    <p:nvPicPr>
                      <p:cNvPr id="0" name="对象 105475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3900488"/>
                        <a:ext cx="10461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7" name="对象 1054756"/>
          <p:cNvGraphicFramePr/>
          <p:nvPr/>
        </p:nvGraphicFramePr>
        <p:xfrm>
          <a:off x="1355725" y="4489450"/>
          <a:ext cx="14097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15" imgW="1456690" imgH="400685" progId="Word.Document.8">
                  <p:embed/>
                </p:oleObj>
              </mc:Choice>
              <mc:Fallback>
                <p:oleObj r:id="rId15" imgW="1456690" imgH="400685" progId="Word.Document.8">
                  <p:embed/>
                  <p:pic>
                    <p:nvPicPr>
                      <p:cNvPr id="0" name="对象 105475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89450"/>
                        <a:ext cx="14097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0516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65175"/>
            <a:ext cx="5380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对象 1052013"/>
          <p:cNvGraphicFramePr/>
          <p:nvPr/>
        </p:nvGraphicFramePr>
        <p:xfrm>
          <a:off x="425450" y="1524000"/>
          <a:ext cx="8394700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8669020" imgH="4345305" progId="Word.Document.8">
                  <p:embed/>
                </p:oleObj>
              </mc:Choice>
              <mc:Fallback>
                <p:oleObj name="Document" r:id="rId4" imgW="8669020" imgH="4345305" progId="Word.Document.8">
                  <p:embed/>
                  <p:pic>
                    <p:nvPicPr>
                      <p:cNvPr id="0" name="对象 10520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524000"/>
                        <a:ext cx="8394700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201179"/>
          <p:cNvGraphicFramePr/>
          <p:nvPr/>
        </p:nvGraphicFramePr>
        <p:xfrm>
          <a:off x="481013" y="1022350"/>
          <a:ext cx="84105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Document" r:id="rId3" imgW="8489950" imgH="1151890" progId="Word.Document.8">
                  <p:embed/>
                </p:oleObj>
              </mc:Choice>
              <mc:Fallback>
                <p:oleObj name="Document" r:id="rId3" imgW="8489950" imgH="1151890" progId="Word.Document.8">
                  <p:embed/>
                  <p:pic>
                    <p:nvPicPr>
                      <p:cNvPr id="0" name="对象 120117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022350"/>
                        <a:ext cx="841057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1" name="对象 1201180"/>
          <p:cNvGraphicFramePr/>
          <p:nvPr/>
        </p:nvGraphicFramePr>
        <p:xfrm>
          <a:off x="466725" y="2022475"/>
          <a:ext cx="833596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对象 120118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022475"/>
                        <a:ext cx="8335963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2" name="对象 1201181"/>
          <p:cNvGraphicFramePr/>
          <p:nvPr/>
        </p:nvGraphicFramePr>
        <p:xfrm>
          <a:off x="468313" y="3105150"/>
          <a:ext cx="826293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Document" r:id="rId7" imgW="8461375" imgH="1187450" progId="Word.Document.8">
                  <p:embed/>
                </p:oleObj>
              </mc:Choice>
              <mc:Fallback>
                <p:oleObj name="Document" r:id="rId7" imgW="8461375" imgH="1187450" progId="Word.Document.8">
                  <p:embed/>
                  <p:pic>
                    <p:nvPicPr>
                      <p:cNvPr id="0" name="对象 120118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05150"/>
                        <a:ext cx="8262937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3" name="对象 1201182"/>
          <p:cNvGraphicFramePr/>
          <p:nvPr/>
        </p:nvGraphicFramePr>
        <p:xfrm>
          <a:off x="482600" y="4179888"/>
          <a:ext cx="836136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Document" r:id="rId9" imgW="8517890" imgH="626110" progId="Word.Document.8">
                  <p:embed/>
                </p:oleObj>
              </mc:Choice>
              <mc:Fallback>
                <p:oleObj name="Document" r:id="rId9" imgW="8517890" imgH="626110" progId="Word.Document.8">
                  <p:embed/>
                  <p:pic>
                    <p:nvPicPr>
                      <p:cNvPr id="0" name="对象 120118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179888"/>
                        <a:ext cx="8361363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4" name="对象 1201183"/>
          <p:cNvGraphicFramePr/>
          <p:nvPr/>
        </p:nvGraphicFramePr>
        <p:xfrm>
          <a:off x="492125" y="4727575"/>
          <a:ext cx="82200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Document" r:id="rId11" imgW="8489950" imgH="1120140" progId="Word.Document.8">
                  <p:embed/>
                </p:oleObj>
              </mc:Choice>
              <mc:Fallback>
                <p:oleObj name="Document" r:id="rId11" imgW="8489950" imgH="1120140" progId="Word.Document.8">
                  <p:embed/>
                  <p:pic>
                    <p:nvPicPr>
                      <p:cNvPr id="0" name="对象 120118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727575"/>
                        <a:ext cx="822007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6" name="对象 1201185"/>
          <p:cNvGraphicFramePr/>
          <p:nvPr/>
        </p:nvGraphicFramePr>
        <p:xfrm>
          <a:off x="4506913" y="2587625"/>
          <a:ext cx="1565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r:id="rId13" imgW="1588135" imgH="397510" progId="Word.Document.8">
                  <p:embed/>
                </p:oleObj>
              </mc:Choice>
              <mc:Fallback>
                <p:oleObj r:id="rId13" imgW="1588135" imgH="397510" progId="Word.Document.8">
                  <p:embed/>
                  <p:pic>
                    <p:nvPicPr>
                      <p:cNvPr id="0" name="对象 120118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2587625"/>
                        <a:ext cx="1565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7" name="对象 1201186"/>
          <p:cNvGraphicFramePr/>
          <p:nvPr/>
        </p:nvGraphicFramePr>
        <p:xfrm>
          <a:off x="4064000" y="3094038"/>
          <a:ext cx="20272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r:id="rId15" imgW="2072640" imgH="435610" progId="Word.Document.8">
                  <p:embed/>
                </p:oleObj>
              </mc:Choice>
              <mc:Fallback>
                <p:oleObj r:id="rId15" imgW="2072640" imgH="435610" progId="Word.Document.8">
                  <p:embed/>
                  <p:pic>
                    <p:nvPicPr>
                      <p:cNvPr id="0" name="对象 120118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094038"/>
                        <a:ext cx="20272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8" name="对象 1201187"/>
          <p:cNvGraphicFramePr/>
          <p:nvPr/>
        </p:nvGraphicFramePr>
        <p:xfrm>
          <a:off x="2882900" y="4170363"/>
          <a:ext cx="20193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r:id="rId17" imgW="2072640" imgH="434340" progId="Word.Document.8">
                  <p:embed/>
                </p:oleObj>
              </mc:Choice>
              <mc:Fallback>
                <p:oleObj r:id="rId17" imgW="2072640" imgH="434340" progId="Word.Document.8">
                  <p:embed/>
                  <p:pic>
                    <p:nvPicPr>
                      <p:cNvPr id="0" name="对象 120118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170363"/>
                        <a:ext cx="20193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89" name="对象 1201188"/>
          <p:cNvGraphicFramePr/>
          <p:nvPr/>
        </p:nvGraphicFramePr>
        <p:xfrm>
          <a:off x="2476500" y="4722813"/>
          <a:ext cx="20018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r:id="rId19" imgW="2072640" imgH="434340" progId="Word.Document.8">
                  <p:embed/>
                </p:oleObj>
              </mc:Choice>
              <mc:Fallback>
                <p:oleObj r:id="rId19" imgW="2072640" imgH="434340" progId="Word.Document.8">
                  <p:embed/>
                  <p:pic>
                    <p:nvPicPr>
                      <p:cNvPr id="0" name="对象 1201188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722813"/>
                        <a:ext cx="200183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0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0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0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0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0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0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0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0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244162"/>
          <p:cNvGraphicFramePr/>
          <p:nvPr/>
        </p:nvGraphicFramePr>
        <p:xfrm>
          <a:off x="395288" y="444500"/>
          <a:ext cx="8410575" cy="614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3" imgW="8568055" imgH="6254750" progId="Word.Document.8">
                  <p:embed/>
                </p:oleObj>
              </mc:Choice>
              <mc:Fallback>
                <p:oleObj name="Document" r:id="rId3" imgW="8568055" imgH="6254750" progId="Word.Document.8">
                  <p:embed/>
                  <p:pic>
                    <p:nvPicPr>
                      <p:cNvPr id="0" name="对象 12441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4500"/>
                        <a:ext cx="8410575" cy="614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245185"/>
          <p:cNvGraphicFramePr/>
          <p:nvPr/>
        </p:nvGraphicFramePr>
        <p:xfrm>
          <a:off x="433388" y="989013"/>
          <a:ext cx="807402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3" imgW="8342630" imgH="1939925" progId="Word.Document.8">
                  <p:embed/>
                </p:oleObj>
              </mc:Choice>
              <mc:Fallback>
                <p:oleObj name="Document" r:id="rId3" imgW="8342630" imgH="1939925" progId="Word.Document.8">
                  <p:embed/>
                  <p:pic>
                    <p:nvPicPr>
                      <p:cNvPr id="0" name="对象 12451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989013"/>
                        <a:ext cx="807402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87" name="对象 1245186"/>
          <p:cNvGraphicFramePr/>
          <p:nvPr/>
        </p:nvGraphicFramePr>
        <p:xfrm>
          <a:off x="395288" y="2636838"/>
          <a:ext cx="833596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Document" r:id="rId5" imgW="8415655" imgH="1334770" progId="Word.Document.8">
                  <p:embed/>
                </p:oleObj>
              </mc:Choice>
              <mc:Fallback>
                <p:oleObj name="Document" r:id="rId5" imgW="8415655" imgH="1334770" progId="Word.Document.8">
                  <p:embed/>
                  <p:pic>
                    <p:nvPicPr>
                      <p:cNvPr id="0" name="对象 12451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36838"/>
                        <a:ext cx="8335962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88" name="对象 1245187"/>
          <p:cNvGraphicFramePr/>
          <p:nvPr/>
        </p:nvGraphicFramePr>
        <p:xfrm>
          <a:off x="352425" y="3714750"/>
          <a:ext cx="83375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ocument" r:id="rId7" imgW="8386445" imgH="2376170" progId="Word.Document.8">
                  <p:embed/>
                </p:oleObj>
              </mc:Choice>
              <mc:Fallback>
                <p:oleObj name="Document" r:id="rId7" imgW="8386445" imgH="2376170" progId="Word.Document.8">
                  <p:embed/>
                  <p:pic>
                    <p:nvPicPr>
                      <p:cNvPr id="0" name="对象 124518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714750"/>
                        <a:ext cx="833755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89" name="对象 1245188"/>
          <p:cNvGraphicFramePr/>
          <p:nvPr/>
        </p:nvGraphicFramePr>
        <p:xfrm>
          <a:off x="4476750" y="1517650"/>
          <a:ext cx="4103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r:id="rId9" imgW="4148455" imgH="397510" progId="Word.Document.8">
                  <p:embed/>
                </p:oleObj>
              </mc:Choice>
              <mc:Fallback>
                <p:oleObj r:id="rId9" imgW="4148455" imgH="397510" progId="Word.Document.8">
                  <p:embed/>
                  <p:pic>
                    <p:nvPicPr>
                      <p:cNvPr id="0" name="对象 124518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1517650"/>
                        <a:ext cx="41036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2" name="对象 1245191"/>
          <p:cNvGraphicFramePr/>
          <p:nvPr/>
        </p:nvGraphicFramePr>
        <p:xfrm>
          <a:off x="2916238" y="2636838"/>
          <a:ext cx="48926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r:id="rId11" imgW="4971415" imgH="397510" progId="Word.Document.8">
                  <p:embed/>
                </p:oleObj>
              </mc:Choice>
              <mc:Fallback>
                <p:oleObj r:id="rId11" imgW="4971415" imgH="397510" progId="Word.Document.8">
                  <p:embed/>
                  <p:pic>
                    <p:nvPicPr>
                      <p:cNvPr id="0" name="对象 124519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48926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4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全屏显示(4:3)</PresentationFormat>
  <Paragraphs>5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方正楷体简体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第一PPT模板网-WWW.1PPT.COM 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2023-01-16T22:18:27Z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ABB5E08237094CCDA2B2E982785198E4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