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2"/>
  </p:sldMasterIdLst>
  <p:notesMasterIdLst>
    <p:notesMasterId r:id="rId24"/>
  </p:notesMasterIdLst>
  <p:handoutMasterIdLst>
    <p:handoutMasterId r:id="rId25"/>
  </p:handoutMasterIdLst>
  <p:sldIdLst>
    <p:sldId id="289" r:id="rId3"/>
    <p:sldId id="258" r:id="rId4"/>
    <p:sldId id="290" r:id="rId5"/>
    <p:sldId id="260" r:id="rId6"/>
    <p:sldId id="283" r:id="rId7"/>
    <p:sldId id="262" r:id="rId8"/>
    <p:sldId id="294" r:id="rId9"/>
    <p:sldId id="263" r:id="rId10"/>
    <p:sldId id="291" r:id="rId11"/>
    <p:sldId id="265" r:id="rId12"/>
    <p:sldId id="267" r:id="rId13"/>
    <p:sldId id="266" r:id="rId14"/>
    <p:sldId id="292" r:id="rId15"/>
    <p:sldId id="269" r:id="rId16"/>
    <p:sldId id="271" r:id="rId17"/>
    <p:sldId id="264" r:id="rId18"/>
    <p:sldId id="270" r:id="rId19"/>
    <p:sldId id="293" r:id="rId20"/>
    <p:sldId id="268" r:id="rId21"/>
    <p:sldId id="284" r:id="rId22"/>
    <p:sldId id="295"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614F"/>
    <a:srgbClr val="EE3E42"/>
    <a:srgbClr val="83AEB2"/>
    <a:srgbClr val="EB7358"/>
    <a:srgbClr val="EBC7A7"/>
    <a:srgbClr val="F7D77D"/>
    <a:srgbClr val="7CAF91"/>
    <a:srgbClr val="EED0B4"/>
    <a:srgbClr val="E9C09B"/>
    <a:srgbClr val="E1A2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27" autoAdjust="0"/>
    <p:restoredTop sz="96314" autoAdjust="0"/>
  </p:normalViewPr>
  <p:slideViewPr>
    <p:cSldViewPr snapToGrid="0">
      <p:cViewPr>
        <p:scale>
          <a:sx n="75" d="100"/>
          <a:sy n="75" d="100"/>
        </p:scale>
        <p:origin x="-2040" y="-84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86FE51-127C-4E79-988A-1BCAE3209B90}"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CB1E58-5E93-426C-A487-4EEBE9D5F91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6BF9B14-C4AD-4EAB-94E9-F01F50CD201A}" type="slidenum">
              <a:rPr lang="zh-CN" altLang="en-US" smtClean="0"/>
              <a:t>4</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6BF9B14-C4AD-4EAB-94E9-F01F50CD201A}" type="slidenum">
              <a:rPr lang="zh-CN" altLang="en-US" smtClean="0"/>
              <a:t>15</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6BF9B14-C4AD-4EAB-94E9-F01F50CD201A}" type="slidenum">
              <a:rPr lang="zh-CN" altLang="en-US" smtClean="0"/>
              <a:t>16</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6BF9B14-C4AD-4EAB-94E9-F01F50CD201A}" type="slidenum">
              <a:rPr lang="zh-CN" altLang="en-US" smtClean="0"/>
              <a:t>17</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6BF9B14-C4AD-4EAB-94E9-F01F50CD201A}" type="slidenum">
              <a:rPr lang="zh-CN" altLang="en-US" smtClean="0"/>
              <a:t>19</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6BF9B14-C4AD-4EAB-94E9-F01F50CD201A}" type="slidenum">
              <a:rPr lang="zh-CN" altLang="en-US" smtClean="0"/>
              <a:t>20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6BF9B14-C4AD-4EAB-94E9-F01F50CD201A}" type="slidenum">
              <a:rPr lang="zh-CN" altLang="en-US" smtClean="0"/>
              <a:t>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6BF9B14-C4AD-4EAB-94E9-F01F50CD201A}" type="slidenum">
              <a:rPr lang="zh-CN" altLang="en-US" smtClean="0"/>
              <a:t>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6BF9B14-C4AD-4EAB-94E9-F01F50CD201A}" type="slidenum">
              <a:rPr lang="zh-CN" altLang="en-US" smtClean="0"/>
              <a:t>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6BF9B14-C4AD-4EAB-94E9-F01F50CD201A}" type="slidenum">
              <a:rPr lang="zh-CN" altLang="en-US" smtClean="0"/>
              <a:t>8</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6BF9B14-C4AD-4EAB-94E9-F01F50CD201A}" type="slidenum">
              <a:rPr lang="zh-CN" altLang="en-US" smtClean="0"/>
              <a:t>10</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6BF9B14-C4AD-4EAB-94E9-F01F50CD201A}" type="slidenum">
              <a:rPr lang="zh-CN" altLang="en-US" smtClean="0"/>
              <a:t>11</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6BF9B14-C4AD-4EAB-94E9-F01F50CD201A}" type="slidenum">
              <a:rPr lang="zh-CN" altLang="en-US" smtClean="0"/>
              <a:t>12</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6BF9B14-C4AD-4EAB-94E9-F01F50CD201A}" type="slidenum">
              <a:rPr lang="zh-CN" altLang="en-US" smtClean="0"/>
              <a:t>14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AF8F470-27A6-4566-B238-5BAD657909A2}"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1072730-70E9-4B0A-8BD7-876AC393C1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空白">
    <p:bg>
      <p:bgPr>
        <a:solidFill>
          <a:srgbClr val="E4745A"/>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FAF8F470-27A6-4566-B238-5BAD657909A2}"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C1072730-70E9-4B0A-8BD7-876AC393C1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FAF8F470-27A6-4566-B238-5BAD657909A2}"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C1072730-70E9-4B0A-8BD7-876AC393C1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AF8F470-27A6-4566-B238-5BAD657909A2}"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1072730-70E9-4B0A-8BD7-876AC393C1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AF8F470-27A6-4566-B238-5BAD657909A2}"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1072730-70E9-4B0A-8BD7-876AC393C1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AF8F470-27A6-4566-B238-5BAD657909A2}"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1072730-70E9-4B0A-8BD7-876AC393C1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AF8F470-27A6-4566-B238-5BAD657909A2}"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1072730-70E9-4B0A-8BD7-876AC393C1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AF8F470-27A6-4566-B238-5BAD657909A2}"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1072730-70E9-4B0A-8BD7-876AC393C1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FAF8F470-27A6-4566-B238-5BAD657909A2}"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C1072730-70E9-4B0A-8BD7-876AC393C1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FAF8F470-27A6-4566-B238-5BAD657909A2}" type="datetimeFigureOut">
              <a:rPr lang="zh-CN" altLang="en-US" smtClean="0"/>
              <a:t>2023-01-10</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C1072730-70E9-4B0A-8BD7-876AC393C181}" type="slidenum">
              <a:rPr lang="zh-CN" altLang="en-US" smtClean="0"/>
              <a:t>‹#›</a:t>
            </a:fld>
            <a:endParaRPr lang="zh-CN" altLang="en-US"/>
          </a:p>
        </p:txBody>
      </p:sp>
      <p:sp>
        <p:nvSpPr>
          <p:cNvPr id="10" name="标题 1"/>
          <p:cNvSpPr txBox="1"/>
          <p:nvPr userDrawn="1"/>
        </p:nvSpPr>
        <p:spPr>
          <a:xfrm>
            <a:off x="1353408" y="3429000"/>
            <a:ext cx="351483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版权声明</a:t>
            </a:r>
            <a:br>
              <a:rPr lang="zh-CN" altLang="en-US" sz="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zh-CN" altLang="en-US" sz="1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r>
            <a:br>
              <a:rPr lang="zh-CN" altLang="en-US" sz="1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zh-CN" altLang="en-US" sz="1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感谢您下载平台上提供的</a:t>
            </a:r>
            <a:r>
              <a:rPr lang="en-US" altLang="zh-CN" sz="1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作品，为了您和熊猫办公以及原创作者的利益，请勿复制、传播、销售，否则将承担法律责任！熊猫办公将对作品进行维权，按照传播下载次数进行十倍的索取赔偿！</a:t>
            </a:r>
            <a:r>
              <a:rPr lang="en-US" altLang="zh-CN" sz="1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r>
            <a:br>
              <a:rPr lang="en-US" altLang="zh-CN" sz="1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zh-CN" altLang="en-US" sz="1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r>
            <a:br>
              <a:rPr lang="zh-CN" altLang="en-US" sz="1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en-US" altLang="zh-CN" sz="1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1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在熊猫办公出售的</a:t>
            </a:r>
            <a:r>
              <a:rPr lang="en-US" altLang="zh-CN" sz="1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模板是免版税类（</a:t>
            </a:r>
            <a:r>
              <a:rPr lang="en-US" altLang="zh-CN" sz="1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RF</a:t>
            </a:r>
            <a:r>
              <a:rPr lang="zh-CN" altLang="en-US" sz="1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Royalty-Free</a:t>
            </a:r>
            <a:r>
              <a:rPr lang="zh-CN" altLang="en-US" sz="1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）正版受</a:t>
            </a:r>
            <a:r>
              <a:rPr lang="en-US" altLang="zh-CN" sz="1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中国人民共和国著作法</a:t>
            </a:r>
            <a:r>
              <a:rPr lang="en-US" altLang="zh-CN" sz="1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和</a:t>
            </a:r>
            <a:r>
              <a:rPr lang="en-US" altLang="zh-CN" sz="1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世界版权公约</a:t>
            </a:r>
            <a:r>
              <a:rPr lang="en-US" altLang="zh-CN" sz="1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的保护，作品的所有权、版权和著作权归熊猫办公所有，您下载的是</a:t>
            </a:r>
            <a:r>
              <a:rPr lang="en-US" altLang="zh-CN" sz="1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模板素材的使用权。</a:t>
            </a:r>
            <a:br>
              <a:rPr lang="zh-CN" altLang="en-US" sz="1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en-US" altLang="zh-CN" sz="1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1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不得将熊猫办公的</a:t>
            </a:r>
            <a:r>
              <a:rPr lang="en-US" altLang="zh-CN" sz="1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模板、</a:t>
            </a:r>
            <a:r>
              <a:rPr lang="en-US" altLang="zh-CN" sz="1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素材，本身用于再出售，或者出租、出借、转让、分销、发布或者作为礼物供他人使用，不得转授权、出卖、转让本协议或者本协议中的权利。</a:t>
            </a:r>
            <a:br>
              <a:rPr lang="zh-CN" altLang="en-US" sz="1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endParaRPr lang="zh-CN" altLang="en-US" sz="1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TextBox 12"/>
          <p:cNvSpPr txBox="1"/>
          <p:nvPr userDrawn="1"/>
        </p:nvSpPr>
        <p:spPr>
          <a:xfrm>
            <a:off x="2085504" y="6471159"/>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 www.2ppt.com/jieri/</a:t>
            </a:r>
          </a:p>
        </p:txBody>
      </p:sp>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FAF8F470-27A6-4566-B238-5BAD657909A2}" type="datetimeFigureOut">
              <a:rPr lang="zh-CN" altLang="en-US" smtClean="0"/>
              <a:t>2023-01-10</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C1072730-70E9-4B0A-8BD7-876AC393C181}" type="slidenum">
              <a:rPr lang="zh-CN" altLang="en-US" smtClean="0"/>
              <a:t>‹#›</a:t>
            </a:fld>
            <a:endParaRPr lang="zh-CN" altLang="en-US"/>
          </a:p>
        </p:txBody>
      </p:sp>
      <p:sp>
        <p:nvSpPr>
          <p:cNvPr id="6" name="标题 1"/>
          <p:cNvSpPr txBox="1"/>
          <p:nvPr userDrawn="1"/>
        </p:nvSpPr>
        <p:spPr>
          <a:xfrm>
            <a:off x="1087937" y="2643703"/>
            <a:ext cx="351483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版权声明</a:t>
            </a:r>
            <a:br>
              <a:rPr lang="zh-CN" altLang="en-US" sz="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zh-CN" altLang="en-US" sz="1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r>
            <a:br>
              <a:rPr lang="zh-CN" altLang="en-US" sz="1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zh-CN" altLang="en-US" sz="1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感谢您下载平台上提供的</a:t>
            </a:r>
            <a:r>
              <a:rPr lang="en-US" altLang="zh-CN" sz="1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作品，为了您和熊猫办公以及原创作者的利益，请勿复制、传播、销售，否则将承担法律责任！熊猫办公将对作品进行维权，按照传播下载次数进行十倍的索取赔偿！</a:t>
            </a:r>
            <a:r>
              <a:rPr lang="en-US" altLang="zh-CN" sz="1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r>
            <a:br>
              <a:rPr lang="en-US" altLang="zh-CN" sz="1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zh-CN" altLang="en-US" sz="1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r>
            <a:br>
              <a:rPr lang="zh-CN" altLang="en-US" sz="1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en-US" altLang="zh-CN" sz="1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1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在熊猫办公出售的</a:t>
            </a:r>
            <a:r>
              <a:rPr lang="en-US" altLang="zh-CN" sz="1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模板是免版税类（</a:t>
            </a:r>
            <a:r>
              <a:rPr lang="en-US" altLang="zh-CN" sz="1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RF</a:t>
            </a:r>
            <a:r>
              <a:rPr lang="zh-CN" altLang="en-US" sz="1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Royalty-Free</a:t>
            </a:r>
            <a:r>
              <a:rPr lang="zh-CN" altLang="en-US" sz="1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）正版受</a:t>
            </a:r>
            <a:r>
              <a:rPr lang="en-US" altLang="zh-CN" sz="1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中国人民共和国著作法</a:t>
            </a:r>
            <a:r>
              <a:rPr lang="en-US" altLang="zh-CN" sz="1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和</a:t>
            </a:r>
            <a:r>
              <a:rPr lang="en-US" altLang="zh-CN" sz="1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世界版权公约</a:t>
            </a:r>
            <a:r>
              <a:rPr lang="en-US" altLang="zh-CN" sz="1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的保护，作品的所有权、版权和著作权归熊猫办公所有，您下载的是</a:t>
            </a:r>
            <a:r>
              <a:rPr lang="en-US" altLang="zh-CN" sz="1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模板素材的使用权。</a:t>
            </a:r>
            <a:br>
              <a:rPr lang="zh-CN" altLang="en-US" sz="1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en-US" altLang="zh-CN" sz="1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1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不得将熊猫办公的</a:t>
            </a:r>
            <a:r>
              <a:rPr lang="en-US" altLang="zh-CN" sz="1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模板、</a:t>
            </a:r>
            <a:r>
              <a:rPr lang="en-US" altLang="zh-CN" sz="1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素材，本身用于再出售，或者出租、出借、转让、分销、发布或者作为礼物供他人使用，不得转授权、出卖、转让本协议或者本协议中的权利。</a:t>
            </a:r>
            <a:br>
              <a:rPr lang="zh-CN" altLang="en-US" sz="1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endParaRPr lang="zh-CN" altLang="en-US" sz="1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EBC7A7"/>
        </a:solidFill>
        <a:effectLst/>
      </p:bgPr>
    </p:bg>
    <p:spTree>
      <p:nvGrpSpPr>
        <p:cNvPr id="1" name=""/>
        <p:cNvGrpSpPr/>
        <p:nvPr/>
      </p:nvGrpSpPr>
      <p:grpSpPr>
        <a:xfrm>
          <a:off x="0" y="0"/>
          <a:ext cx="0" cy="0"/>
          <a:chOff x="0" y="0"/>
          <a:chExt cx="0" cy="0"/>
        </a:xfrm>
      </p:grpSpPr>
      <p:pic>
        <p:nvPicPr>
          <p:cNvPr id="21" name="图片 20"/>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l="31722" t="10893" r="40702" b="68573"/>
          <a:stretch>
            <a:fillRect/>
          </a:stretch>
        </p:blipFill>
        <p:spPr>
          <a:xfrm flipH="1" flipV="1">
            <a:off x="7995927" y="17449"/>
            <a:ext cx="4173437" cy="2219330"/>
          </a:xfrm>
          <a:prstGeom prst="rect">
            <a:avLst/>
          </a:prstGeom>
          <a:effectLst>
            <a:outerShdw blurRad="63500" sx="102000" sy="102000" algn="ctr" rotWithShape="0">
              <a:prstClr val="black">
                <a:alpha val="30000"/>
              </a:prstClr>
            </a:outerShdw>
          </a:effectLst>
        </p:spPr>
      </p:pic>
      <p:pic>
        <p:nvPicPr>
          <p:cNvPr id="22" name="图片 21"/>
          <p:cNvPicPr>
            <a:picLocks noChangeAspect="1"/>
          </p:cNvPicPr>
          <p:nvPr userDrawn="1"/>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31722" t="10893" r="40702" b="68573"/>
          <a:stretch>
            <a:fillRect/>
          </a:stretch>
        </p:blipFill>
        <p:spPr>
          <a:xfrm>
            <a:off x="-1" y="4621221"/>
            <a:ext cx="4173437" cy="2219330"/>
          </a:xfrm>
          <a:prstGeom prst="rect">
            <a:avLst/>
          </a:prstGeom>
          <a:effectLst>
            <a:outerShdw blurRad="63500" sx="102000" sy="102000" algn="ctr" rotWithShape="0">
              <a:prstClr val="black">
                <a:alpha val="30000"/>
              </a:prstClr>
            </a:outerShdw>
          </a:effectLst>
        </p:spPr>
      </p:pic>
      <p:pic>
        <p:nvPicPr>
          <p:cNvPr id="27" name="图片 26"/>
          <p:cNvPicPr>
            <a:picLocks noChangeAspect="1"/>
          </p:cNvPicPr>
          <p:nvPr userDrawn="1"/>
        </p:nvPicPr>
        <p:blipFill rotWithShape="1">
          <a:blip r:embed="rId4" cstate="print">
            <a:extLst>
              <a:ext uri="{28A0092B-C50C-407E-A947-70E740481C1C}">
                <a14:useLocalDpi xmlns:a14="http://schemas.microsoft.com/office/drawing/2010/main" val="0"/>
              </a:ext>
            </a:extLst>
          </a:blip>
          <a:srcRect l="34242" t="11728"/>
          <a:stretch>
            <a:fillRect/>
          </a:stretch>
        </p:blipFill>
        <p:spPr>
          <a:xfrm flipH="1" flipV="1">
            <a:off x="7659667" y="804303"/>
            <a:ext cx="4509697" cy="6053697"/>
          </a:xfrm>
          <a:prstGeom prst="rect">
            <a:avLst/>
          </a:prstGeom>
        </p:spPr>
      </p:pic>
      <p:pic>
        <p:nvPicPr>
          <p:cNvPr id="32" name="图片 31"/>
          <p:cNvPicPr>
            <a:picLocks noChangeAspect="1"/>
          </p:cNvPicPr>
          <p:nvPr userDrawn="1"/>
        </p:nvPicPr>
        <p:blipFill rotWithShape="1">
          <a:blip r:embed="rId5" cstate="print">
            <a:extLst>
              <a:ext uri="{28A0092B-C50C-407E-A947-70E740481C1C}">
                <a14:useLocalDpi xmlns:a14="http://schemas.microsoft.com/office/drawing/2010/main" val="0"/>
              </a:ext>
            </a:extLst>
          </a:blip>
          <a:srcRect l="34242" t="11728"/>
          <a:stretch>
            <a:fillRect/>
          </a:stretch>
        </p:blipFill>
        <p:spPr>
          <a:xfrm>
            <a:off x="-1" y="-1"/>
            <a:ext cx="4509697" cy="6053697"/>
          </a:xfrm>
          <a:prstGeom prst="rect">
            <a:avLst/>
          </a:prstGeom>
        </p:spPr>
      </p:pic>
      <p:sp>
        <p:nvSpPr>
          <p:cNvPr id="42" name="矩形: 圆角 41"/>
          <p:cNvSpPr/>
          <p:nvPr userDrawn="1"/>
        </p:nvSpPr>
        <p:spPr>
          <a:xfrm>
            <a:off x="476251" y="485262"/>
            <a:ext cx="11298956" cy="6018182"/>
          </a:xfrm>
          <a:prstGeom prst="roundRect">
            <a:avLst>
              <a:gd name="adj" fmla="val 6954"/>
            </a:avLst>
          </a:prstGeom>
          <a:solidFill>
            <a:srgbClr val="EBC7A7"/>
          </a:solidFill>
          <a:ln w="136525">
            <a:solidFill>
              <a:srgbClr val="FAEADA"/>
            </a:solidFill>
          </a:ln>
          <a:effectLst>
            <a:outerShdw blurRad="152400" sx="93000" sy="93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 name="图片 42"/>
          <p:cNvPicPr>
            <a:picLocks noChangeAspect="1"/>
          </p:cNvPicPr>
          <p:nvPr userDrawn="1"/>
        </p:nvPicPr>
        <p:blipFill rotWithShape="1">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l="7850" t="10893" r="40701" b="63469"/>
          <a:stretch>
            <a:fillRect/>
          </a:stretch>
        </p:blipFill>
        <p:spPr>
          <a:xfrm>
            <a:off x="7383048" y="5166462"/>
            <a:ext cx="4582633" cy="1630803"/>
          </a:xfrm>
          <a:prstGeom prst="rect">
            <a:avLst/>
          </a:prstGeom>
          <a:effectLst>
            <a:outerShdw blurRad="63500" sx="102000" sy="102000" algn="ctr" rotWithShape="0">
              <a:prstClr val="black">
                <a:alpha val="30000"/>
              </a:prstClr>
            </a:outerShdw>
          </a:effectLst>
        </p:spPr>
      </p:pic>
      <p:pic>
        <p:nvPicPr>
          <p:cNvPr id="55" name="图片 54"/>
          <p:cNvPicPr>
            <a:picLocks noChangeAspect="1"/>
          </p:cNvPicPr>
          <p:nvPr userDrawn="1"/>
        </p:nvPicPr>
        <p:blipFill rotWithShape="1">
          <a:blip r:embed="rId7" cstate="print">
            <a:duotone>
              <a:prstClr val="black"/>
              <a:srgbClr val="7CAF91">
                <a:tint val="45000"/>
                <a:satMod val="400000"/>
              </a:srgbClr>
            </a:duotone>
            <a:extLst>
              <a:ext uri="{28A0092B-C50C-407E-A947-70E740481C1C}">
                <a14:useLocalDpi xmlns:a14="http://schemas.microsoft.com/office/drawing/2010/main" val="0"/>
              </a:ext>
            </a:extLst>
          </a:blip>
          <a:srcRect l="30792" t="16928" r="44239" b="50605"/>
          <a:stretch>
            <a:fillRect/>
          </a:stretch>
        </p:blipFill>
        <p:spPr>
          <a:xfrm>
            <a:off x="10618954" y="5226348"/>
            <a:ext cx="1688720" cy="1566713"/>
          </a:xfrm>
          <a:prstGeom prst="rect">
            <a:avLst/>
          </a:prstGeom>
        </p:spPr>
      </p:pic>
      <p:grpSp>
        <p:nvGrpSpPr>
          <p:cNvPr id="35" name="组合 34"/>
          <p:cNvGrpSpPr/>
          <p:nvPr userDrawn="1"/>
        </p:nvGrpSpPr>
        <p:grpSpPr>
          <a:xfrm>
            <a:off x="-812142" y="17449"/>
            <a:ext cx="2576786" cy="3315671"/>
            <a:chOff x="1599674" y="-1"/>
            <a:chExt cx="3188695" cy="4103043"/>
          </a:xfrm>
        </p:grpSpPr>
        <p:pic>
          <p:nvPicPr>
            <p:cNvPr id="36" name="图片 35"/>
            <p:cNvPicPr>
              <a:picLocks noChangeAspect="1"/>
            </p:cNvPicPr>
            <p:nvPr/>
          </p:nvPicPr>
          <p:blipFill rotWithShape="1">
            <a:blip r:embed="rId8" cstate="print">
              <a:extLst>
                <a:ext uri="{28A0092B-C50C-407E-A947-70E740481C1C}">
                  <a14:useLocalDpi xmlns:a14="http://schemas.microsoft.com/office/drawing/2010/main" val="0"/>
                </a:ext>
              </a:extLst>
            </a:blip>
            <a:srcRect t="7550" r="28152"/>
            <a:stretch>
              <a:fillRect/>
            </a:stretch>
          </p:blipFill>
          <p:spPr>
            <a:xfrm>
              <a:off x="1599674" y="-1"/>
              <a:ext cx="3188695" cy="4103043"/>
            </a:xfrm>
            <a:prstGeom prst="rect">
              <a:avLst/>
            </a:prstGeom>
          </p:spPr>
        </p:pic>
        <p:pic>
          <p:nvPicPr>
            <p:cNvPr id="41" name="图片 40"/>
            <p:cNvPicPr>
              <a:picLocks noChangeAspect="1"/>
            </p:cNvPicPr>
            <p:nvPr/>
          </p:nvPicPr>
          <p:blipFill rotWithShape="1">
            <a:blip r:embed="rId9" cstate="print">
              <a:extLst>
                <a:ext uri="{28A0092B-C50C-407E-A947-70E740481C1C}">
                  <a14:useLocalDpi xmlns:a14="http://schemas.microsoft.com/office/drawing/2010/main" val="0"/>
                </a:ext>
              </a:extLst>
            </a:blip>
            <a:srcRect l="39708" t="45201" r="38852" b="23448"/>
            <a:stretch>
              <a:fillRect/>
            </a:stretch>
          </p:blipFill>
          <p:spPr>
            <a:xfrm>
              <a:off x="2687478" y="469767"/>
              <a:ext cx="1435325" cy="1548800"/>
            </a:xfrm>
            <a:prstGeom prst="rect">
              <a:avLst/>
            </a:prstGeom>
          </p:spPr>
        </p:pic>
      </p:grpSp>
      <p:pic>
        <p:nvPicPr>
          <p:cNvPr id="34" name="图片 3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824490" y="-384714"/>
            <a:ext cx="2621493" cy="26214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750"/>
                                        <p:tgtEl>
                                          <p:spTgt spid="35"/>
                                        </p:tgtEl>
                                      </p:cBhvr>
                                    </p:animEffect>
                                    <p:anim calcmode="lin" valueType="num">
                                      <p:cBhvr>
                                        <p:cTn id="8" dur="750" fill="hold"/>
                                        <p:tgtEl>
                                          <p:spTgt spid="35"/>
                                        </p:tgtEl>
                                        <p:attrNameLst>
                                          <p:attrName>ppt_x</p:attrName>
                                        </p:attrNameLst>
                                      </p:cBhvr>
                                      <p:tavLst>
                                        <p:tav tm="0">
                                          <p:val>
                                            <p:strVal val="#ppt_x"/>
                                          </p:val>
                                        </p:tav>
                                        <p:tav tm="100000">
                                          <p:val>
                                            <p:strVal val="#ppt_x"/>
                                          </p:val>
                                        </p:tav>
                                      </p:tavLst>
                                    </p:anim>
                                    <p:anim calcmode="lin" valueType="num">
                                      <p:cBhvr>
                                        <p:cTn id="9" dur="75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bg>
      <p:bgPr>
        <a:solidFill>
          <a:srgbClr val="EBC7A7"/>
        </a:solidFill>
        <a:effectLst/>
      </p:bgPr>
    </p:bg>
    <p:spTree>
      <p:nvGrpSpPr>
        <p:cNvPr id="1" name=""/>
        <p:cNvGrpSpPr/>
        <p:nvPr/>
      </p:nvGrpSpPr>
      <p:grpSpPr>
        <a:xfrm>
          <a:off x="0" y="0"/>
          <a:ext cx="0" cy="0"/>
          <a:chOff x="0" y="0"/>
          <a:chExt cx="0" cy="0"/>
        </a:xfrm>
      </p:grpSpPr>
      <p:pic>
        <p:nvPicPr>
          <p:cNvPr id="21" name="图片 20"/>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l="31722" t="10893" r="40702" b="68573"/>
          <a:stretch>
            <a:fillRect/>
          </a:stretch>
        </p:blipFill>
        <p:spPr>
          <a:xfrm flipH="1" flipV="1">
            <a:off x="7995927" y="17449"/>
            <a:ext cx="4173437" cy="2219330"/>
          </a:xfrm>
          <a:prstGeom prst="rect">
            <a:avLst/>
          </a:prstGeom>
          <a:effectLst>
            <a:outerShdw blurRad="63500" sx="102000" sy="102000" algn="ctr" rotWithShape="0">
              <a:prstClr val="black">
                <a:alpha val="30000"/>
              </a:prstClr>
            </a:outerShdw>
          </a:effectLst>
        </p:spPr>
      </p:pic>
      <p:pic>
        <p:nvPicPr>
          <p:cNvPr id="22" name="图片 21"/>
          <p:cNvPicPr>
            <a:picLocks noChangeAspect="1"/>
          </p:cNvPicPr>
          <p:nvPr userDrawn="1"/>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31722" t="10893" r="40702" b="68573"/>
          <a:stretch>
            <a:fillRect/>
          </a:stretch>
        </p:blipFill>
        <p:spPr>
          <a:xfrm>
            <a:off x="-1" y="4621221"/>
            <a:ext cx="4173437" cy="2219330"/>
          </a:xfrm>
          <a:prstGeom prst="rect">
            <a:avLst/>
          </a:prstGeom>
          <a:effectLst>
            <a:outerShdw blurRad="63500" sx="102000" sy="102000" algn="ctr" rotWithShape="0">
              <a:prstClr val="black">
                <a:alpha val="30000"/>
              </a:prstClr>
            </a:outerShdw>
          </a:effectLst>
        </p:spPr>
      </p:pic>
      <p:pic>
        <p:nvPicPr>
          <p:cNvPr id="27" name="图片 26"/>
          <p:cNvPicPr>
            <a:picLocks noChangeAspect="1"/>
          </p:cNvPicPr>
          <p:nvPr userDrawn="1"/>
        </p:nvPicPr>
        <p:blipFill rotWithShape="1">
          <a:blip r:embed="rId4" cstate="print">
            <a:extLst>
              <a:ext uri="{28A0092B-C50C-407E-A947-70E740481C1C}">
                <a14:useLocalDpi xmlns:a14="http://schemas.microsoft.com/office/drawing/2010/main" val="0"/>
              </a:ext>
            </a:extLst>
          </a:blip>
          <a:srcRect l="34242" t="11728"/>
          <a:stretch>
            <a:fillRect/>
          </a:stretch>
        </p:blipFill>
        <p:spPr>
          <a:xfrm flipH="1" flipV="1">
            <a:off x="7659667" y="804303"/>
            <a:ext cx="4509697" cy="6053697"/>
          </a:xfrm>
          <a:prstGeom prst="rect">
            <a:avLst/>
          </a:prstGeom>
        </p:spPr>
      </p:pic>
      <p:pic>
        <p:nvPicPr>
          <p:cNvPr id="32" name="图片 31"/>
          <p:cNvPicPr>
            <a:picLocks noChangeAspect="1"/>
          </p:cNvPicPr>
          <p:nvPr userDrawn="1"/>
        </p:nvPicPr>
        <p:blipFill rotWithShape="1">
          <a:blip r:embed="rId5" cstate="print">
            <a:extLst>
              <a:ext uri="{28A0092B-C50C-407E-A947-70E740481C1C}">
                <a14:useLocalDpi xmlns:a14="http://schemas.microsoft.com/office/drawing/2010/main" val="0"/>
              </a:ext>
            </a:extLst>
          </a:blip>
          <a:srcRect l="34242" t="11728"/>
          <a:stretch>
            <a:fillRect/>
          </a:stretch>
        </p:blipFill>
        <p:spPr>
          <a:xfrm>
            <a:off x="-1" y="-1"/>
            <a:ext cx="4509697" cy="6053697"/>
          </a:xfrm>
          <a:prstGeom prst="rect">
            <a:avLst/>
          </a:prstGeom>
        </p:spPr>
      </p:pic>
      <p:sp>
        <p:nvSpPr>
          <p:cNvPr id="42" name="矩形: 圆角 41"/>
          <p:cNvSpPr/>
          <p:nvPr userDrawn="1"/>
        </p:nvSpPr>
        <p:spPr>
          <a:xfrm>
            <a:off x="476251" y="485262"/>
            <a:ext cx="11298956" cy="6018182"/>
          </a:xfrm>
          <a:prstGeom prst="roundRect">
            <a:avLst>
              <a:gd name="adj" fmla="val 6954"/>
            </a:avLst>
          </a:prstGeom>
          <a:noFill/>
          <a:ln w="136525">
            <a:solidFill>
              <a:srgbClr val="FAEADA"/>
            </a:solidFill>
          </a:ln>
          <a:effectLst>
            <a:outerShdw blurRad="152400" sx="93000" sy="93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 name="图片 42"/>
          <p:cNvPicPr>
            <a:picLocks noChangeAspect="1"/>
          </p:cNvPicPr>
          <p:nvPr userDrawn="1"/>
        </p:nvPicPr>
        <p:blipFill rotWithShape="1">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l="7850" t="10893" r="40701" b="63469"/>
          <a:stretch>
            <a:fillRect/>
          </a:stretch>
        </p:blipFill>
        <p:spPr>
          <a:xfrm>
            <a:off x="7383048" y="5166462"/>
            <a:ext cx="4582633" cy="1630803"/>
          </a:xfrm>
          <a:prstGeom prst="rect">
            <a:avLst/>
          </a:prstGeom>
          <a:effectLst>
            <a:outerShdw blurRad="63500" sx="102000" sy="102000" algn="ctr" rotWithShape="0">
              <a:prstClr val="black">
                <a:alpha val="30000"/>
              </a:prstClr>
            </a:outerShdw>
          </a:effectLst>
        </p:spPr>
      </p:pic>
      <p:pic>
        <p:nvPicPr>
          <p:cNvPr id="55" name="图片 54"/>
          <p:cNvPicPr>
            <a:picLocks noChangeAspect="1"/>
          </p:cNvPicPr>
          <p:nvPr userDrawn="1"/>
        </p:nvPicPr>
        <p:blipFill rotWithShape="1">
          <a:blip r:embed="rId7" cstate="print">
            <a:duotone>
              <a:prstClr val="black"/>
              <a:srgbClr val="7CAF91">
                <a:tint val="45000"/>
                <a:satMod val="400000"/>
              </a:srgbClr>
            </a:duotone>
            <a:extLst>
              <a:ext uri="{28A0092B-C50C-407E-A947-70E740481C1C}">
                <a14:useLocalDpi xmlns:a14="http://schemas.microsoft.com/office/drawing/2010/main" val="0"/>
              </a:ext>
            </a:extLst>
          </a:blip>
          <a:srcRect l="30792" t="16928" r="44239" b="50605"/>
          <a:stretch>
            <a:fillRect/>
          </a:stretch>
        </p:blipFill>
        <p:spPr>
          <a:xfrm>
            <a:off x="10618954" y="5226348"/>
            <a:ext cx="1688720" cy="15667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19.png"/><Relationship Id="rId2" Type="http://schemas.openxmlformats.org/officeDocument/2006/relationships/image" Target="../media/image2.png"/><Relationship Id="rId16"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4.png"/><Relationship Id="rId5" Type="http://schemas.openxmlformats.org/officeDocument/2006/relationships/image" Target="../media/image4.png"/><Relationship Id="rId15" Type="http://schemas.openxmlformats.org/officeDocument/2006/relationships/image" Target="../media/image17.png"/><Relationship Id="rId10" Type="http://schemas.openxmlformats.org/officeDocument/2006/relationships/image" Target="../media/image6.png"/><Relationship Id="rId4" Type="http://schemas.openxmlformats.org/officeDocument/2006/relationships/image" Target="../media/image11.png"/><Relationship Id="rId9" Type="http://schemas.openxmlformats.org/officeDocument/2006/relationships/image" Target="../media/image13.pn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19.png"/><Relationship Id="rId3" Type="http://schemas.openxmlformats.org/officeDocument/2006/relationships/image" Target="../media/image3.png"/><Relationship Id="rId7" Type="http://schemas.openxmlformats.org/officeDocument/2006/relationships/image" Target="../media/image13.png"/><Relationship Id="rId12"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5.png"/><Relationship Id="rId10" Type="http://schemas.openxmlformats.org/officeDocument/2006/relationships/image" Target="../media/image23.png"/><Relationship Id="rId4" Type="http://schemas.openxmlformats.org/officeDocument/2006/relationships/image" Target="../media/image4.png"/><Relationship Id="rId9" Type="http://schemas.openxmlformats.org/officeDocument/2006/relationships/image" Target="../media/image22.png"/><Relationship Id="rId1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19.png"/><Relationship Id="rId3" Type="http://schemas.openxmlformats.org/officeDocument/2006/relationships/image" Target="../media/image3.png"/><Relationship Id="rId7" Type="http://schemas.openxmlformats.org/officeDocument/2006/relationships/image" Target="../media/image13.png"/><Relationship Id="rId12"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5.png"/><Relationship Id="rId10" Type="http://schemas.openxmlformats.org/officeDocument/2006/relationships/image" Target="../media/image23.png"/><Relationship Id="rId4" Type="http://schemas.openxmlformats.org/officeDocument/2006/relationships/image" Target="../media/image4.png"/><Relationship Id="rId9" Type="http://schemas.openxmlformats.org/officeDocument/2006/relationships/image" Target="../media/image22.png"/><Relationship Id="rId1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10.png"/><Relationship Id="rId12" Type="http://schemas.openxmlformats.org/officeDocument/2006/relationships/image" Target="../media/image16.png"/><Relationship Id="rId2" Type="http://schemas.openxmlformats.org/officeDocument/2006/relationships/image" Target="../media/image2.png"/><Relationship Id="rId16"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5.png"/><Relationship Id="rId5" Type="http://schemas.openxmlformats.org/officeDocument/2006/relationships/image" Target="../media/image4.png"/><Relationship Id="rId15" Type="http://schemas.openxmlformats.org/officeDocument/2006/relationships/image" Target="../media/image18.png"/><Relationship Id="rId10" Type="http://schemas.openxmlformats.org/officeDocument/2006/relationships/image" Target="../media/image6.png"/><Relationship Id="rId4" Type="http://schemas.openxmlformats.org/officeDocument/2006/relationships/image" Target="../media/image11.png"/><Relationship Id="rId9" Type="http://schemas.openxmlformats.org/officeDocument/2006/relationships/image" Target="../media/image13.png"/><Relationship Id="rId14"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19.png"/><Relationship Id="rId3" Type="http://schemas.openxmlformats.org/officeDocument/2006/relationships/image" Target="../media/image3.png"/><Relationship Id="rId7" Type="http://schemas.openxmlformats.org/officeDocument/2006/relationships/image" Target="../media/image13.png"/><Relationship Id="rId12"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5.png"/><Relationship Id="rId10" Type="http://schemas.openxmlformats.org/officeDocument/2006/relationships/image" Target="../media/image23.png"/><Relationship Id="rId4" Type="http://schemas.openxmlformats.org/officeDocument/2006/relationships/image" Target="../media/image4.png"/><Relationship Id="rId9" Type="http://schemas.openxmlformats.org/officeDocument/2006/relationships/image" Target="../media/image22.pn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19.png"/><Relationship Id="rId3" Type="http://schemas.openxmlformats.org/officeDocument/2006/relationships/image" Target="../media/image3.png"/><Relationship Id="rId7" Type="http://schemas.openxmlformats.org/officeDocument/2006/relationships/image" Target="../media/image13.png"/><Relationship Id="rId12"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5.png"/><Relationship Id="rId10" Type="http://schemas.openxmlformats.org/officeDocument/2006/relationships/image" Target="../media/image23.png"/><Relationship Id="rId4" Type="http://schemas.openxmlformats.org/officeDocument/2006/relationships/image" Target="../media/image4.png"/><Relationship Id="rId9" Type="http://schemas.openxmlformats.org/officeDocument/2006/relationships/image" Target="../media/image22.png"/><Relationship Id="rId1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BC7A7"/>
        </a:solidFill>
        <a:effectLst/>
      </p:bgPr>
    </p:bg>
    <p:spTree>
      <p:nvGrpSpPr>
        <p:cNvPr id="1" name=""/>
        <p:cNvGrpSpPr/>
        <p:nvPr/>
      </p:nvGrpSpPr>
      <p:grpSpPr>
        <a:xfrm>
          <a:off x="0" y="0"/>
          <a:ext cx="0" cy="0"/>
          <a:chOff x="0" y="0"/>
          <a:chExt cx="0" cy="0"/>
        </a:xfrm>
      </p:grpSpPr>
      <p:sp>
        <p:nvSpPr>
          <p:cNvPr id="169" name="椭圆 168"/>
          <p:cNvSpPr/>
          <p:nvPr/>
        </p:nvSpPr>
        <p:spPr>
          <a:xfrm>
            <a:off x="3450896" y="755255"/>
            <a:ext cx="5400000" cy="5400000"/>
          </a:xfrm>
          <a:prstGeom prst="ellipse">
            <a:avLst/>
          </a:prstGeom>
          <a:gradFill>
            <a:gsLst>
              <a:gs pos="0">
                <a:srgbClr val="E9BC93">
                  <a:alpha val="0"/>
                </a:srgbClr>
              </a:gs>
              <a:gs pos="53000">
                <a:srgbClr val="DD4A3A">
                  <a:alpha val="30000"/>
                </a:srgbClr>
              </a:gs>
              <a:gs pos="100000">
                <a:srgbClr val="E1A269"/>
              </a:gs>
            </a:gsLst>
            <a:lin ang="2700000" scaled="1"/>
          </a:gradFill>
          <a:ln w="215900">
            <a:noFill/>
          </a:ln>
          <a:effectLst>
            <a:outerShdw blurRad="152400" sx="95000" sy="95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66" name="图片 165"/>
          <p:cNvPicPr>
            <a:picLocks noChangeAspect="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l="31722" t="10893" r="40702" b="68573"/>
          <a:stretch>
            <a:fillRect/>
          </a:stretch>
        </p:blipFill>
        <p:spPr>
          <a:xfrm flipH="1" flipV="1">
            <a:off x="7995927" y="17449"/>
            <a:ext cx="4173437" cy="2219330"/>
          </a:xfrm>
          <a:prstGeom prst="rect">
            <a:avLst/>
          </a:prstGeom>
          <a:effectLst>
            <a:outerShdw blurRad="63500" sx="102000" sy="102000" algn="ctr" rotWithShape="0">
              <a:prstClr val="black">
                <a:alpha val="30000"/>
              </a:prstClr>
            </a:outerShdw>
          </a:effectLst>
        </p:spPr>
      </p:pic>
      <p:pic>
        <p:nvPicPr>
          <p:cNvPr id="164" name="图片 163"/>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31722" t="10893" r="40702" b="68573"/>
          <a:stretch>
            <a:fillRect/>
          </a:stretch>
        </p:blipFill>
        <p:spPr>
          <a:xfrm>
            <a:off x="-1" y="4621221"/>
            <a:ext cx="4173437" cy="2219330"/>
          </a:xfrm>
          <a:prstGeom prst="rect">
            <a:avLst/>
          </a:prstGeom>
          <a:effectLst>
            <a:outerShdw blurRad="63500" sx="102000" sy="102000" algn="ctr" rotWithShape="0">
              <a:prstClr val="black">
                <a:alpha val="30000"/>
              </a:prstClr>
            </a:outerShdw>
          </a:effectLst>
        </p:spPr>
      </p:pic>
      <p:pic>
        <p:nvPicPr>
          <p:cNvPr id="174" name="图片 173"/>
          <p:cNvPicPr>
            <a:picLocks noChangeAspect="1"/>
          </p:cNvPicPr>
          <p:nvPr/>
        </p:nvPicPr>
        <p:blipFill rotWithShape="1">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l="7850" t="10893" r="40701" b="63469"/>
          <a:stretch>
            <a:fillRect/>
          </a:stretch>
        </p:blipFill>
        <p:spPr>
          <a:xfrm>
            <a:off x="2934644" y="4299830"/>
            <a:ext cx="3964043" cy="1410668"/>
          </a:xfrm>
          <a:prstGeom prst="rect">
            <a:avLst/>
          </a:prstGeom>
          <a:effectLst>
            <a:outerShdw blurRad="63500" sx="102000" sy="102000" algn="ctr" rotWithShape="0">
              <a:prstClr val="black">
                <a:alpha val="30000"/>
              </a:prstClr>
            </a:outerShdw>
          </a:effectLst>
        </p:spPr>
      </p:pic>
      <p:pic>
        <p:nvPicPr>
          <p:cNvPr id="165" name="图片 164"/>
          <p:cNvPicPr>
            <a:picLocks noChangeAspect="1"/>
          </p:cNvPicPr>
          <p:nvPr/>
        </p:nvPicPr>
        <p:blipFill rotWithShape="1">
          <a:blip r:embed="rId5" cstate="print">
            <a:extLst>
              <a:ext uri="{28A0092B-C50C-407E-A947-70E740481C1C}">
                <a14:useLocalDpi xmlns:a14="http://schemas.microsoft.com/office/drawing/2010/main" val="0"/>
              </a:ext>
            </a:extLst>
          </a:blip>
          <a:srcRect l="34242" t="11728"/>
          <a:stretch>
            <a:fillRect/>
          </a:stretch>
        </p:blipFill>
        <p:spPr>
          <a:xfrm flipH="1" flipV="1">
            <a:off x="7659667" y="804303"/>
            <a:ext cx="4509697" cy="6053697"/>
          </a:xfrm>
          <a:prstGeom prst="rect">
            <a:avLst/>
          </a:prstGeom>
        </p:spPr>
      </p:pic>
      <p:pic>
        <p:nvPicPr>
          <p:cNvPr id="9" name="图片 8"/>
          <p:cNvPicPr>
            <a:picLocks noChangeAspect="1"/>
          </p:cNvPicPr>
          <p:nvPr/>
        </p:nvPicPr>
        <p:blipFill rotWithShape="1">
          <a:blip r:embed="rId6" cstate="print">
            <a:extLst>
              <a:ext uri="{28A0092B-C50C-407E-A947-70E740481C1C}">
                <a14:useLocalDpi xmlns:a14="http://schemas.microsoft.com/office/drawing/2010/main" val="0"/>
              </a:ext>
            </a:extLst>
          </a:blip>
          <a:srcRect l="34242" t="11728"/>
          <a:stretch>
            <a:fillRect/>
          </a:stretch>
        </p:blipFill>
        <p:spPr>
          <a:xfrm>
            <a:off x="-1" y="-1"/>
            <a:ext cx="4509697" cy="6053697"/>
          </a:xfrm>
          <a:prstGeom prst="rect">
            <a:avLst/>
          </a:prstGeom>
        </p:spPr>
      </p:pic>
      <p:pic>
        <p:nvPicPr>
          <p:cNvPr id="167" name="图片 16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12724" y="375806"/>
            <a:ext cx="2621493" cy="2621493"/>
          </a:xfrm>
          <a:prstGeom prst="rect">
            <a:avLst/>
          </a:prstGeom>
        </p:spPr>
      </p:pic>
      <p:grpSp>
        <p:nvGrpSpPr>
          <p:cNvPr id="40" name="组合 39"/>
          <p:cNvGrpSpPr/>
          <p:nvPr/>
        </p:nvGrpSpPr>
        <p:grpSpPr>
          <a:xfrm>
            <a:off x="1599674" y="-1"/>
            <a:ext cx="3188695" cy="4103043"/>
            <a:chOff x="1599674" y="-1"/>
            <a:chExt cx="3188695" cy="4103043"/>
          </a:xfrm>
        </p:grpSpPr>
        <p:pic>
          <p:nvPicPr>
            <p:cNvPr id="160" name="图片 159"/>
            <p:cNvPicPr>
              <a:picLocks noChangeAspect="1"/>
            </p:cNvPicPr>
            <p:nvPr/>
          </p:nvPicPr>
          <p:blipFill rotWithShape="1">
            <a:blip r:embed="rId8" cstate="print">
              <a:extLst>
                <a:ext uri="{28A0092B-C50C-407E-A947-70E740481C1C}">
                  <a14:useLocalDpi xmlns:a14="http://schemas.microsoft.com/office/drawing/2010/main" val="0"/>
                </a:ext>
              </a:extLst>
            </a:blip>
            <a:srcRect t="7550" r="28152"/>
            <a:stretch>
              <a:fillRect/>
            </a:stretch>
          </p:blipFill>
          <p:spPr>
            <a:xfrm>
              <a:off x="1599674" y="-1"/>
              <a:ext cx="3188695" cy="4103043"/>
            </a:xfrm>
            <a:prstGeom prst="rect">
              <a:avLst/>
            </a:prstGeom>
          </p:spPr>
        </p:pic>
        <p:pic>
          <p:nvPicPr>
            <p:cNvPr id="179" name="图片 178"/>
            <p:cNvPicPr>
              <a:picLocks noChangeAspect="1"/>
            </p:cNvPicPr>
            <p:nvPr/>
          </p:nvPicPr>
          <p:blipFill rotWithShape="1">
            <a:blip r:embed="rId9" cstate="print">
              <a:extLst>
                <a:ext uri="{28A0092B-C50C-407E-A947-70E740481C1C}">
                  <a14:useLocalDpi xmlns:a14="http://schemas.microsoft.com/office/drawing/2010/main" val="0"/>
                </a:ext>
              </a:extLst>
            </a:blip>
            <a:srcRect l="39708" t="45201" r="38852" b="23448"/>
            <a:stretch>
              <a:fillRect/>
            </a:stretch>
          </p:blipFill>
          <p:spPr>
            <a:xfrm>
              <a:off x="2687478" y="469767"/>
              <a:ext cx="1435325" cy="1548800"/>
            </a:xfrm>
            <a:prstGeom prst="rect">
              <a:avLst/>
            </a:prstGeom>
          </p:spPr>
        </p:pic>
      </p:grpSp>
      <p:sp>
        <p:nvSpPr>
          <p:cNvPr id="155" name="椭圆 154"/>
          <p:cNvSpPr/>
          <p:nvPr/>
        </p:nvSpPr>
        <p:spPr>
          <a:xfrm>
            <a:off x="3290119" y="585000"/>
            <a:ext cx="5688000" cy="5688000"/>
          </a:xfrm>
          <a:prstGeom prst="ellipse">
            <a:avLst/>
          </a:prstGeom>
          <a:noFill/>
          <a:ln w="215900">
            <a:solidFill>
              <a:srgbClr val="FAEADA"/>
            </a:solidFill>
          </a:ln>
          <a:effectLst>
            <a:outerShdw blurRad="152400" sx="93000" sy="93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72" name="图片 171"/>
          <p:cNvPicPr>
            <a:picLocks noChangeAspect="1"/>
          </p:cNvPicPr>
          <p:nvPr/>
        </p:nvPicPr>
        <p:blipFill rotWithShape="1">
          <a:blip r:embed="rId10" cstate="print">
            <a:duotone>
              <a:schemeClr val="accent2">
                <a:shade val="45000"/>
                <a:satMod val="135000"/>
              </a:schemeClr>
              <a:prstClr val="white"/>
            </a:duotone>
            <a:extLst>
              <a:ext uri="{28A0092B-C50C-407E-A947-70E740481C1C}">
                <a14:useLocalDpi xmlns:a14="http://schemas.microsoft.com/office/drawing/2010/main" val="0"/>
              </a:ext>
            </a:extLst>
          </a:blip>
          <a:srcRect l="7850" t="10893" r="40701" b="63469"/>
          <a:stretch>
            <a:fillRect/>
          </a:stretch>
        </p:blipFill>
        <p:spPr>
          <a:xfrm>
            <a:off x="5185556" y="2214972"/>
            <a:ext cx="4582633" cy="1630803"/>
          </a:xfrm>
          <a:prstGeom prst="rect">
            <a:avLst/>
          </a:prstGeom>
          <a:effectLst>
            <a:outerShdw blurRad="63500" sx="102000" sy="102000" algn="ctr" rotWithShape="0">
              <a:prstClr val="black">
                <a:alpha val="30000"/>
              </a:prstClr>
            </a:outerShdw>
          </a:effectLst>
        </p:spPr>
      </p:pic>
      <p:sp>
        <p:nvSpPr>
          <p:cNvPr id="156" name="文本框 155"/>
          <p:cNvSpPr txBox="1"/>
          <p:nvPr/>
        </p:nvSpPr>
        <p:spPr>
          <a:xfrm>
            <a:off x="3809662" y="112255"/>
            <a:ext cx="3416320" cy="3570208"/>
          </a:xfrm>
          <a:prstGeom prst="rect">
            <a:avLst/>
          </a:prstGeom>
          <a:noFill/>
        </p:spPr>
        <p:txBody>
          <a:bodyPr vert="horz" wrap="square" rtlCol="0">
            <a:spAutoFit/>
          </a:bodyPr>
          <a:lstStyle>
            <a:defPPr>
              <a:defRPr lang="zh-CN"/>
            </a:defPPr>
            <a:lvl1pPr>
              <a:defRPr sz="22600" b="1">
                <a:ln w="53975">
                  <a:solidFill>
                    <a:srgbClr val="E1A269"/>
                  </a:solidFill>
                </a:ln>
                <a:solidFill>
                  <a:schemeClr val="bg1"/>
                </a:solidFill>
                <a:effectLst>
                  <a:outerShdw blurRad="50800" dist="38100" dir="2700000" algn="tl" rotWithShape="0">
                    <a:prstClr val="black">
                      <a:alpha val="25000"/>
                    </a:prstClr>
                  </a:outerShdw>
                </a:effectLst>
                <a:latin typeface="汉仪大宋简" panose="02010609000101010101" pitchFamily="49" charset="-122"/>
                <a:ea typeface="汉仪大宋简" panose="02010609000101010101" pitchFamily="49" charset="-122"/>
                <a:cs typeface="+mn-ea"/>
              </a:defRPr>
            </a:lvl1pPr>
          </a:lstStyle>
          <a:p>
            <a:r>
              <a:rPr lang="zh-CN" altLang="en-US" dirty="0">
                <a:sym typeface="+mn-lt"/>
              </a:rPr>
              <a:t>元</a:t>
            </a:r>
          </a:p>
        </p:txBody>
      </p:sp>
      <p:grpSp>
        <p:nvGrpSpPr>
          <p:cNvPr id="6" name="组合 5"/>
          <p:cNvGrpSpPr/>
          <p:nvPr/>
        </p:nvGrpSpPr>
        <p:grpSpPr>
          <a:xfrm>
            <a:off x="5190376" y="2421975"/>
            <a:ext cx="4407342" cy="4410830"/>
            <a:chOff x="5241176" y="2421975"/>
            <a:chExt cx="4407342" cy="4410830"/>
          </a:xfrm>
        </p:grpSpPr>
        <p:pic>
          <p:nvPicPr>
            <p:cNvPr id="35" name="图片 34"/>
            <p:cNvPicPr>
              <a:picLocks noChangeAspect="1"/>
            </p:cNvPicPr>
            <p:nvPr/>
          </p:nvPicPr>
          <p:blipFill rotWithShape="1">
            <a:blip r:embed="rId11" cstate="print">
              <a:extLst>
                <a:ext uri="{28A0092B-C50C-407E-A947-70E740481C1C}">
                  <a14:useLocalDpi xmlns:a14="http://schemas.microsoft.com/office/drawing/2010/main" val="0"/>
                </a:ext>
              </a:extLst>
            </a:blip>
            <a:srcRect l="33444" t="20474" r="26759" b="61681"/>
            <a:stretch>
              <a:fillRect/>
            </a:stretch>
          </p:blipFill>
          <p:spPr>
            <a:xfrm flipV="1">
              <a:off x="5241176" y="5608940"/>
              <a:ext cx="3821520" cy="1223865"/>
            </a:xfrm>
            <a:prstGeom prst="rect">
              <a:avLst/>
            </a:prstGeom>
          </p:spPr>
        </p:pic>
        <p:sp>
          <p:nvSpPr>
            <p:cNvPr id="159" name="文本框 158"/>
            <p:cNvSpPr txBox="1"/>
            <p:nvPr/>
          </p:nvSpPr>
          <p:spPr>
            <a:xfrm>
              <a:off x="5985977" y="2421975"/>
              <a:ext cx="3662541" cy="3570208"/>
            </a:xfrm>
            <a:prstGeom prst="rect">
              <a:avLst/>
            </a:prstGeom>
            <a:noFill/>
          </p:spPr>
          <p:txBody>
            <a:bodyPr vert="horz" wrap="square" rtlCol="0">
              <a:spAutoFit/>
            </a:bodyPr>
            <a:lstStyle>
              <a:defPPr>
                <a:defRPr lang="zh-CN"/>
              </a:defPPr>
              <a:lvl1pPr>
                <a:defRPr sz="22600" b="1">
                  <a:ln w="53975">
                    <a:solidFill>
                      <a:srgbClr val="E1A269"/>
                    </a:solidFill>
                  </a:ln>
                  <a:solidFill>
                    <a:schemeClr val="bg1"/>
                  </a:solidFill>
                  <a:effectLst>
                    <a:outerShdw blurRad="50800" dist="38100" dir="2700000" algn="tl" rotWithShape="0">
                      <a:prstClr val="black">
                        <a:alpha val="25000"/>
                      </a:prstClr>
                    </a:outerShdw>
                  </a:effectLst>
                  <a:latin typeface="汉仪大宋简" panose="02010609000101010101" pitchFamily="49" charset="-122"/>
                  <a:ea typeface="汉仪大宋简" panose="02010609000101010101" pitchFamily="49" charset="-122"/>
                  <a:cs typeface="+mn-ea"/>
                </a:defRPr>
              </a:lvl1pPr>
            </a:lstStyle>
            <a:p>
              <a:r>
                <a:rPr lang="zh-CN" altLang="en-US" dirty="0">
                  <a:sym typeface="+mn-lt"/>
                </a:rPr>
                <a:t>旦</a:t>
              </a:r>
            </a:p>
          </p:txBody>
        </p:sp>
      </p:grpSp>
      <p:pic>
        <p:nvPicPr>
          <p:cNvPr id="175" name="图片 174"/>
          <p:cNvPicPr>
            <a:picLocks noChangeAspect="1"/>
          </p:cNvPicPr>
          <p:nvPr/>
        </p:nvPicPr>
        <p:blipFill rotWithShape="1">
          <a:blip r:embed="rId10" cstate="print">
            <a:duotone>
              <a:schemeClr val="accent2">
                <a:shade val="45000"/>
                <a:satMod val="135000"/>
              </a:schemeClr>
              <a:prstClr val="white"/>
            </a:duotone>
            <a:extLst>
              <a:ext uri="{28A0092B-C50C-407E-A947-70E740481C1C}">
                <a14:useLocalDpi xmlns:a14="http://schemas.microsoft.com/office/drawing/2010/main" val="0"/>
              </a:ext>
            </a:extLst>
          </a:blip>
          <a:srcRect l="7850" t="10893" r="40701" b="63469"/>
          <a:stretch>
            <a:fillRect/>
          </a:stretch>
        </p:blipFill>
        <p:spPr>
          <a:xfrm>
            <a:off x="-247686" y="2635400"/>
            <a:ext cx="4582633" cy="1630803"/>
          </a:xfrm>
          <a:prstGeom prst="rect">
            <a:avLst/>
          </a:prstGeom>
          <a:effectLst>
            <a:outerShdw blurRad="63500" sx="102000" sy="102000" algn="ctr" rotWithShape="0">
              <a:prstClr val="black">
                <a:alpha val="30000"/>
              </a:prstClr>
            </a:outerShdw>
          </a:effectLst>
        </p:spPr>
      </p:pic>
      <p:pic>
        <p:nvPicPr>
          <p:cNvPr id="17" name="图片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594948" y="2573122"/>
            <a:ext cx="4096197" cy="4096197"/>
          </a:xfrm>
          <a:prstGeom prst="rect">
            <a:avLst/>
          </a:prstGeom>
        </p:spPr>
      </p:pic>
      <p:pic>
        <p:nvPicPr>
          <p:cNvPr id="168" name="图片 16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995116" y="2821780"/>
            <a:ext cx="1941887" cy="1941887"/>
          </a:xfrm>
          <a:prstGeom prst="rect">
            <a:avLst/>
          </a:prstGeom>
        </p:spPr>
      </p:pic>
      <p:pic>
        <p:nvPicPr>
          <p:cNvPr id="39" name="图片 38"/>
          <p:cNvPicPr>
            <a:picLocks noChangeAspect="1"/>
          </p:cNvPicPr>
          <p:nvPr/>
        </p:nvPicPr>
        <p:blipFill rotWithShape="1">
          <a:blip r:embed="rId14" cstate="print">
            <a:duotone>
              <a:prstClr val="black"/>
              <a:srgbClr val="7CAF91">
                <a:tint val="45000"/>
                <a:satMod val="400000"/>
              </a:srgbClr>
            </a:duotone>
            <a:extLst>
              <a:ext uri="{28A0092B-C50C-407E-A947-70E740481C1C}">
                <a14:useLocalDpi xmlns:a14="http://schemas.microsoft.com/office/drawing/2010/main" val="0"/>
              </a:ext>
            </a:extLst>
          </a:blip>
          <a:srcRect l="30792" t="16928" r="44239" b="50605"/>
          <a:stretch>
            <a:fillRect/>
          </a:stretch>
        </p:blipFill>
        <p:spPr>
          <a:xfrm>
            <a:off x="4187164" y="4827313"/>
            <a:ext cx="1688720" cy="1566713"/>
          </a:xfrm>
          <a:prstGeom prst="rect">
            <a:avLst/>
          </a:prstGeom>
        </p:spPr>
      </p:pic>
      <p:grpSp>
        <p:nvGrpSpPr>
          <p:cNvPr id="5" name="组合 4"/>
          <p:cNvGrpSpPr/>
          <p:nvPr/>
        </p:nvGrpSpPr>
        <p:grpSpPr>
          <a:xfrm>
            <a:off x="-17462" y="-1601"/>
            <a:ext cx="4579878" cy="6842152"/>
            <a:chOff x="-17462" y="-1601"/>
            <a:chExt cx="4579878" cy="6842152"/>
          </a:xfrm>
        </p:grpSpPr>
        <p:grpSp>
          <p:nvGrpSpPr>
            <p:cNvPr id="3" name="组合 2"/>
            <p:cNvGrpSpPr/>
            <p:nvPr/>
          </p:nvGrpSpPr>
          <p:grpSpPr>
            <a:xfrm>
              <a:off x="-17462" y="-1601"/>
              <a:ext cx="4579878" cy="6842152"/>
              <a:chOff x="-17462" y="-1601"/>
              <a:chExt cx="4579878" cy="6842152"/>
            </a:xfrm>
          </p:grpSpPr>
          <p:pic>
            <p:nvPicPr>
              <p:cNvPr id="161" name="图片 160"/>
              <p:cNvPicPr>
                <a:picLocks noChangeAspect="1"/>
              </p:cNvPicPr>
              <p:nvPr/>
            </p:nvPicPr>
            <p:blipFill rotWithShape="1">
              <a:blip r:embed="rId15" cstate="print">
                <a:extLst>
                  <a:ext uri="{28A0092B-C50C-407E-A947-70E740481C1C}">
                    <a14:useLocalDpi xmlns:a14="http://schemas.microsoft.com/office/drawing/2010/main" val="0"/>
                  </a:ext>
                </a:extLst>
              </a:blip>
              <a:srcRect l="28045" t="6114" r="7585" b="18553"/>
              <a:stretch>
                <a:fillRect/>
              </a:stretch>
            </p:blipFill>
            <p:spPr>
              <a:xfrm>
                <a:off x="-17462" y="1511947"/>
                <a:ext cx="4579878" cy="5328604"/>
              </a:xfrm>
              <a:prstGeom prst="rect">
                <a:avLst/>
              </a:prstGeom>
            </p:spPr>
          </p:pic>
          <p:sp>
            <p:nvSpPr>
              <p:cNvPr id="170" name="任意多边形: 形状 169"/>
              <p:cNvSpPr/>
              <p:nvPr/>
            </p:nvSpPr>
            <p:spPr>
              <a:xfrm>
                <a:off x="1285545" y="-1601"/>
                <a:ext cx="180000" cy="2052000"/>
              </a:xfrm>
              <a:custGeom>
                <a:avLst/>
                <a:gdLst>
                  <a:gd name="connsiteX0" fmla="*/ 35427 w 180000"/>
                  <a:gd name="connsiteY0" fmla="*/ 0 h 2020436"/>
                  <a:gd name="connsiteX1" fmla="*/ 144574 w 180000"/>
                  <a:gd name="connsiteY1" fmla="*/ 0 h 2020436"/>
                  <a:gd name="connsiteX2" fmla="*/ 153640 w 180000"/>
                  <a:gd name="connsiteY2" fmla="*/ 93804 h 2020436"/>
                  <a:gd name="connsiteX3" fmla="*/ 180000 w 180000"/>
                  <a:gd name="connsiteY3" fmla="*/ 891841 h 2020436"/>
                  <a:gd name="connsiteX4" fmla="*/ 90000 w 180000"/>
                  <a:gd name="connsiteY4" fmla="*/ 2020436 h 2020436"/>
                  <a:gd name="connsiteX5" fmla="*/ 0 w 180000"/>
                  <a:gd name="connsiteY5" fmla="*/ 891841 h 2020436"/>
                  <a:gd name="connsiteX6" fmla="*/ 26360 w 180000"/>
                  <a:gd name="connsiteY6" fmla="*/ 93804 h 2020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000" h="2020436">
                    <a:moveTo>
                      <a:pt x="35427" y="0"/>
                    </a:moveTo>
                    <a:lnTo>
                      <a:pt x="144574" y="0"/>
                    </a:lnTo>
                    <a:lnTo>
                      <a:pt x="153640" y="93804"/>
                    </a:lnTo>
                    <a:cubicBezTo>
                      <a:pt x="169927" y="298039"/>
                      <a:pt x="180000" y="580188"/>
                      <a:pt x="180000" y="891841"/>
                    </a:cubicBezTo>
                    <a:cubicBezTo>
                      <a:pt x="180000" y="1515147"/>
                      <a:pt x="139706" y="2020436"/>
                      <a:pt x="90000" y="2020436"/>
                    </a:cubicBezTo>
                    <a:cubicBezTo>
                      <a:pt x="40294" y="2020436"/>
                      <a:pt x="0" y="1515147"/>
                      <a:pt x="0" y="891841"/>
                    </a:cubicBezTo>
                    <a:cubicBezTo>
                      <a:pt x="0" y="580188"/>
                      <a:pt x="10074" y="298039"/>
                      <a:pt x="26360" y="93804"/>
                    </a:cubicBezTo>
                    <a:close/>
                  </a:path>
                </a:pathLst>
              </a:custGeom>
              <a:noFill/>
              <a:ln w="28575">
                <a:solidFill>
                  <a:srgbClr val="EE3E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176" name="图片 175"/>
            <p:cNvPicPr>
              <a:picLocks noChangeAspect="1"/>
            </p:cNvPicPr>
            <p:nvPr/>
          </p:nvPicPr>
          <p:blipFill rotWithShape="1">
            <a:blip r:embed="rId16" cstate="print">
              <a:extLst>
                <a:ext uri="{28A0092B-C50C-407E-A947-70E740481C1C}">
                  <a14:useLocalDpi xmlns:a14="http://schemas.microsoft.com/office/drawing/2010/main" val="0"/>
                </a:ext>
              </a:extLst>
            </a:blip>
            <a:srcRect l="39708" t="45201" r="38852" b="23448"/>
            <a:stretch>
              <a:fillRect/>
            </a:stretch>
          </p:blipFill>
          <p:spPr>
            <a:xfrm>
              <a:off x="413799" y="2371790"/>
              <a:ext cx="2587836" cy="2792427"/>
            </a:xfrm>
            <a:prstGeom prst="rect">
              <a:avLst/>
            </a:prstGeom>
          </p:spPr>
        </p:pic>
      </p:grpSp>
      <p:grpSp>
        <p:nvGrpSpPr>
          <p:cNvPr id="4" name="组合 3"/>
          <p:cNvGrpSpPr/>
          <p:nvPr/>
        </p:nvGrpSpPr>
        <p:grpSpPr>
          <a:xfrm>
            <a:off x="7442636" y="-496299"/>
            <a:ext cx="4733958" cy="7354299"/>
            <a:chOff x="7458042" y="-496299"/>
            <a:chExt cx="4733958" cy="7354299"/>
          </a:xfrm>
        </p:grpSpPr>
        <p:pic>
          <p:nvPicPr>
            <p:cNvPr id="7" name="图片 6"/>
            <p:cNvPicPr>
              <a:picLocks noChangeAspect="1"/>
            </p:cNvPicPr>
            <p:nvPr/>
          </p:nvPicPr>
          <p:blipFill rotWithShape="1">
            <a:blip r:embed="rId17" cstate="print">
              <a:extLst>
                <a:ext uri="{28A0092B-C50C-407E-A947-70E740481C1C}">
                  <a14:useLocalDpi xmlns:a14="http://schemas.microsoft.com/office/drawing/2010/main" val="0"/>
                </a:ext>
              </a:extLst>
            </a:blip>
            <a:srcRect r="35630"/>
            <a:stretch>
              <a:fillRect/>
            </a:stretch>
          </p:blipFill>
          <p:spPr>
            <a:xfrm>
              <a:off x="7458042" y="-496299"/>
              <a:ext cx="4733958" cy="7354299"/>
            </a:xfrm>
            <a:prstGeom prst="rect">
              <a:avLst/>
            </a:prstGeom>
            <a:noFill/>
          </p:spPr>
        </p:pic>
        <p:pic>
          <p:nvPicPr>
            <p:cNvPr id="178" name="图片 177"/>
            <p:cNvPicPr>
              <a:picLocks noChangeAspect="1"/>
            </p:cNvPicPr>
            <p:nvPr/>
          </p:nvPicPr>
          <p:blipFill rotWithShape="1">
            <a:blip r:embed="rId16" cstate="print">
              <a:extLst>
                <a:ext uri="{28A0092B-C50C-407E-A947-70E740481C1C}">
                  <a14:useLocalDpi xmlns:a14="http://schemas.microsoft.com/office/drawing/2010/main" val="0"/>
                </a:ext>
              </a:extLst>
            </a:blip>
            <a:srcRect l="39708" t="45201" r="38852" b="23448"/>
            <a:stretch>
              <a:fillRect/>
            </a:stretch>
          </p:blipFill>
          <p:spPr>
            <a:xfrm flipH="1">
              <a:off x="9155467" y="755255"/>
              <a:ext cx="2587836" cy="2792427"/>
            </a:xfrm>
            <a:prstGeom prst="rect">
              <a:avLst/>
            </a:prstGeom>
            <a:noFill/>
          </p:spPr>
        </p:pic>
      </p:grpSp>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69"/>
                                        </p:tgtEl>
                                        <p:attrNameLst>
                                          <p:attrName>style.visibility</p:attrName>
                                        </p:attrNameLst>
                                      </p:cBhvr>
                                      <p:to>
                                        <p:strVal val="visible"/>
                                      </p:to>
                                    </p:set>
                                    <p:anim calcmode="lin" valueType="num">
                                      <p:cBhvr>
                                        <p:cTn id="7" dur="750" fill="hold"/>
                                        <p:tgtEl>
                                          <p:spTgt spid="169"/>
                                        </p:tgtEl>
                                        <p:attrNameLst>
                                          <p:attrName>ppt_w</p:attrName>
                                        </p:attrNameLst>
                                      </p:cBhvr>
                                      <p:tavLst>
                                        <p:tav tm="0">
                                          <p:val>
                                            <p:fltVal val="0"/>
                                          </p:val>
                                        </p:tav>
                                        <p:tav tm="100000">
                                          <p:val>
                                            <p:strVal val="#ppt_w"/>
                                          </p:val>
                                        </p:tav>
                                      </p:tavLst>
                                    </p:anim>
                                    <p:anim calcmode="lin" valueType="num">
                                      <p:cBhvr>
                                        <p:cTn id="8" dur="750" fill="hold"/>
                                        <p:tgtEl>
                                          <p:spTgt spid="169"/>
                                        </p:tgtEl>
                                        <p:attrNameLst>
                                          <p:attrName>ppt_h</p:attrName>
                                        </p:attrNameLst>
                                      </p:cBhvr>
                                      <p:tavLst>
                                        <p:tav tm="0">
                                          <p:val>
                                            <p:fltVal val="0"/>
                                          </p:val>
                                        </p:tav>
                                        <p:tav tm="100000">
                                          <p:val>
                                            <p:strVal val="#ppt_h"/>
                                          </p:val>
                                        </p:tav>
                                      </p:tavLst>
                                    </p:anim>
                                    <p:animEffect transition="in" filter="fade">
                                      <p:cBhvr>
                                        <p:cTn id="9" dur="750"/>
                                        <p:tgtEl>
                                          <p:spTgt spid="169"/>
                                        </p:tgtEl>
                                      </p:cBhvr>
                                    </p:animEffect>
                                  </p:childTnLst>
                                </p:cTn>
                              </p:par>
                              <p:par>
                                <p:cTn id="10" presetID="53" presetClass="entr" presetSubtype="16" fill="hold" grpId="0" nodeType="withEffect">
                                  <p:stCondLst>
                                    <p:cond delay="500"/>
                                  </p:stCondLst>
                                  <p:childTnLst>
                                    <p:set>
                                      <p:cBhvr>
                                        <p:cTn id="11" dur="1" fill="hold">
                                          <p:stCondLst>
                                            <p:cond delay="0"/>
                                          </p:stCondLst>
                                        </p:cTn>
                                        <p:tgtEl>
                                          <p:spTgt spid="155"/>
                                        </p:tgtEl>
                                        <p:attrNameLst>
                                          <p:attrName>style.visibility</p:attrName>
                                        </p:attrNameLst>
                                      </p:cBhvr>
                                      <p:to>
                                        <p:strVal val="visible"/>
                                      </p:to>
                                    </p:set>
                                    <p:anim calcmode="lin" valueType="num">
                                      <p:cBhvr>
                                        <p:cTn id="12" dur="750" fill="hold"/>
                                        <p:tgtEl>
                                          <p:spTgt spid="155"/>
                                        </p:tgtEl>
                                        <p:attrNameLst>
                                          <p:attrName>ppt_w</p:attrName>
                                        </p:attrNameLst>
                                      </p:cBhvr>
                                      <p:tavLst>
                                        <p:tav tm="0">
                                          <p:val>
                                            <p:fltVal val="0"/>
                                          </p:val>
                                        </p:tav>
                                        <p:tav tm="100000">
                                          <p:val>
                                            <p:strVal val="#ppt_w"/>
                                          </p:val>
                                        </p:tav>
                                      </p:tavLst>
                                    </p:anim>
                                    <p:anim calcmode="lin" valueType="num">
                                      <p:cBhvr>
                                        <p:cTn id="13" dur="750" fill="hold"/>
                                        <p:tgtEl>
                                          <p:spTgt spid="155"/>
                                        </p:tgtEl>
                                        <p:attrNameLst>
                                          <p:attrName>ppt_h</p:attrName>
                                        </p:attrNameLst>
                                      </p:cBhvr>
                                      <p:tavLst>
                                        <p:tav tm="0">
                                          <p:val>
                                            <p:fltVal val="0"/>
                                          </p:val>
                                        </p:tav>
                                        <p:tav tm="100000">
                                          <p:val>
                                            <p:strVal val="#ppt_h"/>
                                          </p:val>
                                        </p:tav>
                                      </p:tavLst>
                                    </p:anim>
                                    <p:animEffect transition="in" filter="fade">
                                      <p:cBhvr>
                                        <p:cTn id="14" dur="750"/>
                                        <p:tgtEl>
                                          <p:spTgt spid="155"/>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22" presetClass="entr" presetSubtype="4" fill="hold" nodeType="withEffect">
                                  <p:stCondLst>
                                    <p:cond delay="0"/>
                                  </p:stCondLst>
                                  <p:childTnLst>
                                    <p:set>
                                      <p:cBhvr>
                                        <p:cTn id="20" dur="1" fill="hold">
                                          <p:stCondLst>
                                            <p:cond delay="0"/>
                                          </p:stCondLst>
                                        </p:cTn>
                                        <p:tgtEl>
                                          <p:spTgt spid="164"/>
                                        </p:tgtEl>
                                        <p:attrNameLst>
                                          <p:attrName>style.visibility</p:attrName>
                                        </p:attrNameLst>
                                      </p:cBhvr>
                                      <p:to>
                                        <p:strVal val="visible"/>
                                      </p:to>
                                    </p:set>
                                    <p:animEffect transition="in" filter="wipe(down)">
                                      <p:cBhvr>
                                        <p:cTn id="21" dur="500"/>
                                        <p:tgtEl>
                                          <p:spTgt spid="164"/>
                                        </p:tgtEl>
                                      </p:cBhvr>
                                    </p:animEffect>
                                  </p:childTnLst>
                                </p:cTn>
                              </p:par>
                              <p:par>
                                <p:cTn id="22" presetID="10" presetClass="entr" presetSubtype="0" fill="hold" nodeType="withEffect">
                                  <p:stCondLst>
                                    <p:cond delay="0"/>
                                  </p:stCondLst>
                                  <p:childTnLst>
                                    <p:set>
                                      <p:cBhvr>
                                        <p:cTn id="23" dur="1" fill="hold">
                                          <p:stCondLst>
                                            <p:cond delay="0"/>
                                          </p:stCondLst>
                                        </p:cTn>
                                        <p:tgtEl>
                                          <p:spTgt spid="165"/>
                                        </p:tgtEl>
                                        <p:attrNameLst>
                                          <p:attrName>style.visibility</p:attrName>
                                        </p:attrNameLst>
                                      </p:cBhvr>
                                      <p:to>
                                        <p:strVal val="visible"/>
                                      </p:to>
                                    </p:set>
                                    <p:animEffect transition="in" filter="fade">
                                      <p:cBhvr>
                                        <p:cTn id="24" dur="500"/>
                                        <p:tgtEl>
                                          <p:spTgt spid="165"/>
                                        </p:tgtEl>
                                      </p:cBhvr>
                                    </p:animEffect>
                                  </p:childTnLst>
                                </p:cTn>
                              </p:par>
                              <p:par>
                                <p:cTn id="25" presetID="22" presetClass="entr" presetSubtype="1" fill="hold" nodeType="withEffect">
                                  <p:stCondLst>
                                    <p:cond delay="0"/>
                                  </p:stCondLst>
                                  <p:childTnLst>
                                    <p:set>
                                      <p:cBhvr>
                                        <p:cTn id="26" dur="1" fill="hold">
                                          <p:stCondLst>
                                            <p:cond delay="0"/>
                                          </p:stCondLst>
                                        </p:cTn>
                                        <p:tgtEl>
                                          <p:spTgt spid="166"/>
                                        </p:tgtEl>
                                        <p:attrNameLst>
                                          <p:attrName>style.visibility</p:attrName>
                                        </p:attrNameLst>
                                      </p:cBhvr>
                                      <p:to>
                                        <p:strVal val="visible"/>
                                      </p:to>
                                    </p:set>
                                    <p:animEffect transition="in" filter="wipe(up)">
                                      <p:cBhvr>
                                        <p:cTn id="27" dur="500"/>
                                        <p:tgtEl>
                                          <p:spTgt spid="166"/>
                                        </p:tgtEl>
                                      </p:cBhvr>
                                    </p:animEffect>
                                  </p:childTnLst>
                                </p:cTn>
                              </p:par>
                              <p:par>
                                <p:cTn id="28" presetID="42" presetClass="entr" presetSubtype="0" fill="hold" nodeType="withEffect">
                                  <p:stCondLst>
                                    <p:cond delay="50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750"/>
                                        <p:tgtEl>
                                          <p:spTgt spid="5"/>
                                        </p:tgtEl>
                                      </p:cBhvr>
                                    </p:animEffect>
                                    <p:anim calcmode="lin" valueType="num">
                                      <p:cBhvr>
                                        <p:cTn id="31" dur="750" fill="hold"/>
                                        <p:tgtEl>
                                          <p:spTgt spid="5"/>
                                        </p:tgtEl>
                                        <p:attrNameLst>
                                          <p:attrName>ppt_x</p:attrName>
                                        </p:attrNameLst>
                                      </p:cBhvr>
                                      <p:tavLst>
                                        <p:tav tm="0">
                                          <p:val>
                                            <p:strVal val="#ppt_x"/>
                                          </p:val>
                                        </p:tav>
                                        <p:tav tm="100000">
                                          <p:val>
                                            <p:strVal val="#ppt_x"/>
                                          </p:val>
                                        </p:tav>
                                      </p:tavLst>
                                    </p:anim>
                                    <p:anim calcmode="lin" valueType="num">
                                      <p:cBhvr>
                                        <p:cTn id="32" dur="750" fill="hold"/>
                                        <p:tgtEl>
                                          <p:spTgt spid="5"/>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50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750"/>
                                        <p:tgtEl>
                                          <p:spTgt spid="4"/>
                                        </p:tgtEl>
                                      </p:cBhvr>
                                    </p:animEffect>
                                    <p:anim calcmode="lin" valueType="num">
                                      <p:cBhvr>
                                        <p:cTn id="36" dur="750" fill="hold"/>
                                        <p:tgtEl>
                                          <p:spTgt spid="4"/>
                                        </p:tgtEl>
                                        <p:attrNameLst>
                                          <p:attrName>ppt_x</p:attrName>
                                        </p:attrNameLst>
                                      </p:cBhvr>
                                      <p:tavLst>
                                        <p:tav tm="0">
                                          <p:val>
                                            <p:strVal val="#ppt_x"/>
                                          </p:val>
                                        </p:tav>
                                        <p:tav tm="100000">
                                          <p:val>
                                            <p:strVal val="#ppt_x"/>
                                          </p:val>
                                        </p:tav>
                                      </p:tavLst>
                                    </p:anim>
                                    <p:anim calcmode="lin" valueType="num">
                                      <p:cBhvr>
                                        <p:cTn id="37" dur="750" fill="hold"/>
                                        <p:tgtEl>
                                          <p:spTgt spid="4"/>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50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750"/>
                                        <p:tgtEl>
                                          <p:spTgt spid="40"/>
                                        </p:tgtEl>
                                      </p:cBhvr>
                                    </p:animEffect>
                                    <p:anim calcmode="lin" valueType="num">
                                      <p:cBhvr>
                                        <p:cTn id="41" dur="750" fill="hold"/>
                                        <p:tgtEl>
                                          <p:spTgt spid="40"/>
                                        </p:tgtEl>
                                        <p:attrNameLst>
                                          <p:attrName>ppt_x</p:attrName>
                                        </p:attrNameLst>
                                      </p:cBhvr>
                                      <p:tavLst>
                                        <p:tav tm="0">
                                          <p:val>
                                            <p:strVal val="#ppt_x"/>
                                          </p:val>
                                        </p:tav>
                                        <p:tav tm="100000">
                                          <p:val>
                                            <p:strVal val="#ppt_x"/>
                                          </p:val>
                                        </p:tav>
                                      </p:tavLst>
                                    </p:anim>
                                    <p:anim calcmode="lin" valueType="num">
                                      <p:cBhvr>
                                        <p:cTn id="42" dur="750" fill="hold"/>
                                        <p:tgtEl>
                                          <p:spTgt spid="40"/>
                                        </p:tgtEl>
                                        <p:attrNameLst>
                                          <p:attrName>ppt_y</p:attrName>
                                        </p:attrNameLst>
                                      </p:cBhvr>
                                      <p:tavLst>
                                        <p:tav tm="0">
                                          <p:val>
                                            <p:strVal val="#ppt_y-.1"/>
                                          </p:val>
                                        </p:tav>
                                        <p:tav tm="100000">
                                          <p:val>
                                            <p:strVal val="#ppt_y"/>
                                          </p:val>
                                        </p:tav>
                                      </p:tavLst>
                                    </p:anim>
                                  </p:childTnLst>
                                </p:cTn>
                              </p:par>
                              <p:par>
                                <p:cTn id="43" presetID="2" presetClass="entr" presetSubtype="8" accel="44000" decel="56000" fill="hold" grpId="0" nodeType="withEffect">
                                  <p:stCondLst>
                                    <p:cond delay="1250"/>
                                  </p:stCondLst>
                                  <p:childTnLst>
                                    <p:set>
                                      <p:cBhvr>
                                        <p:cTn id="44" dur="1" fill="hold">
                                          <p:stCondLst>
                                            <p:cond delay="0"/>
                                          </p:stCondLst>
                                        </p:cTn>
                                        <p:tgtEl>
                                          <p:spTgt spid="156"/>
                                        </p:tgtEl>
                                        <p:attrNameLst>
                                          <p:attrName>style.visibility</p:attrName>
                                        </p:attrNameLst>
                                      </p:cBhvr>
                                      <p:to>
                                        <p:strVal val="visible"/>
                                      </p:to>
                                    </p:set>
                                    <p:anim calcmode="lin" valueType="num">
                                      <p:cBhvr additive="base">
                                        <p:cTn id="45" dur="2250" fill="hold"/>
                                        <p:tgtEl>
                                          <p:spTgt spid="156"/>
                                        </p:tgtEl>
                                        <p:attrNameLst>
                                          <p:attrName>ppt_x</p:attrName>
                                        </p:attrNameLst>
                                      </p:cBhvr>
                                      <p:tavLst>
                                        <p:tav tm="0">
                                          <p:val>
                                            <p:strVal val="0-#ppt_w/2"/>
                                          </p:val>
                                        </p:tav>
                                        <p:tav tm="100000">
                                          <p:val>
                                            <p:strVal val="#ppt_x"/>
                                          </p:val>
                                        </p:tav>
                                      </p:tavLst>
                                    </p:anim>
                                    <p:anim calcmode="lin" valueType="num">
                                      <p:cBhvr additive="base">
                                        <p:cTn id="46" dur="2250" fill="hold"/>
                                        <p:tgtEl>
                                          <p:spTgt spid="156"/>
                                        </p:tgtEl>
                                        <p:attrNameLst>
                                          <p:attrName>ppt_y</p:attrName>
                                        </p:attrNameLst>
                                      </p:cBhvr>
                                      <p:tavLst>
                                        <p:tav tm="0">
                                          <p:val>
                                            <p:strVal val="#ppt_y"/>
                                          </p:val>
                                        </p:tav>
                                        <p:tav tm="100000">
                                          <p:val>
                                            <p:strVal val="#ppt_y"/>
                                          </p:val>
                                        </p:tav>
                                      </p:tavLst>
                                    </p:anim>
                                  </p:childTnLst>
                                </p:cTn>
                              </p:par>
                              <p:par>
                                <p:cTn id="47" presetID="2" presetClass="entr" presetSubtype="2" accel="25000" decel="75000" fill="hold" nodeType="withEffect">
                                  <p:stCondLst>
                                    <p:cond delay="125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2250" fill="hold"/>
                                        <p:tgtEl>
                                          <p:spTgt spid="6"/>
                                        </p:tgtEl>
                                        <p:attrNameLst>
                                          <p:attrName>ppt_x</p:attrName>
                                        </p:attrNameLst>
                                      </p:cBhvr>
                                      <p:tavLst>
                                        <p:tav tm="0">
                                          <p:val>
                                            <p:strVal val="1+#ppt_w/2"/>
                                          </p:val>
                                        </p:tav>
                                        <p:tav tm="100000">
                                          <p:val>
                                            <p:strVal val="#ppt_x"/>
                                          </p:val>
                                        </p:tav>
                                      </p:tavLst>
                                    </p:anim>
                                    <p:anim calcmode="lin" valueType="num">
                                      <p:cBhvr additive="base">
                                        <p:cTn id="50" dur="2250" fill="hold"/>
                                        <p:tgtEl>
                                          <p:spTgt spid="6"/>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2750"/>
                                  </p:stCondLst>
                                  <p:childTnLst>
                                    <p:set>
                                      <p:cBhvr>
                                        <p:cTn id="52" dur="1" fill="hold">
                                          <p:stCondLst>
                                            <p:cond delay="0"/>
                                          </p:stCondLst>
                                        </p:cTn>
                                        <p:tgtEl>
                                          <p:spTgt spid="175"/>
                                        </p:tgtEl>
                                        <p:attrNameLst>
                                          <p:attrName>style.visibility</p:attrName>
                                        </p:attrNameLst>
                                      </p:cBhvr>
                                      <p:to>
                                        <p:strVal val="visible"/>
                                      </p:to>
                                    </p:set>
                                    <p:anim calcmode="lin" valueType="num">
                                      <p:cBhvr additive="base">
                                        <p:cTn id="53" dur="1250" fill="hold"/>
                                        <p:tgtEl>
                                          <p:spTgt spid="175"/>
                                        </p:tgtEl>
                                        <p:attrNameLst>
                                          <p:attrName>ppt_x</p:attrName>
                                        </p:attrNameLst>
                                      </p:cBhvr>
                                      <p:tavLst>
                                        <p:tav tm="0">
                                          <p:val>
                                            <p:strVal val="0-#ppt_w/2"/>
                                          </p:val>
                                        </p:tav>
                                        <p:tav tm="100000">
                                          <p:val>
                                            <p:strVal val="#ppt_x"/>
                                          </p:val>
                                        </p:tav>
                                      </p:tavLst>
                                    </p:anim>
                                    <p:anim calcmode="lin" valueType="num">
                                      <p:cBhvr additive="base">
                                        <p:cTn id="54" dur="1250" fill="hold"/>
                                        <p:tgtEl>
                                          <p:spTgt spid="17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2750"/>
                                  </p:stCondLst>
                                  <p:childTnLst>
                                    <p:set>
                                      <p:cBhvr>
                                        <p:cTn id="56" dur="1" fill="hold">
                                          <p:stCondLst>
                                            <p:cond delay="0"/>
                                          </p:stCondLst>
                                        </p:cTn>
                                        <p:tgtEl>
                                          <p:spTgt spid="172"/>
                                        </p:tgtEl>
                                        <p:attrNameLst>
                                          <p:attrName>style.visibility</p:attrName>
                                        </p:attrNameLst>
                                      </p:cBhvr>
                                      <p:to>
                                        <p:strVal val="visible"/>
                                      </p:to>
                                    </p:set>
                                    <p:anim calcmode="lin" valueType="num">
                                      <p:cBhvr additive="base">
                                        <p:cTn id="57" dur="1250" fill="hold"/>
                                        <p:tgtEl>
                                          <p:spTgt spid="172"/>
                                        </p:tgtEl>
                                        <p:attrNameLst>
                                          <p:attrName>ppt_x</p:attrName>
                                        </p:attrNameLst>
                                      </p:cBhvr>
                                      <p:tavLst>
                                        <p:tav tm="0">
                                          <p:val>
                                            <p:strVal val="1+#ppt_w/2"/>
                                          </p:val>
                                        </p:tav>
                                        <p:tav tm="100000">
                                          <p:val>
                                            <p:strVal val="#ppt_x"/>
                                          </p:val>
                                        </p:tav>
                                      </p:tavLst>
                                    </p:anim>
                                    <p:anim calcmode="lin" valueType="num">
                                      <p:cBhvr additive="base">
                                        <p:cTn id="58" dur="1250" fill="hold"/>
                                        <p:tgtEl>
                                          <p:spTgt spid="172"/>
                                        </p:tgtEl>
                                        <p:attrNameLst>
                                          <p:attrName>ppt_y</p:attrName>
                                        </p:attrNameLst>
                                      </p:cBhvr>
                                      <p:tavLst>
                                        <p:tav tm="0">
                                          <p:val>
                                            <p:strVal val="#ppt_y"/>
                                          </p:val>
                                        </p:tav>
                                        <p:tav tm="100000">
                                          <p:val>
                                            <p:strVal val="#ppt_y"/>
                                          </p:val>
                                        </p:tav>
                                      </p:tavLst>
                                    </p:anim>
                                  </p:childTnLst>
                                </p:cTn>
                              </p:par>
                            </p:childTnLst>
                          </p:cTn>
                        </p:par>
                        <p:par>
                          <p:cTn id="59" fill="hold">
                            <p:stCondLst>
                              <p:cond delay="1500"/>
                            </p:stCondLst>
                            <p:childTnLst>
                              <p:par>
                                <p:cTn id="60" presetID="53" presetClass="entr" presetSubtype="16" fill="hold" nodeType="afterEffect">
                                  <p:stCondLst>
                                    <p:cond delay="0"/>
                                  </p:stCondLst>
                                  <p:childTnLst>
                                    <p:set>
                                      <p:cBhvr>
                                        <p:cTn id="61" dur="1" fill="hold">
                                          <p:stCondLst>
                                            <p:cond delay="0"/>
                                          </p:stCondLst>
                                        </p:cTn>
                                        <p:tgtEl>
                                          <p:spTgt spid="167"/>
                                        </p:tgtEl>
                                        <p:attrNameLst>
                                          <p:attrName>style.visibility</p:attrName>
                                        </p:attrNameLst>
                                      </p:cBhvr>
                                      <p:to>
                                        <p:strVal val="visible"/>
                                      </p:to>
                                    </p:set>
                                    <p:anim calcmode="lin" valueType="num">
                                      <p:cBhvr>
                                        <p:cTn id="62" dur="500" fill="hold"/>
                                        <p:tgtEl>
                                          <p:spTgt spid="167"/>
                                        </p:tgtEl>
                                        <p:attrNameLst>
                                          <p:attrName>ppt_w</p:attrName>
                                        </p:attrNameLst>
                                      </p:cBhvr>
                                      <p:tavLst>
                                        <p:tav tm="0">
                                          <p:val>
                                            <p:fltVal val="0"/>
                                          </p:val>
                                        </p:tav>
                                        <p:tav tm="100000">
                                          <p:val>
                                            <p:strVal val="#ppt_w"/>
                                          </p:val>
                                        </p:tav>
                                      </p:tavLst>
                                    </p:anim>
                                    <p:anim calcmode="lin" valueType="num">
                                      <p:cBhvr>
                                        <p:cTn id="63" dur="500" fill="hold"/>
                                        <p:tgtEl>
                                          <p:spTgt spid="167"/>
                                        </p:tgtEl>
                                        <p:attrNameLst>
                                          <p:attrName>ppt_h</p:attrName>
                                        </p:attrNameLst>
                                      </p:cBhvr>
                                      <p:tavLst>
                                        <p:tav tm="0">
                                          <p:val>
                                            <p:fltVal val="0"/>
                                          </p:val>
                                        </p:tav>
                                        <p:tav tm="100000">
                                          <p:val>
                                            <p:strVal val="#ppt_h"/>
                                          </p:val>
                                        </p:tav>
                                      </p:tavLst>
                                    </p:anim>
                                    <p:animEffect transition="in" filter="fade">
                                      <p:cBhvr>
                                        <p:cTn id="64" dur="500"/>
                                        <p:tgtEl>
                                          <p:spTgt spid="167"/>
                                        </p:tgtEl>
                                      </p:cBhvr>
                                    </p:animEffect>
                                  </p:childTnLst>
                                </p:cTn>
                              </p:par>
                            </p:childTnLst>
                          </p:cTn>
                        </p:par>
                        <p:par>
                          <p:cTn id="65" fill="hold">
                            <p:stCondLst>
                              <p:cond delay="2000"/>
                            </p:stCondLst>
                            <p:childTnLst>
                              <p:par>
                                <p:cTn id="66" presetID="53" presetClass="entr" presetSubtype="16" fill="hold" nodeType="afterEffect">
                                  <p:stCondLst>
                                    <p:cond delay="0"/>
                                  </p:stCondLst>
                                  <p:childTnLst>
                                    <p:set>
                                      <p:cBhvr>
                                        <p:cTn id="67" dur="1" fill="hold">
                                          <p:stCondLst>
                                            <p:cond delay="0"/>
                                          </p:stCondLst>
                                        </p:cTn>
                                        <p:tgtEl>
                                          <p:spTgt spid="168"/>
                                        </p:tgtEl>
                                        <p:attrNameLst>
                                          <p:attrName>style.visibility</p:attrName>
                                        </p:attrNameLst>
                                      </p:cBhvr>
                                      <p:to>
                                        <p:strVal val="visible"/>
                                      </p:to>
                                    </p:set>
                                    <p:anim calcmode="lin" valueType="num">
                                      <p:cBhvr>
                                        <p:cTn id="68" dur="500" fill="hold"/>
                                        <p:tgtEl>
                                          <p:spTgt spid="168"/>
                                        </p:tgtEl>
                                        <p:attrNameLst>
                                          <p:attrName>ppt_w</p:attrName>
                                        </p:attrNameLst>
                                      </p:cBhvr>
                                      <p:tavLst>
                                        <p:tav tm="0">
                                          <p:val>
                                            <p:fltVal val="0"/>
                                          </p:val>
                                        </p:tav>
                                        <p:tav tm="100000">
                                          <p:val>
                                            <p:strVal val="#ppt_w"/>
                                          </p:val>
                                        </p:tav>
                                      </p:tavLst>
                                    </p:anim>
                                    <p:anim calcmode="lin" valueType="num">
                                      <p:cBhvr>
                                        <p:cTn id="69" dur="500" fill="hold"/>
                                        <p:tgtEl>
                                          <p:spTgt spid="168"/>
                                        </p:tgtEl>
                                        <p:attrNameLst>
                                          <p:attrName>ppt_h</p:attrName>
                                        </p:attrNameLst>
                                      </p:cBhvr>
                                      <p:tavLst>
                                        <p:tav tm="0">
                                          <p:val>
                                            <p:fltVal val="0"/>
                                          </p:val>
                                        </p:tav>
                                        <p:tav tm="100000">
                                          <p:val>
                                            <p:strVal val="#ppt_h"/>
                                          </p:val>
                                        </p:tav>
                                      </p:tavLst>
                                    </p:anim>
                                    <p:animEffect transition="in" filter="fade">
                                      <p:cBhvr>
                                        <p:cTn id="70" dur="500"/>
                                        <p:tgtEl>
                                          <p:spTgt spid="168"/>
                                        </p:tgtEl>
                                      </p:cBhvr>
                                    </p:animEffect>
                                  </p:childTnLst>
                                </p:cTn>
                              </p:par>
                              <p:par>
                                <p:cTn id="71" presetID="53" presetClass="entr" presetSubtype="16" fill="hold" nodeType="withEffect">
                                  <p:stCondLst>
                                    <p:cond delay="500"/>
                                  </p:stCondLst>
                                  <p:childTnLst>
                                    <p:set>
                                      <p:cBhvr>
                                        <p:cTn id="72" dur="1" fill="hold">
                                          <p:stCondLst>
                                            <p:cond delay="0"/>
                                          </p:stCondLst>
                                        </p:cTn>
                                        <p:tgtEl>
                                          <p:spTgt spid="17"/>
                                        </p:tgtEl>
                                        <p:attrNameLst>
                                          <p:attrName>style.visibility</p:attrName>
                                        </p:attrNameLst>
                                      </p:cBhvr>
                                      <p:to>
                                        <p:strVal val="visible"/>
                                      </p:to>
                                    </p:set>
                                    <p:anim calcmode="lin" valueType="num">
                                      <p:cBhvr>
                                        <p:cTn id="73" dur="500" fill="hold"/>
                                        <p:tgtEl>
                                          <p:spTgt spid="17"/>
                                        </p:tgtEl>
                                        <p:attrNameLst>
                                          <p:attrName>ppt_w</p:attrName>
                                        </p:attrNameLst>
                                      </p:cBhvr>
                                      <p:tavLst>
                                        <p:tav tm="0">
                                          <p:val>
                                            <p:fltVal val="0"/>
                                          </p:val>
                                        </p:tav>
                                        <p:tav tm="100000">
                                          <p:val>
                                            <p:strVal val="#ppt_w"/>
                                          </p:val>
                                        </p:tav>
                                      </p:tavLst>
                                    </p:anim>
                                    <p:anim calcmode="lin" valueType="num">
                                      <p:cBhvr>
                                        <p:cTn id="74" dur="500" fill="hold"/>
                                        <p:tgtEl>
                                          <p:spTgt spid="17"/>
                                        </p:tgtEl>
                                        <p:attrNameLst>
                                          <p:attrName>ppt_h</p:attrName>
                                        </p:attrNameLst>
                                      </p:cBhvr>
                                      <p:tavLst>
                                        <p:tav tm="0">
                                          <p:val>
                                            <p:fltVal val="0"/>
                                          </p:val>
                                        </p:tav>
                                        <p:tav tm="100000">
                                          <p:val>
                                            <p:strVal val="#ppt_h"/>
                                          </p:val>
                                        </p:tav>
                                      </p:tavLst>
                                    </p:anim>
                                    <p:animEffect transition="in" filter="fade">
                                      <p:cBhvr>
                                        <p:cTn id="75" dur="500"/>
                                        <p:tgtEl>
                                          <p:spTgt spid="17"/>
                                        </p:tgtEl>
                                      </p:cBhvr>
                                    </p:animEffect>
                                  </p:childTnLst>
                                </p:cTn>
                              </p:par>
                              <p:par>
                                <p:cTn id="76" presetID="53" presetClass="entr" presetSubtype="16" fill="hold" nodeType="withEffect">
                                  <p:stCondLst>
                                    <p:cond delay="500"/>
                                  </p:stCondLst>
                                  <p:childTnLst>
                                    <p:set>
                                      <p:cBhvr>
                                        <p:cTn id="77" dur="1" fill="hold">
                                          <p:stCondLst>
                                            <p:cond delay="0"/>
                                          </p:stCondLst>
                                        </p:cTn>
                                        <p:tgtEl>
                                          <p:spTgt spid="174"/>
                                        </p:tgtEl>
                                        <p:attrNameLst>
                                          <p:attrName>style.visibility</p:attrName>
                                        </p:attrNameLst>
                                      </p:cBhvr>
                                      <p:to>
                                        <p:strVal val="visible"/>
                                      </p:to>
                                    </p:set>
                                    <p:anim calcmode="lin" valueType="num">
                                      <p:cBhvr>
                                        <p:cTn id="78" dur="500" fill="hold"/>
                                        <p:tgtEl>
                                          <p:spTgt spid="174"/>
                                        </p:tgtEl>
                                        <p:attrNameLst>
                                          <p:attrName>ppt_w</p:attrName>
                                        </p:attrNameLst>
                                      </p:cBhvr>
                                      <p:tavLst>
                                        <p:tav tm="0">
                                          <p:val>
                                            <p:fltVal val="0"/>
                                          </p:val>
                                        </p:tav>
                                        <p:tav tm="100000">
                                          <p:val>
                                            <p:strVal val="#ppt_w"/>
                                          </p:val>
                                        </p:tav>
                                      </p:tavLst>
                                    </p:anim>
                                    <p:anim calcmode="lin" valueType="num">
                                      <p:cBhvr>
                                        <p:cTn id="79" dur="500" fill="hold"/>
                                        <p:tgtEl>
                                          <p:spTgt spid="174"/>
                                        </p:tgtEl>
                                        <p:attrNameLst>
                                          <p:attrName>ppt_h</p:attrName>
                                        </p:attrNameLst>
                                      </p:cBhvr>
                                      <p:tavLst>
                                        <p:tav tm="0">
                                          <p:val>
                                            <p:fltVal val="0"/>
                                          </p:val>
                                        </p:tav>
                                        <p:tav tm="100000">
                                          <p:val>
                                            <p:strVal val="#ppt_h"/>
                                          </p:val>
                                        </p:tav>
                                      </p:tavLst>
                                    </p:anim>
                                    <p:animEffect transition="in" filter="fade">
                                      <p:cBhvr>
                                        <p:cTn id="80" dur="500"/>
                                        <p:tgtEl>
                                          <p:spTgt spid="174"/>
                                        </p:tgtEl>
                                      </p:cBhvr>
                                    </p:animEffect>
                                  </p:childTnLst>
                                </p:cTn>
                              </p:par>
                              <p:par>
                                <p:cTn id="81" presetID="53" presetClass="entr" presetSubtype="16" fill="hold" nodeType="withEffect">
                                  <p:stCondLst>
                                    <p:cond delay="750"/>
                                  </p:stCondLst>
                                  <p:childTnLst>
                                    <p:set>
                                      <p:cBhvr>
                                        <p:cTn id="82" dur="1" fill="hold">
                                          <p:stCondLst>
                                            <p:cond delay="0"/>
                                          </p:stCondLst>
                                        </p:cTn>
                                        <p:tgtEl>
                                          <p:spTgt spid="39"/>
                                        </p:tgtEl>
                                        <p:attrNameLst>
                                          <p:attrName>style.visibility</p:attrName>
                                        </p:attrNameLst>
                                      </p:cBhvr>
                                      <p:to>
                                        <p:strVal val="visible"/>
                                      </p:to>
                                    </p:set>
                                    <p:anim calcmode="lin" valueType="num">
                                      <p:cBhvr>
                                        <p:cTn id="83" dur="500" fill="hold"/>
                                        <p:tgtEl>
                                          <p:spTgt spid="39"/>
                                        </p:tgtEl>
                                        <p:attrNameLst>
                                          <p:attrName>ppt_w</p:attrName>
                                        </p:attrNameLst>
                                      </p:cBhvr>
                                      <p:tavLst>
                                        <p:tav tm="0">
                                          <p:val>
                                            <p:fltVal val="0"/>
                                          </p:val>
                                        </p:tav>
                                        <p:tav tm="100000">
                                          <p:val>
                                            <p:strVal val="#ppt_w"/>
                                          </p:val>
                                        </p:tav>
                                      </p:tavLst>
                                    </p:anim>
                                    <p:anim calcmode="lin" valueType="num">
                                      <p:cBhvr>
                                        <p:cTn id="84" dur="500" fill="hold"/>
                                        <p:tgtEl>
                                          <p:spTgt spid="39"/>
                                        </p:tgtEl>
                                        <p:attrNameLst>
                                          <p:attrName>ppt_h</p:attrName>
                                        </p:attrNameLst>
                                      </p:cBhvr>
                                      <p:tavLst>
                                        <p:tav tm="0">
                                          <p:val>
                                            <p:fltVal val="0"/>
                                          </p:val>
                                        </p:tav>
                                        <p:tav tm="100000">
                                          <p:val>
                                            <p:strVal val="#ppt_h"/>
                                          </p:val>
                                        </p:tav>
                                      </p:tavLst>
                                    </p:anim>
                                    <p:animEffect transition="in" filter="fade">
                                      <p:cBhvr>
                                        <p:cTn id="8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0" animBg="1"/>
      <p:bldP spid="155" grpId="0" animBg="1"/>
      <p:bldP spid="15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2004897" y="4174804"/>
            <a:ext cx="5433241" cy="1056953"/>
            <a:chOff x="8240453" y="2069744"/>
            <a:chExt cx="5433241" cy="1056953"/>
          </a:xfrm>
        </p:grpSpPr>
        <p:sp>
          <p:nvSpPr>
            <p:cNvPr id="3" name="Content Placeholder 2"/>
            <p:cNvSpPr txBox="1"/>
            <p:nvPr/>
          </p:nvSpPr>
          <p:spPr>
            <a:xfrm>
              <a:off x="8262117" y="2440898"/>
              <a:ext cx="5411577"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609600">
                <a:lnSpc>
                  <a:spcPts val="2000"/>
                </a:lnSpc>
                <a:buNone/>
              </a:pPr>
              <a:r>
                <a:rPr lang="zh-CN" altLang="en-US" sz="1400" dirty="0">
                  <a:solidFill>
                    <a:srgbClr val="EE3E42"/>
                  </a:solidFill>
                  <a:cs typeface="+mn-ea"/>
                  <a:sym typeface="+mn-lt"/>
                </a:rPr>
                <a:t>在</a:t>
              </a:r>
              <a:r>
                <a:rPr lang="en-US" altLang="zh-CN" sz="1400" dirty="0">
                  <a:solidFill>
                    <a:srgbClr val="EE3E42"/>
                  </a:solidFill>
                  <a:cs typeface="+mn-ea"/>
                  <a:sym typeface="+mn-lt"/>
                </a:rPr>
                <a:t>4000</a:t>
              </a:r>
              <a:r>
                <a:rPr lang="zh-CN" altLang="en-US" sz="1400" dirty="0">
                  <a:solidFill>
                    <a:srgbClr val="EE3E42"/>
                  </a:solidFill>
                  <a:cs typeface="+mn-ea"/>
                  <a:sym typeface="+mn-lt"/>
                </a:rPr>
                <a:t>多年前远古的尧、舜盛世之时，尧在位时因其子无才不太成器，他没把“部落联盟”的首领位传给自己的儿子，而是传给了品德才能兼备的舜。</a:t>
              </a:r>
            </a:p>
          </p:txBody>
        </p:sp>
        <p:sp>
          <p:nvSpPr>
            <p:cNvPr id="4" name="Content Placeholder 2"/>
            <p:cNvSpPr txBox="1"/>
            <p:nvPr/>
          </p:nvSpPr>
          <p:spPr>
            <a:xfrm>
              <a:off x="8240453" y="2069744"/>
              <a:ext cx="2025070" cy="3740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zh-CN" altLang="en-US" sz="2400" dirty="0">
                  <a:solidFill>
                    <a:srgbClr val="EE3E42"/>
                  </a:solidFill>
                  <a:cs typeface="+mn-ea"/>
                  <a:sym typeface="+mn-lt"/>
                </a:rPr>
                <a:t>相关传说</a:t>
              </a:r>
              <a:endParaRPr kumimoji="0" lang="en-US" sz="2400" i="0" u="none" strike="noStrike" kern="1200" cap="none" spc="0" normalizeH="0" baseline="0" noProof="0" dirty="0">
                <a:ln>
                  <a:noFill/>
                </a:ln>
                <a:solidFill>
                  <a:srgbClr val="EE3E42"/>
                </a:solidFill>
                <a:effectLst/>
                <a:uLnTx/>
                <a:uFillTx/>
                <a:cs typeface="+mn-ea"/>
                <a:sym typeface="+mn-lt"/>
              </a:endParaRPr>
            </a:p>
          </p:txBody>
        </p:sp>
      </p:grpSp>
      <p:grpSp>
        <p:nvGrpSpPr>
          <p:cNvPr id="10" name="组合 9"/>
          <p:cNvGrpSpPr/>
          <p:nvPr/>
        </p:nvGrpSpPr>
        <p:grpSpPr>
          <a:xfrm>
            <a:off x="1965302" y="3125406"/>
            <a:ext cx="6586653" cy="1059891"/>
            <a:chOff x="891527" y="2123956"/>
            <a:chExt cx="6586653" cy="1059891"/>
          </a:xfrm>
        </p:grpSpPr>
        <p:sp>
          <p:nvSpPr>
            <p:cNvPr id="5" name="Content Placeholder 2"/>
            <p:cNvSpPr txBox="1"/>
            <p:nvPr/>
          </p:nvSpPr>
          <p:spPr>
            <a:xfrm>
              <a:off x="891527" y="2498048"/>
              <a:ext cx="6586653"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609600">
                <a:lnSpc>
                  <a:spcPts val="2000"/>
                </a:lnSpc>
                <a:buNone/>
              </a:pPr>
              <a:r>
                <a:rPr lang="zh-CN" altLang="en-US" sz="1400" dirty="0">
                  <a:solidFill>
                    <a:srgbClr val="EE3E42"/>
                  </a:solidFill>
                  <a:cs typeface="+mn-ea"/>
                  <a:sym typeface="+mn-lt"/>
                </a:rPr>
                <a:t>中国的元旦起于三皇五帝之一的颛顼，距今已有</a:t>
              </a:r>
              <a:r>
                <a:rPr lang="en-US" altLang="zh-CN" sz="1400" dirty="0">
                  <a:solidFill>
                    <a:srgbClr val="EE3E42"/>
                  </a:solidFill>
                  <a:cs typeface="+mn-ea"/>
                  <a:sym typeface="+mn-lt"/>
                </a:rPr>
                <a:t>5000</a:t>
              </a:r>
              <a:r>
                <a:rPr lang="zh-CN" altLang="en-US" sz="1400" dirty="0">
                  <a:solidFill>
                    <a:srgbClr val="EE3E42"/>
                  </a:solidFill>
                  <a:cs typeface="+mn-ea"/>
                  <a:sym typeface="+mn-lt"/>
                </a:rPr>
                <a:t>多年的历史。</a:t>
              </a:r>
            </a:p>
          </p:txBody>
        </p:sp>
        <p:sp>
          <p:nvSpPr>
            <p:cNvPr id="6" name="Content Placeholder 2"/>
            <p:cNvSpPr txBox="1"/>
            <p:nvPr/>
          </p:nvSpPr>
          <p:spPr>
            <a:xfrm>
              <a:off x="891528" y="2123956"/>
              <a:ext cx="2025070" cy="3740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2400" i="0" u="none" strike="noStrike" kern="1200" cap="none" spc="0" normalizeH="0" baseline="0" noProof="0" dirty="0">
                  <a:ln>
                    <a:noFill/>
                  </a:ln>
                  <a:solidFill>
                    <a:srgbClr val="EE3E42"/>
                  </a:solidFill>
                  <a:effectLst/>
                  <a:uLnTx/>
                  <a:uFillTx/>
                  <a:cs typeface="+mn-ea"/>
                  <a:sym typeface="+mn-lt"/>
                </a:rPr>
                <a:t>相关传说</a:t>
              </a:r>
              <a:endParaRPr kumimoji="0" lang="en-US" sz="2400" i="0" u="none" strike="noStrike" kern="1200" cap="none" spc="0" normalizeH="0" baseline="0" noProof="0" dirty="0">
                <a:ln>
                  <a:noFill/>
                </a:ln>
                <a:solidFill>
                  <a:srgbClr val="EE3E42"/>
                </a:solidFill>
                <a:effectLst/>
                <a:uLnTx/>
                <a:uFillTx/>
                <a:cs typeface="+mn-ea"/>
                <a:sym typeface="+mn-lt"/>
              </a:endParaRPr>
            </a:p>
          </p:txBody>
        </p:sp>
      </p:grpSp>
      <p:sp>
        <p:nvSpPr>
          <p:cNvPr id="7" name="矩形 6"/>
          <p:cNvSpPr/>
          <p:nvPr/>
        </p:nvSpPr>
        <p:spPr>
          <a:xfrm>
            <a:off x="2004897" y="1451857"/>
            <a:ext cx="8542825" cy="1220847"/>
          </a:xfrm>
          <a:prstGeom prst="rect">
            <a:avLst/>
          </a:prstGeom>
        </p:spPr>
        <p:txBody>
          <a:bodyPr wrap="square">
            <a:spAutoFit/>
          </a:bodyPr>
          <a:lstStyle/>
          <a:p>
            <a:pPr>
              <a:lnSpc>
                <a:spcPts val="2200"/>
              </a:lnSpc>
            </a:pPr>
            <a:r>
              <a:rPr lang="zh-CN" altLang="en-US" sz="1500" spc="150" dirty="0">
                <a:solidFill>
                  <a:srgbClr val="EE3E42"/>
                </a:solidFill>
                <a:cs typeface="+mn-ea"/>
                <a:sym typeface="+mn-lt"/>
              </a:rPr>
              <a:t>尧对舜说：“你今后一定要把帝位传交好，待我死后也可安心瞑目了。”后来舜把帝位传给了治洪水有功的禹，禹亦像舜那样亲民爱民为百姓做了很多好事，都十分受人爱戴。后来人们把尧死后，舜帝祭祀天地和先帝尧的那一天，当作一年的开始之日，把农历正月初一称为“元旦”，或“元正”。据说这就是古代“元旦”的由来。</a:t>
            </a:r>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3372" y="1886684"/>
            <a:ext cx="4515677" cy="451567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
        <p15:prstTrans prst="prestig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675" decel="100000" fill="hold"/>
                                        <p:tgtEl>
                                          <p:spTgt spid="8"/>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 presetClass="entr" presetSubtype="4"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750" fill="hold"/>
                                        <p:tgtEl>
                                          <p:spTgt spid="7"/>
                                        </p:tgtEl>
                                        <p:attrNameLst>
                                          <p:attrName>ppt_x</p:attrName>
                                        </p:attrNameLst>
                                      </p:cBhvr>
                                      <p:tavLst>
                                        <p:tav tm="0">
                                          <p:val>
                                            <p:strVal val="#ppt_x"/>
                                          </p:val>
                                        </p:tav>
                                        <p:tav tm="100000">
                                          <p:val>
                                            <p:strVal val="#ppt_x"/>
                                          </p:val>
                                        </p:tav>
                                      </p:tavLst>
                                    </p:anim>
                                    <p:anim calcmode="lin" valueType="num">
                                      <p:cBhvr additive="base">
                                        <p:cTn id="15" dur="750" fill="hold"/>
                                        <p:tgtEl>
                                          <p:spTgt spid="7"/>
                                        </p:tgtEl>
                                        <p:attrNameLst>
                                          <p:attrName>ppt_y</p:attrName>
                                        </p:attrNameLst>
                                      </p:cBhvr>
                                      <p:tavLst>
                                        <p:tav tm="0">
                                          <p:val>
                                            <p:strVal val="1+#ppt_h/2"/>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750"/>
                                        <p:tgtEl>
                                          <p:spTgt spid="10"/>
                                        </p:tgtEl>
                                      </p:cBhvr>
                                    </p:animEffect>
                                    <p:anim calcmode="lin" valueType="num">
                                      <p:cBhvr>
                                        <p:cTn id="20" dur="750" fill="hold"/>
                                        <p:tgtEl>
                                          <p:spTgt spid="10"/>
                                        </p:tgtEl>
                                        <p:attrNameLst>
                                          <p:attrName>ppt_x</p:attrName>
                                        </p:attrNameLst>
                                      </p:cBhvr>
                                      <p:tavLst>
                                        <p:tav tm="0">
                                          <p:val>
                                            <p:strVal val="#ppt_x"/>
                                          </p:val>
                                        </p:tav>
                                        <p:tav tm="100000">
                                          <p:val>
                                            <p:strVal val="#ppt_x"/>
                                          </p:val>
                                        </p:tav>
                                      </p:tavLst>
                                    </p:anim>
                                    <p:anim calcmode="lin" valueType="num">
                                      <p:cBhvr>
                                        <p:cTn id="21" dur="75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750"/>
                                        <p:tgtEl>
                                          <p:spTgt spid="11"/>
                                        </p:tgtEl>
                                      </p:cBhvr>
                                    </p:animEffect>
                                    <p:anim calcmode="lin" valueType="num">
                                      <p:cBhvr>
                                        <p:cTn id="26" dur="750" fill="hold"/>
                                        <p:tgtEl>
                                          <p:spTgt spid="11"/>
                                        </p:tgtEl>
                                        <p:attrNameLst>
                                          <p:attrName>ppt_x</p:attrName>
                                        </p:attrNameLst>
                                      </p:cBhvr>
                                      <p:tavLst>
                                        <p:tav tm="0">
                                          <p:val>
                                            <p:strVal val="#ppt_x"/>
                                          </p:val>
                                        </p:tav>
                                        <p:tav tm="100000">
                                          <p:val>
                                            <p:strVal val="#ppt_x"/>
                                          </p:val>
                                        </p:tav>
                                      </p:tavLst>
                                    </p:anim>
                                    <p:anim calcmode="lin" valueType="num">
                                      <p:cBhvr>
                                        <p:cTn id="27" dur="7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6087443" y="1302045"/>
            <a:ext cx="4581686" cy="1538883"/>
          </a:xfrm>
          <a:prstGeom prst="rect">
            <a:avLst/>
          </a:prstGeom>
          <a:noFill/>
        </p:spPr>
        <p:txBody>
          <a:bodyPr wrap="square" rtlCol="0">
            <a:spAutoFit/>
          </a:bodyPr>
          <a:lstStyle/>
          <a:p>
            <a:pPr defTabSz="609600"/>
            <a:r>
              <a:rPr lang="zh-CN" altLang="en-US" sz="2400" dirty="0">
                <a:solidFill>
                  <a:srgbClr val="EE3E42"/>
                </a:solidFill>
                <a:cs typeface="+mn-ea"/>
                <a:sym typeface="+mn-lt"/>
              </a:rPr>
              <a:t>英国</a:t>
            </a:r>
            <a:endParaRPr lang="en-US" altLang="zh-CN" sz="2400" dirty="0">
              <a:solidFill>
                <a:srgbClr val="EE3E42"/>
              </a:solidFill>
              <a:cs typeface="+mn-ea"/>
              <a:sym typeface="+mn-lt"/>
            </a:endParaRPr>
          </a:p>
          <a:p>
            <a:pPr defTabSz="609600"/>
            <a:r>
              <a:rPr lang="zh-CN" altLang="en-US" sz="1400" dirty="0">
                <a:solidFill>
                  <a:srgbClr val="EE3E42"/>
                </a:solidFill>
                <a:cs typeface="+mn-ea"/>
                <a:sym typeface="+mn-lt"/>
              </a:rPr>
              <a:t>元旦前一天，家家户户都必须做到瓶中有酒，橱中有肉。英国人认为，如果没有余下的酒肉，来年便会贫穷。除此之外，英国还流行新年“打井水”的风俗，人们都争取第一个去打水，认为第一个打水的人为幸福之人，打来的水是吉祥之水。</a:t>
            </a:r>
            <a:endParaRPr lang="zh-CN" altLang="en-US" dirty="0">
              <a:solidFill>
                <a:srgbClr val="EE3E42"/>
              </a:solidFill>
              <a:cs typeface="+mn-ea"/>
              <a:sym typeface="+mn-lt"/>
            </a:endParaRPr>
          </a:p>
        </p:txBody>
      </p:sp>
      <p:sp>
        <p:nvSpPr>
          <p:cNvPr id="9" name="文本框 8"/>
          <p:cNvSpPr txBox="1"/>
          <p:nvPr/>
        </p:nvSpPr>
        <p:spPr>
          <a:xfrm>
            <a:off x="6087443" y="3159155"/>
            <a:ext cx="4581686" cy="1231106"/>
          </a:xfrm>
          <a:prstGeom prst="rect">
            <a:avLst/>
          </a:prstGeom>
          <a:noFill/>
        </p:spPr>
        <p:txBody>
          <a:bodyPr wrap="square" rtlCol="0">
            <a:spAutoFit/>
          </a:bodyPr>
          <a:lstStyle/>
          <a:p>
            <a:pPr defTabSz="609600"/>
            <a:r>
              <a:rPr lang="zh-CN" altLang="en-US" sz="2400" dirty="0">
                <a:solidFill>
                  <a:srgbClr val="EE3E42"/>
                </a:solidFill>
                <a:cs typeface="+mn-ea"/>
                <a:sym typeface="+mn-lt"/>
              </a:rPr>
              <a:t>比利时</a:t>
            </a:r>
          </a:p>
          <a:p>
            <a:pPr defTabSz="609600">
              <a:lnSpc>
                <a:spcPts val="2000"/>
              </a:lnSpc>
            </a:pPr>
            <a:r>
              <a:rPr lang="zh-CN" altLang="en-US" sz="1400" dirty="0">
                <a:solidFill>
                  <a:srgbClr val="EE3E42"/>
                </a:solidFill>
                <a:cs typeface="+mn-ea"/>
                <a:sym typeface="+mn-lt"/>
              </a:rPr>
              <a:t>在比利时，元旦的早上，农村中的第一件事便是向畜拜年。人们走到牛、马、羊、狗、猫等动物身边，煞有介事地向这些生灵通明：“新年快乐！”</a:t>
            </a:r>
            <a:endParaRPr lang="zh-CN" altLang="en-US" dirty="0">
              <a:solidFill>
                <a:srgbClr val="EE3E42"/>
              </a:solidFill>
              <a:cs typeface="+mn-ea"/>
              <a:sym typeface="+mn-lt"/>
            </a:endParaRPr>
          </a:p>
        </p:txBody>
      </p:sp>
      <p:sp>
        <p:nvSpPr>
          <p:cNvPr id="10" name="文本框 9"/>
          <p:cNvSpPr txBox="1"/>
          <p:nvPr/>
        </p:nvSpPr>
        <p:spPr>
          <a:xfrm>
            <a:off x="6087443" y="4599859"/>
            <a:ext cx="4581686" cy="1323439"/>
          </a:xfrm>
          <a:prstGeom prst="rect">
            <a:avLst/>
          </a:prstGeom>
          <a:noFill/>
        </p:spPr>
        <p:txBody>
          <a:bodyPr wrap="square" rtlCol="0">
            <a:spAutoFit/>
          </a:bodyPr>
          <a:lstStyle/>
          <a:p>
            <a:pPr defTabSz="609600"/>
            <a:r>
              <a:rPr lang="zh-CN" altLang="en-US" sz="2400" dirty="0">
                <a:solidFill>
                  <a:srgbClr val="EE3E42"/>
                </a:solidFill>
                <a:cs typeface="+mn-ea"/>
                <a:sym typeface="+mn-lt"/>
              </a:rPr>
              <a:t>西班牙</a:t>
            </a:r>
            <a:endParaRPr lang="en-US" altLang="zh-CN" sz="2400" dirty="0">
              <a:solidFill>
                <a:srgbClr val="EE3E42"/>
              </a:solidFill>
              <a:cs typeface="+mn-ea"/>
              <a:sym typeface="+mn-lt"/>
            </a:endParaRPr>
          </a:p>
          <a:p>
            <a:pPr defTabSz="609600"/>
            <a:r>
              <a:rPr lang="zh-CN" altLang="en-US" sz="1400" dirty="0">
                <a:solidFill>
                  <a:srgbClr val="EE3E42"/>
                </a:solidFill>
                <a:cs typeface="+mn-ea"/>
                <a:sym typeface="+mn-lt"/>
              </a:rPr>
              <a:t>西班牙人在元旦前夕，所有家庭成员都团聚在一起，以音乐和游戏相庆贺。午夜来临，十二点的钟声刚开始敲第一响，大家便争着吃葡萄。如果能按钟声吃下</a:t>
            </a:r>
            <a:r>
              <a:rPr lang="en-US" altLang="zh-CN" sz="1400" dirty="0">
                <a:solidFill>
                  <a:srgbClr val="EE3E42"/>
                </a:solidFill>
                <a:cs typeface="+mn-ea"/>
                <a:sym typeface="+mn-lt"/>
              </a:rPr>
              <a:t>12</a:t>
            </a:r>
            <a:r>
              <a:rPr lang="zh-CN" altLang="en-US" sz="1400" dirty="0">
                <a:solidFill>
                  <a:srgbClr val="EE3E42"/>
                </a:solidFill>
                <a:cs typeface="+mn-ea"/>
                <a:sym typeface="+mn-lt"/>
              </a:rPr>
              <a:t>颗，便象征着新年的每个月都一切如意。</a:t>
            </a:r>
            <a:endParaRPr lang="zh-CN" altLang="en-US" dirty="0">
              <a:solidFill>
                <a:srgbClr val="EE3E42"/>
              </a:solidFill>
              <a:cs typeface="+mn-ea"/>
              <a:sym typeface="+mn-lt"/>
            </a:endParaRP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2871" y="1741834"/>
            <a:ext cx="3663559" cy="366355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
        <p15:prstTrans prst="prestig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750"/>
                                        <p:tgtEl>
                                          <p:spTgt spid="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750"/>
                                        <p:tgtEl>
                                          <p:spTgt spid="9"/>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3354" t="16815" r="-3354" b="6696"/>
          <a:stretch>
            <a:fillRect/>
          </a:stretch>
        </p:blipFill>
        <p:spPr>
          <a:xfrm>
            <a:off x="1962150" y="1094196"/>
            <a:ext cx="9088398" cy="5763804"/>
          </a:xfrm>
          <a:prstGeom prst="rect">
            <a:avLst/>
          </a:prstGeom>
        </p:spPr>
      </p:pic>
      <p:grpSp>
        <p:nvGrpSpPr>
          <p:cNvPr id="8" name="组合 7"/>
          <p:cNvGrpSpPr/>
          <p:nvPr/>
        </p:nvGrpSpPr>
        <p:grpSpPr>
          <a:xfrm>
            <a:off x="4940677" y="1854659"/>
            <a:ext cx="4585871" cy="3148682"/>
            <a:chOff x="1208771" y="2763167"/>
            <a:chExt cx="5562921" cy="3148682"/>
          </a:xfrm>
        </p:grpSpPr>
        <p:sp>
          <p:nvSpPr>
            <p:cNvPr id="9" name="文本框 8"/>
            <p:cNvSpPr txBox="1"/>
            <p:nvPr/>
          </p:nvSpPr>
          <p:spPr>
            <a:xfrm>
              <a:off x="6099661" y="2763167"/>
              <a:ext cx="672031" cy="2294360"/>
            </a:xfrm>
            <a:prstGeom prst="rect">
              <a:avLst/>
            </a:prstGeom>
            <a:noFill/>
          </p:spPr>
          <p:txBody>
            <a:bodyPr vert="eaVert" wrap="square" rtlCol="0">
              <a:spAutoFit/>
              <a:scene3d>
                <a:camera prst="orthographicFront"/>
                <a:lightRig rig="threePt" dir="t"/>
              </a:scene3d>
              <a:sp3d contourW="12700"/>
            </a:bodyPr>
            <a:lstStyle/>
            <a:p>
              <a:pPr defTabSz="609600"/>
              <a:r>
                <a:rPr lang="zh-CN" altLang="en-US" sz="2400" dirty="0">
                  <a:solidFill>
                    <a:srgbClr val="EE3E42"/>
                  </a:solidFill>
                  <a:cs typeface="+mn-ea"/>
                  <a:sym typeface="+mn-lt"/>
                </a:rPr>
                <a:t>习俗文化</a:t>
              </a:r>
            </a:p>
          </p:txBody>
        </p:sp>
        <p:sp>
          <p:nvSpPr>
            <p:cNvPr id="10" name="文本框 9"/>
            <p:cNvSpPr txBox="1"/>
            <p:nvPr/>
          </p:nvSpPr>
          <p:spPr>
            <a:xfrm>
              <a:off x="1208771" y="2763167"/>
              <a:ext cx="4890890" cy="3148682"/>
            </a:xfrm>
            <a:prstGeom prst="rect">
              <a:avLst/>
            </a:prstGeom>
            <a:noFill/>
          </p:spPr>
          <p:txBody>
            <a:bodyPr vert="eaVert" wrap="square" rtlCol="0">
              <a:spAutoFit/>
              <a:scene3d>
                <a:camera prst="orthographicFront"/>
                <a:lightRig rig="threePt" dir="t"/>
              </a:scene3d>
              <a:sp3d contourW="12700"/>
            </a:bodyPr>
            <a:lstStyle/>
            <a:p>
              <a:pPr defTabSz="609600">
                <a:lnSpc>
                  <a:spcPts val="2000"/>
                </a:lnSpc>
              </a:pPr>
              <a:r>
                <a:rPr lang="zh-CN" altLang="en-US" sz="1400" dirty="0">
                  <a:solidFill>
                    <a:srgbClr val="EE3E42"/>
                  </a:solidFill>
                  <a:cs typeface="+mn-ea"/>
                  <a:sym typeface="+mn-lt"/>
                </a:rPr>
                <a:t>晋代诗人辛兰曾有</a:t>
              </a:r>
              <a:r>
                <a:rPr lang="en-US" altLang="zh-CN" sz="1400" dirty="0">
                  <a:solidFill>
                    <a:srgbClr val="EE3E42"/>
                  </a:solidFill>
                  <a:cs typeface="+mn-ea"/>
                  <a:sym typeface="+mn-lt"/>
                </a:rPr>
                <a:t>《</a:t>
              </a:r>
              <a:r>
                <a:rPr lang="zh-CN" altLang="en-US" sz="1400" dirty="0">
                  <a:solidFill>
                    <a:srgbClr val="EE3E42"/>
                  </a:solidFill>
                  <a:cs typeface="+mn-ea"/>
                  <a:sym typeface="+mn-lt"/>
                </a:rPr>
                <a:t>元正</a:t>
              </a:r>
              <a:r>
                <a:rPr lang="en-US" altLang="zh-CN" sz="1400" dirty="0">
                  <a:solidFill>
                    <a:srgbClr val="EE3E42"/>
                  </a:solidFill>
                  <a:cs typeface="+mn-ea"/>
                  <a:sym typeface="+mn-lt"/>
                </a:rPr>
                <a:t>》</a:t>
              </a:r>
              <a:r>
                <a:rPr lang="zh-CN" altLang="en-US" sz="1400" dirty="0">
                  <a:solidFill>
                    <a:srgbClr val="EE3E42"/>
                  </a:solidFill>
                  <a:cs typeface="+mn-ea"/>
                  <a:sym typeface="+mn-lt"/>
                </a:rPr>
                <a:t>诗：“元正启令节，嘉庆肇自兹。咸奏万年觞，小大同悦熙。”记述元旦庆贺情景。现代中国的元旦，根据中国政府将其列入法定假日，成为全国人民的节日。放假一天，后常常将当日前或后双休日调整，一般连续休息三天。现代中国对元旦的庆祝较之春节，重要性要小得多。一般机关、企业会举行年终集体庆祝活动，但民间活动很少。</a:t>
              </a:r>
            </a:p>
            <a:p>
              <a:pPr defTabSz="609600">
                <a:lnSpc>
                  <a:spcPts val="2000"/>
                </a:lnSpc>
              </a:pPr>
              <a:r>
                <a:rPr lang="zh-CN" altLang="en-US" sz="1400" dirty="0">
                  <a:solidFill>
                    <a:srgbClr val="EE3E42"/>
                  </a:solidFill>
                  <a:cs typeface="+mn-ea"/>
                  <a:sym typeface="+mn-lt"/>
                </a:rPr>
                <a:t>西方元旦：西元前</a:t>
              </a:r>
              <a:r>
                <a:rPr lang="en-US" altLang="zh-CN" sz="1400" dirty="0">
                  <a:solidFill>
                    <a:srgbClr val="EE3E42"/>
                  </a:solidFill>
                  <a:cs typeface="+mn-ea"/>
                  <a:sym typeface="+mn-lt"/>
                </a:rPr>
                <a:t>46</a:t>
              </a:r>
              <a:r>
                <a:rPr lang="zh-CN" altLang="en-US" sz="1400" dirty="0">
                  <a:solidFill>
                    <a:srgbClr val="EE3E42"/>
                  </a:solidFill>
                  <a:cs typeface="+mn-ea"/>
                  <a:sym typeface="+mn-lt"/>
                </a:rPr>
                <a:t>年，古罗马凯撒把这一天定为西历新年的开始，为了祝福双面神“</a:t>
              </a:r>
              <a:r>
                <a:rPr lang="en-US" altLang="zh-CN" sz="1400" dirty="0">
                  <a:solidFill>
                    <a:srgbClr val="EE3E42"/>
                  </a:solidFill>
                  <a:cs typeface="+mn-ea"/>
                  <a:sym typeface="+mn-lt"/>
                </a:rPr>
                <a:t>Janus”</a:t>
              </a:r>
              <a:r>
                <a:rPr lang="zh-CN" altLang="en-US" sz="1400" dirty="0">
                  <a:solidFill>
                    <a:srgbClr val="EE3E42"/>
                  </a:solidFill>
                  <a:cs typeface="+mn-ea"/>
                  <a:sym typeface="+mn-lt"/>
                </a:rPr>
                <a:t>，这位罗马神话中的门神，“</a:t>
              </a:r>
              <a:r>
                <a:rPr lang="en-US" altLang="zh-CN" sz="1400" dirty="0">
                  <a:solidFill>
                    <a:srgbClr val="EE3E42"/>
                  </a:solidFill>
                  <a:cs typeface="+mn-ea"/>
                  <a:sym typeface="+mn-lt"/>
                </a:rPr>
                <a:t>Janus”</a:t>
              </a:r>
              <a:r>
                <a:rPr lang="zh-CN" altLang="en-US" sz="1400" dirty="0">
                  <a:solidFill>
                    <a:srgbClr val="EE3E42"/>
                  </a:solidFill>
                  <a:cs typeface="+mn-ea"/>
                  <a:sym typeface="+mn-lt"/>
                </a:rPr>
                <a:t>后来也演化为英文一月“</a:t>
              </a:r>
              <a:r>
                <a:rPr lang="en-US" altLang="zh-CN" sz="1400" dirty="0">
                  <a:solidFill>
                    <a:srgbClr val="EE3E42"/>
                  </a:solidFill>
                  <a:cs typeface="+mn-ea"/>
                  <a:sym typeface="+mn-lt"/>
                </a:rPr>
                <a:t>January”</a:t>
              </a:r>
              <a:r>
                <a:rPr lang="zh-CN" altLang="en-US" sz="1400" dirty="0">
                  <a:solidFill>
                    <a:srgbClr val="EE3E42"/>
                  </a:solidFill>
                  <a:cs typeface="+mn-ea"/>
                  <a:sym typeface="+mn-lt"/>
                </a:rPr>
                <a:t>这个词。</a:t>
              </a:r>
            </a:p>
          </p:txBody>
        </p:sp>
      </p:grpSp>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2150" y="1732298"/>
            <a:ext cx="3848100" cy="38481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
        <p15:prstTrans prst="prestig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750"/>
                                        <p:tgtEl>
                                          <p:spTgt spid="5"/>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1000"/>
                                        <p:tgtEl>
                                          <p:spTgt spid="8"/>
                                        </p:tgtEl>
                                      </p:cBhvr>
                                    </p:animEffect>
                                  </p:childTnLst>
                                </p:cTn>
                              </p:par>
                            </p:childTnLst>
                          </p:cTn>
                        </p:par>
                        <p:par>
                          <p:cTn id="12" fill="hold">
                            <p:stCondLst>
                              <p:cond delay="2000"/>
                            </p:stCondLst>
                            <p:childTnLst>
                              <p:par>
                                <p:cTn id="13" presetID="15"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750" fill="hold"/>
                                        <p:tgtEl>
                                          <p:spTgt spid="7"/>
                                        </p:tgtEl>
                                        <p:attrNameLst>
                                          <p:attrName>ppt_w</p:attrName>
                                        </p:attrNameLst>
                                      </p:cBhvr>
                                      <p:tavLst>
                                        <p:tav tm="0">
                                          <p:val>
                                            <p:fltVal val="0"/>
                                          </p:val>
                                        </p:tav>
                                        <p:tav tm="100000">
                                          <p:val>
                                            <p:strVal val="#ppt_w"/>
                                          </p:val>
                                        </p:tav>
                                      </p:tavLst>
                                    </p:anim>
                                    <p:anim calcmode="lin" valueType="num">
                                      <p:cBhvr>
                                        <p:cTn id="16" dur="750" fill="hold"/>
                                        <p:tgtEl>
                                          <p:spTgt spid="7"/>
                                        </p:tgtEl>
                                        <p:attrNameLst>
                                          <p:attrName>ppt_h</p:attrName>
                                        </p:attrNameLst>
                                      </p:cBhvr>
                                      <p:tavLst>
                                        <p:tav tm="0">
                                          <p:val>
                                            <p:fltVal val="0"/>
                                          </p:val>
                                        </p:tav>
                                        <p:tav tm="100000">
                                          <p:val>
                                            <p:strVal val="#ppt_h"/>
                                          </p:val>
                                        </p:tav>
                                      </p:tavLst>
                                    </p:anim>
                                    <p:anim calcmode="lin" valueType="num">
                                      <p:cBhvr>
                                        <p:cTn id="17" dur="750" fill="hold"/>
                                        <p:tgtEl>
                                          <p:spTgt spid="7"/>
                                        </p:tgtEl>
                                        <p:attrNameLst>
                                          <p:attrName>ppt_x</p:attrName>
                                        </p:attrNameLst>
                                      </p:cBhvr>
                                      <p:tavLst>
                                        <p:tav tm="0" fmla="#ppt_x+(cos(-2*pi*(1-$))*-#ppt_x-sin(-2*pi*(1-$))*(1-#ppt_y))*(1-$)">
                                          <p:val>
                                            <p:fltVal val="0"/>
                                          </p:val>
                                        </p:tav>
                                        <p:tav tm="100000">
                                          <p:val>
                                            <p:fltVal val="1"/>
                                          </p:val>
                                        </p:tav>
                                      </p:tavLst>
                                    </p:anim>
                                    <p:anim calcmode="lin" valueType="num">
                                      <p:cBhvr>
                                        <p:cTn id="18" dur="75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BC7A7"/>
        </a:solidFill>
        <a:effectLst/>
      </p:bgPr>
    </p:bg>
    <p:spTree>
      <p:nvGrpSpPr>
        <p:cNvPr id="1" name=""/>
        <p:cNvGrpSpPr/>
        <p:nvPr/>
      </p:nvGrpSpPr>
      <p:grpSpPr>
        <a:xfrm>
          <a:off x="0" y="0"/>
          <a:ext cx="0" cy="0"/>
          <a:chOff x="0" y="0"/>
          <a:chExt cx="0" cy="0"/>
        </a:xfrm>
      </p:grpSpPr>
      <p:sp>
        <p:nvSpPr>
          <p:cNvPr id="169" name="椭圆 168"/>
          <p:cNvSpPr/>
          <p:nvPr/>
        </p:nvSpPr>
        <p:spPr>
          <a:xfrm>
            <a:off x="3450896" y="755255"/>
            <a:ext cx="5400000" cy="5400000"/>
          </a:xfrm>
          <a:prstGeom prst="ellipse">
            <a:avLst/>
          </a:prstGeom>
          <a:gradFill>
            <a:gsLst>
              <a:gs pos="0">
                <a:srgbClr val="E9BC93">
                  <a:alpha val="0"/>
                </a:srgbClr>
              </a:gs>
              <a:gs pos="53000">
                <a:srgbClr val="DD4A3A">
                  <a:alpha val="30000"/>
                </a:srgbClr>
              </a:gs>
              <a:gs pos="100000">
                <a:srgbClr val="E1A269"/>
              </a:gs>
            </a:gsLst>
            <a:lin ang="2700000" scaled="1"/>
          </a:gradFill>
          <a:ln w="215900">
            <a:noFill/>
          </a:ln>
          <a:effectLst>
            <a:outerShdw blurRad="152400" sx="95000" sy="95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66" name="图片 165"/>
          <p:cNvPicPr>
            <a:picLocks noChangeAspect="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l="31722" t="10893" r="40702" b="68573"/>
          <a:stretch>
            <a:fillRect/>
          </a:stretch>
        </p:blipFill>
        <p:spPr>
          <a:xfrm flipH="1" flipV="1">
            <a:off x="7995927" y="17449"/>
            <a:ext cx="4173437" cy="2219330"/>
          </a:xfrm>
          <a:prstGeom prst="rect">
            <a:avLst/>
          </a:prstGeom>
          <a:effectLst>
            <a:outerShdw blurRad="63500" sx="102000" sy="102000" algn="ctr" rotWithShape="0">
              <a:prstClr val="black">
                <a:alpha val="30000"/>
              </a:prstClr>
            </a:outerShdw>
          </a:effectLst>
        </p:spPr>
      </p:pic>
      <p:pic>
        <p:nvPicPr>
          <p:cNvPr id="164" name="图片 163"/>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31722" t="10893" r="40702" b="68573"/>
          <a:stretch>
            <a:fillRect/>
          </a:stretch>
        </p:blipFill>
        <p:spPr>
          <a:xfrm>
            <a:off x="-1" y="4621221"/>
            <a:ext cx="4173437" cy="2219330"/>
          </a:xfrm>
          <a:prstGeom prst="rect">
            <a:avLst/>
          </a:prstGeom>
          <a:effectLst>
            <a:outerShdw blurRad="63500" sx="102000" sy="102000" algn="ctr" rotWithShape="0">
              <a:prstClr val="black">
                <a:alpha val="30000"/>
              </a:prstClr>
            </a:outerShdw>
          </a:effectLst>
        </p:spPr>
      </p:pic>
      <p:pic>
        <p:nvPicPr>
          <p:cNvPr id="165" name="图片 164"/>
          <p:cNvPicPr>
            <a:picLocks noChangeAspect="1"/>
          </p:cNvPicPr>
          <p:nvPr/>
        </p:nvPicPr>
        <p:blipFill rotWithShape="1">
          <a:blip r:embed="rId4" cstate="print">
            <a:extLst>
              <a:ext uri="{28A0092B-C50C-407E-A947-70E740481C1C}">
                <a14:useLocalDpi xmlns:a14="http://schemas.microsoft.com/office/drawing/2010/main" val="0"/>
              </a:ext>
            </a:extLst>
          </a:blip>
          <a:srcRect l="34242" t="11728"/>
          <a:stretch>
            <a:fillRect/>
          </a:stretch>
        </p:blipFill>
        <p:spPr>
          <a:xfrm flipH="1" flipV="1">
            <a:off x="7659667" y="804303"/>
            <a:ext cx="4509697" cy="6053697"/>
          </a:xfrm>
          <a:prstGeom prst="rect">
            <a:avLst/>
          </a:prstGeom>
        </p:spPr>
      </p:pic>
      <p:pic>
        <p:nvPicPr>
          <p:cNvPr id="9" name="图片 8"/>
          <p:cNvPicPr>
            <a:picLocks noChangeAspect="1"/>
          </p:cNvPicPr>
          <p:nvPr/>
        </p:nvPicPr>
        <p:blipFill rotWithShape="1">
          <a:blip r:embed="rId5" cstate="print">
            <a:extLst>
              <a:ext uri="{28A0092B-C50C-407E-A947-70E740481C1C}">
                <a14:useLocalDpi xmlns:a14="http://schemas.microsoft.com/office/drawing/2010/main" val="0"/>
              </a:ext>
            </a:extLst>
          </a:blip>
          <a:srcRect l="34242" t="11728"/>
          <a:stretch>
            <a:fillRect/>
          </a:stretch>
        </p:blipFill>
        <p:spPr>
          <a:xfrm>
            <a:off x="-1" y="-1"/>
            <a:ext cx="4509697" cy="6053697"/>
          </a:xfrm>
          <a:prstGeom prst="rect">
            <a:avLst/>
          </a:prstGeom>
        </p:spPr>
      </p:pic>
      <p:grpSp>
        <p:nvGrpSpPr>
          <p:cNvPr id="40" name="组合 39"/>
          <p:cNvGrpSpPr/>
          <p:nvPr/>
        </p:nvGrpSpPr>
        <p:grpSpPr>
          <a:xfrm>
            <a:off x="-688646" y="-1"/>
            <a:ext cx="3188695" cy="4103043"/>
            <a:chOff x="1599674" y="-1"/>
            <a:chExt cx="3188695" cy="4103043"/>
          </a:xfrm>
        </p:grpSpPr>
        <p:pic>
          <p:nvPicPr>
            <p:cNvPr id="160" name="图片 159"/>
            <p:cNvPicPr>
              <a:picLocks noChangeAspect="1"/>
            </p:cNvPicPr>
            <p:nvPr/>
          </p:nvPicPr>
          <p:blipFill rotWithShape="1">
            <a:blip r:embed="rId6" cstate="print">
              <a:extLst>
                <a:ext uri="{28A0092B-C50C-407E-A947-70E740481C1C}">
                  <a14:useLocalDpi xmlns:a14="http://schemas.microsoft.com/office/drawing/2010/main" val="0"/>
                </a:ext>
              </a:extLst>
            </a:blip>
            <a:srcRect t="7550" r="28152"/>
            <a:stretch>
              <a:fillRect/>
            </a:stretch>
          </p:blipFill>
          <p:spPr>
            <a:xfrm>
              <a:off x="1599674" y="-1"/>
              <a:ext cx="3188695" cy="4103043"/>
            </a:xfrm>
            <a:prstGeom prst="rect">
              <a:avLst/>
            </a:prstGeom>
          </p:spPr>
        </p:pic>
        <p:pic>
          <p:nvPicPr>
            <p:cNvPr id="179" name="图片 178"/>
            <p:cNvPicPr>
              <a:picLocks noChangeAspect="1"/>
            </p:cNvPicPr>
            <p:nvPr/>
          </p:nvPicPr>
          <p:blipFill rotWithShape="1">
            <a:blip r:embed="rId7" cstate="print">
              <a:extLst>
                <a:ext uri="{28A0092B-C50C-407E-A947-70E740481C1C}">
                  <a14:useLocalDpi xmlns:a14="http://schemas.microsoft.com/office/drawing/2010/main" val="0"/>
                </a:ext>
              </a:extLst>
            </a:blip>
            <a:srcRect l="39708" t="45201" r="38852" b="23448"/>
            <a:stretch>
              <a:fillRect/>
            </a:stretch>
          </p:blipFill>
          <p:spPr>
            <a:xfrm>
              <a:off x="2687478" y="469767"/>
              <a:ext cx="1435325" cy="1548800"/>
            </a:xfrm>
            <a:prstGeom prst="rect">
              <a:avLst/>
            </a:prstGeom>
          </p:spPr>
        </p:pic>
      </p:grpSp>
      <p:sp>
        <p:nvSpPr>
          <p:cNvPr id="155" name="椭圆 154"/>
          <p:cNvSpPr/>
          <p:nvPr/>
        </p:nvSpPr>
        <p:spPr>
          <a:xfrm>
            <a:off x="3290119" y="585000"/>
            <a:ext cx="5688000" cy="5688000"/>
          </a:xfrm>
          <a:prstGeom prst="ellipse">
            <a:avLst/>
          </a:prstGeom>
          <a:noFill/>
          <a:ln w="215900">
            <a:solidFill>
              <a:srgbClr val="FAEADA"/>
            </a:solidFill>
          </a:ln>
          <a:effectLst>
            <a:outerShdw blurRad="152400" sx="93000" sy="93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72" name="图片 171"/>
          <p:cNvPicPr>
            <a:picLocks noChangeAspect="1"/>
          </p:cNvPicPr>
          <p:nvPr/>
        </p:nvPicPr>
        <p:blipFill rotWithShape="1">
          <a:blip r:embed="rId8" cstate="print">
            <a:duotone>
              <a:schemeClr val="accent2">
                <a:shade val="45000"/>
                <a:satMod val="135000"/>
              </a:schemeClr>
              <a:prstClr val="white"/>
            </a:duotone>
            <a:extLst>
              <a:ext uri="{28A0092B-C50C-407E-A947-70E740481C1C}">
                <a14:useLocalDpi xmlns:a14="http://schemas.microsoft.com/office/drawing/2010/main" val="0"/>
              </a:ext>
            </a:extLst>
          </a:blip>
          <a:srcRect l="7850" t="10893" r="40701" b="63469"/>
          <a:stretch>
            <a:fillRect/>
          </a:stretch>
        </p:blipFill>
        <p:spPr>
          <a:xfrm>
            <a:off x="6618416" y="2610298"/>
            <a:ext cx="2859508" cy="1017602"/>
          </a:xfrm>
          <a:prstGeom prst="rect">
            <a:avLst/>
          </a:prstGeom>
          <a:effectLst>
            <a:outerShdw blurRad="63500" sx="102000" sy="102000" algn="ctr" rotWithShape="0">
              <a:prstClr val="black">
                <a:alpha val="30000"/>
              </a:prstClr>
            </a:outerShdw>
          </a:effectLst>
        </p:spPr>
      </p:pic>
      <p:sp>
        <p:nvSpPr>
          <p:cNvPr id="156" name="文本框 155"/>
          <p:cNvSpPr txBox="1"/>
          <p:nvPr/>
        </p:nvSpPr>
        <p:spPr>
          <a:xfrm>
            <a:off x="4536968" y="-161371"/>
            <a:ext cx="3416320" cy="3570208"/>
          </a:xfrm>
          <a:prstGeom prst="rect">
            <a:avLst/>
          </a:prstGeom>
          <a:noFill/>
        </p:spPr>
        <p:txBody>
          <a:bodyPr vert="horz" wrap="square" rtlCol="0">
            <a:spAutoFit/>
          </a:bodyPr>
          <a:lstStyle>
            <a:defPPr>
              <a:defRPr lang="zh-CN"/>
            </a:defPPr>
            <a:lvl1pPr>
              <a:defRPr sz="22600" b="1">
                <a:ln w="53975">
                  <a:solidFill>
                    <a:srgbClr val="E1A269"/>
                  </a:solidFill>
                </a:ln>
                <a:solidFill>
                  <a:schemeClr val="bg1"/>
                </a:solidFill>
                <a:effectLst>
                  <a:outerShdw blurRad="50800" dist="38100" dir="2700000" algn="tl" rotWithShape="0">
                    <a:prstClr val="black">
                      <a:alpha val="25000"/>
                    </a:prstClr>
                  </a:outerShdw>
                </a:effectLst>
                <a:latin typeface="汉仪大宋简" panose="02010609000101010101" pitchFamily="49" charset="-122"/>
                <a:ea typeface="汉仪大宋简" panose="02010609000101010101" pitchFamily="49" charset="-122"/>
                <a:cs typeface="+mn-ea"/>
              </a:defRPr>
            </a:lvl1pPr>
          </a:lstStyle>
          <a:p>
            <a:r>
              <a:rPr lang="zh-CN" altLang="en-US" dirty="0">
                <a:sym typeface="+mn-lt"/>
              </a:rPr>
              <a:t>叁</a:t>
            </a:r>
          </a:p>
        </p:txBody>
      </p:sp>
      <p:pic>
        <p:nvPicPr>
          <p:cNvPr id="175" name="图片 174"/>
          <p:cNvPicPr>
            <a:picLocks noChangeAspect="1"/>
          </p:cNvPicPr>
          <p:nvPr/>
        </p:nvPicPr>
        <p:blipFill rotWithShape="1">
          <a:blip r:embed="rId9" cstate="print">
            <a:duotone>
              <a:schemeClr val="accent2">
                <a:shade val="45000"/>
                <a:satMod val="135000"/>
              </a:schemeClr>
              <a:prstClr val="white"/>
            </a:duotone>
            <a:extLst>
              <a:ext uri="{28A0092B-C50C-407E-A947-70E740481C1C}">
                <a14:useLocalDpi xmlns:a14="http://schemas.microsoft.com/office/drawing/2010/main" val="0"/>
              </a:ext>
            </a:extLst>
          </a:blip>
          <a:srcRect l="7850" t="10893" r="40701" b="63469"/>
          <a:stretch>
            <a:fillRect/>
          </a:stretch>
        </p:blipFill>
        <p:spPr>
          <a:xfrm>
            <a:off x="1655418" y="1200150"/>
            <a:ext cx="3046925" cy="1084297"/>
          </a:xfrm>
          <a:prstGeom prst="rect">
            <a:avLst/>
          </a:prstGeom>
          <a:effectLst>
            <a:outerShdw blurRad="63500" sx="102000" sy="102000" algn="ctr" rotWithShape="0">
              <a:prstClr val="black">
                <a:alpha val="30000"/>
              </a:prstClr>
            </a:outerShdw>
          </a:effectLst>
        </p:spPr>
      </p:pic>
      <p:pic>
        <p:nvPicPr>
          <p:cNvPr id="17" name="图片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33389" y="3239846"/>
            <a:ext cx="3429000" cy="3429000"/>
          </a:xfrm>
          <a:prstGeom prst="rect">
            <a:avLst/>
          </a:prstGeom>
        </p:spPr>
      </p:pic>
      <p:pic>
        <p:nvPicPr>
          <p:cNvPr id="168" name="图片 16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60708" y="2052689"/>
            <a:ext cx="1941887" cy="1941887"/>
          </a:xfrm>
          <a:prstGeom prst="rect">
            <a:avLst/>
          </a:prstGeom>
        </p:spPr>
      </p:pic>
      <p:pic>
        <p:nvPicPr>
          <p:cNvPr id="39" name="图片 38"/>
          <p:cNvPicPr>
            <a:picLocks noChangeAspect="1"/>
          </p:cNvPicPr>
          <p:nvPr/>
        </p:nvPicPr>
        <p:blipFill rotWithShape="1">
          <a:blip r:embed="rId12" cstate="print">
            <a:duotone>
              <a:prstClr val="black"/>
              <a:srgbClr val="7CAF91">
                <a:tint val="45000"/>
                <a:satMod val="400000"/>
              </a:srgbClr>
            </a:duotone>
            <a:extLst>
              <a:ext uri="{28A0092B-C50C-407E-A947-70E740481C1C}">
                <a14:useLocalDpi xmlns:a14="http://schemas.microsoft.com/office/drawing/2010/main" val="0"/>
              </a:ext>
            </a:extLst>
          </a:blip>
          <a:srcRect l="30792" t="16928" r="44239" b="50605"/>
          <a:stretch>
            <a:fillRect/>
          </a:stretch>
        </p:blipFill>
        <p:spPr>
          <a:xfrm>
            <a:off x="3354383" y="4387111"/>
            <a:ext cx="1688720" cy="1566713"/>
          </a:xfrm>
          <a:prstGeom prst="rect">
            <a:avLst/>
          </a:prstGeom>
        </p:spPr>
      </p:pic>
      <p:grpSp>
        <p:nvGrpSpPr>
          <p:cNvPr id="4" name="组合 3"/>
          <p:cNvGrpSpPr/>
          <p:nvPr/>
        </p:nvGrpSpPr>
        <p:grpSpPr>
          <a:xfrm>
            <a:off x="7442636" y="-496299"/>
            <a:ext cx="4733958" cy="7354299"/>
            <a:chOff x="7458042" y="-496299"/>
            <a:chExt cx="4733958" cy="7354299"/>
          </a:xfrm>
        </p:grpSpPr>
        <p:pic>
          <p:nvPicPr>
            <p:cNvPr id="7" name="图片 6"/>
            <p:cNvPicPr>
              <a:picLocks noChangeAspect="1"/>
            </p:cNvPicPr>
            <p:nvPr/>
          </p:nvPicPr>
          <p:blipFill rotWithShape="1">
            <a:blip r:embed="rId13" cstate="print">
              <a:extLst>
                <a:ext uri="{28A0092B-C50C-407E-A947-70E740481C1C}">
                  <a14:useLocalDpi xmlns:a14="http://schemas.microsoft.com/office/drawing/2010/main" val="0"/>
                </a:ext>
              </a:extLst>
            </a:blip>
            <a:srcRect r="35630"/>
            <a:stretch>
              <a:fillRect/>
            </a:stretch>
          </p:blipFill>
          <p:spPr>
            <a:xfrm>
              <a:off x="7458042" y="-496299"/>
              <a:ext cx="4733958" cy="7354299"/>
            </a:xfrm>
            <a:prstGeom prst="rect">
              <a:avLst/>
            </a:prstGeom>
          </p:spPr>
        </p:pic>
        <p:pic>
          <p:nvPicPr>
            <p:cNvPr id="178" name="图片 177"/>
            <p:cNvPicPr>
              <a:picLocks noChangeAspect="1"/>
            </p:cNvPicPr>
            <p:nvPr/>
          </p:nvPicPr>
          <p:blipFill rotWithShape="1">
            <a:blip r:embed="rId14" cstate="print">
              <a:extLst>
                <a:ext uri="{28A0092B-C50C-407E-A947-70E740481C1C}">
                  <a14:useLocalDpi xmlns:a14="http://schemas.microsoft.com/office/drawing/2010/main" val="0"/>
                </a:ext>
              </a:extLst>
            </a:blip>
            <a:srcRect l="39708" t="45201" r="38852" b="23448"/>
            <a:stretch>
              <a:fillRect/>
            </a:stretch>
          </p:blipFill>
          <p:spPr>
            <a:xfrm flipH="1">
              <a:off x="9155467" y="755255"/>
              <a:ext cx="2587836" cy="2792427"/>
            </a:xfrm>
            <a:prstGeom prst="rect">
              <a:avLst/>
            </a:prstGeom>
          </p:spPr>
        </p:pic>
      </p:grpSp>
      <p:sp>
        <p:nvSpPr>
          <p:cNvPr id="30" name="文本框 29"/>
          <p:cNvSpPr txBox="1"/>
          <p:nvPr/>
        </p:nvSpPr>
        <p:spPr>
          <a:xfrm>
            <a:off x="4129156" y="3732873"/>
            <a:ext cx="4348755" cy="938719"/>
          </a:xfrm>
          <a:prstGeom prst="rect">
            <a:avLst/>
          </a:prstGeom>
          <a:noFill/>
        </p:spPr>
        <p:txBody>
          <a:bodyPr vert="horz" wrap="square" rtlCol="0">
            <a:spAutoFit/>
          </a:bodyPr>
          <a:lstStyle/>
          <a:p>
            <a:pPr algn="dist"/>
            <a:r>
              <a:rPr lang="zh-CN" altLang="en-US" sz="5500" b="1" dirty="0">
                <a:solidFill>
                  <a:schemeClr val="bg1"/>
                </a:solidFill>
                <a:effectLst>
                  <a:outerShdw blurRad="50800" dist="38100" dir="2700000" algn="tl" rotWithShape="0">
                    <a:prstClr val="black">
                      <a:alpha val="25000"/>
                    </a:prstClr>
                  </a:outerShdw>
                </a:effectLst>
                <a:cs typeface="+mn-ea"/>
                <a:sym typeface="+mn-lt"/>
              </a:rPr>
              <a:t>班级活动</a:t>
            </a:r>
          </a:p>
        </p:txBody>
      </p:sp>
      <p:sp>
        <p:nvSpPr>
          <p:cNvPr id="31" name="文本框 30"/>
          <p:cNvSpPr txBox="1"/>
          <p:nvPr/>
        </p:nvSpPr>
        <p:spPr>
          <a:xfrm>
            <a:off x="4535047" y="4614639"/>
            <a:ext cx="3508947" cy="461665"/>
          </a:xfrm>
          <a:prstGeom prst="rect">
            <a:avLst/>
          </a:prstGeom>
          <a:noFill/>
        </p:spPr>
        <p:txBody>
          <a:bodyPr vert="horz" wrap="square" rtlCol="0">
            <a:spAutoFit/>
          </a:bodyPr>
          <a:lstStyle/>
          <a:p>
            <a:pPr algn="ctr"/>
            <a:r>
              <a:rPr lang="en-US" altLang="zh-CN" sz="1200" dirty="0">
                <a:solidFill>
                  <a:schemeClr val="bg1"/>
                </a:solidFill>
                <a:cs typeface="+mn-ea"/>
                <a:sym typeface="+mn-lt"/>
              </a:rPr>
              <a:t>Lorem ipsum dolor sit amet, consectetuer adipiscing elit. </a:t>
            </a:r>
            <a:endParaRPr lang="zh-CN" altLang="en-US" sz="1200" dirty="0">
              <a:solidFill>
                <a:schemeClr val="bg1"/>
              </a:solidFill>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pageCurlSingl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69"/>
                                        </p:tgtEl>
                                        <p:attrNameLst>
                                          <p:attrName>style.visibility</p:attrName>
                                        </p:attrNameLst>
                                      </p:cBhvr>
                                      <p:to>
                                        <p:strVal val="visible"/>
                                      </p:to>
                                    </p:set>
                                    <p:anim calcmode="lin" valueType="num">
                                      <p:cBhvr>
                                        <p:cTn id="7" dur="750" fill="hold"/>
                                        <p:tgtEl>
                                          <p:spTgt spid="169"/>
                                        </p:tgtEl>
                                        <p:attrNameLst>
                                          <p:attrName>ppt_w</p:attrName>
                                        </p:attrNameLst>
                                      </p:cBhvr>
                                      <p:tavLst>
                                        <p:tav tm="0">
                                          <p:val>
                                            <p:fltVal val="0"/>
                                          </p:val>
                                        </p:tav>
                                        <p:tav tm="100000">
                                          <p:val>
                                            <p:strVal val="#ppt_w"/>
                                          </p:val>
                                        </p:tav>
                                      </p:tavLst>
                                    </p:anim>
                                    <p:anim calcmode="lin" valueType="num">
                                      <p:cBhvr>
                                        <p:cTn id="8" dur="750" fill="hold"/>
                                        <p:tgtEl>
                                          <p:spTgt spid="169"/>
                                        </p:tgtEl>
                                        <p:attrNameLst>
                                          <p:attrName>ppt_h</p:attrName>
                                        </p:attrNameLst>
                                      </p:cBhvr>
                                      <p:tavLst>
                                        <p:tav tm="0">
                                          <p:val>
                                            <p:fltVal val="0"/>
                                          </p:val>
                                        </p:tav>
                                        <p:tav tm="100000">
                                          <p:val>
                                            <p:strVal val="#ppt_h"/>
                                          </p:val>
                                        </p:tav>
                                      </p:tavLst>
                                    </p:anim>
                                    <p:animEffect transition="in" filter="fade">
                                      <p:cBhvr>
                                        <p:cTn id="9" dur="750"/>
                                        <p:tgtEl>
                                          <p:spTgt spid="169"/>
                                        </p:tgtEl>
                                      </p:cBhvr>
                                    </p:animEffect>
                                  </p:childTnLst>
                                </p:cTn>
                              </p:par>
                              <p:par>
                                <p:cTn id="10" presetID="53" presetClass="entr" presetSubtype="16" fill="hold" grpId="0" nodeType="withEffect">
                                  <p:stCondLst>
                                    <p:cond delay="500"/>
                                  </p:stCondLst>
                                  <p:childTnLst>
                                    <p:set>
                                      <p:cBhvr>
                                        <p:cTn id="11" dur="1" fill="hold">
                                          <p:stCondLst>
                                            <p:cond delay="0"/>
                                          </p:stCondLst>
                                        </p:cTn>
                                        <p:tgtEl>
                                          <p:spTgt spid="155"/>
                                        </p:tgtEl>
                                        <p:attrNameLst>
                                          <p:attrName>style.visibility</p:attrName>
                                        </p:attrNameLst>
                                      </p:cBhvr>
                                      <p:to>
                                        <p:strVal val="visible"/>
                                      </p:to>
                                    </p:set>
                                    <p:anim calcmode="lin" valueType="num">
                                      <p:cBhvr>
                                        <p:cTn id="12" dur="750" fill="hold"/>
                                        <p:tgtEl>
                                          <p:spTgt spid="155"/>
                                        </p:tgtEl>
                                        <p:attrNameLst>
                                          <p:attrName>ppt_w</p:attrName>
                                        </p:attrNameLst>
                                      </p:cBhvr>
                                      <p:tavLst>
                                        <p:tav tm="0">
                                          <p:val>
                                            <p:fltVal val="0"/>
                                          </p:val>
                                        </p:tav>
                                        <p:tav tm="100000">
                                          <p:val>
                                            <p:strVal val="#ppt_w"/>
                                          </p:val>
                                        </p:tav>
                                      </p:tavLst>
                                    </p:anim>
                                    <p:anim calcmode="lin" valueType="num">
                                      <p:cBhvr>
                                        <p:cTn id="13" dur="750" fill="hold"/>
                                        <p:tgtEl>
                                          <p:spTgt spid="155"/>
                                        </p:tgtEl>
                                        <p:attrNameLst>
                                          <p:attrName>ppt_h</p:attrName>
                                        </p:attrNameLst>
                                      </p:cBhvr>
                                      <p:tavLst>
                                        <p:tav tm="0">
                                          <p:val>
                                            <p:fltVal val="0"/>
                                          </p:val>
                                        </p:tav>
                                        <p:tav tm="100000">
                                          <p:val>
                                            <p:strVal val="#ppt_h"/>
                                          </p:val>
                                        </p:tav>
                                      </p:tavLst>
                                    </p:anim>
                                    <p:animEffect transition="in" filter="fade">
                                      <p:cBhvr>
                                        <p:cTn id="14" dur="750"/>
                                        <p:tgtEl>
                                          <p:spTgt spid="155"/>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22" presetClass="entr" presetSubtype="4" fill="hold" nodeType="withEffect">
                                  <p:stCondLst>
                                    <p:cond delay="0"/>
                                  </p:stCondLst>
                                  <p:childTnLst>
                                    <p:set>
                                      <p:cBhvr>
                                        <p:cTn id="20" dur="1" fill="hold">
                                          <p:stCondLst>
                                            <p:cond delay="0"/>
                                          </p:stCondLst>
                                        </p:cTn>
                                        <p:tgtEl>
                                          <p:spTgt spid="164"/>
                                        </p:tgtEl>
                                        <p:attrNameLst>
                                          <p:attrName>style.visibility</p:attrName>
                                        </p:attrNameLst>
                                      </p:cBhvr>
                                      <p:to>
                                        <p:strVal val="visible"/>
                                      </p:to>
                                    </p:set>
                                    <p:animEffect transition="in" filter="wipe(down)">
                                      <p:cBhvr>
                                        <p:cTn id="21" dur="500"/>
                                        <p:tgtEl>
                                          <p:spTgt spid="164"/>
                                        </p:tgtEl>
                                      </p:cBhvr>
                                    </p:animEffect>
                                  </p:childTnLst>
                                </p:cTn>
                              </p:par>
                              <p:par>
                                <p:cTn id="22" presetID="10" presetClass="entr" presetSubtype="0" fill="hold" nodeType="withEffect">
                                  <p:stCondLst>
                                    <p:cond delay="0"/>
                                  </p:stCondLst>
                                  <p:childTnLst>
                                    <p:set>
                                      <p:cBhvr>
                                        <p:cTn id="23" dur="1" fill="hold">
                                          <p:stCondLst>
                                            <p:cond delay="0"/>
                                          </p:stCondLst>
                                        </p:cTn>
                                        <p:tgtEl>
                                          <p:spTgt spid="165"/>
                                        </p:tgtEl>
                                        <p:attrNameLst>
                                          <p:attrName>style.visibility</p:attrName>
                                        </p:attrNameLst>
                                      </p:cBhvr>
                                      <p:to>
                                        <p:strVal val="visible"/>
                                      </p:to>
                                    </p:set>
                                    <p:animEffect transition="in" filter="fade">
                                      <p:cBhvr>
                                        <p:cTn id="24" dur="500"/>
                                        <p:tgtEl>
                                          <p:spTgt spid="165"/>
                                        </p:tgtEl>
                                      </p:cBhvr>
                                    </p:animEffect>
                                  </p:childTnLst>
                                </p:cTn>
                              </p:par>
                              <p:par>
                                <p:cTn id="25" presetID="22" presetClass="entr" presetSubtype="1" fill="hold" nodeType="withEffect">
                                  <p:stCondLst>
                                    <p:cond delay="0"/>
                                  </p:stCondLst>
                                  <p:childTnLst>
                                    <p:set>
                                      <p:cBhvr>
                                        <p:cTn id="26" dur="1" fill="hold">
                                          <p:stCondLst>
                                            <p:cond delay="0"/>
                                          </p:stCondLst>
                                        </p:cTn>
                                        <p:tgtEl>
                                          <p:spTgt spid="166"/>
                                        </p:tgtEl>
                                        <p:attrNameLst>
                                          <p:attrName>style.visibility</p:attrName>
                                        </p:attrNameLst>
                                      </p:cBhvr>
                                      <p:to>
                                        <p:strVal val="visible"/>
                                      </p:to>
                                    </p:set>
                                    <p:animEffect transition="in" filter="wipe(up)">
                                      <p:cBhvr>
                                        <p:cTn id="27" dur="500"/>
                                        <p:tgtEl>
                                          <p:spTgt spid="166"/>
                                        </p:tgtEl>
                                      </p:cBhvr>
                                    </p:animEffect>
                                  </p:childTnLst>
                                </p:cTn>
                              </p:par>
                              <p:par>
                                <p:cTn id="28" presetID="42" presetClass="entr" presetSubtype="0" fill="hold" nodeType="withEffect">
                                  <p:stCondLst>
                                    <p:cond delay="50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750"/>
                                        <p:tgtEl>
                                          <p:spTgt spid="4"/>
                                        </p:tgtEl>
                                      </p:cBhvr>
                                    </p:animEffect>
                                    <p:anim calcmode="lin" valueType="num">
                                      <p:cBhvr>
                                        <p:cTn id="31" dur="750" fill="hold"/>
                                        <p:tgtEl>
                                          <p:spTgt spid="4"/>
                                        </p:tgtEl>
                                        <p:attrNameLst>
                                          <p:attrName>ppt_x</p:attrName>
                                        </p:attrNameLst>
                                      </p:cBhvr>
                                      <p:tavLst>
                                        <p:tav tm="0">
                                          <p:val>
                                            <p:strVal val="#ppt_x"/>
                                          </p:val>
                                        </p:tav>
                                        <p:tav tm="100000">
                                          <p:val>
                                            <p:strVal val="#ppt_x"/>
                                          </p:val>
                                        </p:tav>
                                      </p:tavLst>
                                    </p:anim>
                                    <p:anim calcmode="lin" valueType="num">
                                      <p:cBhvr>
                                        <p:cTn id="32" dur="750" fill="hold"/>
                                        <p:tgtEl>
                                          <p:spTgt spid="4"/>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50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750"/>
                                        <p:tgtEl>
                                          <p:spTgt spid="40"/>
                                        </p:tgtEl>
                                      </p:cBhvr>
                                    </p:animEffect>
                                    <p:anim calcmode="lin" valueType="num">
                                      <p:cBhvr>
                                        <p:cTn id="36" dur="750" fill="hold"/>
                                        <p:tgtEl>
                                          <p:spTgt spid="40"/>
                                        </p:tgtEl>
                                        <p:attrNameLst>
                                          <p:attrName>ppt_x</p:attrName>
                                        </p:attrNameLst>
                                      </p:cBhvr>
                                      <p:tavLst>
                                        <p:tav tm="0">
                                          <p:val>
                                            <p:strVal val="#ppt_x"/>
                                          </p:val>
                                        </p:tav>
                                        <p:tav tm="100000">
                                          <p:val>
                                            <p:strVal val="#ppt_x"/>
                                          </p:val>
                                        </p:tav>
                                      </p:tavLst>
                                    </p:anim>
                                    <p:anim calcmode="lin" valueType="num">
                                      <p:cBhvr>
                                        <p:cTn id="37" dur="750" fill="hold"/>
                                        <p:tgtEl>
                                          <p:spTgt spid="40"/>
                                        </p:tgtEl>
                                        <p:attrNameLst>
                                          <p:attrName>ppt_y</p:attrName>
                                        </p:attrNameLst>
                                      </p:cBhvr>
                                      <p:tavLst>
                                        <p:tav tm="0">
                                          <p:val>
                                            <p:strVal val="#ppt_y-.1"/>
                                          </p:val>
                                        </p:tav>
                                        <p:tav tm="100000">
                                          <p:val>
                                            <p:strVal val="#ppt_y"/>
                                          </p:val>
                                        </p:tav>
                                      </p:tavLst>
                                    </p:anim>
                                  </p:childTnLst>
                                </p:cTn>
                              </p:par>
                            </p:childTnLst>
                          </p:cTn>
                        </p:par>
                        <p:par>
                          <p:cTn id="38" fill="hold">
                            <p:stCondLst>
                              <p:cond delay="1500"/>
                            </p:stCondLst>
                            <p:childTnLst>
                              <p:par>
                                <p:cTn id="39" presetID="53" presetClass="entr" presetSubtype="16" fill="hold" nodeType="afterEffect">
                                  <p:stCondLst>
                                    <p:cond delay="0"/>
                                  </p:stCondLst>
                                  <p:childTnLst>
                                    <p:set>
                                      <p:cBhvr>
                                        <p:cTn id="40" dur="1" fill="hold">
                                          <p:stCondLst>
                                            <p:cond delay="0"/>
                                          </p:stCondLst>
                                        </p:cTn>
                                        <p:tgtEl>
                                          <p:spTgt spid="168"/>
                                        </p:tgtEl>
                                        <p:attrNameLst>
                                          <p:attrName>style.visibility</p:attrName>
                                        </p:attrNameLst>
                                      </p:cBhvr>
                                      <p:to>
                                        <p:strVal val="visible"/>
                                      </p:to>
                                    </p:set>
                                    <p:anim calcmode="lin" valueType="num">
                                      <p:cBhvr>
                                        <p:cTn id="41" dur="500" fill="hold"/>
                                        <p:tgtEl>
                                          <p:spTgt spid="168"/>
                                        </p:tgtEl>
                                        <p:attrNameLst>
                                          <p:attrName>ppt_w</p:attrName>
                                        </p:attrNameLst>
                                      </p:cBhvr>
                                      <p:tavLst>
                                        <p:tav tm="0">
                                          <p:val>
                                            <p:fltVal val="0"/>
                                          </p:val>
                                        </p:tav>
                                        <p:tav tm="100000">
                                          <p:val>
                                            <p:strVal val="#ppt_w"/>
                                          </p:val>
                                        </p:tav>
                                      </p:tavLst>
                                    </p:anim>
                                    <p:anim calcmode="lin" valueType="num">
                                      <p:cBhvr>
                                        <p:cTn id="42" dur="500" fill="hold"/>
                                        <p:tgtEl>
                                          <p:spTgt spid="168"/>
                                        </p:tgtEl>
                                        <p:attrNameLst>
                                          <p:attrName>ppt_h</p:attrName>
                                        </p:attrNameLst>
                                      </p:cBhvr>
                                      <p:tavLst>
                                        <p:tav tm="0">
                                          <p:val>
                                            <p:fltVal val="0"/>
                                          </p:val>
                                        </p:tav>
                                        <p:tav tm="100000">
                                          <p:val>
                                            <p:strVal val="#ppt_h"/>
                                          </p:val>
                                        </p:tav>
                                      </p:tavLst>
                                    </p:anim>
                                    <p:animEffect transition="in" filter="fade">
                                      <p:cBhvr>
                                        <p:cTn id="43" dur="500"/>
                                        <p:tgtEl>
                                          <p:spTgt spid="168"/>
                                        </p:tgtEl>
                                      </p:cBhvr>
                                    </p:animEffect>
                                  </p:childTnLst>
                                </p:cTn>
                              </p:par>
                              <p:par>
                                <p:cTn id="44" presetID="53" presetClass="entr" presetSubtype="16" fill="hold" nodeType="withEffect">
                                  <p:stCondLst>
                                    <p:cond delay="50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par>
                                <p:cTn id="49" presetID="53" presetClass="entr" presetSubtype="16" fill="hold" nodeType="withEffect">
                                  <p:stCondLst>
                                    <p:cond delay="500"/>
                                  </p:stCondLst>
                                  <p:childTnLst>
                                    <p:set>
                                      <p:cBhvr>
                                        <p:cTn id="50" dur="1" fill="hold">
                                          <p:stCondLst>
                                            <p:cond delay="0"/>
                                          </p:stCondLst>
                                        </p:cTn>
                                        <p:tgtEl>
                                          <p:spTgt spid="39"/>
                                        </p:tgtEl>
                                        <p:attrNameLst>
                                          <p:attrName>style.visibility</p:attrName>
                                        </p:attrNameLst>
                                      </p:cBhvr>
                                      <p:to>
                                        <p:strVal val="visible"/>
                                      </p:to>
                                    </p:set>
                                    <p:anim calcmode="lin" valueType="num">
                                      <p:cBhvr>
                                        <p:cTn id="51" dur="500" fill="hold"/>
                                        <p:tgtEl>
                                          <p:spTgt spid="39"/>
                                        </p:tgtEl>
                                        <p:attrNameLst>
                                          <p:attrName>ppt_w</p:attrName>
                                        </p:attrNameLst>
                                      </p:cBhvr>
                                      <p:tavLst>
                                        <p:tav tm="0">
                                          <p:val>
                                            <p:fltVal val="0"/>
                                          </p:val>
                                        </p:tav>
                                        <p:tav tm="100000">
                                          <p:val>
                                            <p:strVal val="#ppt_w"/>
                                          </p:val>
                                        </p:tav>
                                      </p:tavLst>
                                    </p:anim>
                                    <p:anim calcmode="lin" valueType="num">
                                      <p:cBhvr>
                                        <p:cTn id="52" dur="500" fill="hold"/>
                                        <p:tgtEl>
                                          <p:spTgt spid="39"/>
                                        </p:tgtEl>
                                        <p:attrNameLst>
                                          <p:attrName>ppt_h</p:attrName>
                                        </p:attrNameLst>
                                      </p:cBhvr>
                                      <p:tavLst>
                                        <p:tav tm="0">
                                          <p:val>
                                            <p:fltVal val="0"/>
                                          </p:val>
                                        </p:tav>
                                        <p:tav tm="100000">
                                          <p:val>
                                            <p:strVal val="#ppt_h"/>
                                          </p:val>
                                        </p:tav>
                                      </p:tavLst>
                                    </p:anim>
                                    <p:animEffect transition="in" filter="fade">
                                      <p:cBhvr>
                                        <p:cTn id="53" dur="500"/>
                                        <p:tgtEl>
                                          <p:spTgt spid="39"/>
                                        </p:tgtEl>
                                      </p:cBhvr>
                                    </p:animEffect>
                                  </p:childTnLst>
                                </p:cTn>
                              </p:par>
                              <p:par>
                                <p:cTn id="54" presetID="2" presetClass="entr" presetSubtype="8" fill="hold" nodeType="withEffect">
                                  <p:stCondLst>
                                    <p:cond delay="750"/>
                                  </p:stCondLst>
                                  <p:childTnLst>
                                    <p:set>
                                      <p:cBhvr>
                                        <p:cTn id="55" dur="1" fill="hold">
                                          <p:stCondLst>
                                            <p:cond delay="0"/>
                                          </p:stCondLst>
                                        </p:cTn>
                                        <p:tgtEl>
                                          <p:spTgt spid="175"/>
                                        </p:tgtEl>
                                        <p:attrNameLst>
                                          <p:attrName>style.visibility</p:attrName>
                                        </p:attrNameLst>
                                      </p:cBhvr>
                                      <p:to>
                                        <p:strVal val="visible"/>
                                      </p:to>
                                    </p:set>
                                    <p:anim calcmode="lin" valueType="num">
                                      <p:cBhvr additive="base">
                                        <p:cTn id="56" dur="1250" fill="hold"/>
                                        <p:tgtEl>
                                          <p:spTgt spid="175"/>
                                        </p:tgtEl>
                                        <p:attrNameLst>
                                          <p:attrName>ppt_x</p:attrName>
                                        </p:attrNameLst>
                                      </p:cBhvr>
                                      <p:tavLst>
                                        <p:tav tm="0">
                                          <p:val>
                                            <p:strVal val="0-#ppt_w/2"/>
                                          </p:val>
                                        </p:tav>
                                        <p:tav tm="100000">
                                          <p:val>
                                            <p:strVal val="#ppt_x"/>
                                          </p:val>
                                        </p:tav>
                                      </p:tavLst>
                                    </p:anim>
                                    <p:anim calcmode="lin" valueType="num">
                                      <p:cBhvr additive="base">
                                        <p:cTn id="57" dur="1250" fill="hold"/>
                                        <p:tgtEl>
                                          <p:spTgt spid="175"/>
                                        </p:tgtEl>
                                        <p:attrNameLst>
                                          <p:attrName>ppt_y</p:attrName>
                                        </p:attrNameLst>
                                      </p:cBhvr>
                                      <p:tavLst>
                                        <p:tav tm="0">
                                          <p:val>
                                            <p:strVal val="#ppt_y"/>
                                          </p:val>
                                        </p:tav>
                                        <p:tav tm="100000">
                                          <p:val>
                                            <p:strVal val="#ppt_y"/>
                                          </p:val>
                                        </p:tav>
                                      </p:tavLst>
                                    </p:anim>
                                  </p:childTnLst>
                                </p:cTn>
                              </p:par>
                              <p:par>
                                <p:cTn id="58" presetID="2" presetClass="entr" presetSubtype="2" fill="hold" nodeType="withEffect">
                                  <p:stCondLst>
                                    <p:cond delay="750"/>
                                  </p:stCondLst>
                                  <p:childTnLst>
                                    <p:set>
                                      <p:cBhvr>
                                        <p:cTn id="59" dur="1" fill="hold">
                                          <p:stCondLst>
                                            <p:cond delay="0"/>
                                          </p:stCondLst>
                                        </p:cTn>
                                        <p:tgtEl>
                                          <p:spTgt spid="172"/>
                                        </p:tgtEl>
                                        <p:attrNameLst>
                                          <p:attrName>style.visibility</p:attrName>
                                        </p:attrNameLst>
                                      </p:cBhvr>
                                      <p:to>
                                        <p:strVal val="visible"/>
                                      </p:to>
                                    </p:set>
                                    <p:anim calcmode="lin" valueType="num">
                                      <p:cBhvr additive="base">
                                        <p:cTn id="60" dur="1250" fill="hold"/>
                                        <p:tgtEl>
                                          <p:spTgt spid="172"/>
                                        </p:tgtEl>
                                        <p:attrNameLst>
                                          <p:attrName>ppt_x</p:attrName>
                                        </p:attrNameLst>
                                      </p:cBhvr>
                                      <p:tavLst>
                                        <p:tav tm="0">
                                          <p:val>
                                            <p:strVal val="1+#ppt_w/2"/>
                                          </p:val>
                                        </p:tav>
                                        <p:tav tm="100000">
                                          <p:val>
                                            <p:strVal val="#ppt_x"/>
                                          </p:val>
                                        </p:tav>
                                      </p:tavLst>
                                    </p:anim>
                                    <p:anim calcmode="lin" valueType="num">
                                      <p:cBhvr additive="base">
                                        <p:cTn id="61" dur="1250" fill="hold"/>
                                        <p:tgtEl>
                                          <p:spTgt spid="172"/>
                                        </p:tgtEl>
                                        <p:attrNameLst>
                                          <p:attrName>ppt_y</p:attrName>
                                        </p:attrNameLst>
                                      </p:cBhvr>
                                      <p:tavLst>
                                        <p:tav tm="0">
                                          <p:val>
                                            <p:strVal val="#ppt_y"/>
                                          </p:val>
                                        </p:tav>
                                        <p:tav tm="100000">
                                          <p:val>
                                            <p:strVal val="#ppt_y"/>
                                          </p:val>
                                        </p:tav>
                                      </p:tavLst>
                                    </p:anim>
                                  </p:childTnLst>
                                </p:cTn>
                              </p:par>
                            </p:childTnLst>
                          </p:cTn>
                        </p:par>
                        <p:par>
                          <p:cTn id="62" fill="hold">
                            <p:stCondLst>
                              <p:cond delay="2000"/>
                            </p:stCondLst>
                            <p:childTnLst>
                              <p:par>
                                <p:cTn id="63" presetID="47" presetClass="entr" presetSubtype="0" fill="hold" grpId="0" nodeType="afterEffect">
                                  <p:stCondLst>
                                    <p:cond delay="0"/>
                                  </p:stCondLst>
                                  <p:childTnLst>
                                    <p:set>
                                      <p:cBhvr>
                                        <p:cTn id="64" dur="1" fill="hold">
                                          <p:stCondLst>
                                            <p:cond delay="0"/>
                                          </p:stCondLst>
                                        </p:cTn>
                                        <p:tgtEl>
                                          <p:spTgt spid="156"/>
                                        </p:tgtEl>
                                        <p:attrNameLst>
                                          <p:attrName>style.visibility</p:attrName>
                                        </p:attrNameLst>
                                      </p:cBhvr>
                                      <p:to>
                                        <p:strVal val="visible"/>
                                      </p:to>
                                    </p:set>
                                    <p:animEffect transition="in" filter="fade">
                                      <p:cBhvr>
                                        <p:cTn id="65" dur="1000"/>
                                        <p:tgtEl>
                                          <p:spTgt spid="156"/>
                                        </p:tgtEl>
                                      </p:cBhvr>
                                    </p:animEffect>
                                    <p:anim calcmode="lin" valueType="num">
                                      <p:cBhvr>
                                        <p:cTn id="66" dur="1000" fill="hold"/>
                                        <p:tgtEl>
                                          <p:spTgt spid="156"/>
                                        </p:tgtEl>
                                        <p:attrNameLst>
                                          <p:attrName>ppt_x</p:attrName>
                                        </p:attrNameLst>
                                      </p:cBhvr>
                                      <p:tavLst>
                                        <p:tav tm="0">
                                          <p:val>
                                            <p:strVal val="#ppt_x"/>
                                          </p:val>
                                        </p:tav>
                                        <p:tav tm="100000">
                                          <p:val>
                                            <p:strVal val="#ppt_x"/>
                                          </p:val>
                                        </p:tav>
                                      </p:tavLst>
                                    </p:anim>
                                    <p:anim calcmode="lin" valueType="num">
                                      <p:cBhvr>
                                        <p:cTn id="67" dur="1000" fill="hold"/>
                                        <p:tgtEl>
                                          <p:spTgt spid="15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fade">
                                      <p:cBhvr>
                                        <p:cTn id="70" dur="1000"/>
                                        <p:tgtEl>
                                          <p:spTgt spid="30"/>
                                        </p:tgtEl>
                                      </p:cBhvr>
                                    </p:animEffect>
                                    <p:anim calcmode="lin" valueType="num">
                                      <p:cBhvr>
                                        <p:cTn id="71" dur="1000" fill="hold"/>
                                        <p:tgtEl>
                                          <p:spTgt spid="30"/>
                                        </p:tgtEl>
                                        <p:attrNameLst>
                                          <p:attrName>ppt_x</p:attrName>
                                        </p:attrNameLst>
                                      </p:cBhvr>
                                      <p:tavLst>
                                        <p:tav tm="0">
                                          <p:val>
                                            <p:strVal val="#ppt_x"/>
                                          </p:val>
                                        </p:tav>
                                        <p:tav tm="100000">
                                          <p:val>
                                            <p:strVal val="#ppt_x"/>
                                          </p:val>
                                        </p:tav>
                                      </p:tavLst>
                                    </p:anim>
                                    <p:anim calcmode="lin" valueType="num">
                                      <p:cBhvr>
                                        <p:cTn id="72" dur="1000" fill="hold"/>
                                        <p:tgtEl>
                                          <p:spTgt spid="30"/>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1000"/>
                                        <p:tgtEl>
                                          <p:spTgt spid="31"/>
                                        </p:tgtEl>
                                      </p:cBhvr>
                                    </p:animEffect>
                                    <p:anim calcmode="lin" valueType="num">
                                      <p:cBhvr>
                                        <p:cTn id="76" dur="1000" fill="hold"/>
                                        <p:tgtEl>
                                          <p:spTgt spid="31"/>
                                        </p:tgtEl>
                                        <p:attrNameLst>
                                          <p:attrName>ppt_x</p:attrName>
                                        </p:attrNameLst>
                                      </p:cBhvr>
                                      <p:tavLst>
                                        <p:tav tm="0">
                                          <p:val>
                                            <p:strVal val="#ppt_x"/>
                                          </p:val>
                                        </p:tav>
                                        <p:tav tm="100000">
                                          <p:val>
                                            <p:strVal val="#ppt_x"/>
                                          </p:val>
                                        </p:tav>
                                      </p:tavLst>
                                    </p:anim>
                                    <p:anim calcmode="lin" valueType="num">
                                      <p:cBhvr>
                                        <p:cTn id="77"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0" animBg="1"/>
      <p:bldP spid="155" grpId="0" animBg="1"/>
      <p:bldP spid="156" grpId="0"/>
      <p:bldP spid="30" grpId="0"/>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7893381" y="1805204"/>
            <a:ext cx="2893374" cy="1018416"/>
            <a:chOff x="954842" y="2084252"/>
            <a:chExt cx="2893374" cy="1018416"/>
          </a:xfrm>
        </p:grpSpPr>
        <p:sp>
          <p:nvSpPr>
            <p:cNvPr id="10" name="Your description"/>
            <p:cNvSpPr txBox="1"/>
            <p:nvPr/>
          </p:nvSpPr>
          <p:spPr>
            <a:xfrm flipH="1">
              <a:off x="954842" y="2141426"/>
              <a:ext cx="508588" cy="961242"/>
            </a:xfrm>
            <a:prstGeom prst="rect">
              <a:avLst/>
            </a:prstGeom>
          </p:spPr>
          <p:txBody>
            <a:bodyPr vert="eaVe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dist">
                <a:buNone/>
              </a:pPr>
              <a:r>
                <a:rPr lang="zh-CN" altLang="en-US" sz="1600" dirty="0">
                  <a:solidFill>
                    <a:srgbClr val="EE3E42"/>
                  </a:solidFill>
                  <a:cs typeface="+mn-ea"/>
                  <a:sym typeface="+mn-lt"/>
                </a:rPr>
                <a:t>班级活动</a:t>
              </a:r>
            </a:p>
          </p:txBody>
        </p:sp>
        <p:sp>
          <p:nvSpPr>
            <p:cNvPr id="11" name="There are many variations of passages…"/>
            <p:cNvSpPr txBox="1"/>
            <p:nvPr/>
          </p:nvSpPr>
          <p:spPr>
            <a:xfrm>
              <a:off x="1463430" y="2084252"/>
              <a:ext cx="2384786" cy="9612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500"/>
                </a:lnSpc>
                <a:buNone/>
              </a:pPr>
              <a:r>
                <a:rPr lang="zh-CN" altLang="en-US" sz="1100" spc="120" dirty="0">
                  <a:solidFill>
                    <a:srgbClr val="EE3E42"/>
                  </a:solidFill>
                  <a:cs typeface="+mn-ea"/>
                  <a:sym typeface="+mn-lt"/>
                </a:rPr>
                <a:t>请在此处添加具体内容，文字尽量言简意赅，简单说明即可，不必过于繁琐，注意版面美观度。</a:t>
              </a:r>
            </a:p>
          </p:txBody>
        </p:sp>
      </p:grpSp>
      <p:grpSp>
        <p:nvGrpSpPr>
          <p:cNvPr id="13" name="组合 12"/>
          <p:cNvGrpSpPr/>
          <p:nvPr/>
        </p:nvGrpSpPr>
        <p:grpSpPr>
          <a:xfrm>
            <a:off x="1354776" y="4206634"/>
            <a:ext cx="2893374" cy="1018416"/>
            <a:chOff x="954842" y="2084252"/>
            <a:chExt cx="2893374" cy="1018416"/>
          </a:xfrm>
        </p:grpSpPr>
        <p:sp>
          <p:nvSpPr>
            <p:cNvPr id="14" name="Your description"/>
            <p:cNvSpPr txBox="1"/>
            <p:nvPr/>
          </p:nvSpPr>
          <p:spPr>
            <a:xfrm flipH="1">
              <a:off x="954842" y="2141426"/>
              <a:ext cx="508588" cy="961242"/>
            </a:xfrm>
            <a:prstGeom prst="rect">
              <a:avLst/>
            </a:prstGeom>
          </p:spPr>
          <p:txBody>
            <a:bodyPr vert="eaVe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dist">
                <a:buNone/>
              </a:pPr>
              <a:r>
                <a:rPr lang="zh-CN" altLang="en-US" sz="1600" dirty="0">
                  <a:solidFill>
                    <a:srgbClr val="EE3E42"/>
                  </a:solidFill>
                  <a:cs typeface="+mn-ea"/>
                  <a:sym typeface="+mn-lt"/>
                </a:rPr>
                <a:t>班级活动</a:t>
              </a:r>
            </a:p>
          </p:txBody>
        </p:sp>
        <p:sp>
          <p:nvSpPr>
            <p:cNvPr id="15" name="There are many variations of passages…"/>
            <p:cNvSpPr txBox="1"/>
            <p:nvPr/>
          </p:nvSpPr>
          <p:spPr>
            <a:xfrm>
              <a:off x="1463430" y="2084252"/>
              <a:ext cx="2384786" cy="9612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500"/>
                </a:lnSpc>
                <a:buNone/>
              </a:pPr>
              <a:r>
                <a:rPr lang="zh-CN" altLang="en-US" sz="1100" spc="120" dirty="0">
                  <a:solidFill>
                    <a:srgbClr val="EE3E42"/>
                  </a:solidFill>
                  <a:cs typeface="+mn-ea"/>
                  <a:sym typeface="+mn-lt"/>
                </a:rPr>
                <a:t>请在此处添加具体内容，文字尽量言简意赅，简单说明即可，不必过于繁琐，注意版面美观度。</a:t>
              </a:r>
            </a:p>
          </p:txBody>
        </p:sp>
      </p:grpSp>
      <p:grpSp>
        <p:nvGrpSpPr>
          <p:cNvPr id="17" name="组合 16"/>
          <p:cNvGrpSpPr/>
          <p:nvPr/>
        </p:nvGrpSpPr>
        <p:grpSpPr>
          <a:xfrm>
            <a:off x="1354776" y="1805204"/>
            <a:ext cx="2893374" cy="1018416"/>
            <a:chOff x="954842" y="2084252"/>
            <a:chExt cx="2893374" cy="1018416"/>
          </a:xfrm>
        </p:grpSpPr>
        <p:sp>
          <p:nvSpPr>
            <p:cNvPr id="18" name="Your description"/>
            <p:cNvSpPr txBox="1"/>
            <p:nvPr/>
          </p:nvSpPr>
          <p:spPr>
            <a:xfrm flipH="1">
              <a:off x="954842" y="2141426"/>
              <a:ext cx="508588" cy="961242"/>
            </a:xfrm>
            <a:prstGeom prst="rect">
              <a:avLst/>
            </a:prstGeom>
          </p:spPr>
          <p:txBody>
            <a:bodyPr vert="eaVe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dist">
                <a:buNone/>
              </a:pPr>
              <a:r>
                <a:rPr lang="zh-CN" altLang="en-US" sz="1600" dirty="0">
                  <a:solidFill>
                    <a:srgbClr val="EE3E42"/>
                  </a:solidFill>
                  <a:cs typeface="+mn-ea"/>
                  <a:sym typeface="+mn-lt"/>
                </a:rPr>
                <a:t>班级活动</a:t>
              </a:r>
            </a:p>
          </p:txBody>
        </p:sp>
        <p:sp>
          <p:nvSpPr>
            <p:cNvPr id="19" name="There are many variations of passages…"/>
            <p:cNvSpPr txBox="1"/>
            <p:nvPr/>
          </p:nvSpPr>
          <p:spPr>
            <a:xfrm>
              <a:off x="1463430" y="2084252"/>
              <a:ext cx="2384786" cy="9612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500"/>
                </a:lnSpc>
                <a:buNone/>
              </a:pPr>
              <a:r>
                <a:rPr lang="zh-CN" altLang="en-US" sz="1100" spc="120" dirty="0">
                  <a:solidFill>
                    <a:srgbClr val="EE3E42"/>
                  </a:solidFill>
                  <a:cs typeface="+mn-ea"/>
                  <a:sym typeface="+mn-lt"/>
                </a:rPr>
                <a:t>请在此处添加具体内容，文字尽量言简意赅，简单说明即可，不必过于繁琐，注意版面美观度。</a:t>
              </a:r>
            </a:p>
          </p:txBody>
        </p:sp>
      </p:grpSp>
      <p:grpSp>
        <p:nvGrpSpPr>
          <p:cNvPr id="21" name="组合 20"/>
          <p:cNvGrpSpPr/>
          <p:nvPr/>
        </p:nvGrpSpPr>
        <p:grpSpPr>
          <a:xfrm>
            <a:off x="7943850" y="4206634"/>
            <a:ext cx="2893374" cy="1018416"/>
            <a:chOff x="954842" y="2084252"/>
            <a:chExt cx="2893374" cy="1018416"/>
          </a:xfrm>
        </p:grpSpPr>
        <p:sp>
          <p:nvSpPr>
            <p:cNvPr id="22" name="Your description"/>
            <p:cNvSpPr txBox="1"/>
            <p:nvPr/>
          </p:nvSpPr>
          <p:spPr>
            <a:xfrm flipH="1">
              <a:off x="954842" y="2141426"/>
              <a:ext cx="508588" cy="961242"/>
            </a:xfrm>
            <a:prstGeom prst="rect">
              <a:avLst/>
            </a:prstGeom>
          </p:spPr>
          <p:txBody>
            <a:bodyPr vert="eaVe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dist">
                <a:buNone/>
              </a:pPr>
              <a:r>
                <a:rPr lang="zh-CN" altLang="en-US" sz="1600" dirty="0">
                  <a:solidFill>
                    <a:srgbClr val="EE3E42"/>
                  </a:solidFill>
                  <a:cs typeface="+mn-ea"/>
                  <a:sym typeface="+mn-lt"/>
                </a:rPr>
                <a:t>班级活动</a:t>
              </a:r>
            </a:p>
          </p:txBody>
        </p:sp>
        <p:sp>
          <p:nvSpPr>
            <p:cNvPr id="23" name="There are many variations of passages…"/>
            <p:cNvSpPr txBox="1"/>
            <p:nvPr/>
          </p:nvSpPr>
          <p:spPr>
            <a:xfrm>
              <a:off x="1463430" y="2084252"/>
              <a:ext cx="2384786" cy="9612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500"/>
                </a:lnSpc>
                <a:buNone/>
              </a:pPr>
              <a:r>
                <a:rPr lang="zh-CN" altLang="en-US" sz="1100" spc="120" dirty="0">
                  <a:solidFill>
                    <a:srgbClr val="EE3E42"/>
                  </a:solidFill>
                  <a:cs typeface="+mn-ea"/>
                  <a:sym typeface="+mn-lt"/>
                </a:rPr>
                <a:t>请在此处添加具体内容，文字尽量言简意赅，简单说明即可，不必过于繁琐，注意版面美观度。</a:t>
              </a:r>
            </a:p>
          </p:txBody>
        </p:sp>
      </p:gr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3850" y="1632950"/>
            <a:ext cx="3924300" cy="39243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Sing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675" decel="100000" fill="hold"/>
                                        <p:tgtEl>
                                          <p:spTgt spid="5"/>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750" fill="hold"/>
                                        <p:tgtEl>
                                          <p:spTgt spid="17"/>
                                        </p:tgtEl>
                                        <p:attrNameLst>
                                          <p:attrName>ppt_x</p:attrName>
                                        </p:attrNameLst>
                                      </p:cBhvr>
                                      <p:tavLst>
                                        <p:tav tm="0">
                                          <p:val>
                                            <p:strVal val="#ppt_x"/>
                                          </p:val>
                                        </p:tav>
                                        <p:tav tm="100000">
                                          <p:val>
                                            <p:strVal val="#ppt_x"/>
                                          </p:val>
                                        </p:tav>
                                      </p:tavLst>
                                    </p:anim>
                                    <p:anim calcmode="lin" valueType="num">
                                      <p:cBhvr additive="base">
                                        <p:cTn id="15" dur="750" fill="hold"/>
                                        <p:tgtEl>
                                          <p:spTgt spid="17"/>
                                        </p:tgtEl>
                                        <p:attrNameLst>
                                          <p:attrName>ppt_y</p:attrName>
                                        </p:attrNameLst>
                                      </p:cBhvr>
                                      <p:tavLst>
                                        <p:tav tm="0">
                                          <p:val>
                                            <p:strVal val="1+#ppt_h/2"/>
                                          </p:val>
                                        </p:tav>
                                        <p:tav tm="100000">
                                          <p:val>
                                            <p:strVal val="#ppt_y"/>
                                          </p:val>
                                        </p:tav>
                                      </p:tavLst>
                                    </p:anim>
                                  </p:childTnLst>
                                </p:cTn>
                              </p:par>
                            </p:childTnLst>
                          </p:cTn>
                        </p:par>
                        <p:par>
                          <p:cTn id="16" fill="hold">
                            <p:stCondLst>
                              <p:cond delay="2000"/>
                            </p:stCondLst>
                            <p:childTnLst>
                              <p:par>
                                <p:cTn id="17" presetID="2" presetClass="entr" presetSubtype="4"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ppt_x"/>
                                          </p:val>
                                        </p:tav>
                                        <p:tav tm="100000">
                                          <p:val>
                                            <p:strVal val="#ppt_x"/>
                                          </p:val>
                                        </p:tav>
                                      </p:tavLst>
                                    </p:anim>
                                    <p:anim calcmode="lin" valueType="num">
                                      <p:cBhvr additive="base">
                                        <p:cTn id="20" dur="750" fill="hold"/>
                                        <p:tgtEl>
                                          <p:spTgt spid="9"/>
                                        </p:tgtEl>
                                        <p:attrNameLst>
                                          <p:attrName>ppt_y</p:attrName>
                                        </p:attrNameLst>
                                      </p:cBhvr>
                                      <p:tavLst>
                                        <p:tav tm="0">
                                          <p:val>
                                            <p:strVal val="1+#ppt_h/2"/>
                                          </p:val>
                                        </p:tav>
                                        <p:tav tm="100000">
                                          <p:val>
                                            <p:strVal val="#ppt_y"/>
                                          </p:val>
                                        </p:tav>
                                      </p:tavLst>
                                    </p:anim>
                                  </p:childTnLst>
                                </p:cTn>
                              </p:par>
                            </p:childTnLst>
                          </p:cTn>
                        </p:par>
                        <p:par>
                          <p:cTn id="21" fill="hold">
                            <p:stCondLst>
                              <p:cond delay="3000"/>
                            </p:stCondLst>
                            <p:childTnLst>
                              <p:par>
                                <p:cTn id="22" presetID="2" presetClass="entr" presetSubtype="4"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750" fill="hold"/>
                                        <p:tgtEl>
                                          <p:spTgt spid="13"/>
                                        </p:tgtEl>
                                        <p:attrNameLst>
                                          <p:attrName>ppt_x</p:attrName>
                                        </p:attrNameLst>
                                      </p:cBhvr>
                                      <p:tavLst>
                                        <p:tav tm="0">
                                          <p:val>
                                            <p:strVal val="#ppt_x"/>
                                          </p:val>
                                        </p:tav>
                                        <p:tav tm="100000">
                                          <p:val>
                                            <p:strVal val="#ppt_x"/>
                                          </p:val>
                                        </p:tav>
                                      </p:tavLst>
                                    </p:anim>
                                    <p:anim calcmode="lin" valueType="num">
                                      <p:cBhvr additive="base">
                                        <p:cTn id="25" dur="750" fill="hold"/>
                                        <p:tgtEl>
                                          <p:spTgt spid="13"/>
                                        </p:tgtEl>
                                        <p:attrNameLst>
                                          <p:attrName>ppt_y</p:attrName>
                                        </p:attrNameLst>
                                      </p:cBhvr>
                                      <p:tavLst>
                                        <p:tav tm="0">
                                          <p:val>
                                            <p:strVal val="1+#ppt_h/2"/>
                                          </p:val>
                                        </p:tav>
                                        <p:tav tm="100000">
                                          <p:val>
                                            <p:strVal val="#ppt_y"/>
                                          </p:val>
                                        </p:tav>
                                      </p:tavLst>
                                    </p:anim>
                                  </p:childTnLst>
                                </p:cTn>
                              </p:par>
                            </p:childTnLst>
                          </p:cTn>
                        </p:par>
                        <p:par>
                          <p:cTn id="26" fill="hold">
                            <p:stCondLst>
                              <p:cond delay="4000"/>
                            </p:stCondLst>
                            <p:childTnLst>
                              <p:par>
                                <p:cTn id="27" presetID="2" presetClass="entr" presetSubtype="4"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750" fill="hold"/>
                                        <p:tgtEl>
                                          <p:spTgt spid="21"/>
                                        </p:tgtEl>
                                        <p:attrNameLst>
                                          <p:attrName>ppt_x</p:attrName>
                                        </p:attrNameLst>
                                      </p:cBhvr>
                                      <p:tavLst>
                                        <p:tav tm="0">
                                          <p:val>
                                            <p:strVal val="#ppt_x"/>
                                          </p:val>
                                        </p:tav>
                                        <p:tav tm="100000">
                                          <p:val>
                                            <p:strVal val="#ppt_x"/>
                                          </p:val>
                                        </p:tav>
                                      </p:tavLst>
                                    </p:anim>
                                    <p:anim calcmode="lin" valueType="num">
                                      <p:cBhvr additive="base">
                                        <p:cTn id="30" dur="75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î$ľíḓé"/>
          <p:cNvSpPr/>
          <p:nvPr/>
        </p:nvSpPr>
        <p:spPr>
          <a:xfrm>
            <a:off x="965682" y="-190500"/>
            <a:ext cx="10603580" cy="4372938"/>
          </a:xfrm>
          <a:custGeom>
            <a:avLst/>
            <a:gdLst>
              <a:gd name="connsiteX0" fmla="*/ 0 w 10603580"/>
              <a:gd name="connsiteY0" fmla="*/ 0 h 4372938"/>
              <a:gd name="connsiteX1" fmla="*/ 10603580 w 10603580"/>
              <a:gd name="connsiteY1" fmla="*/ 0 h 4372938"/>
              <a:gd name="connsiteX2" fmla="*/ 10592742 w 10603580"/>
              <a:gd name="connsiteY2" fmla="*/ 60687 h 4372938"/>
              <a:gd name="connsiteX3" fmla="*/ 5301790 w 10603580"/>
              <a:gd name="connsiteY3" fmla="*/ 4372938 h 4372938"/>
              <a:gd name="connsiteX4" fmla="*/ 10838 w 10603580"/>
              <a:gd name="connsiteY4" fmla="*/ 60687 h 437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3580" h="4372938">
                <a:moveTo>
                  <a:pt x="0" y="0"/>
                </a:moveTo>
                <a:lnTo>
                  <a:pt x="10603580" y="0"/>
                </a:lnTo>
                <a:lnTo>
                  <a:pt x="10592742" y="60687"/>
                </a:lnTo>
                <a:cubicBezTo>
                  <a:pt x="10089150" y="2521684"/>
                  <a:pt x="7911661" y="4372938"/>
                  <a:pt x="5301790" y="4372938"/>
                </a:cubicBezTo>
                <a:cubicBezTo>
                  <a:pt x="2691919" y="4372938"/>
                  <a:pt x="514431" y="2521684"/>
                  <a:pt x="10838" y="60687"/>
                </a:cubicBezTo>
                <a:close/>
              </a:path>
            </a:pathLst>
          </a:custGeom>
          <a:gradFill>
            <a:gsLst>
              <a:gs pos="31000">
                <a:srgbClr val="EE3E42">
                  <a:alpha val="0"/>
                </a:srgbClr>
              </a:gs>
              <a:gs pos="84000">
                <a:srgbClr val="EE3E42">
                  <a:alpha val="0"/>
                </a:srgbClr>
              </a:gs>
              <a:gs pos="100000">
                <a:srgbClr val="EE3E42">
                  <a:alpha val="31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a:solidFill>
                <a:srgbClr val="EE3E42"/>
              </a:solidFill>
              <a:cs typeface="+mn-ea"/>
              <a:sym typeface="+mn-lt"/>
            </a:endParaRPr>
          </a:p>
        </p:txBody>
      </p:sp>
      <p:grpSp>
        <p:nvGrpSpPr>
          <p:cNvPr id="28" name="i$ļïḋe"/>
          <p:cNvGrpSpPr/>
          <p:nvPr/>
        </p:nvGrpSpPr>
        <p:grpSpPr>
          <a:xfrm>
            <a:off x="3566603" y="4621717"/>
            <a:ext cx="2679701" cy="1331407"/>
            <a:chOff x="3418416" y="4812218"/>
            <a:chExt cx="2609851" cy="1331407"/>
          </a:xfrm>
        </p:grpSpPr>
        <p:sp>
          <p:nvSpPr>
            <p:cNvPr id="29" name="ïṡḻïḑè"/>
            <p:cNvSpPr txBox="1"/>
            <p:nvPr/>
          </p:nvSpPr>
          <p:spPr>
            <a:xfrm flipH="1">
              <a:off x="3418416" y="5169753"/>
              <a:ext cx="2609849" cy="973872"/>
            </a:xfrm>
            <a:prstGeom prst="rect">
              <a:avLst/>
            </a:prstGeom>
            <a:noFill/>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zh-CN" altLang="en-US" sz="1100" dirty="0">
                  <a:solidFill>
                    <a:srgbClr val="EE3E42"/>
                  </a:solidFill>
                  <a:cs typeface="+mn-ea"/>
                  <a:sym typeface="+mn-lt"/>
                </a:rPr>
                <a:t>点击此处输入文本内容，点击此处输入文本内容</a:t>
              </a:r>
              <a:endParaRPr lang="en-US" altLang="zh-CN" sz="1100" dirty="0">
                <a:solidFill>
                  <a:srgbClr val="EE3E42"/>
                </a:solidFill>
                <a:cs typeface="+mn-ea"/>
                <a:sym typeface="+mn-lt"/>
              </a:endParaRPr>
            </a:p>
            <a:p>
              <a:pPr algn="ctr">
                <a:lnSpc>
                  <a:spcPct val="150000"/>
                </a:lnSpc>
              </a:pPr>
              <a:endParaRPr lang="en-US" altLang="zh-CN" sz="1100" dirty="0">
                <a:solidFill>
                  <a:srgbClr val="EE3E42"/>
                </a:solidFill>
                <a:cs typeface="+mn-ea"/>
                <a:sym typeface="+mn-lt"/>
              </a:endParaRPr>
            </a:p>
          </p:txBody>
        </p:sp>
        <p:sp>
          <p:nvSpPr>
            <p:cNvPr id="31" name="iṧ1îḓe"/>
            <p:cNvSpPr/>
            <p:nvPr/>
          </p:nvSpPr>
          <p:spPr>
            <a:xfrm flipH="1">
              <a:off x="3418418" y="4812218"/>
              <a:ext cx="2609849" cy="357534"/>
            </a:xfrm>
            <a:prstGeom prst="rect">
              <a:avLst/>
            </a:prstGeom>
            <a:noFill/>
          </p:spPr>
          <p:txBody>
            <a:bodyPr wrap="square" lIns="91440" tIns="45720" rIns="91440" bIns="45720" anchor="b" anchorCtr="0">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dirty="0">
                  <a:solidFill>
                    <a:srgbClr val="EE3E42"/>
                  </a:solidFill>
                  <a:cs typeface="+mn-ea"/>
                  <a:sym typeface="+mn-lt"/>
                </a:rPr>
                <a:t>文本标题</a:t>
              </a:r>
            </a:p>
          </p:txBody>
        </p:sp>
      </p:grpSp>
      <p:grpSp>
        <p:nvGrpSpPr>
          <p:cNvPr id="32" name="íSliḑè"/>
          <p:cNvGrpSpPr/>
          <p:nvPr/>
        </p:nvGrpSpPr>
        <p:grpSpPr>
          <a:xfrm>
            <a:off x="6288636" y="4621717"/>
            <a:ext cx="2679701" cy="1331407"/>
            <a:chOff x="6163733" y="4812218"/>
            <a:chExt cx="2609851" cy="1331407"/>
          </a:xfrm>
        </p:grpSpPr>
        <p:sp>
          <p:nvSpPr>
            <p:cNvPr id="33" name="iṥliďê"/>
            <p:cNvSpPr txBox="1"/>
            <p:nvPr/>
          </p:nvSpPr>
          <p:spPr>
            <a:xfrm flipH="1">
              <a:off x="6163733" y="5169753"/>
              <a:ext cx="2609849" cy="973872"/>
            </a:xfrm>
            <a:prstGeom prst="rect">
              <a:avLst/>
            </a:prstGeom>
            <a:noFill/>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zh-CN" altLang="en-US" sz="1100" dirty="0">
                  <a:solidFill>
                    <a:srgbClr val="EE3E42"/>
                  </a:solidFill>
                  <a:cs typeface="+mn-ea"/>
                  <a:sym typeface="+mn-lt"/>
                </a:rPr>
                <a:t>点击此处输入文本内容，点击此处输入文本内容</a:t>
              </a:r>
              <a:endParaRPr lang="en-US" altLang="zh-CN" sz="1100" dirty="0">
                <a:solidFill>
                  <a:srgbClr val="EE3E42"/>
                </a:solidFill>
                <a:cs typeface="+mn-ea"/>
                <a:sym typeface="+mn-lt"/>
              </a:endParaRPr>
            </a:p>
          </p:txBody>
        </p:sp>
        <p:sp>
          <p:nvSpPr>
            <p:cNvPr id="34" name="ïşḷíḋê"/>
            <p:cNvSpPr/>
            <p:nvPr/>
          </p:nvSpPr>
          <p:spPr>
            <a:xfrm flipH="1">
              <a:off x="6163735" y="4812218"/>
              <a:ext cx="2609849" cy="357534"/>
            </a:xfrm>
            <a:prstGeom prst="rect">
              <a:avLst/>
            </a:prstGeom>
            <a:noFill/>
          </p:spPr>
          <p:txBody>
            <a:bodyPr wrap="square" lIns="91440" tIns="45720" rIns="91440" bIns="45720" anchor="b" anchorCtr="0">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dirty="0">
                  <a:solidFill>
                    <a:srgbClr val="EE3E42"/>
                  </a:solidFill>
                  <a:cs typeface="+mn-ea"/>
                  <a:sym typeface="+mn-lt"/>
                </a:rPr>
                <a:t>文本标题</a:t>
              </a:r>
            </a:p>
          </p:txBody>
        </p:sp>
      </p:grpSp>
      <p:grpSp>
        <p:nvGrpSpPr>
          <p:cNvPr id="35" name="iṡḷíḑé"/>
          <p:cNvGrpSpPr/>
          <p:nvPr/>
        </p:nvGrpSpPr>
        <p:grpSpPr>
          <a:xfrm>
            <a:off x="844570" y="3731078"/>
            <a:ext cx="2679701" cy="1331407"/>
            <a:chOff x="673099" y="3921579"/>
            <a:chExt cx="2609851" cy="1331407"/>
          </a:xfrm>
        </p:grpSpPr>
        <p:sp>
          <p:nvSpPr>
            <p:cNvPr id="36" name="íśḻíḋè"/>
            <p:cNvSpPr txBox="1"/>
            <p:nvPr/>
          </p:nvSpPr>
          <p:spPr>
            <a:xfrm flipH="1">
              <a:off x="673099" y="4279114"/>
              <a:ext cx="2609849" cy="973872"/>
            </a:xfrm>
            <a:prstGeom prst="rect">
              <a:avLst/>
            </a:prstGeom>
            <a:noFill/>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zh-CN" altLang="en-US" sz="1100" dirty="0">
                  <a:solidFill>
                    <a:srgbClr val="EE3E42"/>
                  </a:solidFill>
                  <a:cs typeface="+mn-ea"/>
                  <a:sym typeface="+mn-lt"/>
                </a:rPr>
                <a:t>点击此处输入文本内容，点击此处输入文本内容</a:t>
              </a:r>
              <a:endParaRPr lang="en-US" altLang="zh-CN" sz="1100" dirty="0">
                <a:solidFill>
                  <a:srgbClr val="EE3E42"/>
                </a:solidFill>
                <a:cs typeface="+mn-ea"/>
                <a:sym typeface="+mn-lt"/>
              </a:endParaRPr>
            </a:p>
          </p:txBody>
        </p:sp>
        <p:sp>
          <p:nvSpPr>
            <p:cNvPr id="37" name="iṩļïde"/>
            <p:cNvSpPr/>
            <p:nvPr/>
          </p:nvSpPr>
          <p:spPr>
            <a:xfrm flipH="1">
              <a:off x="673101" y="3921579"/>
              <a:ext cx="2609849" cy="357534"/>
            </a:xfrm>
            <a:prstGeom prst="rect">
              <a:avLst/>
            </a:prstGeom>
            <a:noFill/>
          </p:spPr>
          <p:txBody>
            <a:bodyPr wrap="square" lIns="91440" tIns="45720" rIns="91440" bIns="45720" anchor="b" anchorCtr="0">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dirty="0">
                  <a:solidFill>
                    <a:srgbClr val="EE3E42"/>
                  </a:solidFill>
                  <a:cs typeface="+mn-ea"/>
                  <a:sym typeface="+mn-lt"/>
                </a:rPr>
                <a:t>文本标题</a:t>
              </a:r>
            </a:p>
          </p:txBody>
        </p:sp>
      </p:grpSp>
      <p:grpSp>
        <p:nvGrpSpPr>
          <p:cNvPr id="38" name="ïṥḷíďé"/>
          <p:cNvGrpSpPr/>
          <p:nvPr/>
        </p:nvGrpSpPr>
        <p:grpSpPr>
          <a:xfrm>
            <a:off x="9010670" y="3707528"/>
            <a:ext cx="2679701" cy="1331407"/>
            <a:chOff x="8909049" y="3898029"/>
            <a:chExt cx="2609851" cy="1331407"/>
          </a:xfrm>
        </p:grpSpPr>
        <p:sp>
          <p:nvSpPr>
            <p:cNvPr id="39" name="ísḷîḍê"/>
            <p:cNvSpPr txBox="1"/>
            <p:nvPr/>
          </p:nvSpPr>
          <p:spPr>
            <a:xfrm flipH="1">
              <a:off x="8909049" y="4255564"/>
              <a:ext cx="2609849" cy="973872"/>
            </a:xfrm>
            <a:prstGeom prst="rect">
              <a:avLst/>
            </a:prstGeom>
            <a:noFill/>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zh-CN" altLang="en-US" sz="1100" dirty="0">
                  <a:solidFill>
                    <a:srgbClr val="EE3E42"/>
                  </a:solidFill>
                  <a:cs typeface="+mn-ea"/>
                  <a:sym typeface="+mn-lt"/>
                </a:rPr>
                <a:t>点击此处输入文本内容，点击此处输入文本内容</a:t>
              </a:r>
              <a:endParaRPr lang="en-US" altLang="zh-CN" sz="1100" dirty="0">
                <a:solidFill>
                  <a:srgbClr val="EE3E42"/>
                </a:solidFill>
                <a:cs typeface="+mn-ea"/>
                <a:sym typeface="+mn-lt"/>
              </a:endParaRPr>
            </a:p>
          </p:txBody>
        </p:sp>
        <p:sp>
          <p:nvSpPr>
            <p:cNvPr id="40" name="íSļídê"/>
            <p:cNvSpPr/>
            <p:nvPr/>
          </p:nvSpPr>
          <p:spPr>
            <a:xfrm flipH="1">
              <a:off x="8909051" y="3898029"/>
              <a:ext cx="2609849" cy="357534"/>
            </a:xfrm>
            <a:prstGeom prst="rect">
              <a:avLst/>
            </a:prstGeom>
            <a:noFill/>
          </p:spPr>
          <p:txBody>
            <a:bodyPr wrap="square" lIns="91440" tIns="45720" rIns="91440" bIns="45720" anchor="b" anchorCtr="0">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dirty="0">
                  <a:solidFill>
                    <a:srgbClr val="EE3E42"/>
                  </a:solidFill>
                  <a:cs typeface="+mn-ea"/>
                  <a:sym typeface="+mn-lt"/>
                </a:rPr>
                <a:t>文本标题</a:t>
              </a:r>
            </a:p>
          </p:txBody>
        </p:sp>
      </p:grpSp>
      <p:grpSp>
        <p:nvGrpSpPr>
          <p:cNvPr id="43" name="íṥľíḑè"/>
          <p:cNvGrpSpPr/>
          <p:nvPr/>
        </p:nvGrpSpPr>
        <p:grpSpPr>
          <a:xfrm>
            <a:off x="4809916" y="2926364"/>
            <a:ext cx="2736850" cy="1045565"/>
            <a:chOff x="4727574" y="2743679"/>
            <a:chExt cx="2736850" cy="1045565"/>
          </a:xfrm>
        </p:grpSpPr>
        <p:sp>
          <p:nvSpPr>
            <p:cNvPr id="44" name="iṡ1ïḍè"/>
            <p:cNvSpPr txBox="1"/>
            <p:nvPr/>
          </p:nvSpPr>
          <p:spPr>
            <a:xfrm flipH="1">
              <a:off x="4727575" y="3182958"/>
              <a:ext cx="2736849" cy="606286"/>
            </a:xfrm>
            <a:prstGeom prst="rect">
              <a:avLst/>
            </a:prstGeom>
            <a:noFill/>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zh-CN" altLang="en-US" sz="1100" dirty="0">
                  <a:solidFill>
                    <a:srgbClr val="EE3E42"/>
                  </a:solidFill>
                  <a:cs typeface="+mn-ea"/>
                  <a:sym typeface="+mn-lt"/>
                </a:rPr>
                <a:t>点击此处输入文本内容，点击此处输入文本内容</a:t>
              </a:r>
              <a:endParaRPr lang="en-US" altLang="zh-CN" sz="1100" dirty="0">
                <a:solidFill>
                  <a:srgbClr val="EE3E42"/>
                </a:solidFill>
                <a:cs typeface="+mn-ea"/>
                <a:sym typeface="+mn-lt"/>
              </a:endParaRPr>
            </a:p>
            <a:p>
              <a:pPr algn="ctr">
                <a:lnSpc>
                  <a:spcPct val="150000"/>
                </a:lnSpc>
              </a:pPr>
              <a:endParaRPr lang="en-US" altLang="zh-CN" sz="1100" dirty="0">
                <a:solidFill>
                  <a:srgbClr val="EE3E42"/>
                </a:solidFill>
                <a:cs typeface="+mn-ea"/>
                <a:sym typeface="+mn-lt"/>
              </a:endParaRPr>
            </a:p>
          </p:txBody>
        </p:sp>
        <p:sp>
          <p:nvSpPr>
            <p:cNvPr id="45" name="îṣľîḑè"/>
            <p:cNvSpPr/>
            <p:nvPr/>
          </p:nvSpPr>
          <p:spPr>
            <a:xfrm flipH="1">
              <a:off x="4727574" y="2743679"/>
              <a:ext cx="2736849" cy="439278"/>
            </a:xfrm>
            <a:prstGeom prst="rect">
              <a:avLst/>
            </a:prstGeom>
            <a:noFill/>
          </p:spPr>
          <p:txBody>
            <a:bodyPr wrap="square" lIns="91440" tIns="45720" rIns="91440" bIns="4572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sz="2000" dirty="0">
                  <a:solidFill>
                    <a:srgbClr val="EE3E42"/>
                  </a:solidFill>
                  <a:cs typeface="+mn-ea"/>
                  <a:sym typeface="+mn-lt"/>
                </a:rPr>
                <a:t>文本标题</a:t>
              </a:r>
            </a:p>
          </p:txBody>
        </p:sp>
      </p:gr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7081" y="677940"/>
            <a:ext cx="3382518" cy="260193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Sing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fill="hold"/>
                                        <p:tgtEl>
                                          <p:spTgt spid="43"/>
                                        </p:tgtEl>
                                        <p:attrNameLst>
                                          <p:attrName>ppt_x</p:attrName>
                                        </p:attrNameLst>
                                      </p:cBhvr>
                                      <p:tavLst>
                                        <p:tav tm="0">
                                          <p:val>
                                            <p:strVal val="#ppt_x"/>
                                          </p:val>
                                        </p:tav>
                                        <p:tav tm="100000">
                                          <p:val>
                                            <p:strVal val="#ppt_x"/>
                                          </p:val>
                                        </p:tav>
                                      </p:tavLst>
                                    </p:anim>
                                    <p:anim calcmode="lin" valueType="num">
                                      <p:cBhvr additive="base">
                                        <p:cTn id="16" dur="500" fill="hold"/>
                                        <p:tgtEl>
                                          <p:spTgt spid="43"/>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additive="base">
                                        <p:cTn id="20" dur="500" fill="hold"/>
                                        <p:tgtEl>
                                          <p:spTgt spid="35"/>
                                        </p:tgtEl>
                                        <p:attrNameLst>
                                          <p:attrName>ppt_x</p:attrName>
                                        </p:attrNameLst>
                                      </p:cBhvr>
                                      <p:tavLst>
                                        <p:tav tm="0">
                                          <p:val>
                                            <p:strVal val="#ppt_x"/>
                                          </p:val>
                                        </p:tav>
                                        <p:tav tm="100000">
                                          <p:val>
                                            <p:strVal val="#ppt_x"/>
                                          </p:val>
                                        </p:tav>
                                      </p:tavLst>
                                    </p:anim>
                                    <p:anim calcmode="lin" valueType="num">
                                      <p:cBhvr additive="base">
                                        <p:cTn id="21" dur="500" fill="hold"/>
                                        <p:tgtEl>
                                          <p:spTgt spid="35"/>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 presetClass="entr" presetSubtype="4" fill="hold"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500" fill="hold"/>
                                        <p:tgtEl>
                                          <p:spTgt spid="32"/>
                                        </p:tgtEl>
                                        <p:attrNameLst>
                                          <p:attrName>ppt_x</p:attrName>
                                        </p:attrNameLst>
                                      </p:cBhvr>
                                      <p:tavLst>
                                        <p:tav tm="0">
                                          <p:val>
                                            <p:strVal val="#ppt_x"/>
                                          </p:val>
                                        </p:tav>
                                        <p:tav tm="100000">
                                          <p:val>
                                            <p:strVal val="#ppt_x"/>
                                          </p:val>
                                        </p:tav>
                                      </p:tavLst>
                                    </p:anim>
                                    <p:anim calcmode="lin" valueType="num">
                                      <p:cBhvr additive="base">
                                        <p:cTn id="31" dur="500" fill="hold"/>
                                        <p:tgtEl>
                                          <p:spTgt spid="32"/>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500" fill="hold"/>
                                        <p:tgtEl>
                                          <p:spTgt spid="38"/>
                                        </p:tgtEl>
                                        <p:attrNameLst>
                                          <p:attrName>ppt_x</p:attrName>
                                        </p:attrNameLst>
                                      </p:cBhvr>
                                      <p:tavLst>
                                        <p:tav tm="0">
                                          <p:val>
                                            <p:strVal val="#ppt_x"/>
                                          </p:val>
                                        </p:tav>
                                        <p:tav tm="100000">
                                          <p:val>
                                            <p:strVal val="#ppt_x"/>
                                          </p:val>
                                        </p:tav>
                                      </p:tavLst>
                                    </p:anim>
                                    <p:anim calcmode="lin" valueType="num">
                                      <p:cBhvr additive="base">
                                        <p:cTn id="3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椭圆 23"/>
          <p:cNvSpPr/>
          <p:nvPr/>
        </p:nvSpPr>
        <p:spPr>
          <a:xfrm>
            <a:off x="7198957" y="1505369"/>
            <a:ext cx="3564293" cy="3457616"/>
          </a:xfrm>
          <a:prstGeom prst="ellipse">
            <a:avLst/>
          </a:prstGeom>
          <a:noFill/>
          <a:ln>
            <a:solidFill>
              <a:srgbClr val="E60012"/>
            </a:solidFill>
          </a:ln>
          <a:effectLst>
            <a:glow rad="139700">
              <a:schemeClr val="accent2">
                <a:satMod val="175000"/>
                <a:alpha val="8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 name="Group 58"/>
          <p:cNvGrpSpPr/>
          <p:nvPr/>
        </p:nvGrpSpPr>
        <p:grpSpPr bwMode="auto">
          <a:xfrm>
            <a:off x="2141875" y="3052657"/>
            <a:ext cx="2851169" cy="1150033"/>
            <a:chOff x="7191871" y="1365463"/>
            <a:chExt cx="2138113" cy="863352"/>
          </a:xfrm>
        </p:grpSpPr>
        <p:sp>
          <p:nvSpPr>
            <p:cNvPr id="4" name="TextBox 46"/>
            <p:cNvSpPr txBox="1"/>
            <p:nvPr/>
          </p:nvSpPr>
          <p:spPr>
            <a:xfrm>
              <a:off x="7191871" y="1629471"/>
              <a:ext cx="2138113" cy="599344"/>
            </a:xfrm>
            <a:prstGeom prst="rect">
              <a:avLst/>
            </a:prstGeom>
            <a:noFill/>
          </p:spPr>
          <p:txBody>
            <a:bodyPr wrap="square" lIns="0" tIns="0" rIns="0" bIns="0">
              <a:spAutoFit/>
            </a:bodyPr>
            <a:lstStyle/>
            <a:p>
              <a:pPr>
                <a:lnSpc>
                  <a:spcPct val="150000"/>
                </a:lnSpc>
              </a:pPr>
              <a:r>
                <a:rPr lang="zh-CN" altLang="en-US" sz="1200" dirty="0">
                  <a:solidFill>
                    <a:srgbClr val="EE3E42"/>
                  </a:solidFill>
                  <a:cs typeface="+mn-ea"/>
                  <a:sym typeface="+mn-lt"/>
                </a:rPr>
                <a:t>点击输入简要文字内容，文字内容需概括精炼，言简意赅的说明分项内容言简意赅的说明分项内容</a:t>
              </a:r>
              <a:endParaRPr lang="en-US" altLang="zh-CN" sz="1200" dirty="0">
                <a:solidFill>
                  <a:srgbClr val="EE3E42"/>
                </a:solidFill>
                <a:cs typeface="+mn-ea"/>
                <a:sym typeface="+mn-lt"/>
              </a:endParaRPr>
            </a:p>
          </p:txBody>
        </p:sp>
        <p:sp>
          <p:nvSpPr>
            <p:cNvPr id="5" name="Rectangle 47"/>
            <p:cNvSpPr/>
            <p:nvPr/>
          </p:nvSpPr>
          <p:spPr>
            <a:xfrm>
              <a:off x="7191873" y="1365463"/>
              <a:ext cx="461608" cy="277264"/>
            </a:xfrm>
            <a:prstGeom prst="rect">
              <a:avLst/>
            </a:prstGeom>
          </p:spPr>
          <p:txBody>
            <a:bodyPr wrap="none" lIns="0" tIns="0" rIns="0" bIns="0">
              <a:spAutoFit/>
            </a:bodyPr>
            <a:lstStyle/>
            <a:p>
              <a:r>
                <a:rPr lang="zh-CN" altLang="en-US" sz="2400" b="1" dirty="0">
                  <a:solidFill>
                    <a:srgbClr val="EE3E42"/>
                  </a:solidFill>
                  <a:cs typeface="+mn-ea"/>
                  <a:sym typeface="+mn-lt"/>
                </a:rPr>
                <a:t>活动</a:t>
              </a:r>
              <a:endParaRPr lang="en-US" altLang="zh-CN" sz="2400" b="1" dirty="0">
                <a:solidFill>
                  <a:srgbClr val="EE3E42"/>
                </a:solidFill>
                <a:cs typeface="+mn-ea"/>
                <a:sym typeface="+mn-lt"/>
              </a:endParaRPr>
            </a:p>
          </p:txBody>
        </p:sp>
      </p:grpSp>
      <p:grpSp>
        <p:nvGrpSpPr>
          <p:cNvPr id="18" name="Group 58"/>
          <p:cNvGrpSpPr/>
          <p:nvPr/>
        </p:nvGrpSpPr>
        <p:grpSpPr bwMode="auto">
          <a:xfrm>
            <a:off x="2141876" y="4599946"/>
            <a:ext cx="2851169" cy="1150033"/>
            <a:chOff x="7191871" y="1365463"/>
            <a:chExt cx="2138113" cy="863352"/>
          </a:xfrm>
        </p:grpSpPr>
        <p:sp>
          <p:nvSpPr>
            <p:cNvPr id="19" name="TextBox 46"/>
            <p:cNvSpPr txBox="1"/>
            <p:nvPr/>
          </p:nvSpPr>
          <p:spPr>
            <a:xfrm>
              <a:off x="7191871" y="1629471"/>
              <a:ext cx="2138113" cy="599344"/>
            </a:xfrm>
            <a:prstGeom prst="rect">
              <a:avLst/>
            </a:prstGeom>
            <a:noFill/>
          </p:spPr>
          <p:txBody>
            <a:bodyPr wrap="square" lIns="0" tIns="0" rIns="0" bIns="0">
              <a:spAutoFit/>
            </a:bodyPr>
            <a:lstStyle/>
            <a:p>
              <a:pPr>
                <a:lnSpc>
                  <a:spcPct val="150000"/>
                </a:lnSpc>
              </a:pPr>
              <a:r>
                <a:rPr lang="zh-CN" altLang="en-US" sz="1200" dirty="0">
                  <a:solidFill>
                    <a:srgbClr val="EE3E42"/>
                  </a:solidFill>
                  <a:cs typeface="+mn-ea"/>
                  <a:sym typeface="+mn-lt"/>
                </a:rPr>
                <a:t>点击输入简要文字内容，文字内容需概括精炼，言简意赅的说明分项内容言简意赅的说明分项内容</a:t>
              </a:r>
              <a:endParaRPr lang="en-US" altLang="zh-CN" sz="1200" dirty="0">
                <a:solidFill>
                  <a:srgbClr val="EE3E42"/>
                </a:solidFill>
                <a:cs typeface="+mn-ea"/>
                <a:sym typeface="+mn-lt"/>
              </a:endParaRPr>
            </a:p>
          </p:txBody>
        </p:sp>
        <p:sp>
          <p:nvSpPr>
            <p:cNvPr id="20" name="Rectangle 47"/>
            <p:cNvSpPr/>
            <p:nvPr/>
          </p:nvSpPr>
          <p:spPr>
            <a:xfrm>
              <a:off x="7191873" y="1365463"/>
              <a:ext cx="461608" cy="277264"/>
            </a:xfrm>
            <a:prstGeom prst="rect">
              <a:avLst/>
            </a:prstGeom>
          </p:spPr>
          <p:txBody>
            <a:bodyPr wrap="none" lIns="0" tIns="0" rIns="0" bIns="0">
              <a:spAutoFit/>
            </a:bodyPr>
            <a:lstStyle/>
            <a:p>
              <a:r>
                <a:rPr lang="zh-CN" altLang="en-US" sz="2400" b="1" dirty="0">
                  <a:solidFill>
                    <a:srgbClr val="EE3E42"/>
                  </a:solidFill>
                  <a:cs typeface="+mn-ea"/>
                  <a:sym typeface="+mn-lt"/>
                </a:rPr>
                <a:t>活动</a:t>
              </a:r>
              <a:endParaRPr lang="en-US" altLang="zh-CN" sz="2400" b="1" dirty="0">
                <a:solidFill>
                  <a:srgbClr val="EE3E42"/>
                </a:solidFill>
                <a:cs typeface="+mn-ea"/>
                <a:sym typeface="+mn-lt"/>
              </a:endParaRPr>
            </a:p>
          </p:txBody>
        </p:sp>
      </p:grpSp>
      <p:grpSp>
        <p:nvGrpSpPr>
          <p:cNvPr id="21" name="Group 58"/>
          <p:cNvGrpSpPr/>
          <p:nvPr/>
        </p:nvGrpSpPr>
        <p:grpSpPr bwMode="auto">
          <a:xfrm>
            <a:off x="2141875" y="1505368"/>
            <a:ext cx="2851169" cy="1150033"/>
            <a:chOff x="7191871" y="1365463"/>
            <a:chExt cx="2138113" cy="863352"/>
          </a:xfrm>
        </p:grpSpPr>
        <p:sp>
          <p:nvSpPr>
            <p:cNvPr id="22" name="TextBox 46"/>
            <p:cNvSpPr txBox="1"/>
            <p:nvPr/>
          </p:nvSpPr>
          <p:spPr>
            <a:xfrm>
              <a:off x="7191871" y="1629471"/>
              <a:ext cx="2138113" cy="599344"/>
            </a:xfrm>
            <a:prstGeom prst="rect">
              <a:avLst/>
            </a:prstGeom>
            <a:noFill/>
          </p:spPr>
          <p:txBody>
            <a:bodyPr wrap="square" lIns="0" tIns="0" rIns="0" bIns="0">
              <a:spAutoFit/>
            </a:bodyPr>
            <a:lstStyle/>
            <a:p>
              <a:pPr>
                <a:lnSpc>
                  <a:spcPct val="150000"/>
                </a:lnSpc>
              </a:pPr>
              <a:r>
                <a:rPr lang="zh-CN" altLang="en-US" sz="1200" dirty="0">
                  <a:solidFill>
                    <a:srgbClr val="EE3E42"/>
                  </a:solidFill>
                  <a:cs typeface="+mn-ea"/>
                  <a:sym typeface="+mn-lt"/>
                </a:rPr>
                <a:t>点击输入简要文字内容，文字内容需概括精炼，言简意赅的说明分项内容言简意赅的说明分项内容</a:t>
              </a:r>
              <a:endParaRPr lang="en-US" altLang="zh-CN" sz="1200" dirty="0">
                <a:solidFill>
                  <a:srgbClr val="EE3E42"/>
                </a:solidFill>
                <a:cs typeface="+mn-ea"/>
                <a:sym typeface="+mn-lt"/>
              </a:endParaRPr>
            </a:p>
          </p:txBody>
        </p:sp>
        <p:sp>
          <p:nvSpPr>
            <p:cNvPr id="23" name="Rectangle 47"/>
            <p:cNvSpPr/>
            <p:nvPr/>
          </p:nvSpPr>
          <p:spPr>
            <a:xfrm>
              <a:off x="7191873" y="1365463"/>
              <a:ext cx="461608" cy="277264"/>
            </a:xfrm>
            <a:prstGeom prst="rect">
              <a:avLst/>
            </a:prstGeom>
          </p:spPr>
          <p:txBody>
            <a:bodyPr wrap="none" lIns="0" tIns="0" rIns="0" bIns="0">
              <a:spAutoFit/>
            </a:bodyPr>
            <a:lstStyle/>
            <a:p>
              <a:r>
                <a:rPr lang="zh-CN" altLang="en-US" sz="2400" b="1" dirty="0">
                  <a:solidFill>
                    <a:srgbClr val="EE3E42"/>
                  </a:solidFill>
                  <a:cs typeface="+mn-ea"/>
                  <a:sym typeface="+mn-lt"/>
                </a:rPr>
                <a:t>活动</a:t>
              </a:r>
              <a:endParaRPr lang="en-US" altLang="zh-CN" sz="2400" b="1" dirty="0">
                <a:solidFill>
                  <a:srgbClr val="EE3E42"/>
                </a:solidFill>
                <a:cs typeface="+mn-ea"/>
                <a:sym typeface="+mn-lt"/>
              </a:endParaRPr>
            </a:p>
          </p:txBody>
        </p:sp>
      </p:grpSp>
      <p:sp>
        <p:nvSpPr>
          <p:cNvPr id="25" name="TextBox 46"/>
          <p:cNvSpPr txBox="1"/>
          <p:nvPr/>
        </p:nvSpPr>
        <p:spPr bwMode="auto">
          <a:xfrm>
            <a:off x="9067800" y="1874700"/>
            <a:ext cx="830997" cy="2725247"/>
          </a:xfrm>
          <a:prstGeom prst="rect">
            <a:avLst/>
          </a:prstGeom>
          <a:noFill/>
        </p:spPr>
        <p:txBody>
          <a:bodyPr vert="eaVert" wrap="square" lIns="0" tIns="0" rIns="0" bIns="0">
            <a:spAutoFit/>
          </a:bodyPr>
          <a:lstStyle/>
          <a:p>
            <a:pPr>
              <a:lnSpc>
                <a:spcPct val="150000"/>
              </a:lnSpc>
            </a:pPr>
            <a:r>
              <a:rPr lang="zh-CN" altLang="en-US" sz="1200" dirty="0">
                <a:solidFill>
                  <a:srgbClr val="EE3E42"/>
                </a:solidFill>
                <a:cs typeface="+mn-ea"/>
                <a:sym typeface="+mn-lt"/>
              </a:rPr>
              <a:t>点击输入简要文字内容，文字内容需概括精炼，言简意赅的说明分项内容言简意赅的说明分项内容</a:t>
            </a:r>
            <a:endParaRPr lang="en-US" altLang="zh-CN" sz="1200" dirty="0">
              <a:solidFill>
                <a:srgbClr val="EE3E42"/>
              </a:solidFill>
              <a:cs typeface="+mn-ea"/>
              <a:sym typeface="+mn-lt"/>
            </a:endParaRPr>
          </a:p>
        </p:txBody>
      </p:sp>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8426" t="49640" r="50000" b="10556"/>
          <a:stretch>
            <a:fillRect/>
          </a:stretch>
        </p:blipFill>
        <p:spPr>
          <a:xfrm>
            <a:off x="7556927" y="1236922"/>
            <a:ext cx="1295400" cy="1240242"/>
          </a:xfrm>
          <a:prstGeom prst="rect">
            <a:avLst/>
          </a:prstGeom>
        </p:spPr>
      </p:pic>
      <p:pic>
        <p:nvPicPr>
          <p:cNvPr id="26" name="图片 25"/>
          <p:cNvPicPr>
            <a:picLocks noChangeAspect="1"/>
          </p:cNvPicPr>
          <p:nvPr/>
        </p:nvPicPr>
        <p:blipFill rotWithShape="1">
          <a:blip r:embed="rId4" cstate="print">
            <a:extLst>
              <a:ext uri="{28A0092B-C50C-407E-A947-70E740481C1C}">
                <a14:useLocalDpi xmlns:a14="http://schemas.microsoft.com/office/drawing/2010/main" val="0"/>
              </a:ext>
            </a:extLst>
          </a:blip>
          <a:srcRect l="8426" t="49640" r="50000" b="10556"/>
          <a:stretch>
            <a:fillRect/>
          </a:stretch>
        </p:blipFill>
        <p:spPr>
          <a:xfrm>
            <a:off x="10205166" y="3509299"/>
            <a:ext cx="773557" cy="740619"/>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59828" y="2477164"/>
            <a:ext cx="3207439" cy="320743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Sing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anim calcmode="lin" valueType="num">
                                      <p:cBhvr>
                                        <p:cTn id="18" dur="500" fill="hold"/>
                                        <p:tgtEl>
                                          <p:spTgt spid="21"/>
                                        </p:tgtEl>
                                        <p:attrNameLst>
                                          <p:attrName>ppt_x</p:attrName>
                                        </p:attrNameLst>
                                      </p:cBhvr>
                                      <p:tavLst>
                                        <p:tav tm="0">
                                          <p:val>
                                            <p:strVal val="#ppt_x"/>
                                          </p:val>
                                        </p:tav>
                                        <p:tav tm="100000">
                                          <p:val>
                                            <p:strVal val="#ppt_x"/>
                                          </p:val>
                                        </p:tav>
                                      </p:tavLst>
                                    </p:anim>
                                    <p:anim calcmode="lin" valueType="num">
                                      <p:cBhvr>
                                        <p:cTn id="19" dur="500" fill="hold"/>
                                        <p:tgtEl>
                                          <p:spTgt spid="21"/>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22" presetClass="entr" presetSubtype="4"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par>
                          <p:cTn id="24" fill="hold">
                            <p:stCondLst>
                              <p:cond delay="1000"/>
                            </p:stCondLst>
                            <p:childTnLst>
                              <p:par>
                                <p:cTn id="25" presetID="21" presetClass="entr" presetSubtype="1"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heel(1)">
                                      <p:cBhvr>
                                        <p:cTn id="27" dur="1000"/>
                                        <p:tgtEl>
                                          <p:spTgt spid="24"/>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750"/>
                                        <p:tgtEl>
                                          <p:spTgt spid="25"/>
                                        </p:tgtEl>
                                      </p:cBhvr>
                                    </p:animEffect>
                                    <p:anim calcmode="lin" valueType="num">
                                      <p:cBhvr>
                                        <p:cTn id="32" dur="750" fill="hold"/>
                                        <p:tgtEl>
                                          <p:spTgt spid="25"/>
                                        </p:tgtEl>
                                        <p:attrNameLst>
                                          <p:attrName>ppt_x</p:attrName>
                                        </p:attrNameLst>
                                      </p:cBhvr>
                                      <p:tavLst>
                                        <p:tav tm="0">
                                          <p:val>
                                            <p:strVal val="#ppt_x"/>
                                          </p:val>
                                        </p:tav>
                                        <p:tav tm="100000">
                                          <p:val>
                                            <p:strVal val="#ppt_x"/>
                                          </p:val>
                                        </p:tav>
                                      </p:tavLst>
                                    </p:anim>
                                    <p:anim calcmode="lin" valueType="num">
                                      <p:cBhvr>
                                        <p:cTn id="33" dur="750" fill="hold"/>
                                        <p:tgtEl>
                                          <p:spTgt spid="25"/>
                                        </p:tgtEl>
                                        <p:attrNameLst>
                                          <p:attrName>ppt_y</p:attrName>
                                        </p:attrNameLst>
                                      </p:cBhvr>
                                      <p:tavLst>
                                        <p:tav tm="0">
                                          <p:val>
                                            <p:strVal val="#ppt_y+.1"/>
                                          </p:val>
                                        </p:tav>
                                        <p:tav tm="100000">
                                          <p:val>
                                            <p:strVal val="#ppt_y"/>
                                          </p:val>
                                        </p:tav>
                                      </p:tavLst>
                                    </p:anim>
                                  </p:childTnLst>
                                </p:cTn>
                              </p:par>
                              <p:par>
                                <p:cTn id="34" presetID="53" presetClass="entr" presetSubtype="16"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par>
                                <p:cTn id="39" presetID="53" presetClass="entr" presetSubtype="16"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ppt_w</p:attrName>
                                        </p:attrNameLst>
                                      </p:cBhvr>
                                      <p:tavLst>
                                        <p:tav tm="0">
                                          <p:val>
                                            <p:fltVal val="0"/>
                                          </p:val>
                                        </p:tav>
                                        <p:tav tm="100000">
                                          <p:val>
                                            <p:strVal val="#ppt_w"/>
                                          </p:val>
                                        </p:tav>
                                      </p:tavLst>
                                    </p:anim>
                                    <p:anim calcmode="lin" valueType="num">
                                      <p:cBhvr>
                                        <p:cTn id="42" dur="500" fill="hold"/>
                                        <p:tgtEl>
                                          <p:spTgt spid="26"/>
                                        </p:tgtEl>
                                        <p:attrNameLst>
                                          <p:attrName>ppt_h</p:attrName>
                                        </p:attrNameLst>
                                      </p:cBhvr>
                                      <p:tavLst>
                                        <p:tav tm="0">
                                          <p:val>
                                            <p:fltVal val="0"/>
                                          </p:val>
                                        </p:tav>
                                        <p:tav tm="100000">
                                          <p:val>
                                            <p:strVal val="#ppt_h"/>
                                          </p:val>
                                        </p:tav>
                                      </p:tavLst>
                                    </p:anim>
                                    <p:animEffect transition="in" filter="fade">
                                      <p:cBhvr>
                                        <p:cTn id="43" dur="500"/>
                                        <p:tgtEl>
                                          <p:spTgt spid="26"/>
                                        </p:tgtEl>
                                      </p:cBhvr>
                                    </p:animEffect>
                                  </p:childTnLst>
                                </p:cTn>
                              </p:par>
                              <p:par>
                                <p:cTn id="44" presetID="8" presetClass="emph" presetSubtype="0" fill="hold" nodeType="withEffect">
                                  <p:stCondLst>
                                    <p:cond delay="0"/>
                                  </p:stCondLst>
                                  <p:childTnLst>
                                    <p:animRot by="21600000">
                                      <p:cBhvr>
                                        <p:cTn id="45" dur="750" fill="hold"/>
                                        <p:tgtEl>
                                          <p:spTgt spid="8"/>
                                        </p:tgtEl>
                                        <p:attrNameLst>
                                          <p:attrName>r</p:attrName>
                                        </p:attrNameLst>
                                      </p:cBhvr>
                                    </p:animRot>
                                  </p:childTnLst>
                                </p:cTn>
                              </p:par>
                              <p:par>
                                <p:cTn id="46" presetID="8" presetClass="emph" presetSubtype="0" fill="hold" nodeType="withEffect">
                                  <p:stCondLst>
                                    <p:cond delay="0"/>
                                  </p:stCondLst>
                                  <p:childTnLst>
                                    <p:animRot by="21600000">
                                      <p:cBhvr>
                                        <p:cTn id="47" dur="750" fill="hold"/>
                                        <p:tgtEl>
                                          <p:spTgt spid="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58"/>
          <p:cNvGrpSpPr/>
          <p:nvPr/>
        </p:nvGrpSpPr>
        <p:grpSpPr bwMode="auto">
          <a:xfrm>
            <a:off x="1875175" y="1849661"/>
            <a:ext cx="2851169" cy="1167691"/>
            <a:chOff x="7191871" y="1352207"/>
            <a:chExt cx="2138113" cy="876608"/>
          </a:xfrm>
        </p:grpSpPr>
        <p:sp>
          <p:nvSpPr>
            <p:cNvPr id="14" name="TextBox 46"/>
            <p:cNvSpPr txBox="1"/>
            <p:nvPr/>
          </p:nvSpPr>
          <p:spPr>
            <a:xfrm>
              <a:off x="7191871" y="1629471"/>
              <a:ext cx="2138113" cy="599344"/>
            </a:xfrm>
            <a:prstGeom prst="rect">
              <a:avLst/>
            </a:prstGeom>
            <a:noFill/>
          </p:spPr>
          <p:txBody>
            <a:bodyPr wrap="square" lIns="0" tIns="0" rIns="0" bIns="0">
              <a:spAutoFit/>
            </a:bodyPr>
            <a:lstStyle/>
            <a:p>
              <a:pPr>
                <a:lnSpc>
                  <a:spcPct val="150000"/>
                </a:lnSpc>
              </a:pPr>
              <a:r>
                <a:rPr lang="zh-CN" altLang="en-US" sz="1200" dirty="0">
                  <a:solidFill>
                    <a:srgbClr val="EE3E42"/>
                  </a:solidFill>
                  <a:cs typeface="+mn-ea"/>
                  <a:sym typeface="+mn-lt"/>
                </a:rPr>
                <a:t>点击输入简要文字内容，文字内容需概括精炼，言简意赅的说明分项内容言简意赅的说明分项内容</a:t>
              </a:r>
              <a:endParaRPr lang="en-US" altLang="zh-CN" sz="1200" dirty="0">
                <a:solidFill>
                  <a:srgbClr val="EE3E42"/>
                </a:solidFill>
                <a:cs typeface="+mn-ea"/>
                <a:sym typeface="+mn-lt"/>
              </a:endParaRPr>
            </a:p>
          </p:txBody>
        </p:sp>
        <p:sp>
          <p:nvSpPr>
            <p:cNvPr id="15" name="Rectangle 47"/>
            <p:cNvSpPr/>
            <p:nvPr/>
          </p:nvSpPr>
          <p:spPr>
            <a:xfrm>
              <a:off x="7191871" y="1352207"/>
              <a:ext cx="1308080" cy="254159"/>
            </a:xfrm>
            <a:prstGeom prst="rect">
              <a:avLst/>
            </a:prstGeom>
          </p:spPr>
          <p:txBody>
            <a:bodyPr wrap="square" lIns="0" tIns="0" rIns="0" bIns="0">
              <a:spAutoFit/>
            </a:bodyPr>
            <a:lstStyle/>
            <a:p>
              <a:r>
                <a:rPr lang="zh-CN" altLang="en-US" sz="2200" dirty="0">
                  <a:solidFill>
                    <a:srgbClr val="EE3E42"/>
                  </a:solidFill>
                  <a:cs typeface="+mn-ea"/>
                  <a:sym typeface="+mn-lt"/>
                </a:rPr>
                <a:t>文本标题</a:t>
              </a:r>
              <a:endParaRPr lang="en-US" altLang="zh-CN" sz="2200" dirty="0">
                <a:solidFill>
                  <a:srgbClr val="EE3E42"/>
                </a:solidFill>
                <a:cs typeface="+mn-ea"/>
                <a:sym typeface="+mn-lt"/>
              </a:endParaRPr>
            </a:p>
          </p:txBody>
        </p:sp>
      </p:grpSp>
      <p:grpSp>
        <p:nvGrpSpPr>
          <p:cNvPr id="18" name="Group 58"/>
          <p:cNvGrpSpPr/>
          <p:nvPr/>
        </p:nvGrpSpPr>
        <p:grpSpPr bwMode="auto">
          <a:xfrm>
            <a:off x="1875175" y="4015526"/>
            <a:ext cx="2851169" cy="1167691"/>
            <a:chOff x="7191871" y="1352207"/>
            <a:chExt cx="2138113" cy="876608"/>
          </a:xfrm>
        </p:grpSpPr>
        <p:sp>
          <p:nvSpPr>
            <p:cNvPr id="19" name="TextBox 46"/>
            <p:cNvSpPr txBox="1"/>
            <p:nvPr/>
          </p:nvSpPr>
          <p:spPr>
            <a:xfrm>
              <a:off x="7191871" y="1629471"/>
              <a:ext cx="2138113" cy="599344"/>
            </a:xfrm>
            <a:prstGeom prst="rect">
              <a:avLst/>
            </a:prstGeom>
            <a:noFill/>
          </p:spPr>
          <p:txBody>
            <a:bodyPr wrap="square" lIns="0" tIns="0" rIns="0" bIns="0">
              <a:spAutoFit/>
            </a:bodyPr>
            <a:lstStyle/>
            <a:p>
              <a:pPr>
                <a:lnSpc>
                  <a:spcPct val="150000"/>
                </a:lnSpc>
              </a:pPr>
              <a:r>
                <a:rPr lang="zh-CN" altLang="en-US" sz="1200" dirty="0">
                  <a:solidFill>
                    <a:srgbClr val="EE3E42"/>
                  </a:solidFill>
                  <a:cs typeface="+mn-ea"/>
                  <a:sym typeface="+mn-lt"/>
                </a:rPr>
                <a:t>点击输入简要文字内容，文字内容需概括精炼，言简意赅的说明分项内容言简意赅的说明分项内容</a:t>
              </a:r>
              <a:endParaRPr lang="en-US" altLang="zh-CN" sz="1200" dirty="0">
                <a:solidFill>
                  <a:srgbClr val="EE3E42"/>
                </a:solidFill>
                <a:cs typeface="+mn-ea"/>
                <a:sym typeface="+mn-lt"/>
              </a:endParaRPr>
            </a:p>
          </p:txBody>
        </p:sp>
        <p:sp>
          <p:nvSpPr>
            <p:cNvPr id="30" name="Rectangle 47"/>
            <p:cNvSpPr/>
            <p:nvPr/>
          </p:nvSpPr>
          <p:spPr>
            <a:xfrm>
              <a:off x="7191871" y="1352207"/>
              <a:ext cx="1308080" cy="254159"/>
            </a:xfrm>
            <a:prstGeom prst="rect">
              <a:avLst/>
            </a:prstGeom>
          </p:spPr>
          <p:txBody>
            <a:bodyPr wrap="square" lIns="0" tIns="0" rIns="0" bIns="0">
              <a:spAutoFit/>
            </a:bodyPr>
            <a:lstStyle/>
            <a:p>
              <a:r>
                <a:rPr lang="zh-CN" altLang="en-US" sz="2200" dirty="0">
                  <a:solidFill>
                    <a:srgbClr val="EE3E42"/>
                  </a:solidFill>
                  <a:cs typeface="+mn-ea"/>
                  <a:sym typeface="+mn-lt"/>
                </a:rPr>
                <a:t>文本标题</a:t>
              </a:r>
              <a:endParaRPr lang="en-US" altLang="zh-CN" sz="2200" dirty="0">
                <a:solidFill>
                  <a:srgbClr val="EE3E42"/>
                </a:solidFill>
                <a:cs typeface="+mn-ea"/>
                <a:sym typeface="+mn-lt"/>
              </a:endParaRPr>
            </a:p>
          </p:txBody>
        </p:sp>
      </p:grpSp>
      <p:grpSp>
        <p:nvGrpSpPr>
          <p:cNvPr id="31" name="Group 58"/>
          <p:cNvGrpSpPr/>
          <p:nvPr/>
        </p:nvGrpSpPr>
        <p:grpSpPr bwMode="auto">
          <a:xfrm>
            <a:off x="7620000" y="1849661"/>
            <a:ext cx="2851169" cy="1167691"/>
            <a:chOff x="7191871" y="1352207"/>
            <a:chExt cx="2138113" cy="876608"/>
          </a:xfrm>
        </p:grpSpPr>
        <p:sp>
          <p:nvSpPr>
            <p:cNvPr id="33" name="TextBox 46"/>
            <p:cNvSpPr txBox="1"/>
            <p:nvPr/>
          </p:nvSpPr>
          <p:spPr>
            <a:xfrm>
              <a:off x="7191871" y="1629471"/>
              <a:ext cx="2138113" cy="599344"/>
            </a:xfrm>
            <a:prstGeom prst="rect">
              <a:avLst/>
            </a:prstGeom>
            <a:noFill/>
          </p:spPr>
          <p:txBody>
            <a:bodyPr wrap="square" lIns="0" tIns="0" rIns="0" bIns="0">
              <a:spAutoFit/>
            </a:bodyPr>
            <a:lstStyle/>
            <a:p>
              <a:pPr>
                <a:lnSpc>
                  <a:spcPct val="150000"/>
                </a:lnSpc>
              </a:pPr>
              <a:r>
                <a:rPr lang="zh-CN" altLang="en-US" sz="1200" dirty="0">
                  <a:solidFill>
                    <a:srgbClr val="EE3E42"/>
                  </a:solidFill>
                  <a:cs typeface="+mn-ea"/>
                  <a:sym typeface="+mn-lt"/>
                </a:rPr>
                <a:t>点击输入简要文字内容，文字内容需概括精炼，言简意赅的说明分项内容言简意赅的说明分项内容</a:t>
              </a:r>
              <a:endParaRPr lang="en-US" altLang="zh-CN" sz="1200" dirty="0">
                <a:solidFill>
                  <a:srgbClr val="EE3E42"/>
                </a:solidFill>
                <a:cs typeface="+mn-ea"/>
                <a:sym typeface="+mn-lt"/>
              </a:endParaRPr>
            </a:p>
          </p:txBody>
        </p:sp>
        <p:sp>
          <p:nvSpPr>
            <p:cNvPr id="34" name="Rectangle 47"/>
            <p:cNvSpPr/>
            <p:nvPr/>
          </p:nvSpPr>
          <p:spPr>
            <a:xfrm>
              <a:off x="7191871" y="1352207"/>
              <a:ext cx="1308080" cy="254159"/>
            </a:xfrm>
            <a:prstGeom prst="rect">
              <a:avLst/>
            </a:prstGeom>
          </p:spPr>
          <p:txBody>
            <a:bodyPr wrap="square" lIns="0" tIns="0" rIns="0" bIns="0">
              <a:spAutoFit/>
            </a:bodyPr>
            <a:lstStyle/>
            <a:p>
              <a:r>
                <a:rPr lang="zh-CN" altLang="en-US" sz="2200" dirty="0">
                  <a:solidFill>
                    <a:srgbClr val="EE3E42"/>
                  </a:solidFill>
                  <a:cs typeface="+mn-ea"/>
                  <a:sym typeface="+mn-lt"/>
                </a:rPr>
                <a:t>文本标题</a:t>
              </a:r>
              <a:endParaRPr lang="en-US" altLang="zh-CN" sz="2200" dirty="0">
                <a:solidFill>
                  <a:srgbClr val="EE3E42"/>
                </a:solidFill>
                <a:cs typeface="+mn-ea"/>
                <a:sym typeface="+mn-lt"/>
              </a:endParaRPr>
            </a:p>
          </p:txBody>
        </p:sp>
      </p:grpSp>
      <p:grpSp>
        <p:nvGrpSpPr>
          <p:cNvPr id="35" name="Group 58"/>
          <p:cNvGrpSpPr/>
          <p:nvPr/>
        </p:nvGrpSpPr>
        <p:grpSpPr bwMode="auto">
          <a:xfrm>
            <a:off x="7620000" y="4015526"/>
            <a:ext cx="2851169" cy="1167691"/>
            <a:chOff x="7191871" y="1352207"/>
            <a:chExt cx="2138113" cy="876608"/>
          </a:xfrm>
        </p:grpSpPr>
        <p:sp>
          <p:nvSpPr>
            <p:cNvPr id="36" name="TextBox 46"/>
            <p:cNvSpPr txBox="1"/>
            <p:nvPr/>
          </p:nvSpPr>
          <p:spPr>
            <a:xfrm>
              <a:off x="7191871" y="1629471"/>
              <a:ext cx="2138113" cy="599344"/>
            </a:xfrm>
            <a:prstGeom prst="rect">
              <a:avLst/>
            </a:prstGeom>
            <a:noFill/>
          </p:spPr>
          <p:txBody>
            <a:bodyPr wrap="square" lIns="0" tIns="0" rIns="0" bIns="0">
              <a:spAutoFit/>
            </a:bodyPr>
            <a:lstStyle/>
            <a:p>
              <a:pPr>
                <a:lnSpc>
                  <a:spcPct val="150000"/>
                </a:lnSpc>
              </a:pPr>
              <a:r>
                <a:rPr lang="zh-CN" altLang="en-US" sz="1200" dirty="0">
                  <a:solidFill>
                    <a:srgbClr val="EE3E42"/>
                  </a:solidFill>
                  <a:cs typeface="+mn-ea"/>
                  <a:sym typeface="+mn-lt"/>
                </a:rPr>
                <a:t>点击输入简要文字内容，文字内容需概括精炼，言简意赅的说明分项内容言简意赅的说明分项内容</a:t>
              </a:r>
              <a:endParaRPr lang="en-US" altLang="zh-CN" sz="1200" dirty="0">
                <a:solidFill>
                  <a:srgbClr val="EE3E42"/>
                </a:solidFill>
                <a:cs typeface="+mn-ea"/>
                <a:sym typeface="+mn-lt"/>
              </a:endParaRPr>
            </a:p>
          </p:txBody>
        </p:sp>
        <p:sp>
          <p:nvSpPr>
            <p:cNvPr id="37" name="Rectangle 47"/>
            <p:cNvSpPr/>
            <p:nvPr/>
          </p:nvSpPr>
          <p:spPr>
            <a:xfrm>
              <a:off x="7191871" y="1352207"/>
              <a:ext cx="1308080" cy="254159"/>
            </a:xfrm>
            <a:prstGeom prst="rect">
              <a:avLst/>
            </a:prstGeom>
          </p:spPr>
          <p:txBody>
            <a:bodyPr wrap="square" lIns="0" tIns="0" rIns="0" bIns="0">
              <a:spAutoFit/>
            </a:bodyPr>
            <a:lstStyle/>
            <a:p>
              <a:r>
                <a:rPr lang="zh-CN" altLang="en-US" sz="2200" dirty="0">
                  <a:solidFill>
                    <a:srgbClr val="EE3E42"/>
                  </a:solidFill>
                  <a:cs typeface="+mn-ea"/>
                  <a:sym typeface="+mn-lt"/>
                </a:rPr>
                <a:t>文本标题</a:t>
              </a:r>
              <a:endParaRPr lang="en-US" altLang="zh-CN" sz="2200" dirty="0">
                <a:solidFill>
                  <a:srgbClr val="EE3E42"/>
                </a:solidFill>
                <a:cs typeface="+mn-ea"/>
                <a:sym typeface="+mn-lt"/>
              </a:endParaRPr>
            </a:p>
          </p:txBody>
        </p:sp>
      </p:gr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1" y="2072640"/>
            <a:ext cx="2712720" cy="271272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Sing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anim calcmode="lin" valueType="num">
                                      <p:cBhvr>
                                        <p:cTn id="12" dur="500" fill="hold"/>
                                        <p:tgtEl>
                                          <p:spTgt spid="13"/>
                                        </p:tgtEl>
                                        <p:attrNameLst>
                                          <p:attrName>ppt_x</p:attrName>
                                        </p:attrNameLst>
                                      </p:cBhvr>
                                      <p:tavLst>
                                        <p:tav tm="0">
                                          <p:val>
                                            <p:strVal val="#ppt_x"/>
                                          </p:val>
                                        </p:tav>
                                        <p:tav tm="100000">
                                          <p:val>
                                            <p:strVal val="#ppt_x"/>
                                          </p:val>
                                        </p:tav>
                                      </p:tavLst>
                                    </p:anim>
                                    <p:anim calcmode="lin" valueType="num">
                                      <p:cBhvr>
                                        <p:cTn id="13" dur="5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anim calcmode="lin" valueType="num">
                                      <p:cBhvr>
                                        <p:cTn id="18" dur="500" fill="hold"/>
                                        <p:tgtEl>
                                          <p:spTgt spid="18"/>
                                        </p:tgtEl>
                                        <p:attrNameLst>
                                          <p:attrName>ppt_x</p:attrName>
                                        </p:attrNameLst>
                                      </p:cBhvr>
                                      <p:tavLst>
                                        <p:tav tm="0">
                                          <p:val>
                                            <p:strVal val="#ppt_x"/>
                                          </p:val>
                                        </p:tav>
                                        <p:tav tm="100000">
                                          <p:val>
                                            <p:strVal val="#ppt_x"/>
                                          </p:val>
                                        </p:tav>
                                      </p:tavLst>
                                    </p:anim>
                                    <p:anim calcmode="lin" valueType="num">
                                      <p:cBhvr>
                                        <p:cTn id="19" dur="500" fill="hold"/>
                                        <p:tgtEl>
                                          <p:spTgt spid="18"/>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anim calcmode="lin" valueType="num">
                                      <p:cBhvr>
                                        <p:cTn id="24" dur="500" fill="hold"/>
                                        <p:tgtEl>
                                          <p:spTgt spid="31"/>
                                        </p:tgtEl>
                                        <p:attrNameLst>
                                          <p:attrName>ppt_x</p:attrName>
                                        </p:attrNameLst>
                                      </p:cBhvr>
                                      <p:tavLst>
                                        <p:tav tm="0">
                                          <p:val>
                                            <p:strVal val="#ppt_x"/>
                                          </p:val>
                                        </p:tav>
                                        <p:tav tm="100000">
                                          <p:val>
                                            <p:strVal val="#ppt_x"/>
                                          </p:val>
                                        </p:tav>
                                      </p:tavLst>
                                    </p:anim>
                                    <p:anim calcmode="lin" valueType="num">
                                      <p:cBhvr>
                                        <p:cTn id="25" dur="500" fill="hold"/>
                                        <p:tgtEl>
                                          <p:spTgt spid="31"/>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500"/>
                                        <p:tgtEl>
                                          <p:spTgt spid="35"/>
                                        </p:tgtEl>
                                      </p:cBhvr>
                                    </p:animEffect>
                                    <p:anim calcmode="lin" valueType="num">
                                      <p:cBhvr>
                                        <p:cTn id="30" dur="500" fill="hold"/>
                                        <p:tgtEl>
                                          <p:spTgt spid="35"/>
                                        </p:tgtEl>
                                        <p:attrNameLst>
                                          <p:attrName>ppt_x</p:attrName>
                                        </p:attrNameLst>
                                      </p:cBhvr>
                                      <p:tavLst>
                                        <p:tav tm="0">
                                          <p:val>
                                            <p:strVal val="#ppt_x"/>
                                          </p:val>
                                        </p:tav>
                                        <p:tav tm="100000">
                                          <p:val>
                                            <p:strVal val="#ppt_x"/>
                                          </p:val>
                                        </p:tav>
                                      </p:tavLst>
                                    </p:anim>
                                    <p:anim calcmode="lin" valueType="num">
                                      <p:cBhvr>
                                        <p:cTn id="31"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BC7A7"/>
        </a:solidFill>
        <a:effectLst/>
      </p:bgPr>
    </p:bg>
    <p:spTree>
      <p:nvGrpSpPr>
        <p:cNvPr id="1" name=""/>
        <p:cNvGrpSpPr/>
        <p:nvPr/>
      </p:nvGrpSpPr>
      <p:grpSpPr>
        <a:xfrm>
          <a:off x="0" y="0"/>
          <a:ext cx="0" cy="0"/>
          <a:chOff x="0" y="0"/>
          <a:chExt cx="0" cy="0"/>
        </a:xfrm>
      </p:grpSpPr>
      <p:sp>
        <p:nvSpPr>
          <p:cNvPr id="169" name="椭圆 168"/>
          <p:cNvSpPr/>
          <p:nvPr/>
        </p:nvSpPr>
        <p:spPr>
          <a:xfrm>
            <a:off x="3450896" y="755255"/>
            <a:ext cx="5400000" cy="5400000"/>
          </a:xfrm>
          <a:prstGeom prst="ellipse">
            <a:avLst/>
          </a:prstGeom>
          <a:gradFill>
            <a:gsLst>
              <a:gs pos="0">
                <a:srgbClr val="E9BC93">
                  <a:alpha val="0"/>
                </a:srgbClr>
              </a:gs>
              <a:gs pos="53000">
                <a:srgbClr val="DD4A3A">
                  <a:alpha val="30000"/>
                </a:srgbClr>
              </a:gs>
              <a:gs pos="100000">
                <a:srgbClr val="E1A269"/>
              </a:gs>
            </a:gsLst>
            <a:lin ang="2700000" scaled="1"/>
          </a:gradFill>
          <a:ln w="215900">
            <a:noFill/>
          </a:ln>
          <a:effectLst>
            <a:outerShdw blurRad="152400" sx="95000" sy="95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66" name="图片 165"/>
          <p:cNvPicPr>
            <a:picLocks noChangeAspect="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l="31722" t="10893" r="40702" b="68573"/>
          <a:stretch>
            <a:fillRect/>
          </a:stretch>
        </p:blipFill>
        <p:spPr>
          <a:xfrm flipH="1" flipV="1">
            <a:off x="7995927" y="17449"/>
            <a:ext cx="4173437" cy="2219330"/>
          </a:xfrm>
          <a:prstGeom prst="rect">
            <a:avLst/>
          </a:prstGeom>
          <a:effectLst>
            <a:outerShdw blurRad="63500" sx="102000" sy="102000" algn="ctr" rotWithShape="0">
              <a:prstClr val="black">
                <a:alpha val="30000"/>
              </a:prstClr>
            </a:outerShdw>
          </a:effectLst>
        </p:spPr>
      </p:pic>
      <p:pic>
        <p:nvPicPr>
          <p:cNvPr id="164" name="图片 163"/>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31722" t="10893" r="40702" b="68573"/>
          <a:stretch>
            <a:fillRect/>
          </a:stretch>
        </p:blipFill>
        <p:spPr>
          <a:xfrm>
            <a:off x="-1" y="4621221"/>
            <a:ext cx="4173437" cy="2219330"/>
          </a:xfrm>
          <a:prstGeom prst="rect">
            <a:avLst/>
          </a:prstGeom>
          <a:effectLst>
            <a:outerShdw blurRad="63500" sx="102000" sy="102000" algn="ctr" rotWithShape="0">
              <a:prstClr val="black">
                <a:alpha val="30000"/>
              </a:prstClr>
            </a:outerShdw>
          </a:effectLst>
        </p:spPr>
      </p:pic>
      <p:pic>
        <p:nvPicPr>
          <p:cNvPr id="165" name="图片 164"/>
          <p:cNvPicPr>
            <a:picLocks noChangeAspect="1"/>
          </p:cNvPicPr>
          <p:nvPr/>
        </p:nvPicPr>
        <p:blipFill rotWithShape="1">
          <a:blip r:embed="rId4" cstate="print">
            <a:extLst>
              <a:ext uri="{28A0092B-C50C-407E-A947-70E740481C1C}">
                <a14:useLocalDpi xmlns:a14="http://schemas.microsoft.com/office/drawing/2010/main" val="0"/>
              </a:ext>
            </a:extLst>
          </a:blip>
          <a:srcRect l="34242" t="11728"/>
          <a:stretch>
            <a:fillRect/>
          </a:stretch>
        </p:blipFill>
        <p:spPr>
          <a:xfrm flipH="1" flipV="1">
            <a:off x="7659667" y="804303"/>
            <a:ext cx="4509697" cy="6053697"/>
          </a:xfrm>
          <a:prstGeom prst="rect">
            <a:avLst/>
          </a:prstGeom>
        </p:spPr>
      </p:pic>
      <p:pic>
        <p:nvPicPr>
          <p:cNvPr id="9" name="图片 8"/>
          <p:cNvPicPr>
            <a:picLocks noChangeAspect="1"/>
          </p:cNvPicPr>
          <p:nvPr/>
        </p:nvPicPr>
        <p:blipFill rotWithShape="1">
          <a:blip r:embed="rId5" cstate="print">
            <a:extLst>
              <a:ext uri="{28A0092B-C50C-407E-A947-70E740481C1C}">
                <a14:useLocalDpi xmlns:a14="http://schemas.microsoft.com/office/drawing/2010/main" val="0"/>
              </a:ext>
            </a:extLst>
          </a:blip>
          <a:srcRect l="34242" t="11728"/>
          <a:stretch>
            <a:fillRect/>
          </a:stretch>
        </p:blipFill>
        <p:spPr>
          <a:xfrm>
            <a:off x="-1" y="-1"/>
            <a:ext cx="4509697" cy="6053697"/>
          </a:xfrm>
          <a:prstGeom prst="rect">
            <a:avLst/>
          </a:prstGeom>
        </p:spPr>
      </p:pic>
      <p:grpSp>
        <p:nvGrpSpPr>
          <p:cNvPr id="40" name="组合 39"/>
          <p:cNvGrpSpPr/>
          <p:nvPr/>
        </p:nvGrpSpPr>
        <p:grpSpPr>
          <a:xfrm>
            <a:off x="-688646" y="-1"/>
            <a:ext cx="3188695" cy="4103043"/>
            <a:chOff x="1599674" y="-1"/>
            <a:chExt cx="3188695" cy="4103043"/>
          </a:xfrm>
        </p:grpSpPr>
        <p:pic>
          <p:nvPicPr>
            <p:cNvPr id="160" name="图片 159"/>
            <p:cNvPicPr>
              <a:picLocks noChangeAspect="1"/>
            </p:cNvPicPr>
            <p:nvPr/>
          </p:nvPicPr>
          <p:blipFill rotWithShape="1">
            <a:blip r:embed="rId6" cstate="print">
              <a:extLst>
                <a:ext uri="{28A0092B-C50C-407E-A947-70E740481C1C}">
                  <a14:useLocalDpi xmlns:a14="http://schemas.microsoft.com/office/drawing/2010/main" val="0"/>
                </a:ext>
              </a:extLst>
            </a:blip>
            <a:srcRect t="7550" r="28152"/>
            <a:stretch>
              <a:fillRect/>
            </a:stretch>
          </p:blipFill>
          <p:spPr>
            <a:xfrm>
              <a:off x="1599674" y="-1"/>
              <a:ext cx="3188695" cy="4103043"/>
            </a:xfrm>
            <a:prstGeom prst="rect">
              <a:avLst/>
            </a:prstGeom>
          </p:spPr>
        </p:pic>
        <p:pic>
          <p:nvPicPr>
            <p:cNvPr id="179" name="图片 178"/>
            <p:cNvPicPr>
              <a:picLocks noChangeAspect="1"/>
            </p:cNvPicPr>
            <p:nvPr/>
          </p:nvPicPr>
          <p:blipFill rotWithShape="1">
            <a:blip r:embed="rId7" cstate="print">
              <a:extLst>
                <a:ext uri="{28A0092B-C50C-407E-A947-70E740481C1C}">
                  <a14:useLocalDpi xmlns:a14="http://schemas.microsoft.com/office/drawing/2010/main" val="0"/>
                </a:ext>
              </a:extLst>
            </a:blip>
            <a:srcRect l="39708" t="45201" r="38852" b="23448"/>
            <a:stretch>
              <a:fillRect/>
            </a:stretch>
          </p:blipFill>
          <p:spPr>
            <a:xfrm>
              <a:off x="2687478" y="469767"/>
              <a:ext cx="1435325" cy="1548800"/>
            </a:xfrm>
            <a:prstGeom prst="rect">
              <a:avLst/>
            </a:prstGeom>
          </p:spPr>
        </p:pic>
      </p:grpSp>
      <p:sp>
        <p:nvSpPr>
          <p:cNvPr id="155" name="椭圆 154"/>
          <p:cNvSpPr/>
          <p:nvPr/>
        </p:nvSpPr>
        <p:spPr>
          <a:xfrm>
            <a:off x="3290119" y="585000"/>
            <a:ext cx="5688000" cy="5688000"/>
          </a:xfrm>
          <a:prstGeom prst="ellipse">
            <a:avLst/>
          </a:prstGeom>
          <a:noFill/>
          <a:ln w="215900">
            <a:solidFill>
              <a:srgbClr val="FAEADA"/>
            </a:solidFill>
          </a:ln>
          <a:effectLst>
            <a:outerShdw blurRad="152400" sx="93000" sy="93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72" name="图片 171"/>
          <p:cNvPicPr>
            <a:picLocks noChangeAspect="1"/>
          </p:cNvPicPr>
          <p:nvPr/>
        </p:nvPicPr>
        <p:blipFill rotWithShape="1">
          <a:blip r:embed="rId8" cstate="print">
            <a:duotone>
              <a:schemeClr val="accent2">
                <a:shade val="45000"/>
                <a:satMod val="135000"/>
              </a:schemeClr>
              <a:prstClr val="white"/>
            </a:duotone>
            <a:extLst>
              <a:ext uri="{28A0092B-C50C-407E-A947-70E740481C1C}">
                <a14:useLocalDpi xmlns:a14="http://schemas.microsoft.com/office/drawing/2010/main" val="0"/>
              </a:ext>
            </a:extLst>
          </a:blip>
          <a:srcRect l="7850" t="10893" r="40701" b="63469"/>
          <a:stretch>
            <a:fillRect/>
          </a:stretch>
        </p:blipFill>
        <p:spPr>
          <a:xfrm>
            <a:off x="6618416" y="2610298"/>
            <a:ext cx="2859508" cy="1017602"/>
          </a:xfrm>
          <a:prstGeom prst="rect">
            <a:avLst/>
          </a:prstGeom>
          <a:effectLst>
            <a:outerShdw blurRad="63500" sx="102000" sy="102000" algn="ctr" rotWithShape="0">
              <a:prstClr val="black">
                <a:alpha val="30000"/>
              </a:prstClr>
            </a:outerShdw>
          </a:effectLst>
        </p:spPr>
      </p:pic>
      <p:sp>
        <p:nvSpPr>
          <p:cNvPr id="156" name="文本框 155"/>
          <p:cNvSpPr txBox="1"/>
          <p:nvPr/>
        </p:nvSpPr>
        <p:spPr>
          <a:xfrm>
            <a:off x="4403300" y="-167579"/>
            <a:ext cx="3416320" cy="3570208"/>
          </a:xfrm>
          <a:prstGeom prst="rect">
            <a:avLst/>
          </a:prstGeom>
          <a:noFill/>
        </p:spPr>
        <p:txBody>
          <a:bodyPr vert="horz" wrap="square" rtlCol="0">
            <a:spAutoFit/>
          </a:bodyPr>
          <a:lstStyle>
            <a:defPPr>
              <a:defRPr lang="zh-CN"/>
            </a:defPPr>
            <a:lvl1pPr>
              <a:defRPr sz="22600" b="1">
                <a:ln w="53975">
                  <a:solidFill>
                    <a:srgbClr val="E1A269"/>
                  </a:solidFill>
                </a:ln>
                <a:solidFill>
                  <a:schemeClr val="bg1"/>
                </a:solidFill>
                <a:effectLst>
                  <a:outerShdw blurRad="50800" dist="38100" dir="2700000" algn="tl" rotWithShape="0">
                    <a:prstClr val="black">
                      <a:alpha val="25000"/>
                    </a:prstClr>
                  </a:outerShdw>
                </a:effectLst>
                <a:latin typeface="汉仪大宋简" panose="02010609000101010101" pitchFamily="49" charset="-122"/>
                <a:ea typeface="汉仪大宋简" panose="02010609000101010101" pitchFamily="49" charset="-122"/>
                <a:cs typeface="+mn-ea"/>
              </a:defRPr>
            </a:lvl1pPr>
          </a:lstStyle>
          <a:p>
            <a:r>
              <a:rPr lang="zh-CN" altLang="en-US" dirty="0">
                <a:sym typeface="+mn-lt"/>
              </a:rPr>
              <a:t>肆</a:t>
            </a:r>
          </a:p>
        </p:txBody>
      </p:sp>
      <p:pic>
        <p:nvPicPr>
          <p:cNvPr id="175" name="图片 174"/>
          <p:cNvPicPr>
            <a:picLocks noChangeAspect="1"/>
          </p:cNvPicPr>
          <p:nvPr/>
        </p:nvPicPr>
        <p:blipFill rotWithShape="1">
          <a:blip r:embed="rId9" cstate="print">
            <a:duotone>
              <a:schemeClr val="accent2">
                <a:shade val="45000"/>
                <a:satMod val="135000"/>
              </a:schemeClr>
              <a:prstClr val="white"/>
            </a:duotone>
            <a:extLst>
              <a:ext uri="{28A0092B-C50C-407E-A947-70E740481C1C}">
                <a14:useLocalDpi xmlns:a14="http://schemas.microsoft.com/office/drawing/2010/main" val="0"/>
              </a:ext>
            </a:extLst>
          </a:blip>
          <a:srcRect l="7850" t="10893" r="40701" b="63469"/>
          <a:stretch>
            <a:fillRect/>
          </a:stretch>
        </p:blipFill>
        <p:spPr>
          <a:xfrm>
            <a:off x="1655418" y="1200150"/>
            <a:ext cx="3046925" cy="1084297"/>
          </a:xfrm>
          <a:prstGeom prst="rect">
            <a:avLst/>
          </a:prstGeom>
          <a:effectLst>
            <a:outerShdw blurRad="63500" sx="102000" sy="102000" algn="ctr" rotWithShape="0">
              <a:prstClr val="black">
                <a:alpha val="30000"/>
              </a:prstClr>
            </a:outerShdw>
          </a:effectLst>
        </p:spPr>
      </p:pic>
      <p:pic>
        <p:nvPicPr>
          <p:cNvPr id="17" name="图片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33389" y="3239846"/>
            <a:ext cx="3429000" cy="3429000"/>
          </a:xfrm>
          <a:prstGeom prst="rect">
            <a:avLst/>
          </a:prstGeom>
        </p:spPr>
      </p:pic>
      <p:pic>
        <p:nvPicPr>
          <p:cNvPr id="168" name="图片 16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60708" y="2052689"/>
            <a:ext cx="1941887" cy="1941887"/>
          </a:xfrm>
          <a:prstGeom prst="rect">
            <a:avLst/>
          </a:prstGeom>
        </p:spPr>
      </p:pic>
      <p:pic>
        <p:nvPicPr>
          <p:cNvPr id="39" name="图片 38"/>
          <p:cNvPicPr>
            <a:picLocks noChangeAspect="1"/>
          </p:cNvPicPr>
          <p:nvPr/>
        </p:nvPicPr>
        <p:blipFill rotWithShape="1">
          <a:blip r:embed="rId12" cstate="print">
            <a:duotone>
              <a:prstClr val="black"/>
              <a:srgbClr val="7CAF91">
                <a:tint val="45000"/>
                <a:satMod val="400000"/>
              </a:srgbClr>
            </a:duotone>
            <a:extLst>
              <a:ext uri="{28A0092B-C50C-407E-A947-70E740481C1C}">
                <a14:useLocalDpi xmlns:a14="http://schemas.microsoft.com/office/drawing/2010/main" val="0"/>
              </a:ext>
            </a:extLst>
          </a:blip>
          <a:srcRect l="30792" t="16928" r="44239" b="50605"/>
          <a:stretch>
            <a:fillRect/>
          </a:stretch>
        </p:blipFill>
        <p:spPr>
          <a:xfrm>
            <a:off x="3354383" y="4387111"/>
            <a:ext cx="1688720" cy="1566713"/>
          </a:xfrm>
          <a:prstGeom prst="rect">
            <a:avLst/>
          </a:prstGeom>
        </p:spPr>
      </p:pic>
      <p:grpSp>
        <p:nvGrpSpPr>
          <p:cNvPr id="4" name="组合 3"/>
          <p:cNvGrpSpPr/>
          <p:nvPr/>
        </p:nvGrpSpPr>
        <p:grpSpPr>
          <a:xfrm>
            <a:off x="7442636" y="-496299"/>
            <a:ext cx="4733958" cy="7354299"/>
            <a:chOff x="7458042" y="-496299"/>
            <a:chExt cx="4733958" cy="7354299"/>
          </a:xfrm>
        </p:grpSpPr>
        <p:pic>
          <p:nvPicPr>
            <p:cNvPr id="7" name="图片 6"/>
            <p:cNvPicPr>
              <a:picLocks noChangeAspect="1"/>
            </p:cNvPicPr>
            <p:nvPr/>
          </p:nvPicPr>
          <p:blipFill rotWithShape="1">
            <a:blip r:embed="rId13" cstate="print">
              <a:extLst>
                <a:ext uri="{28A0092B-C50C-407E-A947-70E740481C1C}">
                  <a14:useLocalDpi xmlns:a14="http://schemas.microsoft.com/office/drawing/2010/main" val="0"/>
                </a:ext>
              </a:extLst>
            </a:blip>
            <a:srcRect r="35630"/>
            <a:stretch>
              <a:fillRect/>
            </a:stretch>
          </p:blipFill>
          <p:spPr>
            <a:xfrm>
              <a:off x="7458042" y="-496299"/>
              <a:ext cx="4733958" cy="7354299"/>
            </a:xfrm>
            <a:prstGeom prst="rect">
              <a:avLst/>
            </a:prstGeom>
          </p:spPr>
        </p:pic>
        <p:pic>
          <p:nvPicPr>
            <p:cNvPr id="178" name="图片 177"/>
            <p:cNvPicPr>
              <a:picLocks noChangeAspect="1"/>
            </p:cNvPicPr>
            <p:nvPr/>
          </p:nvPicPr>
          <p:blipFill rotWithShape="1">
            <a:blip r:embed="rId14" cstate="print">
              <a:extLst>
                <a:ext uri="{28A0092B-C50C-407E-A947-70E740481C1C}">
                  <a14:useLocalDpi xmlns:a14="http://schemas.microsoft.com/office/drawing/2010/main" val="0"/>
                </a:ext>
              </a:extLst>
            </a:blip>
            <a:srcRect l="39708" t="45201" r="38852" b="23448"/>
            <a:stretch>
              <a:fillRect/>
            </a:stretch>
          </p:blipFill>
          <p:spPr>
            <a:xfrm flipH="1">
              <a:off x="9155467" y="755255"/>
              <a:ext cx="2587836" cy="2792427"/>
            </a:xfrm>
            <a:prstGeom prst="rect">
              <a:avLst/>
            </a:prstGeom>
          </p:spPr>
        </p:pic>
      </p:grpSp>
      <p:sp>
        <p:nvSpPr>
          <p:cNvPr id="30" name="文本框 29"/>
          <p:cNvSpPr txBox="1"/>
          <p:nvPr/>
        </p:nvSpPr>
        <p:spPr>
          <a:xfrm>
            <a:off x="4129156" y="3732873"/>
            <a:ext cx="4348755" cy="938719"/>
          </a:xfrm>
          <a:prstGeom prst="rect">
            <a:avLst/>
          </a:prstGeom>
          <a:noFill/>
        </p:spPr>
        <p:txBody>
          <a:bodyPr vert="horz" wrap="square" rtlCol="0">
            <a:spAutoFit/>
          </a:bodyPr>
          <a:lstStyle/>
          <a:p>
            <a:pPr algn="dist"/>
            <a:r>
              <a:rPr lang="zh-CN" altLang="en-US" sz="5500" b="1" dirty="0">
                <a:solidFill>
                  <a:schemeClr val="bg1"/>
                </a:solidFill>
                <a:effectLst>
                  <a:outerShdw blurRad="50800" dist="38100" dir="2700000" algn="tl" rotWithShape="0">
                    <a:prstClr val="black">
                      <a:alpha val="25000"/>
                    </a:prstClr>
                  </a:outerShdw>
                </a:effectLst>
                <a:cs typeface="+mn-ea"/>
                <a:sym typeface="+mn-lt"/>
              </a:rPr>
              <a:t>新年愿望</a:t>
            </a:r>
          </a:p>
        </p:txBody>
      </p:sp>
      <p:sp>
        <p:nvSpPr>
          <p:cNvPr id="31" name="文本框 30"/>
          <p:cNvSpPr txBox="1"/>
          <p:nvPr/>
        </p:nvSpPr>
        <p:spPr>
          <a:xfrm>
            <a:off x="4535047" y="4614639"/>
            <a:ext cx="3508947" cy="461665"/>
          </a:xfrm>
          <a:prstGeom prst="rect">
            <a:avLst/>
          </a:prstGeom>
          <a:noFill/>
        </p:spPr>
        <p:txBody>
          <a:bodyPr vert="horz" wrap="square" rtlCol="0">
            <a:spAutoFit/>
          </a:bodyPr>
          <a:lstStyle/>
          <a:p>
            <a:pPr algn="ctr"/>
            <a:r>
              <a:rPr lang="en-US" altLang="zh-CN" sz="1200" dirty="0">
                <a:solidFill>
                  <a:schemeClr val="bg1"/>
                </a:solidFill>
                <a:cs typeface="+mn-ea"/>
                <a:sym typeface="+mn-lt"/>
              </a:rPr>
              <a:t>Lorem ipsum dolor sit amet, consectetuer adipiscing elit. </a:t>
            </a:r>
            <a:endParaRPr lang="zh-CN" altLang="en-US" sz="1200" dirty="0">
              <a:solidFill>
                <a:schemeClr val="bg1"/>
              </a:solidFill>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2000">
        <p15:prstTrans prst="wind"/>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69"/>
                                        </p:tgtEl>
                                        <p:attrNameLst>
                                          <p:attrName>style.visibility</p:attrName>
                                        </p:attrNameLst>
                                      </p:cBhvr>
                                      <p:to>
                                        <p:strVal val="visible"/>
                                      </p:to>
                                    </p:set>
                                    <p:anim calcmode="lin" valueType="num">
                                      <p:cBhvr>
                                        <p:cTn id="7" dur="750" fill="hold"/>
                                        <p:tgtEl>
                                          <p:spTgt spid="169"/>
                                        </p:tgtEl>
                                        <p:attrNameLst>
                                          <p:attrName>ppt_w</p:attrName>
                                        </p:attrNameLst>
                                      </p:cBhvr>
                                      <p:tavLst>
                                        <p:tav tm="0">
                                          <p:val>
                                            <p:fltVal val="0"/>
                                          </p:val>
                                        </p:tav>
                                        <p:tav tm="100000">
                                          <p:val>
                                            <p:strVal val="#ppt_w"/>
                                          </p:val>
                                        </p:tav>
                                      </p:tavLst>
                                    </p:anim>
                                    <p:anim calcmode="lin" valueType="num">
                                      <p:cBhvr>
                                        <p:cTn id="8" dur="750" fill="hold"/>
                                        <p:tgtEl>
                                          <p:spTgt spid="169"/>
                                        </p:tgtEl>
                                        <p:attrNameLst>
                                          <p:attrName>ppt_h</p:attrName>
                                        </p:attrNameLst>
                                      </p:cBhvr>
                                      <p:tavLst>
                                        <p:tav tm="0">
                                          <p:val>
                                            <p:fltVal val="0"/>
                                          </p:val>
                                        </p:tav>
                                        <p:tav tm="100000">
                                          <p:val>
                                            <p:strVal val="#ppt_h"/>
                                          </p:val>
                                        </p:tav>
                                      </p:tavLst>
                                    </p:anim>
                                    <p:animEffect transition="in" filter="fade">
                                      <p:cBhvr>
                                        <p:cTn id="9" dur="750"/>
                                        <p:tgtEl>
                                          <p:spTgt spid="169"/>
                                        </p:tgtEl>
                                      </p:cBhvr>
                                    </p:animEffect>
                                  </p:childTnLst>
                                </p:cTn>
                              </p:par>
                              <p:par>
                                <p:cTn id="10" presetID="53" presetClass="entr" presetSubtype="16" fill="hold" grpId="0" nodeType="withEffect">
                                  <p:stCondLst>
                                    <p:cond delay="500"/>
                                  </p:stCondLst>
                                  <p:childTnLst>
                                    <p:set>
                                      <p:cBhvr>
                                        <p:cTn id="11" dur="1" fill="hold">
                                          <p:stCondLst>
                                            <p:cond delay="0"/>
                                          </p:stCondLst>
                                        </p:cTn>
                                        <p:tgtEl>
                                          <p:spTgt spid="155"/>
                                        </p:tgtEl>
                                        <p:attrNameLst>
                                          <p:attrName>style.visibility</p:attrName>
                                        </p:attrNameLst>
                                      </p:cBhvr>
                                      <p:to>
                                        <p:strVal val="visible"/>
                                      </p:to>
                                    </p:set>
                                    <p:anim calcmode="lin" valueType="num">
                                      <p:cBhvr>
                                        <p:cTn id="12" dur="750" fill="hold"/>
                                        <p:tgtEl>
                                          <p:spTgt spid="155"/>
                                        </p:tgtEl>
                                        <p:attrNameLst>
                                          <p:attrName>ppt_w</p:attrName>
                                        </p:attrNameLst>
                                      </p:cBhvr>
                                      <p:tavLst>
                                        <p:tav tm="0">
                                          <p:val>
                                            <p:fltVal val="0"/>
                                          </p:val>
                                        </p:tav>
                                        <p:tav tm="100000">
                                          <p:val>
                                            <p:strVal val="#ppt_w"/>
                                          </p:val>
                                        </p:tav>
                                      </p:tavLst>
                                    </p:anim>
                                    <p:anim calcmode="lin" valueType="num">
                                      <p:cBhvr>
                                        <p:cTn id="13" dur="750" fill="hold"/>
                                        <p:tgtEl>
                                          <p:spTgt spid="155"/>
                                        </p:tgtEl>
                                        <p:attrNameLst>
                                          <p:attrName>ppt_h</p:attrName>
                                        </p:attrNameLst>
                                      </p:cBhvr>
                                      <p:tavLst>
                                        <p:tav tm="0">
                                          <p:val>
                                            <p:fltVal val="0"/>
                                          </p:val>
                                        </p:tav>
                                        <p:tav tm="100000">
                                          <p:val>
                                            <p:strVal val="#ppt_h"/>
                                          </p:val>
                                        </p:tav>
                                      </p:tavLst>
                                    </p:anim>
                                    <p:animEffect transition="in" filter="fade">
                                      <p:cBhvr>
                                        <p:cTn id="14" dur="750"/>
                                        <p:tgtEl>
                                          <p:spTgt spid="155"/>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22" presetClass="entr" presetSubtype="4" fill="hold" nodeType="withEffect">
                                  <p:stCondLst>
                                    <p:cond delay="0"/>
                                  </p:stCondLst>
                                  <p:childTnLst>
                                    <p:set>
                                      <p:cBhvr>
                                        <p:cTn id="20" dur="1" fill="hold">
                                          <p:stCondLst>
                                            <p:cond delay="0"/>
                                          </p:stCondLst>
                                        </p:cTn>
                                        <p:tgtEl>
                                          <p:spTgt spid="164"/>
                                        </p:tgtEl>
                                        <p:attrNameLst>
                                          <p:attrName>style.visibility</p:attrName>
                                        </p:attrNameLst>
                                      </p:cBhvr>
                                      <p:to>
                                        <p:strVal val="visible"/>
                                      </p:to>
                                    </p:set>
                                    <p:animEffect transition="in" filter="wipe(down)">
                                      <p:cBhvr>
                                        <p:cTn id="21" dur="500"/>
                                        <p:tgtEl>
                                          <p:spTgt spid="164"/>
                                        </p:tgtEl>
                                      </p:cBhvr>
                                    </p:animEffect>
                                  </p:childTnLst>
                                </p:cTn>
                              </p:par>
                              <p:par>
                                <p:cTn id="22" presetID="10" presetClass="entr" presetSubtype="0" fill="hold" nodeType="withEffect">
                                  <p:stCondLst>
                                    <p:cond delay="0"/>
                                  </p:stCondLst>
                                  <p:childTnLst>
                                    <p:set>
                                      <p:cBhvr>
                                        <p:cTn id="23" dur="1" fill="hold">
                                          <p:stCondLst>
                                            <p:cond delay="0"/>
                                          </p:stCondLst>
                                        </p:cTn>
                                        <p:tgtEl>
                                          <p:spTgt spid="165"/>
                                        </p:tgtEl>
                                        <p:attrNameLst>
                                          <p:attrName>style.visibility</p:attrName>
                                        </p:attrNameLst>
                                      </p:cBhvr>
                                      <p:to>
                                        <p:strVal val="visible"/>
                                      </p:to>
                                    </p:set>
                                    <p:animEffect transition="in" filter="fade">
                                      <p:cBhvr>
                                        <p:cTn id="24" dur="500"/>
                                        <p:tgtEl>
                                          <p:spTgt spid="165"/>
                                        </p:tgtEl>
                                      </p:cBhvr>
                                    </p:animEffect>
                                  </p:childTnLst>
                                </p:cTn>
                              </p:par>
                              <p:par>
                                <p:cTn id="25" presetID="22" presetClass="entr" presetSubtype="1" fill="hold" nodeType="withEffect">
                                  <p:stCondLst>
                                    <p:cond delay="0"/>
                                  </p:stCondLst>
                                  <p:childTnLst>
                                    <p:set>
                                      <p:cBhvr>
                                        <p:cTn id="26" dur="1" fill="hold">
                                          <p:stCondLst>
                                            <p:cond delay="0"/>
                                          </p:stCondLst>
                                        </p:cTn>
                                        <p:tgtEl>
                                          <p:spTgt spid="166"/>
                                        </p:tgtEl>
                                        <p:attrNameLst>
                                          <p:attrName>style.visibility</p:attrName>
                                        </p:attrNameLst>
                                      </p:cBhvr>
                                      <p:to>
                                        <p:strVal val="visible"/>
                                      </p:to>
                                    </p:set>
                                    <p:animEffect transition="in" filter="wipe(up)">
                                      <p:cBhvr>
                                        <p:cTn id="27" dur="500"/>
                                        <p:tgtEl>
                                          <p:spTgt spid="166"/>
                                        </p:tgtEl>
                                      </p:cBhvr>
                                    </p:animEffect>
                                  </p:childTnLst>
                                </p:cTn>
                              </p:par>
                              <p:par>
                                <p:cTn id="28" presetID="42" presetClass="entr" presetSubtype="0" fill="hold" nodeType="withEffect">
                                  <p:stCondLst>
                                    <p:cond delay="50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750"/>
                                        <p:tgtEl>
                                          <p:spTgt spid="4"/>
                                        </p:tgtEl>
                                      </p:cBhvr>
                                    </p:animEffect>
                                    <p:anim calcmode="lin" valueType="num">
                                      <p:cBhvr>
                                        <p:cTn id="31" dur="750" fill="hold"/>
                                        <p:tgtEl>
                                          <p:spTgt spid="4"/>
                                        </p:tgtEl>
                                        <p:attrNameLst>
                                          <p:attrName>ppt_x</p:attrName>
                                        </p:attrNameLst>
                                      </p:cBhvr>
                                      <p:tavLst>
                                        <p:tav tm="0">
                                          <p:val>
                                            <p:strVal val="#ppt_x"/>
                                          </p:val>
                                        </p:tav>
                                        <p:tav tm="100000">
                                          <p:val>
                                            <p:strVal val="#ppt_x"/>
                                          </p:val>
                                        </p:tav>
                                      </p:tavLst>
                                    </p:anim>
                                    <p:anim calcmode="lin" valueType="num">
                                      <p:cBhvr>
                                        <p:cTn id="32" dur="750" fill="hold"/>
                                        <p:tgtEl>
                                          <p:spTgt spid="4"/>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50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750"/>
                                        <p:tgtEl>
                                          <p:spTgt spid="40"/>
                                        </p:tgtEl>
                                      </p:cBhvr>
                                    </p:animEffect>
                                    <p:anim calcmode="lin" valueType="num">
                                      <p:cBhvr>
                                        <p:cTn id="36" dur="750" fill="hold"/>
                                        <p:tgtEl>
                                          <p:spTgt spid="40"/>
                                        </p:tgtEl>
                                        <p:attrNameLst>
                                          <p:attrName>ppt_x</p:attrName>
                                        </p:attrNameLst>
                                      </p:cBhvr>
                                      <p:tavLst>
                                        <p:tav tm="0">
                                          <p:val>
                                            <p:strVal val="#ppt_x"/>
                                          </p:val>
                                        </p:tav>
                                        <p:tav tm="100000">
                                          <p:val>
                                            <p:strVal val="#ppt_x"/>
                                          </p:val>
                                        </p:tav>
                                      </p:tavLst>
                                    </p:anim>
                                    <p:anim calcmode="lin" valueType="num">
                                      <p:cBhvr>
                                        <p:cTn id="37" dur="750" fill="hold"/>
                                        <p:tgtEl>
                                          <p:spTgt spid="40"/>
                                        </p:tgtEl>
                                        <p:attrNameLst>
                                          <p:attrName>ppt_y</p:attrName>
                                        </p:attrNameLst>
                                      </p:cBhvr>
                                      <p:tavLst>
                                        <p:tav tm="0">
                                          <p:val>
                                            <p:strVal val="#ppt_y-.1"/>
                                          </p:val>
                                        </p:tav>
                                        <p:tav tm="100000">
                                          <p:val>
                                            <p:strVal val="#ppt_y"/>
                                          </p:val>
                                        </p:tav>
                                      </p:tavLst>
                                    </p:anim>
                                  </p:childTnLst>
                                </p:cTn>
                              </p:par>
                            </p:childTnLst>
                          </p:cTn>
                        </p:par>
                        <p:par>
                          <p:cTn id="38" fill="hold">
                            <p:stCondLst>
                              <p:cond delay="1500"/>
                            </p:stCondLst>
                            <p:childTnLst>
                              <p:par>
                                <p:cTn id="39" presetID="53" presetClass="entr" presetSubtype="16" fill="hold" nodeType="afterEffect">
                                  <p:stCondLst>
                                    <p:cond delay="0"/>
                                  </p:stCondLst>
                                  <p:childTnLst>
                                    <p:set>
                                      <p:cBhvr>
                                        <p:cTn id="40" dur="1" fill="hold">
                                          <p:stCondLst>
                                            <p:cond delay="0"/>
                                          </p:stCondLst>
                                        </p:cTn>
                                        <p:tgtEl>
                                          <p:spTgt spid="168"/>
                                        </p:tgtEl>
                                        <p:attrNameLst>
                                          <p:attrName>style.visibility</p:attrName>
                                        </p:attrNameLst>
                                      </p:cBhvr>
                                      <p:to>
                                        <p:strVal val="visible"/>
                                      </p:to>
                                    </p:set>
                                    <p:anim calcmode="lin" valueType="num">
                                      <p:cBhvr>
                                        <p:cTn id="41" dur="500" fill="hold"/>
                                        <p:tgtEl>
                                          <p:spTgt spid="168"/>
                                        </p:tgtEl>
                                        <p:attrNameLst>
                                          <p:attrName>ppt_w</p:attrName>
                                        </p:attrNameLst>
                                      </p:cBhvr>
                                      <p:tavLst>
                                        <p:tav tm="0">
                                          <p:val>
                                            <p:fltVal val="0"/>
                                          </p:val>
                                        </p:tav>
                                        <p:tav tm="100000">
                                          <p:val>
                                            <p:strVal val="#ppt_w"/>
                                          </p:val>
                                        </p:tav>
                                      </p:tavLst>
                                    </p:anim>
                                    <p:anim calcmode="lin" valueType="num">
                                      <p:cBhvr>
                                        <p:cTn id="42" dur="500" fill="hold"/>
                                        <p:tgtEl>
                                          <p:spTgt spid="168"/>
                                        </p:tgtEl>
                                        <p:attrNameLst>
                                          <p:attrName>ppt_h</p:attrName>
                                        </p:attrNameLst>
                                      </p:cBhvr>
                                      <p:tavLst>
                                        <p:tav tm="0">
                                          <p:val>
                                            <p:fltVal val="0"/>
                                          </p:val>
                                        </p:tav>
                                        <p:tav tm="100000">
                                          <p:val>
                                            <p:strVal val="#ppt_h"/>
                                          </p:val>
                                        </p:tav>
                                      </p:tavLst>
                                    </p:anim>
                                    <p:animEffect transition="in" filter="fade">
                                      <p:cBhvr>
                                        <p:cTn id="43" dur="500"/>
                                        <p:tgtEl>
                                          <p:spTgt spid="168"/>
                                        </p:tgtEl>
                                      </p:cBhvr>
                                    </p:animEffect>
                                  </p:childTnLst>
                                </p:cTn>
                              </p:par>
                              <p:par>
                                <p:cTn id="44" presetID="53" presetClass="entr" presetSubtype="16" fill="hold" nodeType="withEffect">
                                  <p:stCondLst>
                                    <p:cond delay="50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par>
                                <p:cTn id="49" presetID="53" presetClass="entr" presetSubtype="16" fill="hold" nodeType="withEffect">
                                  <p:stCondLst>
                                    <p:cond delay="500"/>
                                  </p:stCondLst>
                                  <p:childTnLst>
                                    <p:set>
                                      <p:cBhvr>
                                        <p:cTn id="50" dur="1" fill="hold">
                                          <p:stCondLst>
                                            <p:cond delay="0"/>
                                          </p:stCondLst>
                                        </p:cTn>
                                        <p:tgtEl>
                                          <p:spTgt spid="39"/>
                                        </p:tgtEl>
                                        <p:attrNameLst>
                                          <p:attrName>style.visibility</p:attrName>
                                        </p:attrNameLst>
                                      </p:cBhvr>
                                      <p:to>
                                        <p:strVal val="visible"/>
                                      </p:to>
                                    </p:set>
                                    <p:anim calcmode="lin" valueType="num">
                                      <p:cBhvr>
                                        <p:cTn id="51" dur="500" fill="hold"/>
                                        <p:tgtEl>
                                          <p:spTgt spid="39"/>
                                        </p:tgtEl>
                                        <p:attrNameLst>
                                          <p:attrName>ppt_w</p:attrName>
                                        </p:attrNameLst>
                                      </p:cBhvr>
                                      <p:tavLst>
                                        <p:tav tm="0">
                                          <p:val>
                                            <p:fltVal val="0"/>
                                          </p:val>
                                        </p:tav>
                                        <p:tav tm="100000">
                                          <p:val>
                                            <p:strVal val="#ppt_w"/>
                                          </p:val>
                                        </p:tav>
                                      </p:tavLst>
                                    </p:anim>
                                    <p:anim calcmode="lin" valueType="num">
                                      <p:cBhvr>
                                        <p:cTn id="52" dur="500" fill="hold"/>
                                        <p:tgtEl>
                                          <p:spTgt spid="39"/>
                                        </p:tgtEl>
                                        <p:attrNameLst>
                                          <p:attrName>ppt_h</p:attrName>
                                        </p:attrNameLst>
                                      </p:cBhvr>
                                      <p:tavLst>
                                        <p:tav tm="0">
                                          <p:val>
                                            <p:fltVal val="0"/>
                                          </p:val>
                                        </p:tav>
                                        <p:tav tm="100000">
                                          <p:val>
                                            <p:strVal val="#ppt_h"/>
                                          </p:val>
                                        </p:tav>
                                      </p:tavLst>
                                    </p:anim>
                                    <p:animEffect transition="in" filter="fade">
                                      <p:cBhvr>
                                        <p:cTn id="53" dur="500"/>
                                        <p:tgtEl>
                                          <p:spTgt spid="39"/>
                                        </p:tgtEl>
                                      </p:cBhvr>
                                    </p:animEffect>
                                  </p:childTnLst>
                                </p:cTn>
                              </p:par>
                              <p:par>
                                <p:cTn id="54" presetID="2" presetClass="entr" presetSubtype="8" fill="hold" nodeType="withEffect">
                                  <p:stCondLst>
                                    <p:cond delay="750"/>
                                  </p:stCondLst>
                                  <p:childTnLst>
                                    <p:set>
                                      <p:cBhvr>
                                        <p:cTn id="55" dur="1" fill="hold">
                                          <p:stCondLst>
                                            <p:cond delay="0"/>
                                          </p:stCondLst>
                                        </p:cTn>
                                        <p:tgtEl>
                                          <p:spTgt spid="175"/>
                                        </p:tgtEl>
                                        <p:attrNameLst>
                                          <p:attrName>style.visibility</p:attrName>
                                        </p:attrNameLst>
                                      </p:cBhvr>
                                      <p:to>
                                        <p:strVal val="visible"/>
                                      </p:to>
                                    </p:set>
                                    <p:anim calcmode="lin" valueType="num">
                                      <p:cBhvr additive="base">
                                        <p:cTn id="56" dur="1250" fill="hold"/>
                                        <p:tgtEl>
                                          <p:spTgt spid="175"/>
                                        </p:tgtEl>
                                        <p:attrNameLst>
                                          <p:attrName>ppt_x</p:attrName>
                                        </p:attrNameLst>
                                      </p:cBhvr>
                                      <p:tavLst>
                                        <p:tav tm="0">
                                          <p:val>
                                            <p:strVal val="0-#ppt_w/2"/>
                                          </p:val>
                                        </p:tav>
                                        <p:tav tm="100000">
                                          <p:val>
                                            <p:strVal val="#ppt_x"/>
                                          </p:val>
                                        </p:tav>
                                      </p:tavLst>
                                    </p:anim>
                                    <p:anim calcmode="lin" valueType="num">
                                      <p:cBhvr additive="base">
                                        <p:cTn id="57" dur="1250" fill="hold"/>
                                        <p:tgtEl>
                                          <p:spTgt spid="175"/>
                                        </p:tgtEl>
                                        <p:attrNameLst>
                                          <p:attrName>ppt_y</p:attrName>
                                        </p:attrNameLst>
                                      </p:cBhvr>
                                      <p:tavLst>
                                        <p:tav tm="0">
                                          <p:val>
                                            <p:strVal val="#ppt_y"/>
                                          </p:val>
                                        </p:tav>
                                        <p:tav tm="100000">
                                          <p:val>
                                            <p:strVal val="#ppt_y"/>
                                          </p:val>
                                        </p:tav>
                                      </p:tavLst>
                                    </p:anim>
                                  </p:childTnLst>
                                </p:cTn>
                              </p:par>
                              <p:par>
                                <p:cTn id="58" presetID="2" presetClass="entr" presetSubtype="2" fill="hold" nodeType="withEffect">
                                  <p:stCondLst>
                                    <p:cond delay="750"/>
                                  </p:stCondLst>
                                  <p:childTnLst>
                                    <p:set>
                                      <p:cBhvr>
                                        <p:cTn id="59" dur="1" fill="hold">
                                          <p:stCondLst>
                                            <p:cond delay="0"/>
                                          </p:stCondLst>
                                        </p:cTn>
                                        <p:tgtEl>
                                          <p:spTgt spid="172"/>
                                        </p:tgtEl>
                                        <p:attrNameLst>
                                          <p:attrName>style.visibility</p:attrName>
                                        </p:attrNameLst>
                                      </p:cBhvr>
                                      <p:to>
                                        <p:strVal val="visible"/>
                                      </p:to>
                                    </p:set>
                                    <p:anim calcmode="lin" valueType="num">
                                      <p:cBhvr additive="base">
                                        <p:cTn id="60" dur="1250" fill="hold"/>
                                        <p:tgtEl>
                                          <p:spTgt spid="172"/>
                                        </p:tgtEl>
                                        <p:attrNameLst>
                                          <p:attrName>ppt_x</p:attrName>
                                        </p:attrNameLst>
                                      </p:cBhvr>
                                      <p:tavLst>
                                        <p:tav tm="0">
                                          <p:val>
                                            <p:strVal val="1+#ppt_w/2"/>
                                          </p:val>
                                        </p:tav>
                                        <p:tav tm="100000">
                                          <p:val>
                                            <p:strVal val="#ppt_x"/>
                                          </p:val>
                                        </p:tav>
                                      </p:tavLst>
                                    </p:anim>
                                    <p:anim calcmode="lin" valueType="num">
                                      <p:cBhvr additive="base">
                                        <p:cTn id="61" dur="1250" fill="hold"/>
                                        <p:tgtEl>
                                          <p:spTgt spid="172"/>
                                        </p:tgtEl>
                                        <p:attrNameLst>
                                          <p:attrName>ppt_y</p:attrName>
                                        </p:attrNameLst>
                                      </p:cBhvr>
                                      <p:tavLst>
                                        <p:tav tm="0">
                                          <p:val>
                                            <p:strVal val="#ppt_y"/>
                                          </p:val>
                                        </p:tav>
                                        <p:tav tm="100000">
                                          <p:val>
                                            <p:strVal val="#ppt_y"/>
                                          </p:val>
                                        </p:tav>
                                      </p:tavLst>
                                    </p:anim>
                                  </p:childTnLst>
                                </p:cTn>
                              </p:par>
                            </p:childTnLst>
                          </p:cTn>
                        </p:par>
                        <p:par>
                          <p:cTn id="62" fill="hold">
                            <p:stCondLst>
                              <p:cond delay="2000"/>
                            </p:stCondLst>
                            <p:childTnLst>
                              <p:par>
                                <p:cTn id="63" presetID="47" presetClass="entr" presetSubtype="0" fill="hold" grpId="0" nodeType="afterEffect">
                                  <p:stCondLst>
                                    <p:cond delay="0"/>
                                  </p:stCondLst>
                                  <p:childTnLst>
                                    <p:set>
                                      <p:cBhvr>
                                        <p:cTn id="64" dur="1" fill="hold">
                                          <p:stCondLst>
                                            <p:cond delay="0"/>
                                          </p:stCondLst>
                                        </p:cTn>
                                        <p:tgtEl>
                                          <p:spTgt spid="156"/>
                                        </p:tgtEl>
                                        <p:attrNameLst>
                                          <p:attrName>style.visibility</p:attrName>
                                        </p:attrNameLst>
                                      </p:cBhvr>
                                      <p:to>
                                        <p:strVal val="visible"/>
                                      </p:to>
                                    </p:set>
                                    <p:animEffect transition="in" filter="fade">
                                      <p:cBhvr>
                                        <p:cTn id="65" dur="1000"/>
                                        <p:tgtEl>
                                          <p:spTgt spid="156"/>
                                        </p:tgtEl>
                                      </p:cBhvr>
                                    </p:animEffect>
                                    <p:anim calcmode="lin" valueType="num">
                                      <p:cBhvr>
                                        <p:cTn id="66" dur="1000" fill="hold"/>
                                        <p:tgtEl>
                                          <p:spTgt spid="156"/>
                                        </p:tgtEl>
                                        <p:attrNameLst>
                                          <p:attrName>ppt_x</p:attrName>
                                        </p:attrNameLst>
                                      </p:cBhvr>
                                      <p:tavLst>
                                        <p:tav tm="0">
                                          <p:val>
                                            <p:strVal val="#ppt_x"/>
                                          </p:val>
                                        </p:tav>
                                        <p:tav tm="100000">
                                          <p:val>
                                            <p:strVal val="#ppt_x"/>
                                          </p:val>
                                        </p:tav>
                                      </p:tavLst>
                                    </p:anim>
                                    <p:anim calcmode="lin" valueType="num">
                                      <p:cBhvr>
                                        <p:cTn id="67" dur="1000" fill="hold"/>
                                        <p:tgtEl>
                                          <p:spTgt spid="15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fade">
                                      <p:cBhvr>
                                        <p:cTn id="70" dur="1000"/>
                                        <p:tgtEl>
                                          <p:spTgt spid="30"/>
                                        </p:tgtEl>
                                      </p:cBhvr>
                                    </p:animEffect>
                                    <p:anim calcmode="lin" valueType="num">
                                      <p:cBhvr>
                                        <p:cTn id="71" dur="1000" fill="hold"/>
                                        <p:tgtEl>
                                          <p:spTgt spid="30"/>
                                        </p:tgtEl>
                                        <p:attrNameLst>
                                          <p:attrName>ppt_x</p:attrName>
                                        </p:attrNameLst>
                                      </p:cBhvr>
                                      <p:tavLst>
                                        <p:tav tm="0">
                                          <p:val>
                                            <p:strVal val="#ppt_x"/>
                                          </p:val>
                                        </p:tav>
                                        <p:tav tm="100000">
                                          <p:val>
                                            <p:strVal val="#ppt_x"/>
                                          </p:val>
                                        </p:tav>
                                      </p:tavLst>
                                    </p:anim>
                                    <p:anim calcmode="lin" valueType="num">
                                      <p:cBhvr>
                                        <p:cTn id="72" dur="1000" fill="hold"/>
                                        <p:tgtEl>
                                          <p:spTgt spid="30"/>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1000"/>
                                        <p:tgtEl>
                                          <p:spTgt spid="31"/>
                                        </p:tgtEl>
                                      </p:cBhvr>
                                    </p:animEffect>
                                    <p:anim calcmode="lin" valueType="num">
                                      <p:cBhvr>
                                        <p:cTn id="76" dur="1000" fill="hold"/>
                                        <p:tgtEl>
                                          <p:spTgt spid="31"/>
                                        </p:tgtEl>
                                        <p:attrNameLst>
                                          <p:attrName>ppt_x</p:attrName>
                                        </p:attrNameLst>
                                      </p:cBhvr>
                                      <p:tavLst>
                                        <p:tav tm="0">
                                          <p:val>
                                            <p:strVal val="#ppt_x"/>
                                          </p:val>
                                        </p:tav>
                                        <p:tav tm="100000">
                                          <p:val>
                                            <p:strVal val="#ppt_x"/>
                                          </p:val>
                                        </p:tav>
                                      </p:tavLst>
                                    </p:anim>
                                    <p:anim calcmode="lin" valueType="num">
                                      <p:cBhvr>
                                        <p:cTn id="77"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0" animBg="1"/>
      <p:bldP spid="155" grpId="0" animBg="1"/>
      <p:bldP spid="156" grpId="0"/>
      <p:bldP spid="3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íṡḻîḓe"/>
          <p:cNvGrpSpPr/>
          <p:nvPr/>
        </p:nvGrpSpPr>
        <p:grpSpPr>
          <a:xfrm>
            <a:off x="6438899" y="1687281"/>
            <a:ext cx="2296945" cy="4256318"/>
            <a:chOff x="2469933" y="1411608"/>
            <a:chExt cx="2569180" cy="1918615"/>
          </a:xfrm>
        </p:grpSpPr>
        <p:grpSp>
          <p:nvGrpSpPr>
            <p:cNvPr id="14" name="ïş1íḍé"/>
            <p:cNvGrpSpPr/>
            <p:nvPr/>
          </p:nvGrpSpPr>
          <p:grpSpPr>
            <a:xfrm>
              <a:off x="2469933" y="1411608"/>
              <a:ext cx="2569180" cy="1191348"/>
              <a:chOff x="1163367" y="1979291"/>
              <a:chExt cx="3450282" cy="1307455"/>
            </a:xfrm>
          </p:grpSpPr>
          <p:sp>
            <p:nvSpPr>
              <p:cNvPr id="16" name="ïṩľiḍê"/>
              <p:cNvSpPr/>
              <p:nvPr/>
            </p:nvSpPr>
            <p:spPr>
              <a:xfrm>
                <a:off x="4186278" y="2532293"/>
                <a:ext cx="427371" cy="754453"/>
              </a:xfrm>
              <a:prstGeom prst="roundRect">
                <a:avLst>
                  <a:gd name="adj" fmla="val 50000"/>
                </a:avLst>
              </a:prstGeom>
              <a:solidFill>
                <a:srgbClr val="ED614F"/>
              </a:solidFill>
              <a:ln w="12700">
                <a:solidFill>
                  <a:srgbClr val="FAC384"/>
                </a:solidFill>
              </a:ln>
              <a:effectLst/>
            </p:spPr>
            <p:style>
              <a:lnRef idx="2">
                <a:schemeClr val="accent1">
                  <a:shade val="50000"/>
                </a:schemeClr>
              </a:lnRef>
              <a:fillRef idx="1">
                <a:schemeClr val="accent1"/>
              </a:fillRef>
              <a:effectRef idx="0">
                <a:schemeClr val="accent1"/>
              </a:effectRef>
              <a:fontRef idx="minor">
                <a:schemeClr val="lt1"/>
              </a:fontRef>
            </p:style>
            <p:txBody>
              <a:bodyPr vert="eaVert" wrap="square" lIns="91440" tIns="45720" rIns="91440" bIns="45720" anchor="ctr">
                <a:noAutofit/>
              </a:bodyPr>
              <a:lstStyle/>
              <a:p>
                <a:pPr algn="dist"/>
                <a:r>
                  <a:rPr lang="zh-CN" altLang="en-US" dirty="0">
                    <a:solidFill>
                      <a:schemeClr val="bg1"/>
                    </a:solidFill>
                    <a:cs typeface="+mn-ea"/>
                    <a:sym typeface="+mn-lt"/>
                  </a:rPr>
                  <a:t>新年愿望</a:t>
                </a:r>
              </a:p>
            </p:txBody>
          </p:sp>
          <p:sp>
            <p:nvSpPr>
              <p:cNvPr id="17" name="îşlïḋé"/>
              <p:cNvSpPr txBox="1"/>
              <p:nvPr/>
            </p:nvSpPr>
            <p:spPr bwMode="auto">
              <a:xfrm>
                <a:off x="1163367" y="1979291"/>
                <a:ext cx="107" cy="243196"/>
              </a:xfrm>
              <a:prstGeom prst="rect">
                <a:avLst/>
              </a:prstGeom>
              <a:noFill/>
              <a:scene3d>
                <a:camera prst="orthographicFront">
                  <a:rot lat="0" lon="0" rev="0"/>
                </a:camera>
                <a:lightRig rig="threePt" dir="t"/>
              </a:scene3d>
              <a:sp3d prstMaterial="matte">
                <a:bevelT w="1270" h="1270"/>
              </a:sp3d>
            </p:spPr>
            <p:txBody>
              <a:bodyPr vert="eaVert" wrap="square" lIns="91440" tIns="45720" rIns="91440" bIns="45720" anchor="ctr">
                <a:normAutofit fontScale="25000" lnSpcReduction="20000"/>
              </a:bodyPr>
              <a:lstStyle/>
              <a:p>
                <a:pPr algn="ctr"/>
                <a:endParaRPr>
                  <a:solidFill>
                    <a:srgbClr val="EE3E42"/>
                  </a:solidFill>
                  <a:cs typeface="+mn-ea"/>
                  <a:sym typeface="+mn-lt"/>
                </a:endParaRPr>
              </a:p>
            </p:txBody>
          </p:sp>
        </p:grpSp>
        <p:sp>
          <p:nvSpPr>
            <p:cNvPr id="15" name="i$ḷiḍé"/>
            <p:cNvSpPr/>
            <p:nvPr/>
          </p:nvSpPr>
          <p:spPr bwMode="auto">
            <a:xfrm>
              <a:off x="3265135" y="1915500"/>
              <a:ext cx="1431238" cy="1414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pPr>
              <a:r>
                <a:rPr lang="zh-CN" altLang="en-US" sz="1000" spc="150" dirty="0">
                  <a:solidFill>
                    <a:srgbClr val="EE3E42"/>
                  </a:solidFill>
                  <a:cs typeface="+mn-ea"/>
                  <a:sym typeface="+mn-lt"/>
                </a:rPr>
                <a:t>点击此处输入文本内容，点击此处输入文本内容，点击此处输入文本内容</a:t>
              </a:r>
              <a:r>
                <a:rPr lang="en-US" altLang="zh-CN" sz="1000" spc="150" dirty="0">
                  <a:solidFill>
                    <a:srgbClr val="EE3E42"/>
                  </a:solidFill>
                  <a:cs typeface="+mn-ea"/>
                  <a:sym typeface="+mn-lt"/>
                </a:rPr>
                <a:t>……</a:t>
              </a:r>
            </a:p>
            <a:p>
              <a:pPr>
                <a:lnSpc>
                  <a:spcPct val="150000"/>
                </a:lnSpc>
              </a:pPr>
              <a:endParaRPr lang="en-US" altLang="zh-CN" sz="1000" spc="150" dirty="0">
                <a:solidFill>
                  <a:srgbClr val="EE3E42"/>
                </a:solidFill>
                <a:cs typeface="+mn-ea"/>
                <a:sym typeface="+mn-lt"/>
              </a:endParaRPr>
            </a:p>
            <a:p>
              <a:pPr>
                <a:lnSpc>
                  <a:spcPct val="150000"/>
                </a:lnSpc>
              </a:pPr>
              <a:r>
                <a:rPr lang="zh-CN" altLang="en-US" sz="1000" spc="150" dirty="0">
                  <a:solidFill>
                    <a:srgbClr val="EE3E42"/>
                  </a:solidFill>
                  <a:cs typeface="+mn-ea"/>
                  <a:sym typeface="+mn-lt"/>
                </a:rPr>
                <a:t>点击此处输入文本内容，点击此处输入文本内容，点击此处输入文本内容</a:t>
              </a:r>
              <a:r>
                <a:rPr lang="en-US" altLang="zh-CN" sz="1000" spc="150" dirty="0">
                  <a:solidFill>
                    <a:srgbClr val="EE3E42"/>
                  </a:solidFill>
                  <a:cs typeface="+mn-ea"/>
                  <a:sym typeface="+mn-lt"/>
                </a:rPr>
                <a:t>……</a:t>
              </a:r>
              <a:endParaRPr lang="zh-CN" altLang="en-US" sz="1000" spc="150" dirty="0">
                <a:solidFill>
                  <a:srgbClr val="EE3E42"/>
                </a:solidFill>
                <a:cs typeface="+mn-ea"/>
                <a:sym typeface="+mn-lt"/>
              </a:endParaRPr>
            </a:p>
            <a:p>
              <a:pPr>
                <a:lnSpc>
                  <a:spcPct val="150000"/>
                </a:lnSpc>
              </a:pPr>
              <a:endParaRPr lang="zh-CN" altLang="en-US" sz="1000" spc="150" dirty="0">
                <a:solidFill>
                  <a:srgbClr val="EE3E42"/>
                </a:solidFill>
                <a:cs typeface="+mn-ea"/>
                <a:sym typeface="+mn-lt"/>
              </a:endParaRPr>
            </a:p>
          </p:txBody>
        </p:sp>
      </p:gr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20478" r="21202"/>
          <a:stretch>
            <a:fillRect/>
          </a:stretch>
        </p:blipFill>
        <p:spPr>
          <a:xfrm>
            <a:off x="8393105" y="854896"/>
            <a:ext cx="1798485" cy="3900469"/>
          </a:xfrm>
          <a:prstGeom prst="rect">
            <a:avLst/>
          </a:prstGeom>
        </p:spPr>
      </p:pic>
      <p:grpSp>
        <p:nvGrpSpPr>
          <p:cNvPr id="28" name="íṡḻîḓe"/>
          <p:cNvGrpSpPr/>
          <p:nvPr/>
        </p:nvGrpSpPr>
        <p:grpSpPr>
          <a:xfrm>
            <a:off x="3386182" y="1687281"/>
            <a:ext cx="2296945" cy="4256318"/>
            <a:chOff x="2469933" y="1411608"/>
            <a:chExt cx="2569180" cy="1918615"/>
          </a:xfrm>
        </p:grpSpPr>
        <p:grpSp>
          <p:nvGrpSpPr>
            <p:cNvPr id="29" name="ïş1íḍé"/>
            <p:cNvGrpSpPr/>
            <p:nvPr/>
          </p:nvGrpSpPr>
          <p:grpSpPr>
            <a:xfrm>
              <a:off x="2469933" y="1411608"/>
              <a:ext cx="2569180" cy="1191348"/>
              <a:chOff x="1163367" y="1979291"/>
              <a:chExt cx="3450282" cy="1307455"/>
            </a:xfrm>
          </p:grpSpPr>
          <p:sp>
            <p:nvSpPr>
              <p:cNvPr id="31" name="ïṩľiḍê"/>
              <p:cNvSpPr/>
              <p:nvPr/>
            </p:nvSpPr>
            <p:spPr>
              <a:xfrm>
                <a:off x="4186278" y="2532293"/>
                <a:ext cx="427371" cy="754453"/>
              </a:xfrm>
              <a:prstGeom prst="roundRect">
                <a:avLst>
                  <a:gd name="adj" fmla="val 50000"/>
                </a:avLst>
              </a:prstGeom>
              <a:solidFill>
                <a:srgbClr val="ED614F"/>
              </a:solidFill>
              <a:ln w="12700">
                <a:solidFill>
                  <a:srgbClr val="FAC384"/>
                </a:solidFill>
              </a:ln>
              <a:effectLst/>
            </p:spPr>
            <p:style>
              <a:lnRef idx="2">
                <a:schemeClr val="accent1">
                  <a:shade val="50000"/>
                </a:schemeClr>
              </a:lnRef>
              <a:fillRef idx="1">
                <a:schemeClr val="accent1"/>
              </a:fillRef>
              <a:effectRef idx="0">
                <a:schemeClr val="accent1"/>
              </a:effectRef>
              <a:fontRef idx="minor">
                <a:schemeClr val="lt1"/>
              </a:fontRef>
            </p:style>
            <p:txBody>
              <a:bodyPr vert="eaVert" wrap="square" lIns="91440" tIns="45720" rIns="91440" bIns="45720" anchor="ctr">
                <a:noAutofit/>
              </a:bodyPr>
              <a:lstStyle/>
              <a:p>
                <a:pPr algn="dist"/>
                <a:r>
                  <a:rPr lang="zh-CN" altLang="en-US" dirty="0">
                    <a:solidFill>
                      <a:schemeClr val="bg1"/>
                    </a:solidFill>
                    <a:cs typeface="+mn-ea"/>
                    <a:sym typeface="+mn-lt"/>
                  </a:rPr>
                  <a:t>新年愿望</a:t>
                </a:r>
              </a:p>
            </p:txBody>
          </p:sp>
          <p:sp>
            <p:nvSpPr>
              <p:cNvPr id="32" name="îşlïḋé"/>
              <p:cNvSpPr txBox="1"/>
              <p:nvPr/>
            </p:nvSpPr>
            <p:spPr bwMode="auto">
              <a:xfrm>
                <a:off x="1163367" y="1979291"/>
                <a:ext cx="107" cy="243196"/>
              </a:xfrm>
              <a:prstGeom prst="rect">
                <a:avLst/>
              </a:prstGeom>
              <a:noFill/>
              <a:scene3d>
                <a:camera prst="orthographicFront">
                  <a:rot lat="0" lon="0" rev="0"/>
                </a:camera>
                <a:lightRig rig="threePt" dir="t"/>
              </a:scene3d>
              <a:sp3d prstMaterial="matte">
                <a:bevelT w="1270" h="1270"/>
              </a:sp3d>
            </p:spPr>
            <p:txBody>
              <a:bodyPr vert="eaVert" wrap="square" lIns="91440" tIns="45720" rIns="91440" bIns="45720" anchor="ctr">
                <a:normAutofit fontScale="25000" lnSpcReduction="20000"/>
              </a:bodyPr>
              <a:lstStyle/>
              <a:p>
                <a:pPr algn="ctr"/>
                <a:endParaRPr>
                  <a:solidFill>
                    <a:srgbClr val="EE3E42"/>
                  </a:solidFill>
                  <a:cs typeface="+mn-ea"/>
                  <a:sym typeface="+mn-lt"/>
                </a:endParaRPr>
              </a:p>
            </p:txBody>
          </p:sp>
        </p:grpSp>
        <p:sp>
          <p:nvSpPr>
            <p:cNvPr id="30" name="i$ḷiḍé"/>
            <p:cNvSpPr/>
            <p:nvPr/>
          </p:nvSpPr>
          <p:spPr bwMode="auto">
            <a:xfrm>
              <a:off x="3265135" y="1915500"/>
              <a:ext cx="1431238" cy="1414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pPr>
              <a:r>
                <a:rPr lang="zh-CN" altLang="en-US" sz="1000" spc="150" dirty="0">
                  <a:solidFill>
                    <a:srgbClr val="EE3E42"/>
                  </a:solidFill>
                  <a:cs typeface="+mn-ea"/>
                  <a:sym typeface="+mn-lt"/>
                </a:rPr>
                <a:t>点击此处输入文本内容，点击此处输入文本内容，点击此处输入文本内容</a:t>
              </a:r>
              <a:r>
                <a:rPr lang="en-US" altLang="zh-CN" sz="1000" spc="150" dirty="0">
                  <a:solidFill>
                    <a:srgbClr val="EE3E42"/>
                  </a:solidFill>
                  <a:cs typeface="+mn-ea"/>
                  <a:sym typeface="+mn-lt"/>
                </a:rPr>
                <a:t>……</a:t>
              </a:r>
            </a:p>
            <a:p>
              <a:pPr>
                <a:lnSpc>
                  <a:spcPct val="150000"/>
                </a:lnSpc>
              </a:pPr>
              <a:endParaRPr lang="en-US" altLang="zh-CN" sz="1000" spc="150" dirty="0">
                <a:solidFill>
                  <a:srgbClr val="EE3E42"/>
                </a:solidFill>
                <a:cs typeface="+mn-ea"/>
                <a:sym typeface="+mn-lt"/>
              </a:endParaRPr>
            </a:p>
            <a:p>
              <a:pPr>
                <a:lnSpc>
                  <a:spcPct val="150000"/>
                </a:lnSpc>
              </a:pPr>
              <a:r>
                <a:rPr lang="zh-CN" altLang="en-US" sz="1000" spc="150" dirty="0">
                  <a:solidFill>
                    <a:srgbClr val="EE3E42"/>
                  </a:solidFill>
                  <a:cs typeface="+mn-ea"/>
                  <a:sym typeface="+mn-lt"/>
                </a:rPr>
                <a:t>点击此处输入文本内容，点击此处输入文本内容，点击此处输入文本内容</a:t>
              </a:r>
              <a:r>
                <a:rPr lang="en-US" altLang="zh-CN" sz="1000" spc="150" dirty="0">
                  <a:solidFill>
                    <a:srgbClr val="EE3E42"/>
                  </a:solidFill>
                  <a:cs typeface="+mn-ea"/>
                  <a:sym typeface="+mn-lt"/>
                </a:rPr>
                <a:t>……</a:t>
              </a:r>
              <a:endParaRPr lang="zh-CN" altLang="en-US" sz="1000" spc="150" dirty="0">
                <a:solidFill>
                  <a:srgbClr val="EE3E42"/>
                </a:solidFill>
                <a:cs typeface="+mn-ea"/>
                <a:sym typeface="+mn-lt"/>
              </a:endParaRPr>
            </a:p>
            <a:p>
              <a:pPr>
                <a:lnSpc>
                  <a:spcPct val="150000"/>
                </a:lnSpc>
              </a:pPr>
              <a:endParaRPr lang="zh-CN" altLang="en-US" sz="1000" spc="150" dirty="0">
                <a:solidFill>
                  <a:srgbClr val="EE3E42"/>
                </a:solidFill>
                <a:cs typeface="+mn-ea"/>
                <a:sym typeface="+mn-lt"/>
              </a:endParaRPr>
            </a:p>
          </p:txBody>
        </p:sp>
      </p:grpSp>
      <p:pic>
        <p:nvPicPr>
          <p:cNvPr id="33" name="图片 32"/>
          <p:cNvPicPr>
            <a:picLocks noChangeAspect="1"/>
          </p:cNvPicPr>
          <p:nvPr/>
        </p:nvPicPr>
        <p:blipFill rotWithShape="1">
          <a:blip r:embed="rId3" cstate="print">
            <a:extLst>
              <a:ext uri="{28A0092B-C50C-407E-A947-70E740481C1C}">
                <a14:useLocalDpi xmlns:a14="http://schemas.microsoft.com/office/drawing/2010/main" val="0"/>
              </a:ext>
            </a:extLst>
          </a:blip>
          <a:srcRect l="20478" r="21202"/>
          <a:stretch>
            <a:fillRect/>
          </a:stretch>
        </p:blipFill>
        <p:spPr>
          <a:xfrm>
            <a:off x="5340388" y="854896"/>
            <a:ext cx="1798485" cy="3900469"/>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745" y="2476501"/>
            <a:ext cx="4053576" cy="405357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
        <p15:prstTrans prst="wind"/>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ppt_y</p:attrName>
                                        </p:attrNameLst>
                                      </p:cBhvr>
                                      <p:tavLst>
                                        <p:tav tm="0">
                                          <p:val>
                                            <p:strVal val="#ppt_y+#ppt_h*1.125000"/>
                                          </p:val>
                                        </p:tav>
                                        <p:tav tm="100000">
                                          <p:val>
                                            <p:strVal val="#ppt_y"/>
                                          </p:val>
                                        </p:tav>
                                      </p:tavLst>
                                    </p:anim>
                                    <p:animEffect transition="in" filter="wipe(up)">
                                      <p:cBhvr>
                                        <p:cTn id="13" dur="500"/>
                                        <p:tgtEl>
                                          <p:spTgt spid="4"/>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750" fill="hold"/>
                                        <p:tgtEl>
                                          <p:spTgt spid="13"/>
                                        </p:tgtEl>
                                        <p:attrNameLst>
                                          <p:attrName>ppt_x</p:attrName>
                                        </p:attrNameLst>
                                      </p:cBhvr>
                                      <p:tavLst>
                                        <p:tav tm="0">
                                          <p:val>
                                            <p:strVal val="#ppt_x"/>
                                          </p:val>
                                        </p:tav>
                                        <p:tav tm="100000">
                                          <p:val>
                                            <p:strVal val="#ppt_x"/>
                                          </p:val>
                                        </p:tav>
                                      </p:tavLst>
                                    </p:anim>
                                    <p:anim calcmode="lin" valueType="num">
                                      <p:cBhvr additive="base">
                                        <p:cTn id="18" dur="750" fill="hold"/>
                                        <p:tgtEl>
                                          <p:spTgt spid="13"/>
                                        </p:tgtEl>
                                        <p:attrNameLst>
                                          <p:attrName>ppt_y</p:attrName>
                                        </p:attrNameLst>
                                      </p:cBhvr>
                                      <p:tavLst>
                                        <p:tav tm="0">
                                          <p:val>
                                            <p:strVal val="0-#ppt_h/2"/>
                                          </p:val>
                                        </p:tav>
                                        <p:tav tm="100000">
                                          <p:val>
                                            <p:strVal val="#ppt_y"/>
                                          </p:val>
                                        </p:tav>
                                      </p:tavLst>
                                    </p:anim>
                                  </p:childTnLst>
                                </p:cTn>
                              </p:par>
                            </p:childTnLst>
                          </p:cTn>
                        </p:par>
                        <p:par>
                          <p:cTn id="19" fill="hold">
                            <p:stCondLst>
                              <p:cond delay="2500"/>
                            </p:stCondLst>
                            <p:childTnLst>
                              <p:par>
                                <p:cTn id="20" presetID="12" presetClass="entr" presetSubtype="4" fill="hold"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p:tgtEl>
                                          <p:spTgt spid="33"/>
                                        </p:tgtEl>
                                        <p:attrNameLst>
                                          <p:attrName>ppt_y</p:attrName>
                                        </p:attrNameLst>
                                      </p:cBhvr>
                                      <p:tavLst>
                                        <p:tav tm="0">
                                          <p:val>
                                            <p:strVal val="#ppt_y+#ppt_h*1.125000"/>
                                          </p:val>
                                        </p:tav>
                                        <p:tav tm="100000">
                                          <p:val>
                                            <p:strVal val="#ppt_y"/>
                                          </p:val>
                                        </p:tav>
                                      </p:tavLst>
                                    </p:anim>
                                    <p:animEffect transition="in" filter="wipe(up)">
                                      <p:cBhvr>
                                        <p:cTn id="23" dur="500"/>
                                        <p:tgtEl>
                                          <p:spTgt spid="33"/>
                                        </p:tgtEl>
                                      </p:cBhvr>
                                    </p:animEffect>
                                  </p:childTnLst>
                                </p:cTn>
                              </p:par>
                            </p:childTnLst>
                          </p:cTn>
                        </p:par>
                        <p:par>
                          <p:cTn id="24" fill="hold">
                            <p:stCondLst>
                              <p:cond delay="3000"/>
                            </p:stCondLst>
                            <p:childTnLst>
                              <p:par>
                                <p:cTn id="25" presetID="2" presetClass="entr" presetSubtype="1"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750" fill="hold"/>
                                        <p:tgtEl>
                                          <p:spTgt spid="28"/>
                                        </p:tgtEl>
                                        <p:attrNameLst>
                                          <p:attrName>ppt_x</p:attrName>
                                        </p:attrNameLst>
                                      </p:cBhvr>
                                      <p:tavLst>
                                        <p:tav tm="0">
                                          <p:val>
                                            <p:strVal val="#ppt_x"/>
                                          </p:val>
                                        </p:tav>
                                        <p:tav tm="100000">
                                          <p:val>
                                            <p:strVal val="#ppt_x"/>
                                          </p:val>
                                        </p:tav>
                                      </p:tavLst>
                                    </p:anim>
                                    <p:anim calcmode="lin" valueType="num">
                                      <p:cBhvr additive="base">
                                        <p:cTn id="28" dur="750" fill="hold"/>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图片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09736" y="-197919"/>
            <a:ext cx="2903283" cy="2903283"/>
          </a:xfrm>
          <a:prstGeom prst="rect">
            <a:avLst/>
          </a:prstGeom>
        </p:spPr>
      </p:pic>
      <p:sp>
        <p:nvSpPr>
          <p:cNvPr id="28" name="文本框 27"/>
          <p:cNvSpPr txBox="1"/>
          <p:nvPr/>
        </p:nvSpPr>
        <p:spPr>
          <a:xfrm>
            <a:off x="8575642" y="422725"/>
            <a:ext cx="1492716" cy="1661993"/>
          </a:xfrm>
          <a:prstGeom prst="rect">
            <a:avLst/>
          </a:prstGeom>
          <a:noFill/>
        </p:spPr>
        <p:txBody>
          <a:bodyPr wrap="none" rtlCol="0">
            <a:spAutoFit/>
          </a:bodyPr>
          <a:lstStyle/>
          <a:p>
            <a:r>
              <a:rPr lang="zh-CN" altLang="en-US" sz="10200" dirty="0">
                <a:solidFill>
                  <a:srgbClr val="EE3E42"/>
                </a:solidFill>
                <a:cs typeface="+mn-ea"/>
                <a:sym typeface="+mn-lt"/>
              </a:rPr>
              <a:t>目</a:t>
            </a:r>
          </a:p>
        </p:txBody>
      </p:sp>
      <p:sp>
        <p:nvSpPr>
          <p:cNvPr id="31" name="文本框 30"/>
          <p:cNvSpPr txBox="1"/>
          <p:nvPr/>
        </p:nvSpPr>
        <p:spPr>
          <a:xfrm>
            <a:off x="9130465" y="1509182"/>
            <a:ext cx="1492716" cy="1661993"/>
          </a:xfrm>
          <a:prstGeom prst="rect">
            <a:avLst/>
          </a:prstGeom>
          <a:noFill/>
        </p:spPr>
        <p:txBody>
          <a:bodyPr wrap="none" rtlCol="0">
            <a:spAutoFit/>
          </a:bodyPr>
          <a:lstStyle/>
          <a:p>
            <a:r>
              <a:rPr lang="zh-CN" altLang="en-US" sz="10200" dirty="0">
                <a:solidFill>
                  <a:srgbClr val="EE3E42"/>
                </a:solidFill>
                <a:cs typeface="+mn-ea"/>
                <a:sym typeface="+mn-lt"/>
              </a:rPr>
              <a:t>录</a:t>
            </a:r>
          </a:p>
        </p:txBody>
      </p:sp>
      <p:grpSp>
        <p:nvGrpSpPr>
          <p:cNvPr id="32" name="组合 31"/>
          <p:cNvGrpSpPr/>
          <p:nvPr/>
        </p:nvGrpSpPr>
        <p:grpSpPr>
          <a:xfrm flipH="1">
            <a:off x="0" y="-480117"/>
            <a:ext cx="4733958" cy="7354299"/>
            <a:chOff x="7458042" y="-496299"/>
            <a:chExt cx="4733958" cy="7354299"/>
          </a:xfrm>
        </p:grpSpPr>
        <p:pic>
          <p:nvPicPr>
            <p:cNvPr id="33" name="图片 32"/>
            <p:cNvPicPr>
              <a:picLocks noChangeAspect="1"/>
            </p:cNvPicPr>
            <p:nvPr/>
          </p:nvPicPr>
          <p:blipFill rotWithShape="1">
            <a:blip r:embed="rId3" cstate="print">
              <a:extLst>
                <a:ext uri="{28A0092B-C50C-407E-A947-70E740481C1C}">
                  <a14:useLocalDpi xmlns:a14="http://schemas.microsoft.com/office/drawing/2010/main" val="0"/>
                </a:ext>
              </a:extLst>
            </a:blip>
            <a:srcRect r="35630"/>
            <a:stretch>
              <a:fillRect/>
            </a:stretch>
          </p:blipFill>
          <p:spPr>
            <a:xfrm>
              <a:off x="7458042" y="-496299"/>
              <a:ext cx="4733958" cy="7354299"/>
            </a:xfrm>
            <a:prstGeom prst="rect">
              <a:avLst/>
            </a:prstGeom>
          </p:spPr>
        </p:pic>
        <p:pic>
          <p:nvPicPr>
            <p:cNvPr id="35" name="图片 34"/>
            <p:cNvPicPr>
              <a:picLocks noChangeAspect="1"/>
            </p:cNvPicPr>
            <p:nvPr/>
          </p:nvPicPr>
          <p:blipFill rotWithShape="1">
            <a:blip r:embed="rId4" cstate="print">
              <a:extLst>
                <a:ext uri="{28A0092B-C50C-407E-A947-70E740481C1C}">
                  <a14:useLocalDpi xmlns:a14="http://schemas.microsoft.com/office/drawing/2010/main" val="0"/>
                </a:ext>
              </a:extLst>
            </a:blip>
            <a:srcRect l="39708" t="45201" r="38852" b="23448"/>
            <a:stretch>
              <a:fillRect/>
            </a:stretch>
          </p:blipFill>
          <p:spPr>
            <a:xfrm flipH="1">
              <a:off x="9155467" y="755255"/>
              <a:ext cx="2587836" cy="2792427"/>
            </a:xfrm>
            <a:prstGeom prst="rect">
              <a:avLst/>
            </a:prstGeom>
          </p:spPr>
        </p:pic>
      </p:grpSp>
      <p:grpSp>
        <p:nvGrpSpPr>
          <p:cNvPr id="2" name="组合 1"/>
          <p:cNvGrpSpPr/>
          <p:nvPr/>
        </p:nvGrpSpPr>
        <p:grpSpPr>
          <a:xfrm>
            <a:off x="3541886" y="1283687"/>
            <a:ext cx="4728806" cy="883963"/>
            <a:chOff x="2663924" y="990322"/>
            <a:chExt cx="4728806" cy="883963"/>
          </a:xfrm>
        </p:grpSpPr>
        <p:sp>
          <p:nvSpPr>
            <p:cNvPr id="34" name="文本框 33"/>
            <p:cNvSpPr txBox="1"/>
            <p:nvPr/>
          </p:nvSpPr>
          <p:spPr>
            <a:xfrm>
              <a:off x="3502554" y="1168400"/>
              <a:ext cx="3102488" cy="523220"/>
            </a:xfrm>
            <a:prstGeom prst="rect">
              <a:avLst/>
            </a:prstGeom>
            <a:noFill/>
          </p:spPr>
          <p:txBody>
            <a:bodyPr vert="horz" wrap="square" rtlCol="0">
              <a:spAutoFit/>
            </a:bodyPr>
            <a:lstStyle/>
            <a:p>
              <a:pPr algn="dist"/>
              <a:r>
                <a:rPr lang="zh-CN" altLang="en-US" sz="2800" dirty="0">
                  <a:solidFill>
                    <a:srgbClr val="EE3E42"/>
                  </a:solidFill>
                  <a:cs typeface="+mn-ea"/>
                  <a:sym typeface="+mn-lt"/>
                </a:rPr>
                <a:t>元旦来源</a:t>
              </a:r>
            </a:p>
          </p:txBody>
        </p:sp>
        <p:sp>
          <p:nvSpPr>
            <p:cNvPr id="22" name="文本框 21"/>
            <p:cNvSpPr txBox="1"/>
            <p:nvPr/>
          </p:nvSpPr>
          <p:spPr>
            <a:xfrm>
              <a:off x="2663924" y="990322"/>
              <a:ext cx="720000" cy="822305"/>
            </a:xfrm>
            <a:prstGeom prst="ellipse">
              <a:avLst/>
            </a:prstGeom>
            <a:solidFill>
              <a:srgbClr val="FAC384"/>
            </a:solidFill>
            <a:ln>
              <a:solidFill>
                <a:srgbClr val="EE3E42"/>
              </a:solidFill>
            </a:ln>
          </p:spPr>
          <p:txBody>
            <a:bodyPr vert="horz" wrap="square" rtlCol="0" anchor="ctr">
              <a:spAutoFit/>
            </a:bodyPr>
            <a:lstStyle/>
            <a:p>
              <a:pPr algn="ctr"/>
              <a:r>
                <a:rPr lang="zh-CN" altLang="en-US" sz="3200" dirty="0">
                  <a:solidFill>
                    <a:srgbClr val="EE3E42"/>
                  </a:solidFill>
                  <a:cs typeface="+mn-ea"/>
                  <a:sym typeface="+mn-lt"/>
                </a:rPr>
                <a:t>壹</a:t>
              </a:r>
            </a:p>
          </p:txBody>
        </p:sp>
        <p:sp>
          <p:nvSpPr>
            <p:cNvPr id="24" name="文本框 23"/>
            <p:cNvSpPr txBox="1"/>
            <p:nvPr/>
          </p:nvSpPr>
          <p:spPr>
            <a:xfrm>
              <a:off x="3510008" y="1628064"/>
              <a:ext cx="3882722" cy="246221"/>
            </a:xfrm>
            <a:prstGeom prst="rect">
              <a:avLst/>
            </a:prstGeom>
            <a:noFill/>
          </p:spPr>
          <p:txBody>
            <a:bodyPr vert="horz" wrap="square" rtlCol="0">
              <a:spAutoFit/>
            </a:bodyPr>
            <a:lstStyle/>
            <a:p>
              <a:pPr algn="dist"/>
              <a:r>
                <a:rPr lang="en-US" altLang="zh-CN" sz="1000" dirty="0">
                  <a:solidFill>
                    <a:srgbClr val="EE3E42"/>
                  </a:solidFill>
                  <a:cs typeface="+mn-ea"/>
                  <a:sym typeface="+mn-lt"/>
                </a:rPr>
                <a:t>Lorem ipsum dolor sit amet, consectetuer adipiscing elit. </a:t>
              </a:r>
              <a:endParaRPr lang="zh-CN" altLang="en-US" sz="1000" dirty="0">
                <a:solidFill>
                  <a:srgbClr val="EE3E42"/>
                </a:solidFill>
                <a:cs typeface="+mn-ea"/>
                <a:sym typeface="+mn-lt"/>
              </a:endParaRPr>
            </a:p>
          </p:txBody>
        </p:sp>
      </p:grpSp>
      <p:grpSp>
        <p:nvGrpSpPr>
          <p:cNvPr id="26" name="组合 25"/>
          <p:cNvGrpSpPr/>
          <p:nvPr/>
        </p:nvGrpSpPr>
        <p:grpSpPr>
          <a:xfrm>
            <a:off x="3541886" y="2537867"/>
            <a:ext cx="4709756" cy="917115"/>
            <a:chOff x="2663924" y="957170"/>
            <a:chExt cx="4709756" cy="917115"/>
          </a:xfrm>
        </p:grpSpPr>
        <p:sp>
          <p:nvSpPr>
            <p:cNvPr id="29" name="文本框 28"/>
            <p:cNvSpPr txBox="1"/>
            <p:nvPr/>
          </p:nvSpPr>
          <p:spPr>
            <a:xfrm>
              <a:off x="3483503" y="1168400"/>
              <a:ext cx="3188449" cy="523220"/>
            </a:xfrm>
            <a:prstGeom prst="rect">
              <a:avLst/>
            </a:prstGeom>
            <a:noFill/>
          </p:spPr>
          <p:txBody>
            <a:bodyPr vert="horz" wrap="square" rtlCol="0">
              <a:spAutoFit/>
            </a:bodyPr>
            <a:lstStyle/>
            <a:p>
              <a:pPr algn="dist"/>
              <a:r>
                <a:rPr lang="zh-CN" altLang="en-US" sz="2800" dirty="0">
                  <a:solidFill>
                    <a:srgbClr val="EE3E42"/>
                  </a:solidFill>
                  <a:cs typeface="+mn-ea"/>
                  <a:sym typeface="+mn-lt"/>
                </a:rPr>
                <a:t>元旦趣闻</a:t>
              </a:r>
            </a:p>
          </p:txBody>
        </p:sp>
        <p:sp>
          <p:nvSpPr>
            <p:cNvPr id="30" name="文本框 29"/>
            <p:cNvSpPr txBox="1"/>
            <p:nvPr/>
          </p:nvSpPr>
          <p:spPr>
            <a:xfrm>
              <a:off x="2663924" y="957170"/>
              <a:ext cx="720000" cy="822305"/>
            </a:xfrm>
            <a:prstGeom prst="ellipse">
              <a:avLst/>
            </a:prstGeom>
            <a:solidFill>
              <a:srgbClr val="FAC384"/>
            </a:solidFill>
            <a:ln>
              <a:solidFill>
                <a:schemeClr val="bg1"/>
              </a:solidFill>
            </a:ln>
          </p:spPr>
          <p:txBody>
            <a:bodyPr vert="horz" wrap="square" rtlCol="0" anchor="ctr">
              <a:spAutoFit/>
            </a:bodyPr>
            <a:lstStyle/>
            <a:p>
              <a:pPr algn="ctr"/>
              <a:r>
                <a:rPr lang="zh-CN" altLang="en-US" sz="3200" dirty="0">
                  <a:solidFill>
                    <a:srgbClr val="EE3E42"/>
                  </a:solidFill>
                  <a:cs typeface="+mn-ea"/>
                  <a:sym typeface="+mn-lt"/>
                </a:rPr>
                <a:t>贰</a:t>
              </a:r>
            </a:p>
          </p:txBody>
        </p:sp>
        <p:sp>
          <p:nvSpPr>
            <p:cNvPr id="37" name="文本框 36"/>
            <p:cNvSpPr txBox="1"/>
            <p:nvPr/>
          </p:nvSpPr>
          <p:spPr>
            <a:xfrm>
              <a:off x="3490958" y="1628064"/>
              <a:ext cx="3882722" cy="246221"/>
            </a:xfrm>
            <a:prstGeom prst="rect">
              <a:avLst/>
            </a:prstGeom>
            <a:noFill/>
          </p:spPr>
          <p:txBody>
            <a:bodyPr vert="horz" wrap="square" rtlCol="0">
              <a:spAutoFit/>
            </a:bodyPr>
            <a:lstStyle/>
            <a:p>
              <a:pPr algn="dist"/>
              <a:r>
                <a:rPr lang="en-US" altLang="zh-CN" sz="1000" dirty="0">
                  <a:solidFill>
                    <a:srgbClr val="EE3E42"/>
                  </a:solidFill>
                  <a:cs typeface="+mn-ea"/>
                  <a:sym typeface="+mn-lt"/>
                </a:rPr>
                <a:t>Lorem ipsum dolor sit amet, consectetuer adipiscing elit. </a:t>
              </a:r>
              <a:endParaRPr lang="zh-CN" altLang="en-US" sz="1000" dirty="0">
                <a:solidFill>
                  <a:srgbClr val="EE3E42"/>
                </a:solidFill>
                <a:cs typeface="+mn-ea"/>
                <a:sym typeface="+mn-lt"/>
              </a:endParaRPr>
            </a:p>
          </p:txBody>
        </p:sp>
      </p:grpSp>
      <p:grpSp>
        <p:nvGrpSpPr>
          <p:cNvPr id="38" name="组合 37"/>
          <p:cNvGrpSpPr/>
          <p:nvPr/>
        </p:nvGrpSpPr>
        <p:grpSpPr>
          <a:xfrm>
            <a:off x="3541886" y="3810047"/>
            <a:ext cx="4709756" cy="950267"/>
            <a:chOff x="2663924" y="924018"/>
            <a:chExt cx="4709756" cy="950267"/>
          </a:xfrm>
        </p:grpSpPr>
        <p:sp>
          <p:nvSpPr>
            <p:cNvPr id="39" name="文本框 38"/>
            <p:cNvSpPr txBox="1"/>
            <p:nvPr/>
          </p:nvSpPr>
          <p:spPr>
            <a:xfrm>
              <a:off x="3483503" y="1168400"/>
              <a:ext cx="3188449" cy="523220"/>
            </a:xfrm>
            <a:prstGeom prst="rect">
              <a:avLst/>
            </a:prstGeom>
            <a:noFill/>
          </p:spPr>
          <p:txBody>
            <a:bodyPr vert="horz" wrap="square" rtlCol="0">
              <a:spAutoFit/>
            </a:bodyPr>
            <a:lstStyle/>
            <a:p>
              <a:pPr algn="dist"/>
              <a:r>
                <a:rPr lang="zh-CN" altLang="en-US" sz="2800" dirty="0">
                  <a:solidFill>
                    <a:srgbClr val="EE3E42"/>
                  </a:solidFill>
                  <a:cs typeface="+mn-ea"/>
                  <a:sym typeface="+mn-lt"/>
                </a:rPr>
                <a:t>班级活动</a:t>
              </a:r>
            </a:p>
          </p:txBody>
        </p:sp>
        <p:sp>
          <p:nvSpPr>
            <p:cNvPr id="40" name="文本框 39"/>
            <p:cNvSpPr txBox="1"/>
            <p:nvPr/>
          </p:nvSpPr>
          <p:spPr>
            <a:xfrm>
              <a:off x="2663924" y="924018"/>
              <a:ext cx="720000" cy="822305"/>
            </a:xfrm>
            <a:prstGeom prst="ellipse">
              <a:avLst/>
            </a:prstGeom>
            <a:solidFill>
              <a:srgbClr val="FAC384"/>
            </a:solidFill>
            <a:ln>
              <a:solidFill>
                <a:srgbClr val="EE3E42"/>
              </a:solidFill>
            </a:ln>
          </p:spPr>
          <p:txBody>
            <a:bodyPr vert="horz" wrap="square" rtlCol="0" anchor="ctr">
              <a:spAutoFit/>
            </a:bodyPr>
            <a:lstStyle/>
            <a:p>
              <a:pPr algn="ctr"/>
              <a:r>
                <a:rPr lang="zh-CN" altLang="en-US" sz="3200" dirty="0">
                  <a:solidFill>
                    <a:srgbClr val="EE3E42"/>
                  </a:solidFill>
                  <a:cs typeface="+mn-ea"/>
                  <a:sym typeface="+mn-lt"/>
                </a:rPr>
                <a:t>叁</a:t>
              </a:r>
            </a:p>
          </p:txBody>
        </p:sp>
        <p:sp>
          <p:nvSpPr>
            <p:cNvPr id="41" name="文本框 40"/>
            <p:cNvSpPr txBox="1"/>
            <p:nvPr/>
          </p:nvSpPr>
          <p:spPr>
            <a:xfrm>
              <a:off x="3490958" y="1628064"/>
              <a:ext cx="3882722" cy="246221"/>
            </a:xfrm>
            <a:prstGeom prst="rect">
              <a:avLst/>
            </a:prstGeom>
            <a:noFill/>
          </p:spPr>
          <p:txBody>
            <a:bodyPr vert="horz" wrap="square" rtlCol="0">
              <a:spAutoFit/>
            </a:bodyPr>
            <a:lstStyle/>
            <a:p>
              <a:pPr algn="dist"/>
              <a:r>
                <a:rPr lang="en-US" altLang="zh-CN" sz="1000" dirty="0">
                  <a:solidFill>
                    <a:srgbClr val="EE3E42"/>
                  </a:solidFill>
                  <a:cs typeface="+mn-ea"/>
                  <a:sym typeface="+mn-lt"/>
                </a:rPr>
                <a:t>Lorem ipsum dolor sit amet, consectetuer adipiscing elit. </a:t>
              </a:r>
              <a:endParaRPr lang="zh-CN" altLang="en-US" sz="1000" dirty="0">
                <a:solidFill>
                  <a:srgbClr val="EE3E42"/>
                </a:solidFill>
                <a:cs typeface="+mn-ea"/>
                <a:sym typeface="+mn-lt"/>
              </a:endParaRPr>
            </a:p>
          </p:txBody>
        </p:sp>
      </p:grpSp>
      <p:grpSp>
        <p:nvGrpSpPr>
          <p:cNvPr id="42" name="组合 41"/>
          <p:cNvGrpSpPr/>
          <p:nvPr/>
        </p:nvGrpSpPr>
        <p:grpSpPr>
          <a:xfrm>
            <a:off x="3541886" y="5089887"/>
            <a:ext cx="4709756" cy="983419"/>
            <a:chOff x="2663924" y="890866"/>
            <a:chExt cx="4709756" cy="983419"/>
          </a:xfrm>
        </p:grpSpPr>
        <p:sp>
          <p:nvSpPr>
            <p:cNvPr id="43" name="文本框 42"/>
            <p:cNvSpPr txBox="1"/>
            <p:nvPr/>
          </p:nvSpPr>
          <p:spPr>
            <a:xfrm>
              <a:off x="3483503" y="1168400"/>
              <a:ext cx="3188449" cy="523220"/>
            </a:xfrm>
            <a:prstGeom prst="rect">
              <a:avLst/>
            </a:prstGeom>
            <a:noFill/>
          </p:spPr>
          <p:txBody>
            <a:bodyPr vert="horz" wrap="square" rtlCol="0">
              <a:spAutoFit/>
            </a:bodyPr>
            <a:lstStyle/>
            <a:p>
              <a:pPr algn="dist"/>
              <a:r>
                <a:rPr lang="zh-CN" altLang="en-US" sz="2800" dirty="0">
                  <a:solidFill>
                    <a:srgbClr val="EE3E42"/>
                  </a:solidFill>
                  <a:cs typeface="+mn-ea"/>
                  <a:sym typeface="+mn-lt"/>
                </a:rPr>
                <a:t>新年愿望</a:t>
              </a:r>
            </a:p>
          </p:txBody>
        </p:sp>
        <p:sp>
          <p:nvSpPr>
            <p:cNvPr id="44" name="文本框 43"/>
            <p:cNvSpPr txBox="1"/>
            <p:nvPr/>
          </p:nvSpPr>
          <p:spPr>
            <a:xfrm>
              <a:off x="2663924" y="890866"/>
              <a:ext cx="720000" cy="822305"/>
            </a:xfrm>
            <a:prstGeom prst="ellipse">
              <a:avLst/>
            </a:prstGeom>
            <a:solidFill>
              <a:srgbClr val="FAC384"/>
            </a:solidFill>
            <a:ln>
              <a:solidFill>
                <a:schemeClr val="bg1"/>
              </a:solidFill>
            </a:ln>
          </p:spPr>
          <p:txBody>
            <a:bodyPr vert="horz" wrap="square" rtlCol="0" anchor="ctr">
              <a:spAutoFit/>
            </a:bodyPr>
            <a:lstStyle/>
            <a:p>
              <a:pPr algn="ctr"/>
              <a:r>
                <a:rPr lang="zh-CN" altLang="en-US" sz="3200" dirty="0">
                  <a:solidFill>
                    <a:srgbClr val="EE3E42"/>
                  </a:solidFill>
                  <a:cs typeface="+mn-ea"/>
                  <a:sym typeface="+mn-lt"/>
                </a:rPr>
                <a:t>肆</a:t>
              </a:r>
            </a:p>
          </p:txBody>
        </p:sp>
        <p:sp>
          <p:nvSpPr>
            <p:cNvPr id="45" name="文本框 44"/>
            <p:cNvSpPr txBox="1"/>
            <p:nvPr/>
          </p:nvSpPr>
          <p:spPr>
            <a:xfrm>
              <a:off x="3490958" y="1628064"/>
              <a:ext cx="3882722" cy="246221"/>
            </a:xfrm>
            <a:prstGeom prst="rect">
              <a:avLst/>
            </a:prstGeom>
            <a:noFill/>
          </p:spPr>
          <p:txBody>
            <a:bodyPr vert="horz" wrap="square" rtlCol="0">
              <a:spAutoFit/>
            </a:bodyPr>
            <a:lstStyle/>
            <a:p>
              <a:pPr algn="dist"/>
              <a:r>
                <a:rPr lang="en-US" altLang="zh-CN" sz="1000" dirty="0">
                  <a:solidFill>
                    <a:srgbClr val="EE3E42"/>
                  </a:solidFill>
                  <a:cs typeface="+mn-ea"/>
                  <a:sym typeface="+mn-lt"/>
                </a:rPr>
                <a:t>Lorem ipsum dolor sit amet, consectetuer adipiscing elit. </a:t>
              </a:r>
              <a:endParaRPr lang="zh-CN" altLang="en-US" sz="1000" dirty="0">
                <a:solidFill>
                  <a:srgbClr val="EE3E42"/>
                </a:solidFill>
                <a:cs typeface="+mn-ea"/>
                <a:sym typeface="+mn-lt"/>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advClick="0" advTm="2000">
        <p15:prstTrans prst="curtains"/>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750"/>
                                        <p:tgtEl>
                                          <p:spTgt spid="32"/>
                                        </p:tgtEl>
                                      </p:cBhvr>
                                    </p:animEffect>
                                    <p:anim calcmode="lin" valueType="num">
                                      <p:cBhvr>
                                        <p:cTn id="8" dur="750" fill="hold"/>
                                        <p:tgtEl>
                                          <p:spTgt spid="32"/>
                                        </p:tgtEl>
                                        <p:attrNameLst>
                                          <p:attrName>ppt_x</p:attrName>
                                        </p:attrNameLst>
                                      </p:cBhvr>
                                      <p:tavLst>
                                        <p:tav tm="0">
                                          <p:val>
                                            <p:strVal val="#ppt_x"/>
                                          </p:val>
                                        </p:tav>
                                        <p:tav tm="100000">
                                          <p:val>
                                            <p:strVal val="#ppt_x"/>
                                          </p:val>
                                        </p:tav>
                                      </p:tavLst>
                                    </p:anim>
                                    <p:anim calcmode="lin" valueType="num">
                                      <p:cBhvr>
                                        <p:cTn id="9" dur="75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46"/>
                                        </p:tgtEl>
                                        <p:attrNameLst>
                                          <p:attrName>style.visibility</p:attrName>
                                        </p:attrNameLst>
                                      </p:cBhvr>
                                      <p:to>
                                        <p:strVal val="visible"/>
                                      </p:to>
                                    </p:set>
                                    <p:anim calcmode="lin" valueType="num">
                                      <p:cBhvr>
                                        <p:cTn id="13" dur="750" fill="hold"/>
                                        <p:tgtEl>
                                          <p:spTgt spid="46"/>
                                        </p:tgtEl>
                                        <p:attrNameLst>
                                          <p:attrName>ppt_w</p:attrName>
                                        </p:attrNameLst>
                                      </p:cBhvr>
                                      <p:tavLst>
                                        <p:tav tm="0">
                                          <p:val>
                                            <p:fltVal val="0"/>
                                          </p:val>
                                        </p:tav>
                                        <p:tav tm="100000">
                                          <p:val>
                                            <p:strVal val="#ppt_w"/>
                                          </p:val>
                                        </p:tav>
                                      </p:tavLst>
                                    </p:anim>
                                    <p:anim calcmode="lin" valueType="num">
                                      <p:cBhvr>
                                        <p:cTn id="14" dur="750" fill="hold"/>
                                        <p:tgtEl>
                                          <p:spTgt spid="46"/>
                                        </p:tgtEl>
                                        <p:attrNameLst>
                                          <p:attrName>ppt_h</p:attrName>
                                        </p:attrNameLst>
                                      </p:cBhvr>
                                      <p:tavLst>
                                        <p:tav tm="0">
                                          <p:val>
                                            <p:fltVal val="0"/>
                                          </p:val>
                                        </p:tav>
                                        <p:tav tm="100000">
                                          <p:val>
                                            <p:strVal val="#ppt_h"/>
                                          </p:val>
                                        </p:tav>
                                      </p:tavLst>
                                    </p:anim>
                                    <p:animEffect transition="in" filter="fade">
                                      <p:cBhvr>
                                        <p:cTn id="15" dur="750"/>
                                        <p:tgtEl>
                                          <p:spTgt spid="46"/>
                                        </p:tgtEl>
                                      </p:cBhvr>
                                    </p:animEffect>
                                  </p:childTnLst>
                                </p:cTn>
                              </p:par>
                            </p:childTnLst>
                          </p:cTn>
                        </p:par>
                        <p:par>
                          <p:cTn id="16" fill="hold">
                            <p:stCondLst>
                              <p:cond delay="2000"/>
                            </p:stCondLst>
                            <p:childTnLst>
                              <p:par>
                                <p:cTn id="17" presetID="50" presetClass="entr" presetSubtype="0" decel="10000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750" fill="hold"/>
                                        <p:tgtEl>
                                          <p:spTgt spid="28"/>
                                        </p:tgtEl>
                                        <p:attrNameLst>
                                          <p:attrName>ppt_w</p:attrName>
                                        </p:attrNameLst>
                                      </p:cBhvr>
                                      <p:tavLst>
                                        <p:tav tm="0">
                                          <p:val>
                                            <p:strVal val="#ppt_w+.3"/>
                                          </p:val>
                                        </p:tav>
                                        <p:tav tm="100000">
                                          <p:val>
                                            <p:strVal val="#ppt_w"/>
                                          </p:val>
                                        </p:tav>
                                      </p:tavLst>
                                    </p:anim>
                                    <p:anim calcmode="lin" valueType="num">
                                      <p:cBhvr>
                                        <p:cTn id="20" dur="750" fill="hold"/>
                                        <p:tgtEl>
                                          <p:spTgt spid="28"/>
                                        </p:tgtEl>
                                        <p:attrNameLst>
                                          <p:attrName>ppt_h</p:attrName>
                                        </p:attrNameLst>
                                      </p:cBhvr>
                                      <p:tavLst>
                                        <p:tav tm="0">
                                          <p:val>
                                            <p:strVal val="#ppt_h"/>
                                          </p:val>
                                        </p:tav>
                                        <p:tav tm="100000">
                                          <p:val>
                                            <p:strVal val="#ppt_h"/>
                                          </p:val>
                                        </p:tav>
                                      </p:tavLst>
                                    </p:anim>
                                    <p:animEffect transition="in" filter="fade">
                                      <p:cBhvr>
                                        <p:cTn id="21" dur="750"/>
                                        <p:tgtEl>
                                          <p:spTgt spid="28"/>
                                        </p:tgtEl>
                                      </p:cBhvr>
                                    </p:animEffect>
                                  </p:childTnLst>
                                </p:cTn>
                              </p:par>
                              <p:par>
                                <p:cTn id="22" presetID="50" presetClass="entr" presetSubtype="0" decel="100000" fill="hold" grpId="0" nodeType="withEffect">
                                  <p:stCondLst>
                                    <p:cond delay="500"/>
                                  </p:stCondLst>
                                  <p:childTnLst>
                                    <p:set>
                                      <p:cBhvr>
                                        <p:cTn id="23" dur="1" fill="hold">
                                          <p:stCondLst>
                                            <p:cond delay="0"/>
                                          </p:stCondLst>
                                        </p:cTn>
                                        <p:tgtEl>
                                          <p:spTgt spid="31"/>
                                        </p:tgtEl>
                                        <p:attrNameLst>
                                          <p:attrName>style.visibility</p:attrName>
                                        </p:attrNameLst>
                                      </p:cBhvr>
                                      <p:to>
                                        <p:strVal val="visible"/>
                                      </p:to>
                                    </p:set>
                                    <p:anim calcmode="lin" valueType="num">
                                      <p:cBhvr>
                                        <p:cTn id="24" dur="750" fill="hold"/>
                                        <p:tgtEl>
                                          <p:spTgt spid="31"/>
                                        </p:tgtEl>
                                        <p:attrNameLst>
                                          <p:attrName>ppt_w</p:attrName>
                                        </p:attrNameLst>
                                      </p:cBhvr>
                                      <p:tavLst>
                                        <p:tav tm="0">
                                          <p:val>
                                            <p:strVal val="#ppt_w+.3"/>
                                          </p:val>
                                        </p:tav>
                                        <p:tav tm="100000">
                                          <p:val>
                                            <p:strVal val="#ppt_w"/>
                                          </p:val>
                                        </p:tav>
                                      </p:tavLst>
                                    </p:anim>
                                    <p:anim calcmode="lin" valueType="num">
                                      <p:cBhvr>
                                        <p:cTn id="25" dur="750" fill="hold"/>
                                        <p:tgtEl>
                                          <p:spTgt spid="31"/>
                                        </p:tgtEl>
                                        <p:attrNameLst>
                                          <p:attrName>ppt_h</p:attrName>
                                        </p:attrNameLst>
                                      </p:cBhvr>
                                      <p:tavLst>
                                        <p:tav tm="0">
                                          <p:val>
                                            <p:strVal val="#ppt_h"/>
                                          </p:val>
                                        </p:tav>
                                        <p:tav tm="100000">
                                          <p:val>
                                            <p:strVal val="#ppt_h"/>
                                          </p:val>
                                        </p:tav>
                                      </p:tavLst>
                                    </p:anim>
                                    <p:animEffect transition="in" filter="fade">
                                      <p:cBhvr>
                                        <p:cTn id="26" dur="750"/>
                                        <p:tgtEl>
                                          <p:spTgt spid="31"/>
                                        </p:tgtEl>
                                      </p:cBhvr>
                                    </p:animEffect>
                                  </p:childTnLst>
                                </p:cTn>
                              </p:par>
                            </p:childTnLst>
                          </p:cTn>
                        </p:par>
                        <p:par>
                          <p:cTn id="27" fill="hold">
                            <p:stCondLst>
                              <p:cond delay="3000"/>
                            </p:stCondLst>
                            <p:childTnLst>
                              <p:par>
                                <p:cTn id="28" presetID="2" presetClass="entr" presetSubtype="2"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1000" fill="hold"/>
                                        <p:tgtEl>
                                          <p:spTgt spid="2"/>
                                        </p:tgtEl>
                                        <p:attrNameLst>
                                          <p:attrName>ppt_x</p:attrName>
                                        </p:attrNameLst>
                                      </p:cBhvr>
                                      <p:tavLst>
                                        <p:tav tm="0">
                                          <p:val>
                                            <p:strVal val="1+#ppt_w/2"/>
                                          </p:val>
                                        </p:tav>
                                        <p:tav tm="100000">
                                          <p:val>
                                            <p:strVal val="#ppt_x"/>
                                          </p:val>
                                        </p:tav>
                                      </p:tavLst>
                                    </p:anim>
                                    <p:anim calcmode="lin" valueType="num">
                                      <p:cBhvr additive="base">
                                        <p:cTn id="31" dur="1000" fill="hold"/>
                                        <p:tgtEl>
                                          <p:spTgt spid="2"/>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1000" fill="hold"/>
                                        <p:tgtEl>
                                          <p:spTgt spid="26"/>
                                        </p:tgtEl>
                                        <p:attrNameLst>
                                          <p:attrName>ppt_x</p:attrName>
                                        </p:attrNameLst>
                                      </p:cBhvr>
                                      <p:tavLst>
                                        <p:tav tm="0">
                                          <p:val>
                                            <p:strVal val="1+#ppt_w/2"/>
                                          </p:val>
                                        </p:tav>
                                        <p:tav tm="100000">
                                          <p:val>
                                            <p:strVal val="#ppt_x"/>
                                          </p:val>
                                        </p:tav>
                                      </p:tavLst>
                                    </p:anim>
                                    <p:anim calcmode="lin" valueType="num">
                                      <p:cBhvr additive="base">
                                        <p:cTn id="36" dur="1000" fill="hold"/>
                                        <p:tgtEl>
                                          <p:spTgt spid="26"/>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2" presetClass="entr" presetSubtype="2" fill="hold" nodeType="afterEffect">
                                  <p:stCondLst>
                                    <p:cond delay="0"/>
                                  </p:stCondLst>
                                  <p:childTnLst>
                                    <p:set>
                                      <p:cBhvr>
                                        <p:cTn id="39" dur="1" fill="hold">
                                          <p:stCondLst>
                                            <p:cond delay="0"/>
                                          </p:stCondLst>
                                        </p:cTn>
                                        <p:tgtEl>
                                          <p:spTgt spid="38"/>
                                        </p:tgtEl>
                                        <p:attrNameLst>
                                          <p:attrName>style.visibility</p:attrName>
                                        </p:attrNameLst>
                                      </p:cBhvr>
                                      <p:to>
                                        <p:strVal val="visible"/>
                                      </p:to>
                                    </p:set>
                                    <p:anim calcmode="lin" valueType="num">
                                      <p:cBhvr additive="base">
                                        <p:cTn id="40" dur="1000" fill="hold"/>
                                        <p:tgtEl>
                                          <p:spTgt spid="38"/>
                                        </p:tgtEl>
                                        <p:attrNameLst>
                                          <p:attrName>ppt_x</p:attrName>
                                        </p:attrNameLst>
                                      </p:cBhvr>
                                      <p:tavLst>
                                        <p:tav tm="0">
                                          <p:val>
                                            <p:strVal val="1+#ppt_w/2"/>
                                          </p:val>
                                        </p:tav>
                                        <p:tav tm="100000">
                                          <p:val>
                                            <p:strVal val="#ppt_x"/>
                                          </p:val>
                                        </p:tav>
                                      </p:tavLst>
                                    </p:anim>
                                    <p:anim calcmode="lin" valueType="num">
                                      <p:cBhvr additive="base">
                                        <p:cTn id="41" dur="1000" fill="hold"/>
                                        <p:tgtEl>
                                          <p:spTgt spid="38"/>
                                        </p:tgtEl>
                                        <p:attrNameLst>
                                          <p:attrName>ppt_y</p:attrName>
                                        </p:attrNameLst>
                                      </p:cBhvr>
                                      <p:tavLst>
                                        <p:tav tm="0">
                                          <p:val>
                                            <p:strVal val="#ppt_y"/>
                                          </p:val>
                                        </p:tav>
                                        <p:tav tm="100000">
                                          <p:val>
                                            <p:strVal val="#ppt_y"/>
                                          </p:val>
                                        </p:tav>
                                      </p:tavLst>
                                    </p:anim>
                                  </p:childTnLst>
                                </p:cTn>
                              </p:par>
                            </p:childTnLst>
                          </p:cTn>
                        </p:par>
                        <p:par>
                          <p:cTn id="42" fill="hold">
                            <p:stCondLst>
                              <p:cond delay="6000"/>
                            </p:stCondLst>
                            <p:childTnLst>
                              <p:par>
                                <p:cTn id="43" presetID="2" presetClass="entr" presetSubtype="2" fill="hold" nodeType="afterEffect">
                                  <p:stCondLst>
                                    <p:cond delay="0"/>
                                  </p:stCondLst>
                                  <p:childTnLst>
                                    <p:set>
                                      <p:cBhvr>
                                        <p:cTn id="44" dur="1" fill="hold">
                                          <p:stCondLst>
                                            <p:cond delay="0"/>
                                          </p:stCondLst>
                                        </p:cTn>
                                        <p:tgtEl>
                                          <p:spTgt spid="42"/>
                                        </p:tgtEl>
                                        <p:attrNameLst>
                                          <p:attrName>style.visibility</p:attrName>
                                        </p:attrNameLst>
                                      </p:cBhvr>
                                      <p:to>
                                        <p:strVal val="visible"/>
                                      </p:to>
                                    </p:set>
                                    <p:anim calcmode="lin" valueType="num">
                                      <p:cBhvr additive="base">
                                        <p:cTn id="45" dur="1000" fill="hold"/>
                                        <p:tgtEl>
                                          <p:spTgt spid="42"/>
                                        </p:tgtEl>
                                        <p:attrNameLst>
                                          <p:attrName>ppt_x</p:attrName>
                                        </p:attrNameLst>
                                      </p:cBhvr>
                                      <p:tavLst>
                                        <p:tav tm="0">
                                          <p:val>
                                            <p:strVal val="1+#ppt_w/2"/>
                                          </p:val>
                                        </p:tav>
                                        <p:tav tm="100000">
                                          <p:val>
                                            <p:strVal val="#ppt_x"/>
                                          </p:val>
                                        </p:tav>
                                      </p:tavLst>
                                    </p:anim>
                                    <p:anim calcmode="lin" valueType="num">
                                      <p:cBhvr additive="base">
                                        <p:cTn id="46" dur="10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íṡḻîḓe"/>
          <p:cNvGrpSpPr/>
          <p:nvPr/>
        </p:nvGrpSpPr>
        <p:grpSpPr>
          <a:xfrm>
            <a:off x="5703120" y="1765776"/>
            <a:ext cx="5041080" cy="2022237"/>
            <a:chOff x="2079113" y="1218965"/>
            <a:chExt cx="5899768" cy="2022237"/>
          </a:xfrm>
        </p:grpSpPr>
        <p:grpSp>
          <p:nvGrpSpPr>
            <p:cNvPr id="10" name="ïş1íḍé"/>
            <p:cNvGrpSpPr/>
            <p:nvPr/>
          </p:nvGrpSpPr>
          <p:grpSpPr>
            <a:xfrm>
              <a:off x="2473464" y="1218965"/>
              <a:ext cx="3452808" cy="414238"/>
              <a:chOff x="1163367" y="1767877"/>
              <a:chExt cx="4618129" cy="454610"/>
            </a:xfrm>
          </p:grpSpPr>
          <p:sp>
            <p:nvSpPr>
              <p:cNvPr id="12" name="ïṩľiḍê"/>
              <p:cNvSpPr/>
              <p:nvPr/>
            </p:nvSpPr>
            <p:spPr>
              <a:xfrm>
                <a:off x="2486327" y="1767877"/>
                <a:ext cx="3295169" cy="422826"/>
              </a:xfrm>
              <a:prstGeom prst="roundRect">
                <a:avLst/>
              </a:prstGeom>
              <a:noFill/>
              <a:ln w="12700">
                <a:solidFill>
                  <a:srgbClr val="FAC384"/>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p>
                <a:pPr algn="dist"/>
                <a:r>
                  <a:rPr lang="zh-CN" altLang="en-US" b="1" dirty="0">
                    <a:solidFill>
                      <a:srgbClr val="EE3E42"/>
                    </a:solidFill>
                    <a:cs typeface="+mn-ea"/>
                    <a:sym typeface="+mn-lt"/>
                  </a:rPr>
                  <a:t>新年愿望</a:t>
                </a:r>
              </a:p>
            </p:txBody>
          </p:sp>
          <p:sp>
            <p:nvSpPr>
              <p:cNvPr id="13" name="îşlïḋé"/>
              <p:cNvSpPr txBox="1"/>
              <p:nvPr/>
            </p:nvSpPr>
            <p:spPr bwMode="auto">
              <a:xfrm>
                <a:off x="1163367" y="1979291"/>
                <a:ext cx="107" cy="243196"/>
              </a:xfrm>
              <a:prstGeom prst="rect">
                <a:avLst/>
              </a:prstGeom>
              <a:noFill/>
              <a:scene3d>
                <a:camera prst="orthographicFront">
                  <a:rot lat="0" lon="0" rev="0"/>
                </a:camera>
                <a:lightRig rig="threePt" dir="t"/>
              </a:scene3d>
              <a:sp3d prstMaterial="matte">
                <a:bevelT w="1270" h="1270"/>
              </a:sp3d>
            </p:spPr>
            <p:txBody>
              <a:bodyPr wrap="square" lIns="91440" tIns="45720" rIns="91440" bIns="45720" anchor="ctr">
                <a:normAutofit fontScale="55000" lnSpcReduction="20000"/>
              </a:bodyPr>
              <a:lstStyle/>
              <a:p>
                <a:pPr algn="ctr"/>
                <a:endParaRPr>
                  <a:solidFill>
                    <a:srgbClr val="EE3E42"/>
                  </a:solidFill>
                  <a:cs typeface="+mn-ea"/>
                  <a:sym typeface="+mn-lt"/>
                </a:endParaRPr>
              </a:p>
            </p:txBody>
          </p:sp>
        </p:grpSp>
        <p:sp>
          <p:nvSpPr>
            <p:cNvPr id="11" name="i$ḷiḍé"/>
            <p:cNvSpPr/>
            <p:nvPr/>
          </p:nvSpPr>
          <p:spPr bwMode="auto">
            <a:xfrm>
              <a:off x="2079113" y="1826479"/>
              <a:ext cx="5899768" cy="1414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zh-CN" altLang="en-US" sz="1300" spc="150" dirty="0">
                  <a:solidFill>
                    <a:srgbClr val="EE3E42"/>
                  </a:solidFill>
                  <a:cs typeface="+mn-ea"/>
                  <a:sym typeface="+mn-lt"/>
                </a:rPr>
                <a:t>点击此处输入文本内容，点击此处输入文本内容，点击此处输入文本内容，点击此处输入文本内容，点击此处输入文本内容，点击此处输入文本内容，点击此处输入文本内容，点击此处输入文本内容，点击此处输入文本内容，点击此处输入文本内容，点击此处输入文本内容，点击此处输入文本内容，点击此处输入文本内容，点击此处输入文本内容，点击此处输入文本内容，点击此处输入文本内容，点击此处输入文本内容，点击此处输入文本内容，点击此处输入文本内容，点击此处输入文本内容，点击此处输入文本内容，点击此处输入文本内容，点击此处输入文本内容，</a:t>
              </a:r>
            </a:p>
            <a:p>
              <a:pPr algn="ctr">
                <a:lnSpc>
                  <a:spcPct val="150000"/>
                </a:lnSpc>
              </a:pPr>
              <a:endParaRPr lang="zh-CN" altLang="en-US" sz="1300" spc="150" dirty="0">
                <a:solidFill>
                  <a:srgbClr val="EE3E42"/>
                </a:solidFill>
                <a:cs typeface="+mn-ea"/>
                <a:sym typeface="+mn-lt"/>
              </a:endParaRPr>
            </a:p>
          </p:txBody>
        </p:sp>
      </p:gr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2392" y="1792400"/>
            <a:ext cx="3985132" cy="399122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
        <p15:prstTrans prst="wind"/>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ppt_x"/>
                                          </p:val>
                                        </p:tav>
                                        <p:tav tm="100000">
                                          <p:val>
                                            <p:strVal val="#ppt_x"/>
                                          </p:val>
                                        </p:tav>
                                      </p:tavLst>
                                    </p:anim>
                                    <p:anim calcmode="lin" valueType="num">
                                      <p:cBhvr additive="base">
                                        <p:cTn id="12" dur="75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BC7A7"/>
        </a:solidFill>
        <a:effectLst/>
      </p:bgPr>
    </p:bg>
    <p:spTree>
      <p:nvGrpSpPr>
        <p:cNvPr id="1" name=""/>
        <p:cNvGrpSpPr/>
        <p:nvPr/>
      </p:nvGrpSpPr>
      <p:grpSpPr>
        <a:xfrm>
          <a:off x="0" y="0"/>
          <a:ext cx="0" cy="0"/>
          <a:chOff x="0" y="0"/>
          <a:chExt cx="0" cy="0"/>
        </a:xfrm>
      </p:grpSpPr>
      <p:sp>
        <p:nvSpPr>
          <p:cNvPr id="169" name="椭圆 168"/>
          <p:cNvSpPr/>
          <p:nvPr/>
        </p:nvSpPr>
        <p:spPr>
          <a:xfrm>
            <a:off x="3450896" y="755255"/>
            <a:ext cx="5400000" cy="5400000"/>
          </a:xfrm>
          <a:prstGeom prst="ellipse">
            <a:avLst/>
          </a:prstGeom>
          <a:gradFill>
            <a:gsLst>
              <a:gs pos="0">
                <a:srgbClr val="E9BC93">
                  <a:alpha val="0"/>
                </a:srgbClr>
              </a:gs>
              <a:gs pos="53000">
                <a:srgbClr val="DD4A3A">
                  <a:alpha val="30000"/>
                </a:srgbClr>
              </a:gs>
              <a:gs pos="100000">
                <a:srgbClr val="E1A269"/>
              </a:gs>
            </a:gsLst>
            <a:lin ang="2700000" scaled="1"/>
          </a:gradFill>
          <a:ln w="215900">
            <a:noFill/>
          </a:ln>
          <a:effectLst>
            <a:outerShdw blurRad="152400" sx="95000" sy="95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66" name="图片 165"/>
          <p:cNvPicPr>
            <a:picLocks noChangeAspect="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l="31722" t="10893" r="40702" b="68573"/>
          <a:stretch>
            <a:fillRect/>
          </a:stretch>
        </p:blipFill>
        <p:spPr>
          <a:xfrm flipH="1" flipV="1">
            <a:off x="7995927" y="17449"/>
            <a:ext cx="4173437" cy="2219330"/>
          </a:xfrm>
          <a:prstGeom prst="rect">
            <a:avLst/>
          </a:prstGeom>
          <a:effectLst>
            <a:outerShdw blurRad="63500" sx="102000" sy="102000" algn="ctr" rotWithShape="0">
              <a:prstClr val="black">
                <a:alpha val="30000"/>
              </a:prstClr>
            </a:outerShdw>
          </a:effectLst>
        </p:spPr>
      </p:pic>
      <p:pic>
        <p:nvPicPr>
          <p:cNvPr id="164" name="图片 163"/>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31722" t="10893" r="40702" b="68573"/>
          <a:stretch>
            <a:fillRect/>
          </a:stretch>
        </p:blipFill>
        <p:spPr>
          <a:xfrm>
            <a:off x="-1" y="4621221"/>
            <a:ext cx="4173437" cy="2219330"/>
          </a:xfrm>
          <a:prstGeom prst="rect">
            <a:avLst/>
          </a:prstGeom>
          <a:effectLst>
            <a:outerShdw blurRad="63500" sx="102000" sy="102000" algn="ctr" rotWithShape="0">
              <a:prstClr val="black">
                <a:alpha val="30000"/>
              </a:prstClr>
            </a:outerShdw>
          </a:effectLst>
        </p:spPr>
      </p:pic>
      <p:pic>
        <p:nvPicPr>
          <p:cNvPr id="174" name="图片 173"/>
          <p:cNvPicPr>
            <a:picLocks noChangeAspect="1"/>
          </p:cNvPicPr>
          <p:nvPr/>
        </p:nvPicPr>
        <p:blipFill rotWithShape="1">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l="7850" t="10893" r="40701" b="63469"/>
          <a:stretch>
            <a:fillRect/>
          </a:stretch>
        </p:blipFill>
        <p:spPr>
          <a:xfrm>
            <a:off x="2934644" y="4299830"/>
            <a:ext cx="3964043" cy="1410668"/>
          </a:xfrm>
          <a:prstGeom prst="rect">
            <a:avLst/>
          </a:prstGeom>
          <a:effectLst>
            <a:outerShdw blurRad="63500" sx="102000" sy="102000" algn="ctr" rotWithShape="0">
              <a:prstClr val="black">
                <a:alpha val="30000"/>
              </a:prstClr>
            </a:outerShdw>
          </a:effectLst>
        </p:spPr>
      </p:pic>
      <p:pic>
        <p:nvPicPr>
          <p:cNvPr id="165" name="图片 164"/>
          <p:cNvPicPr>
            <a:picLocks noChangeAspect="1"/>
          </p:cNvPicPr>
          <p:nvPr/>
        </p:nvPicPr>
        <p:blipFill rotWithShape="1">
          <a:blip r:embed="rId5" cstate="print">
            <a:extLst>
              <a:ext uri="{28A0092B-C50C-407E-A947-70E740481C1C}">
                <a14:useLocalDpi xmlns:a14="http://schemas.microsoft.com/office/drawing/2010/main" val="0"/>
              </a:ext>
            </a:extLst>
          </a:blip>
          <a:srcRect l="34242" t="11728"/>
          <a:stretch>
            <a:fillRect/>
          </a:stretch>
        </p:blipFill>
        <p:spPr>
          <a:xfrm flipH="1" flipV="1">
            <a:off x="7659667" y="804303"/>
            <a:ext cx="4509697" cy="6053697"/>
          </a:xfrm>
          <a:prstGeom prst="rect">
            <a:avLst/>
          </a:prstGeom>
        </p:spPr>
      </p:pic>
      <p:pic>
        <p:nvPicPr>
          <p:cNvPr id="9" name="图片 8"/>
          <p:cNvPicPr>
            <a:picLocks noChangeAspect="1"/>
          </p:cNvPicPr>
          <p:nvPr/>
        </p:nvPicPr>
        <p:blipFill rotWithShape="1">
          <a:blip r:embed="rId6" cstate="print">
            <a:extLst>
              <a:ext uri="{28A0092B-C50C-407E-A947-70E740481C1C}">
                <a14:useLocalDpi xmlns:a14="http://schemas.microsoft.com/office/drawing/2010/main" val="0"/>
              </a:ext>
            </a:extLst>
          </a:blip>
          <a:srcRect l="34242" t="11728"/>
          <a:stretch>
            <a:fillRect/>
          </a:stretch>
        </p:blipFill>
        <p:spPr>
          <a:xfrm>
            <a:off x="-1" y="-1"/>
            <a:ext cx="4509697" cy="6053697"/>
          </a:xfrm>
          <a:prstGeom prst="rect">
            <a:avLst/>
          </a:prstGeom>
        </p:spPr>
      </p:pic>
      <p:pic>
        <p:nvPicPr>
          <p:cNvPr id="167" name="图片 16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12724" y="375806"/>
            <a:ext cx="2621493" cy="2621493"/>
          </a:xfrm>
          <a:prstGeom prst="rect">
            <a:avLst/>
          </a:prstGeom>
        </p:spPr>
      </p:pic>
      <p:grpSp>
        <p:nvGrpSpPr>
          <p:cNvPr id="40" name="组合 39"/>
          <p:cNvGrpSpPr/>
          <p:nvPr/>
        </p:nvGrpSpPr>
        <p:grpSpPr>
          <a:xfrm>
            <a:off x="1599674" y="-1"/>
            <a:ext cx="3188695" cy="4103043"/>
            <a:chOff x="1599674" y="-1"/>
            <a:chExt cx="3188695" cy="4103043"/>
          </a:xfrm>
        </p:grpSpPr>
        <p:pic>
          <p:nvPicPr>
            <p:cNvPr id="160" name="图片 159"/>
            <p:cNvPicPr>
              <a:picLocks noChangeAspect="1"/>
            </p:cNvPicPr>
            <p:nvPr/>
          </p:nvPicPr>
          <p:blipFill rotWithShape="1">
            <a:blip r:embed="rId8" cstate="print">
              <a:extLst>
                <a:ext uri="{28A0092B-C50C-407E-A947-70E740481C1C}">
                  <a14:useLocalDpi xmlns:a14="http://schemas.microsoft.com/office/drawing/2010/main" val="0"/>
                </a:ext>
              </a:extLst>
            </a:blip>
            <a:srcRect t="7550" r="28152"/>
            <a:stretch>
              <a:fillRect/>
            </a:stretch>
          </p:blipFill>
          <p:spPr>
            <a:xfrm>
              <a:off x="1599674" y="-1"/>
              <a:ext cx="3188695" cy="4103043"/>
            </a:xfrm>
            <a:prstGeom prst="rect">
              <a:avLst/>
            </a:prstGeom>
          </p:spPr>
        </p:pic>
        <p:pic>
          <p:nvPicPr>
            <p:cNvPr id="179" name="图片 178"/>
            <p:cNvPicPr>
              <a:picLocks noChangeAspect="1"/>
            </p:cNvPicPr>
            <p:nvPr/>
          </p:nvPicPr>
          <p:blipFill rotWithShape="1">
            <a:blip r:embed="rId9" cstate="print">
              <a:extLst>
                <a:ext uri="{28A0092B-C50C-407E-A947-70E740481C1C}">
                  <a14:useLocalDpi xmlns:a14="http://schemas.microsoft.com/office/drawing/2010/main" val="0"/>
                </a:ext>
              </a:extLst>
            </a:blip>
            <a:srcRect l="39708" t="45201" r="38852" b="23448"/>
            <a:stretch>
              <a:fillRect/>
            </a:stretch>
          </p:blipFill>
          <p:spPr>
            <a:xfrm>
              <a:off x="2687478" y="469767"/>
              <a:ext cx="1435325" cy="1548800"/>
            </a:xfrm>
            <a:prstGeom prst="rect">
              <a:avLst/>
            </a:prstGeom>
          </p:spPr>
        </p:pic>
      </p:grpSp>
      <p:sp>
        <p:nvSpPr>
          <p:cNvPr id="155" name="椭圆 154"/>
          <p:cNvSpPr/>
          <p:nvPr/>
        </p:nvSpPr>
        <p:spPr>
          <a:xfrm>
            <a:off x="3290119" y="585000"/>
            <a:ext cx="5688000" cy="5688000"/>
          </a:xfrm>
          <a:prstGeom prst="ellipse">
            <a:avLst/>
          </a:prstGeom>
          <a:noFill/>
          <a:ln w="215900">
            <a:solidFill>
              <a:srgbClr val="FAEADA"/>
            </a:solidFill>
          </a:ln>
          <a:effectLst>
            <a:outerShdw blurRad="152400" sx="93000" sy="93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72" name="图片 171"/>
          <p:cNvPicPr>
            <a:picLocks noChangeAspect="1"/>
          </p:cNvPicPr>
          <p:nvPr/>
        </p:nvPicPr>
        <p:blipFill rotWithShape="1">
          <a:blip r:embed="rId10" cstate="print">
            <a:duotone>
              <a:schemeClr val="accent2">
                <a:shade val="45000"/>
                <a:satMod val="135000"/>
              </a:schemeClr>
              <a:prstClr val="white"/>
            </a:duotone>
            <a:extLst>
              <a:ext uri="{28A0092B-C50C-407E-A947-70E740481C1C}">
                <a14:useLocalDpi xmlns:a14="http://schemas.microsoft.com/office/drawing/2010/main" val="0"/>
              </a:ext>
            </a:extLst>
          </a:blip>
          <a:srcRect l="7850" t="10893" r="40701" b="63469"/>
          <a:stretch>
            <a:fillRect/>
          </a:stretch>
        </p:blipFill>
        <p:spPr>
          <a:xfrm>
            <a:off x="5185556" y="2214972"/>
            <a:ext cx="4582633" cy="1630803"/>
          </a:xfrm>
          <a:prstGeom prst="rect">
            <a:avLst/>
          </a:prstGeom>
          <a:effectLst>
            <a:outerShdw blurRad="63500" sx="102000" sy="102000" algn="ctr" rotWithShape="0">
              <a:prstClr val="black">
                <a:alpha val="30000"/>
              </a:prstClr>
            </a:outerShdw>
          </a:effectLst>
        </p:spPr>
      </p:pic>
      <p:sp>
        <p:nvSpPr>
          <p:cNvPr id="156" name="文本框 155"/>
          <p:cNvSpPr txBox="1"/>
          <p:nvPr/>
        </p:nvSpPr>
        <p:spPr>
          <a:xfrm>
            <a:off x="3809662" y="-2045"/>
            <a:ext cx="3416320" cy="3570208"/>
          </a:xfrm>
          <a:prstGeom prst="rect">
            <a:avLst/>
          </a:prstGeom>
          <a:noFill/>
        </p:spPr>
        <p:txBody>
          <a:bodyPr vert="horz" wrap="square" rtlCol="0">
            <a:spAutoFit/>
          </a:bodyPr>
          <a:lstStyle/>
          <a:p>
            <a:r>
              <a:rPr lang="zh-CN" altLang="en-US" sz="22600" b="1" dirty="0">
                <a:ln w="53975">
                  <a:solidFill>
                    <a:srgbClr val="E1A269"/>
                  </a:solidFill>
                </a:ln>
                <a:solidFill>
                  <a:schemeClr val="bg1"/>
                </a:solidFill>
                <a:effectLst>
                  <a:outerShdw blurRad="50800" dist="38100" dir="2700000" algn="tl" rotWithShape="0">
                    <a:prstClr val="black">
                      <a:alpha val="25000"/>
                    </a:prstClr>
                  </a:outerShdw>
                </a:effectLst>
                <a:latin typeface="汉仪大宋简" panose="02010609000101010101" pitchFamily="49" charset="-122"/>
                <a:ea typeface="汉仪大宋简" panose="02010609000101010101" pitchFamily="49" charset="-122"/>
                <a:cs typeface="+mn-ea"/>
                <a:sym typeface="+mn-lt"/>
              </a:rPr>
              <a:t>感</a:t>
            </a:r>
          </a:p>
        </p:txBody>
      </p:sp>
      <p:sp>
        <p:nvSpPr>
          <p:cNvPr id="159" name="文本框 158"/>
          <p:cNvSpPr txBox="1"/>
          <p:nvPr/>
        </p:nvSpPr>
        <p:spPr>
          <a:xfrm>
            <a:off x="5660551" y="2648502"/>
            <a:ext cx="3662541" cy="2644108"/>
          </a:xfrm>
          <a:prstGeom prst="rect">
            <a:avLst/>
          </a:prstGeom>
          <a:noFill/>
        </p:spPr>
        <p:txBody>
          <a:bodyPr vert="eaVert" wrap="square" rtlCol="0">
            <a:spAutoFit/>
          </a:bodyPr>
          <a:lstStyle/>
          <a:p>
            <a:r>
              <a:rPr lang="zh-CN" altLang="en-US" sz="22600" b="1" dirty="0">
                <a:ln w="53975">
                  <a:solidFill>
                    <a:srgbClr val="E1A269"/>
                  </a:solidFill>
                </a:ln>
                <a:solidFill>
                  <a:schemeClr val="bg1"/>
                </a:solidFill>
                <a:effectLst>
                  <a:outerShdw blurRad="50800" dist="38100" dir="2700000" algn="tl" rotWithShape="0">
                    <a:prstClr val="black">
                      <a:alpha val="25000"/>
                    </a:prstClr>
                  </a:outerShdw>
                </a:effectLst>
                <a:latin typeface="汉仪大宋简" panose="02010609000101010101" pitchFamily="49" charset="-122"/>
                <a:ea typeface="汉仪大宋简" panose="02010609000101010101" pitchFamily="49" charset="-122"/>
                <a:cs typeface="+mn-ea"/>
                <a:sym typeface="+mn-lt"/>
              </a:rPr>
              <a:t>谢</a:t>
            </a:r>
          </a:p>
        </p:txBody>
      </p:sp>
      <p:pic>
        <p:nvPicPr>
          <p:cNvPr id="175" name="图片 174"/>
          <p:cNvPicPr>
            <a:picLocks noChangeAspect="1"/>
          </p:cNvPicPr>
          <p:nvPr/>
        </p:nvPicPr>
        <p:blipFill rotWithShape="1">
          <a:blip r:embed="rId10" cstate="print">
            <a:duotone>
              <a:schemeClr val="accent2">
                <a:shade val="45000"/>
                <a:satMod val="135000"/>
              </a:schemeClr>
              <a:prstClr val="white"/>
            </a:duotone>
            <a:extLst>
              <a:ext uri="{28A0092B-C50C-407E-A947-70E740481C1C}">
                <a14:useLocalDpi xmlns:a14="http://schemas.microsoft.com/office/drawing/2010/main" val="0"/>
              </a:ext>
            </a:extLst>
          </a:blip>
          <a:srcRect l="7850" t="10893" r="40701" b="63469"/>
          <a:stretch>
            <a:fillRect/>
          </a:stretch>
        </p:blipFill>
        <p:spPr>
          <a:xfrm>
            <a:off x="-247686" y="2635400"/>
            <a:ext cx="4582633" cy="1630803"/>
          </a:xfrm>
          <a:prstGeom prst="rect">
            <a:avLst/>
          </a:prstGeom>
          <a:effectLst>
            <a:outerShdw blurRad="63500" sx="102000" sy="102000" algn="ctr" rotWithShape="0">
              <a:prstClr val="black">
                <a:alpha val="30000"/>
              </a:prstClr>
            </a:outerShdw>
          </a:effectLst>
        </p:spPr>
      </p:pic>
      <p:pic>
        <p:nvPicPr>
          <p:cNvPr id="17" name="图片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30900" y="2569969"/>
            <a:ext cx="4096197" cy="4096197"/>
          </a:xfrm>
          <a:prstGeom prst="rect">
            <a:avLst/>
          </a:prstGeom>
        </p:spPr>
      </p:pic>
      <p:pic>
        <p:nvPicPr>
          <p:cNvPr id="168" name="图片 16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995116" y="2821780"/>
            <a:ext cx="1941887" cy="1941887"/>
          </a:xfrm>
          <a:prstGeom prst="rect">
            <a:avLst/>
          </a:prstGeom>
        </p:spPr>
      </p:pic>
      <p:pic>
        <p:nvPicPr>
          <p:cNvPr id="39" name="图片 38"/>
          <p:cNvPicPr>
            <a:picLocks noChangeAspect="1"/>
          </p:cNvPicPr>
          <p:nvPr/>
        </p:nvPicPr>
        <p:blipFill rotWithShape="1">
          <a:blip r:embed="rId13" cstate="print">
            <a:duotone>
              <a:prstClr val="black"/>
              <a:srgbClr val="7CAF91">
                <a:tint val="45000"/>
                <a:satMod val="400000"/>
              </a:srgbClr>
            </a:duotone>
            <a:extLst>
              <a:ext uri="{28A0092B-C50C-407E-A947-70E740481C1C}">
                <a14:useLocalDpi xmlns:a14="http://schemas.microsoft.com/office/drawing/2010/main" val="0"/>
              </a:ext>
            </a:extLst>
          </a:blip>
          <a:srcRect l="30792" t="16928" r="44239" b="50605"/>
          <a:stretch>
            <a:fillRect/>
          </a:stretch>
        </p:blipFill>
        <p:spPr>
          <a:xfrm>
            <a:off x="3785761" y="4731632"/>
            <a:ext cx="1688720" cy="1566713"/>
          </a:xfrm>
          <a:prstGeom prst="rect">
            <a:avLst/>
          </a:prstGeom>
        </p:spPr>
      </p:pic>
      <p:grpSp>
        <p:nvGrpSpPr>
          <p:cNvPr id="5" name="组合 4"/>
          <p:cNvGrpSpPr/>
          <p:nvPr/>
        </p:nvGrpSpPr>
        <p:grpSpPr>
          <a:xfrm>
            <a:off x="-17462" y="-1601"/>
            <a:ext cx="4579878" cy="6842152"/>
            <a:chOff x="-17462" y="-1601"/>
            <a:chExt cx="4579878" cy="6842152"/>
          </a:xfrm>
        </p:grpSpPr>
        <p:grpSp>
          <p:nvGrpSpPr>
            <p:cNvPr id="3" name="组合 2"/>
            <p:cNvGrpSpPr/>
            <p:nvPr/>
          </p:nvGrpSpPr>
          <p:grpSpPr>
            <a:xfrm>
              <a:off x="-17462" y="-1601"/>
              <a:ext cx="4579878" cy="6842152"/>
              <a:chOff x="-17462" y="-1601"/>
              <a:chExt cx="4579878" cy="6842152"/>
            </a:xfrm>
          </p:grpSpPr>
          <p:pic>
            <p:nvPicPr>
              <p:cNvPr id="161" name="图片 160"/>
              <p:cNvPicPr>
                <a:picLocks noChangeAspect="1"/>
              </p:cNvPicPr>
              <p:nvPr/>
            </p:nvPicPr>
            <p:blipFill rotWithShape="1">
              <a:blip r:embed="rId14" cstate="print">
                <a:extLst>
                  <a:ext uri="{28A0092B-C50C-407E-A947-70E740481C1C}">
                    <a14:useLocalDpi xmlns:a14="http://schemas.microsoft.com/office/drawing/2010/main" val="0"/>
                  </a:ext>
                </a:extLst>
              </a:blip>
              <a:srcRect l="28045" t="6114" r="7585" b="18553"/>
              <a:stretch>
                <a:fillRect/>
              </a:stretch>
            </p:blipFill>
            <p:spPr>
              <a:xfrm>
                <a:off x="-17462" y="1511947"/>
                <a:ext cx="4579878" cy="5328604"/>
              </a:xfrm>
              <a:prstGeom prst="rect">
                <a:avLst/>
              </a:prstGeom>
            </p:spPr>
          </p:pic>
          <p:sp>
            <p:nvSpPr>
              <p:cNvPr id="170" name="任意多边形: 形状 169"/>
              <p:cNvSpPr/>
              <p:nvPr/>
            </p:nvSpPr>
            <p:spPr>
              <a:xfrm>
                <a:off x="1285545" y="-1601"/>
                <a:ext cx="180000" cy="2052000"/>
              </a:xfrm>
              <a:custGeom>
                <a:avLst/>
                <a:gdLst>
                  <a:gd name="connsiteX0" fmla="*/ 35427 w 180000"/>
                  <a:gd name="connsiteY0" fmla="*/ 0 h 2020436"/>
                  <a:gd name="connsiteX1" fmla="*/ 144574 w 180000"/>
                  <a:gd name="connsiteY1" fmla="*/ 0 h 2020436"/>
                  <a:gd name="connsiteX2" fmla="*/ 153640 w 180000"/>
                  <a:gd name="connsiteY2" fmla="*/ 93804 h 2020436"/>
                  <a:gd name="connsiteX3" fmla="*/ 180000 w 180000"/>
                  <a:gd name="connsiteY3" fmla="*/ 891841 h 2020436"/>
                  <a:gd name="connsiteX4" fmla="*/ 90000 w 180000"/>
                  <a:gd name="connsiteY4" fmla="*/ 2020436 h 2020436"/>
                  <a:gd name="connsiteX5" fmla="*/ 0 w 180000"/>
                  <a:gd name="connsiteY5" fmla="*/ 891841 h 2020436"/>
                  <a:gd name="connsiteX6" fmla="*/ 26360 w 180000"/>
                  <a:gd name="connsiteY6" fmla="*/ 93804 h 2020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000" h="2020436">
                    <a:moveTo>
                      <a:pt x="35427" y="0"/>
                    </a:moveTo>
                    <a:lnTo>
                      <a:pt x="144574" y="0"/>
                    </a:lnTo>
                    <a:lnTo>
                      <a:pt x="153640" y="93804"/>
                    </a:lnTo>
                    <a:cubicBezTo>
                      <a:pt x="169927" y="298039"/>
                      <a:pt x="180000" y="580188"/>
                      <a:pt x="180000" y="891841"/>
                    </a:cubicBezTo>
                    <a:cubicBezTo>
                      <a:pt x="180000" y="1515147"/>
                      <a:pt x="139706" y="2020436"/>
                      <a:pt x="90000" y="2020436"/>
                    </a:cubicBezTo>
                    <a:cubicBezTo>
                      <a:pt x="40294" y="2020436"/>
                      <a:pt x="0" y="1515147"/>
                      <a:pt x="0" y="891841"/>
                    </a:cubicBezTo>
                    <a:cubicBezTo>
                      <a:pt x="0" y="580188"/>
                      <a:pt x="10074" y="298039"/>
                      <a:pt x="26360" y="93804"/>
                    </a:cubicBezTo>
                    <a:close/>
                  </a:path>
                </a:pathLst>
              </a:custGeom>
              <a:noFill/>
              <a:ln w="28575">
                <a:solidFill>
                  <a:srgbClr val="EE3E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176" name="图片 175"/>
            <p:cNvPicPr>
              <a:picLocks noChangeAspect="1"/>
            </p:cNvPicPr>
            <p:nvPr/>
          </p:nvPicPr>
          <p:blipFill rotWithShape="1">
            <a:blip r:embed="rId15" cstate="print">
              <a:extLst>
                <a:ext uri="{28A0092B-C50C-407E-A947-70E740481C1C}">
                  <a14:useLocalDpi xmlns:a14="http://schemas.microsoft.com/office/drawing/2010/main" val="0"/>
                </a:ext>
              </a:extLst>
            </a:blip>
            <a:srcRect l="39708" t="45201" r="38852" b="23448"/>
            <a:stretch>
              <a:fillRect/>
            </a:stretch>
          </p:blipFill>
          <p:spPr>
            <a:xfrm>
              <a:off x="413799" y="2371790"/>
              <a:ext cx="2587836" cy="2792427"/>
            </a:xfrm>
            <a:prstGeom prst="rect">
              <a:avLst/>
            </a:prstGeom>
          </p:spPr>
        </p:pic>
      </p:grpSp>
      <p:grpSp>
        <p:nvGrpSpPr>
          <p:cNvPr id="4" name="组合 3"/>
          <p:cNvGrpSpPr/>
          <p:nvPr/>
        </p:nvGrpSpPr>
        <p:grpSpPr>
          <a:xfrm>
            <a:off x="7442636" y="-496299"/>
            <a:ext cx="4733958" cy="7354299"/>
            <a:chOff x="7458042" y="-496299"/>
            <a:chExt cx="4733958" cy="7354299"/>
          </a:xfrm>
        </p:grpSpPr>
        <p:pic>
          <p:nvPicPr>
            <p:cNvPr id="7" name="图片 6"/>
            <p:cNvPicPr>
              <a:picLocks noChangeAspect="1"/>
            </p:cNvPicPr>
            <p:nvPr/>
          </p:nvPicPr>
          <p:blipFill rotWithShape="1">
            <a:blip r:embed="rId16" cstate="print">
              <a:extLst>
                <a:ext uri="{28A0092B-C50C-407E-A947-70E740481C1C}">
                  <a14:useLocalDpi xmlns:a14="http://schemas.microsoft.com/office/drawing/2010/main" val="0"/>
                </a:ext>
              </a:extLst>
            </a:blip>
            <a:srcRect r="35630"/>
            <a:stretch>
              <a:fillRect/>
            </a:stretch>
          </p:blipFill>
          <p:spPr>
            <a:xfrm>
              <a:off x="7458042" y="-496299"/>
              <a:ext cx="4733958" cy="7354299"/>
            </a:xfrm>
            <a:prstGeom prst="rect">
              <a:avLst/>
            </a:prstGeom>
          </p:spPr>
        </p:pic>
        <p:pic>
          <p:nvPicPr>
            <p:cNvPr id="178" name="图片 177"/>
            <p:cNvPicPr>
              <a:picLocks noChangeAspect="1"/>
            </p:cNvPicPr>
            <p:nvPr/>
          </p:nvPicPr>
          <p:blipFill rotWithShape="1">
            <a:blip r:embed="rId15" cstate="print">
              <a:extLst>
                <a:ext uri="{28A0092B-C50C-407E-A947-70E740481C1C}">
                  <a14:useLocalDpi xmlns:a14="http://schemas.microsoft.com/office/drawing/2010/main" val="0"/>
                </a:ext>
              </a:extLst>
            </a:blip>
            <a:srcRect l="39708" t="45201" r="38852" b="23448"/>
            <a:stretch>
              <a:fillRect/>
            </a:stretch>
          </p:blipFill>
          <p:spPr>
            <a:xfrm flipH="1">
              <a:off x="9155467" y="755255"/>
              <a:ext cx="2587836" cy="279242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400" advClick="0" advTm="8000">
        <p14:ripple/>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69"/>
                                        </p:tgtEl>
                                        <p:attrNameLst>
                                          <p:attrName>style.visibility</p:attrName>
                                        </p:attrNameLst>
                                      </p:cBhvr>
                                      <p:to>
                                        <p:strVal val="visible"/>
                                      </p:to>
                                    </p:set>
                                    <p:anim calcmode="lin" valueType="num">
                                      <p:cBhvr>
                                        <p:cTn id="7" dur="750" fill="hold"/>
                                        <p:tgtEl>
                                          <p:spTgt spid="169"/>
                                        </p:tgtEl>
                                        <p:attrNameLst>
                                          <p:attrName>ppt_w</p:attrName>
                                        </p:attrNameLst>
                                      </p:cBhvr>
                                      <p:tavLst>
                                        <p:tav tm="0">
                                          <p:val>
                                            <p:fltVal val="0"/>
                                          </p:val>
                                        </p:tav>
                                        <p:tav tm="100000">
                                          <p:val>
                                            <p:strVal val="#ppt_w"/>
                                          </p:val>
                                        </p:tav>
                                      </p:tavLst>
                                    </p:anim>
                                    <p:anim calcmode="lin" valueType="num">
                                      <p:cBhvr>
                                        <p:cTn id="8" dur="750" fill="hold"/>
                                        <p:tgtEl>
                                          <p:spTgt spid="169"/>
                                        </p:tgtEl>
                                        <p:attrNameLst>
                                          <p:attrName>ppt_h</p:attrName>
                                        </p:attrNameLst>
                                      </p:cBhvr>
                                      <p:tavLst>
                                        <p:tav tm="0">
                                          <p:val>
                                            <p:fltVal val="0"/>
                                          </p:val>
                                        </p:tav>
                                        <p:tav tm="100000">
                                          <p:val>
                                            <p:strVal val="#ppt_h"/>
                                          </p:val>
                                        </p:tav>
                                      </p:tavLst>
                                    </p:anim>
                                    <p:animEffect transition="in" filter="fade">
                                      <p:cBhvr>
                                        <p:cTn id="9" dur="750"/>
                                        <p:tgtEl>
                                          <p:spTgt spid="169"/>
                                        </p:tgtEl>
                                      </p:cBhvr>
                                    </p:animEffect>
                                  </p:childTnLst>
                                </p:cTn>
                              </p:par>
                              <p:par>
                                <p:cTn id="10" presetID="53" presetClass="entr" presetSubtype="16" fill="hold" grpId="0" nodeType="withEffect">
                                  <p:stCondLst>
                                    <p:cond delay="500"/>
                                  </p:stCondLst>
                                  <p:childTnLst>
                                    <p:set>
                                      <p:cBhvr>
                                        <p:cTn id="11" dur="1" fill="hold">
                                          <p:stCondLst>
                                            <p:cond delay="0"/>
                                          </p:stCondLst>
                                        </p:cTn>
                                        <p:tgtEl>
                                          <p:spTgt spid="155"/>
                                        </p:tgtEl>
                                        <p:attrNameLst>
                                          <p:attrName>style.visibility</p:attrName>
                                        </p:attrNameLst>
                                      </p:cBhvr>
                                      <p:to>
                                        <p:strVal val="visible"/>
                                      </p:to>
                                    </p:set>
                                    <p:anim calcmode="lin" valueType="num">
                                      <p:cBhvr>
                                        <p:cTn id="12" dur="750" fill="hold"/>
                                        <p:tgtEl>
                                          <p:spTgt spid="155"/>
                                        </p:tgtEl>
                                        <p:attrNameLst>
                                          <p:attrName>ppt_w</p:attrName>
                                        </p:attrNameLst>
                                      </p:cBhvr>
                                      <p:tavLst>
                                        <p:tav tm="0">
                                          <p:val>
                                            <p:fltVal val="0"/>
                                          </p:val>
                                        </p:tav>
                                        <p:tav tm="100000">
                                          <p:val>
                                            <p:strVal val="#ppt_w"/>
                                          </p:val>
                                        </p:tav>
                                      </p:tavLst>
                                    </p:anim>
                                    <p:anim calcmode="lin" valueType="num">
                                      <p:cBhvr>
                                        <p:cTn id="13" dur="750" fill="hold"/>
                                        <p:tgtEl>
                                          <p:spTgt spid="155"/>
                                        </p:tgtEl>
                                        <p:attrNameLst>
                                          <p:attrName>ppt_h</p:attrName>
                                        </p:attrNameLst>
                                      </p:cBhvr>
                                      <p:tavLst>
                                        <p:tav tm="0">
                                          <p:val>
                                            <p:fltVal val="0"/>
                                          </p:val>
                                        </p:tav>
                                        <p:tav tm="100000">
                                          <p:val>
                                            <p:strVal val="#ppt_h"/>
                                          </p:val>
                                        </p:tav>
                                      </p:tavLst>
                                    </p:anim>
                                    <p:animEffect transition="in" filter="fade">
                                      <p:cBhvr>
                                        <p:cTn id="14" dur="750"/>
                                        <p:tgtEl>
                                          <p:spTgt spid="155"/>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22" presetClass="entr" presetSubtype="4" fill="hold" nodeType="withEffect">
                                  <p:stCondLst>
                                    <p:cond delay="0"/>
                                  </p:stCondLst>
                                  <p:childTnLst>
                                    <p:set>
                                      <p:cBhvr>
                                        <p:cTn id="20" dur="1" fill="hold">
                                          <p:stCondLst>
                                            <p:cond delay="0"/>
                                          </p:stCondLst>
                                        </p:cTn>
                                        <p:tgtEl>
                                          <p:spTgt spid="164"/>
                                        </p:tgtEl>
                                        <p:attrNameLst>
                                          <p:attrName>style.visibility</p:attrName>
                                        </p:attrNameLst>
                                      </p:cBhvr>
                                      <p:to>
                                        <p:strVal val="visible"/>
                                      </p:to>
                                    </p:set>
                                    <p:animEffect transition="in" filter="wipe(down)">
                                      <p:cBhvr>
                                        <p:cTn id="21" dur="500"/>
                                        <p:tgtEl>
                                          <p:spTgt spid="164"/>
                                        </p:tgtEl>
                                      </p:cBhvr>
                                    </p:animEffect>
                                  </p:childTnLst>
                                </p:cTn>
                              </p:par>
                              <p:par>
                                <p:cTn id="22" presetID="10" presetClass="entr" presetSubtype="0" fill="hold" nodeType="withEffect">
                                  <p:stCondLst>
                                    <p:cond delay="0"/>
                                  </p:stCondLst>
                                  <p:childTnLst>
                                    <p:set>
                                      <p:cBhvr>
                                        <p:cTn id="23" dur="1" fill="hold">
                                          <p:stCondLst>
                                            <p:cond delay="0"/>
                                          </p:stCondLst>
                                        </p:cTn>
                                        <p:tgtEl>
                                          <p:spTgt spid="165"/>
                                        </p:tgtEl>
                                        <p:attrNameLst>
                                          <p:attrName>style.visibility</p:attrName>
                                        </p:attrNameLst>
                                      </p:cBhvr>
                                      <p:to>
                                        <p:strVal val="visible"/>
                                      </p:to>
                                    </p:set>
                                    <p:animEffect transition="in" filter="fade">
                                      <p:cBhvr>
                                        <p:cTn id="24" dur="500"/>
                                        <p:tgtEl>
                                          <p:spTgt spid="165"/>
                                        </p:tgtEl>
                                      </p:cBhvr>
                                    </p:animEffect>
                                  </p:childTnLst>
                                </p:cTn>
                              </p:par>
                              <p:par>
                                <p:cTn id="25" presetID="22" presetClass="entr" presetSubtype="1" fill="hold" nodeType="withEffect">
                                  <p:stCondLst>
                                    <p:cond delay="0"/>
                                  </p:stCondLst>
                                  <p:childTnLst>
                                    <p:set>
                                      <p:cBhvr>
                                        <p:cTn id="26" dur="1" fill="hold">
                                          <p:stCondLst>
                                            <p:cond delay="0"/>
                                          </p:stCondLst>
                                        </p:cTn>
                                        <p:tgtEl>
                                          <p:spTgt spid="166"/>
                                        </p:tgtEl>
                                        <p:attrNameLst>
                                          <p:attrName>style.visibility</p:attrName>
                                        </p:attrNameLst>
                                      </p:cBhvr>
                                      <p:to>
                                        <p:strVal val="visible"/>
                                      </p:to>
                                    </p:set>
                                    <p:animEffect transition="in" filter="wipe(up)">
                                      <p:cBhvr>
                                        <p:cTn id="27" dur="500"/>
                                        <p:tgtEl>
                                          <p:spTgt spid="166"/>
                                        </p:tgtEl>
                                      </p:cBhvr>
                                    </p:animEffect>
                                  </p:childTnLst>
                                </p:cTn>
                              </p:par>
                              <p:par>
                                <p:cTn id="28" presetID="42" presetClass="entr" presetSubtype="0" fill="hold" nodeType="withEffect">
                                  <p:stCondLst>
                                    <p:cond delay="50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750"/>
                                        <p:tgtEl>
                                          <p:spTgt spid="5"/>
                                        </p:tgtEl>
                                      </p:cBhvr>
                                    </p:animEffect>
                                    <p:anim calcmode="lin" valueType="num">
                                      <p:cBhvr>
                                        <p:cTn id="31" dur="750" fill="hold"/>
                                        <p:tgtEl>
                                          <p:spTgt spid="5"/>
                                        </p:tgtEl>
                                        <p:attrNameLst>
                                          <p:attrName>ppt_x</p:attrName>
                                        </p:attrNameLst>
                                      </p:cBhvr>
                                      <p:tavLst>
                                        <p:tav tm="0">
                                          <p:val>
                                            <p:strVal val="#ppt_x"/>
                                          </p:val>
                                        </p:tav>
                                        <p:tav tm="100000">
                                          <p:val>
                                            <p:strVal val="#ppt_x"/>
                                          </p:val>
                                        </p:tav>
                                      </p:tavLst>
                                    </p:anim>
                                    <p:anim calcmode="lin" valueType="num">
                                      <p:cBhvr>
                                        <p:cTn id="32" dur="750" fill="hold"/>
                                        <p:tgtEl>
                                          <p:spTgt spid="5"/>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50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750"/>
                                        <p:tgtEl>
                                          <p:spTgt spid="4"/>
                                        </p:tgtEl>
                                      </p:cBhvr>
                                    </p:animEffect>
                                    <p:anim calcmode="lin" valueType="num">
                                      <p:cBhvr>
                                        <p:cTn id="36" dur="750" fill="hold"/>
                                        <p:tgtEl>
                                          <p:spTgt spid="4"/>
                                        </p:tgtEl>
                                        <p:attrNameLst>
                                          <p:attrName>ppt_x</p:attrName>
                                        </p:attrNameLst>
                                      </p:cBhvr>
                                      <p:tavLst>
                                        <p:tav tm="0">
                                          <p:val>
                                            <p:strVal val="#ppt_x"/>
                                          </p:val>
                                        </p:tav>
                                        <p:tav tm="100000">
                                          <p:val>
                                            <p:strVal val="#ppt_x"/>
                                          </p:val>
                                        </p:tav>
                                      </p:tavLst>
                                    </p:anim>
                                    <p:anim calcmode="lin" valueType="num">
                                      <p:cBhvr>
                                        <p:cTn id="37" dur="750" fill="hold"/>
                                        <p:tgtEl>
                                          <p:spTgt spid="4"/>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50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750"/>
                                        <p:tgtEl>
                                          <p:spTgt spid="40"/>
                                        </p:tgtEl>
                                      </p:cBhvr>
                                    </p:animEffect>
                                    <p:anim calcmode="lin" valueType="num">
                                      <p:cBhvr>
                                        <p:cTn id="41" dur="750" fill="hold"/>
                                        <p:tgtEl>
                                          <p:spTgt spid="40"/>
                                        </p:tgtEl>
                                        <p:attrNameLst>
                                          <p:attrName>ppt_x</p:attrName>
                                        </p:attrNameLst>
                                      </p:cBhvr>
                                      <p:tavLst>
                                        <p:tav tm="0">
                                          <p:val>
                                            <p:strVal val="#ppt_x"/>
                                          </p:val>
                                        </p:tav>
                                        <p:tav tm="100000">
                                          <p:val>
                                            <p:strVal val="#ppt_x"/>
                                          </p:val>
                                        </p:tav>
                                      </p:tavLst>
                                    </p:anim>
                                    <p:anim calcmode="lin" valueType="num">
                                      <p:cBhvr>
                                        <p:cTn id="42" dur="750" fill="hold"/>
                                        <p:tgtEl>
                                          <p:spTgt spid="40"/>
                                        </p:tgtEl>
                                        <p:attrNameLst>
                                          <p:attrName>ppt_y</p:attrName>
                                        </p:attrNameLst>
                                      </p:cBhvr>
                                      <p:tavLst>
                                        <p:tav tm="0">
                                          <p:val>
                                            <p:strVal val="#ppt_y-.1"/>
                                          </p:val>
                                        </p:tav>
                                        <p:tav tm="100000">
                                          <p:val>
                                            <p:strVal val="#ppt_y"/>
                                          </p:val>
                                        </p:tav>
                                      </p:tavLst>
                                    </p:anim>
                                  </p:childTnLst>
                                </p:cTn>
                              </p:par>
                              <p:par>
                                <p:cTn id="43" presetID="2" presetClass="entr" presetSubtype="8" accel="44000" decel="56000" fill="hold" grpId="0" nodeType="withEffect">
                                  <p:stCondLst>
                                    <p:cond delay="1250"/>
                                  </p:stCondLst>
                                  <p:childTnLst>
                                    <p:set>
                                      <p:cBhvr>
                                        <p:cTn id="44" dur="1" fill="hold">
                                          <p:stCondLst>
                                            <p:cond delay="0"/>
                                          </p:stCondLst>
                                        </p:cTn>
                                        <p:tgtEl>
                                          <p:spTgt spid="156"/>
                                        </p:tgtEl>
                                        <p:attrNameLst>
                                          <p:attrName>style.visibility</p:attrName>
                                        </p:attrNameLst>
                                      </p:cBhvr>
                                      <p:to>
                                        <p:strVal val="visible"/>
                                      </p:to>
                                    </p:set>
                                    <p:anim calcmode="lin" valueType="num">
                                      <p:cBhvr additive="base">
                                        <p:cTn id="45" dur="2250" fill="hold"/>
                                        <p:tgtEl>
                                          <p:spTgt spid="156"/>
                                        </p:tgtEl>
                                        <p:attrNameLst>
                                          <p:attrName>ppt_x</p:attrName>
                                        </p:attrNameLst>
                                      </p:cBhvr>
                                      <p:tavLst>
                                        <p:tav tm="0">
                                          <p:val>
                                            <p:strVal val="0-#ppt_w/2"/>
                                          </p:val>
                                        </p:tav>
                                        <p:tav tm="100000">
                                          <p:val>
                                            <p:strVal val="#ppt_x"/>
                                          </p:val>
                                        </p:tav>
                                      </p:tavLst>
                                    </p:anim>
                                    <p:anim calcmode="lin" valueType="num">
                                      <p:cBhvr additive="base">
                                        <p:cTn id="46" dur="2250" fill="hold"/>
                                        <p:tgtEl>
                                          <p:spTgt spid="156"/>
                                        </p:tgtEl>
                                        <p:attrNameLst>
                                          <p:attrName>ppt_y</p:attrName>
                                        </p:attrNameLst>
                                      </p:cBhvr>
                                      <p:tavLst>
                                        <p:tav tm="0">
                                          <p:val>
                                            <p:strVal val="#ppt_y"/>
                                          </p:val>
                                        </p:tav>
                                        <p:tav tm="100000">
                                          <p:val>
                                            <p:strVal val="#ppt_y"/>
                                          </p:val>
                                        </p:tav>
                                      </p:tavLst>
                                    </p:anim>
                                  </p:childTnLst>
                                </p:cTn>
                              </p:par>
                              <p:par>
                                <p:cTn id="47" presetID="2" presetClass="entr" presetSubtype="2" accel="50000" decel="50000" fill="hold" grpId="0" nodeType="withEffect">
                                  <p:stCondLst>
                                    <p:cond delay="1250"/>
                                  </p:stCondLst>
                                  <p:childTnLst>
                                    <p:set>
                                      <p:cBhvr>
                                        <p:cTn id="48" dur="1" fill="hold">
                                          <p:stCondLst>
                                            <p:cond delay="0"/>
                                          </p:stCondLst>
                                        </p:cTn>
                                        <p:tgtEl>
                                          <p:spTgt spid="159"/>
                                        </p:tgtEl>
                                        <p:attrNameLst>
                                          <p:attrName>style.visibility</p:attrName>
                                        </p:attrNameLst>
                                      </p:cBhvr>
                                      <p:to>
                                        <p:strVal val="visible"/>
                                      </p:to>
                                    </p:set>
                                    <p:anim calcmode="lin" valueType="num">
                                      <p:cBhvr additive="base">
                                        <p:cTn id="49" dur="2250" fill="hold"/>
                                        <p:tgtEl>
                                          <p:spTgt spid="159"/>
                                        </p:tgtEl>
                                        <p:attrNameLst>
                                          <p:attrName>ppt_x</p:attrName>
                                        </p:attrNameLst>
                                      </p:cBhvr>
                                      <p:tavLst>
                                        <p:tav tm="0">
                                          <p:val>
                                            <p:strVal val="1+#ppt_w/2"/>
                                          </p:val>
                                        </p:tav>
                                        <p:tav tm="100000">
                                          <p:val>
                                            <p:strVal val="#ppt_x"/>
                                          </p:val>
                                        </p:tav>
                                      </p:tavLst>
                                    </p:anim>
                                    <p:anim calcmode="lin" valueType="num">
                                      <p:cBhvr additive="base">
                                        <p:cTn id="50" dur="2250" fill="hold"/>
                                        <p:tgtEl>
                                          <p:spTgt spid="159"/>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2750"/>
                                  </p:stCondLst>
                                  <p:childTnLst>
                                    <p:set>
                                      <p:cBhvr>
                                        <p:cTn id="52" dur="1" fill="hold">
                                          <p:stCondLst>
                                            <p:cond delay="0"/>
                                          </p:stCondLst>
                                        </p:cTn>
                                        <p:tgtEl>
                                          <p:spTgt spid="175"/>
                                        </p:tgtEl>
                                        <p:attrNameLst>
                                          <p:attrName>style.visibility</p:attrName>
                                        </p:attrNameLst>
                                      </p:cBhvr>
                                      <p:to>
                                        <p:strVal val="visible"/>
                                      </p:to>
                                    </p:set>
                                    <p:anim calcmode="lin" valueType="num">
                                      <p:cBhvr additive="base">
                                        <p:cTn id="53" dur="1250" fill="hold"/>
                                        <p:tgtEl>
                                          <p:spTgt spid="175"/>
                                        </p:tgtEl>
                                        <p:attrNameLst>
                                          <p:attrName>ppt_x</p:attrName>
                                        </p:attrNameLst>
                                      </p:cBhvr>
                                      <p:tavLst>
                                        <p:tav tm="0">
                                          <p:val>
                                            <p:strVal val="0-#ppt_w/2"/>
                                          </p:val>
                                        </p:tav>
                                        <p:tav tm="100000">
                                          <p:val>
                                            <p:strVal val="#ppt_x"/>
                                          </p:val>
                                        </p:tav>
                                      </p:tavLst>
                                    </p:anim>
                                    <p:anim calcmode="lin" valueType="num">
                                      <p:cBhvr additive="base">
                                        <p:cTn id="54" dur="1250" fill="hold"/>
                                        <p:tgtEl>
                                          <p:spTgt spid="17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2750"/>
                                  </p:stCondLst>
                                  <p:childTnLst>
                                    <p:set>
                                      <p:cBhvr>
                                        <p:cTn id="56" dur="1" fill="hold">
                                          <p:stCondLst>
                                            <p:cond delay="0"/>
                                          </p:stCondLst>
                                        </p:cTn>
                                        <p:tgtEl>
                                          <p:spTgt spid="172"/>
                                        </p:tgtEl>
                                        <p:attrNameLst>
                                          <p:attrName>style.visibility</p:attrName>
                                        </p:attrNameLst>
                                      </p:cBhvr>
                                      <p:to>
                                        <p:strVal val="visible"/>
                                      </p:to>
                                    </p:set>
                                    <p:anim calcmode="lin" valueType="num">
                                      <p:cBhvr additive="base">
                                        <p:cTn id="57" dur="1250" fill="hold"/>
                                        <p:tgtEl>
                                          <p:spTgt spid="172"/>
                                        </p:tgtEl>
                                        <p:attrNameLst>
                                          <p:attrName>ppt_x</p:attrName>
                                        </p:attrNameLst>
                                      </p:cBhvr>
                                      <p:tavLst>
                                        <p:tav tm="0">
                                          <p:val>
                                            <p:strVal val="1+#ppt_w/2"/>
                                          </p:val>
                                        </p:tav>
                                        <p:tav tm="100000">
                                          <p:val>
                                            <p:strVal val="#ppt_x"/>
                                          </p:val>
                                        </p:tav>
                                      </p:tavLst>
                                    </p:anim>
                                    <p:anim calcmode="lin" valueType="num">
                                      <p:cBhvr additive="base">
                                        <p:cTn id="58" dur="1250" fill="hold"/>
                                        <p:tgtEl>
                                          <p:spTgt spid="172"/>
                                        </p:tgtEl>
                                        <p:attrNameLst>
                                          <p:attrName>ppt_y</p:attrName>
                                        </p:attrNameLst>
                                      </p:cBhvr>
                                      <p:tavLst>
                                        <p:tav tm="0">
                                          <p:val>
                                            <p:strVal val="#ppt_y"/>
                                          </p:val>
                                        </p:tav>
                                        <p:tav tm="100000">
                                          <p:val>
                                            <p:strVal val="#ppt_y"/>
                                          </p:val>
                                        </p:tav>
                                      </p:tavLst>
                                    </p:anim>
                                  </p:childTnLst>
                                </p:cTn>
                              </p:par>
                            </p:childTnLst>
                          </p:cTn>
                        </p:par>
                        <p:par>
                          <p:cTn id="59" fill="hold">
                            <p:stCondLst>
                              <p:cond delay="1500"/>
                            </p:stCondLst>
                            <p:childTnLst>
                              <p:par>
                                <p:cTn id="60" presetID="53" presetClass="entr" presetSubtype="16" fill="hold" nodeType="afterEffect">
                                  <p:stCondLst>
                                    <p:cond delay="0"/>
                                  </p:stCondLst>
                                  <p:childTnLst>
                                    <p:set>
                                      <p:cBhvr>
                                        <p:cTn id="61" dur="1" fill="hold">
                                          <p:stCondLst>
                                            <p:cond delay="0"/>
                                          </p:stCondLst>
                                        </p:cTn>
                                        <p:tgtEl>
                                          <p:spTgt spid="167"/>
                                        </p:tgtEl>
                                        <p:attrNameLst>
                                          <p:attrName>style.visibility</p:attrName>
                                        </p:attrNameLst>
                                      </p:cBhvr>
                                      <p:to>
                                        <p:strVal val="visible"/>
                                      </p:to>
                                    </p:set>
                                    <p:anim calcmode="lin" valueType="num">
                                      <p:cBhvr>
                                        <p:cTn id="62" dur="500" fill="hold"/>
                                        <p:tgtEl>
                                          <p:spTgt spid="167"/>
                                        </p:tgtEl>
                                        <p:attrNameLst>
                                          <p:attrName>ppt_w</p:attrName>
                                        </p:attrNameLst>
                                      </p:cBhvr>
                                      <p:tavLst>
                                        <p:tav tm="0">
                                          <p:val>
                                            <p:fltVal val="0"/>
                                          </p:val>
                                        </p:tav>
                                        <p:tav tm="100000">
                                          <p:val>
                                            <p:strVal val="#ppt_w"/>
                                          </p:val>
                                        </p:tav>
                                      </p:tavLst>
                                    </p:anim>
                                    <p:anim calcmode="lin" valueType="num">
                                      <p:cBhvr>
                                        <p:cTn id="63" dur="500" fill="hold"/>
                                        <p:tgtEl>
                                          <p:spTgt spid="167"/>
                                        </p:tgtEl>
                                        <p:attrNameLst>
                                          <p:attrName>ppt_h</p:attrName>
                                        </p:attrNameLst>
                                      </p:cBhvr>
                                      <p:tavLst>
                                        <p:tav tm="0">
                                          <p:val>
                                            <p:fltVal val="0"/>
                                          </p:val>
                                        </p:tav>
                                        <p:tav tm="100000">
                                          <p:val>
                                            <p:strVal val="#ppt_h"/>
                                          </p:val>
                                        </p:tav>
                                      </p:tavLst>
                                    </p:anim>
                                    <p:animEffect transition="in" filter="fade">
                                      <p:cBhvr>
                                        <p:cTn id="64" dur="500"/>
                                        <p:tgtEl>
                                          <p:spTgt spid="167"/>
                                        </p:tgtEl>
                                      </p:cBhvr>
                                    </p:animEffect>
                                  </p:childTnLst>
                                </p:cTn>
                              </p:par>
                            </p:childTnLst>
                          </p:cTn>
                        </p:par>
                        <p:par>
                          <p:cTn id="65" fill="hold">
                            <p:stCondLst>
                              <p:cond delay="2000"/>
                            </p:stCondLst>
                            <p:childTnLst>
                              <p:par>
                                <p:cTn id="66" presetID="53" presetClass="entr" presetSubtype="16" fill="hold" nodeType="afterEffect">
                                  <p:stCondLst>
                                    <p:cond delay="0"/>
                                  </p:stCondLst>
                                  <p:childTnLst>
                                    <p:set>
                                      <p:cBhvr>
                                        <p:cTn id="67" dur="1" fill="hold">
                                          <p:stCondLst>
                                            <p:cond delay="0"/>
                                          </p:stCondLst>
                                        </p:cTn>
                                        <p:tgtEl>
                                          <p:spTgt spid="168"/>
                                        </p:tgtEl>
                                        <p:attrNameLst>
                                          <p:attrName>style.visibility</p:attrName>
                                        </p:attrNameLst>
                                      </p:cBhvr>
                                      <p:to>
                                        <p:strVal val="visible"/>
                                      </p:to>
                                    </p:set>
                                    <p:anim calcmode="lin" valueType="num">
                                      <p:cBhvr>
                                        <p:cTn id="68" dur="500" fill="hold"/>
                                        <p:tgtEl>
                                          <p:spTgt spid="168"/>
                                        </p:tgtEl>
                                        <p:attrNameLst>
                                          <p:attrName>ppt_w</p:attrName>
                                        </p:attrNameLst>
                                      </p:cBhvr>
                                      <p:tavLst>
                                        <p:tav tm="0">
                                          <p:val>
                                            <p:fltVal val="0"/>
                                          </p:val>
                                        </p:tav>
                                        <p:tav tm="100000">
                                          <p:val>
                                            <p:strVal val="#ppt_w"/>
                                          </p:val>
                                        </p:tav>
                                      </p:tavLst>
                                    </p:anim>
                                    <p:anim calcmode="lin" valueType="num">
                                      <p:cBhvr>
                                        <p:cTn id="69" dur="500" fill="hold"/>
                                        <p:tgtEl>
                                          <p:spTgt spid="168"/>
                                        </p:tgtEl>
                                        <p:attrNameLst>
                                          <p:attrName>ppt_h</p:attrName>
                                        </p:attrNameLst>
                                      </p:cBhvr>
                                      <p:tavLst>
                                        <p:tav tm="0">
                                          <p:val>
                                            <p:fltVal val="0"/>
                                          </p:val>
                                        </p:tav>
                                        <p:tav tm="100000">
                                          <p:val>
                                            <p:strVal val="#ppt_h"/>
                                          </p:val>
                                        </p:tav>
                                      </p:tavLst>
                                    </p:anim>
                                    <p:animEffect transition="in" filter="fade">
                                      <p:cBhvr>
                                        <p:cTn id="70" dur="500"/>
                                        <p:tgtEl>
                                          <p:spTgt spid="168"/>
                                        </p:tgtEl>
                                      </p:cBhvr>
                                    </p:animEffect>
                                  </p:childTnLst>
                                </p:cTn>
                              </p:par>
                              <p:par>
                                <p:cTn id="71" presetID="53" presetClass="entr" presetSubtype="16" fill="hold" nodeType="withEffect">
                                  <p:stCondLst>
                                    <p:cond delay="500"/>
                                  </p:stCondLst>
                                  <p:childTnLst>
                                    <p:set>
                                      <p:cBhvr>
                                        <p:cTn id="72" dur="1" fill="hold">
                                          <p:stCondLst>
                                            <p:cond delay="0"/>
                                          </p:stCondLst>
                                        </p:cTn>
                                        <p:tgtEl>
                                          <p:spTgt spid="17"/>
                                        </p:tgtEl>
                                        <p:attrNameLst>
                                          <p:attrName>style.visibility</p:attrName>
                                        </p:attrNameLst>
                                      </p:cBhvr>
                                      <p:to>
                                        <p:strVal val="visible"/>
                                      </p:to>
                                    </p:set>
                                    <p:anim calcmode="lin" valueType="num">
                                      <p:cBhvr>
                                        <p:cTn id="73" dur="500" fill="hold"/>
                                        <p:tgtEl>
                                          <p:spTgt spid="17"/>
                                        </p:tgtEl>
                                        <p:attrNameLst>
                                          <p:attrName>ppt_w</p:attrName>
                                        </p:attrNameLst>
                                      </p:cBhvr>
                                      <p:tavLst>
                                        <p:tav tm="0">
                                          <p:val>
                                            <p:fltVal val="0"/>
                                          </p:val>
                                        </p:tav>
                                        <p:tav tm="100000">
                                          <p:val>
                                            <p:strVal val="#ppt_w"/>
                                          </p:val>
                                        </p:tav>
                                      </p:tavLst>
                                    </p:anim>
                                    <p:anim calcmode="lin" valueType="num">
                                      <p:cBhvr>
                                        <p:cTn id="74" dur="500" fill="hold"/>
                                        <p:tgtEl>
                                          <p:spTgt spid="17"/>
                                        </p:tgtEl>
                                        <p:attrNameLst>
                                          <p:attrName>ppt_h</p:attrName>
                                        </p:attrNameLst>
                                      </p:cBhvr>
                                      <p:tavLst>
                                        <p:tav tm="0">
                                          <p:val>
                                            <p:fltVal val="0"/>
                                          </p:val>
                                        </p:tav>
                                        <p:tav tm="100000">
                                          <p:val>
                                            <p:strVal val="#ppt_h"/>
                                          </p:val>
                                        </p:tav>
                                      </p:tavLst>
                                    </p:anim>
                                    <p:animEffect transition="in" filter="fade">
                                      <p:cBhvr>
                                        <p:cTn id="75" dur="500"/>
                                        <p:tgtEl>
                                          <p:spTgt spid="17"/>
                                        </p:tgtEl>
                                      </p:cBhvr>
                                    </p:animEffect>
                                  </p:childTnLst>
                                </p:cTn>
                              </p:par>
                              <p:par>
                                <p:cTn id="76" presetID="53" presetClass="entr" presetSubtype="16" fill="hold" nodeType="withEffect">
                                  <p:stCondLst>
                                    <p:cond delay="500"/>
                                  </p:stCondLst>
                                  <p:childTnLst>
                                    <p:set>
                                      <p:cBhvr>
                                        <p:cTn id="77" dur="1" fill="hold">
                                          <p:stCondLst>
                                            <p:cond delay="0"/>
                                          </p:stCondLst>
                                        </p:cTn>
                                        <p:tgtEl>
                                          <p:spTgt spid="174"/>
                                        </p:tgtEl>
                                        <p:attrNameLst>
                                          <p:attrName>style.visibility</p:attrName>
                                        </p:attrNameLst>
                                      </p:cBhvr>
                                      <p:to>
                                        <p:strVal val="visible"/>
                                      </p:to>
                                    </p:set>
                                    <p:anim calcmode="lin" valueType="num">
                                      <p:cBhvr>
                                        <p:cTn id="78" dur="500" fill="hold"/>
                                        <p:tgtEl>
                                          <p:spTgt spid="174"/>
                                        </p:tgtEl>
                                        <p:attrNameLst>
                                          <p:attrName>ppt_w</p:attrName>
                                        </p:attrNameLst>
                                      </p:cBhvr>
                                      <p:tavLst>
                                        <p:tav tm="0">
                                          <p:val>
                                            <p:fltVal val="0"/>
                                          </p:val>
                                        </p:tav>
                                        <p:tav tm="100000">
                                          <p:val>
                                            <p:strVal val="#ppt_w"/>
                                          </p:val>
                                        </p:tav>
                                      </p:tavLst>
                                    </p:anim>
                                    <p:anim calcmode="lin" valueType="num">
                                      <p:cBhvr>
                                        <p:cTn id="79" dur="500" fill="hold"/>
                                        <p:tgtEl>
                                          <p:spTgt spid="174"/>
                                        </p:tgtEl>
                                        <p:attrNameLst>
                                          <p:attrName>ppt_h</p:attrName>
                                        </p:attrNameLst>
                                      </p:cBhvr>
                                      <p:tavLst>
                                        <p:tav tm="0">
                                          <p:val>
                                            <p:fltVal val="0"/>
                                          </p:val>
                                        </p:tav>
                                        <p:tav tm="100000">
                                          <p:val>
                                            <p:strVal val="#ppt_h"/>
                                          </p:val>
                                        </p:tav>
                                      </p:tavLst>
                                    </p:anim>
                                    <p:animEffect transition="in" filter="fade">
                                      <p:cBhvr>
                                        <p:cTn id="80" dur="500"/>
                                        <p:tgtEl>
                                          <p:spTgt spid="174"/>
                                        </p:tgtEl>
                                      </p:cBhvr>
                                    </p:animEffect>
                                  </p:childTnLst>
                                </p:cTn>
                              </p:par>
                              <p:par>
                                <p:cTn id="81" presetID="53" presetClass="entr" presetSubtype="16" fill="hold" nodeType="withEffect">
                                  <p:stCondLst>
                                    <p:cond delay="750"/>
                                  </p:stCondLst>
                                  <p:childTnLst>
                                    <p:set>
                                      <p:cBhvr>
                                        <p:cTn id="82" dur="1" fill="hold">
                                          <p:stCondLst>
                                            <p:cond delay="0"/>
                                          </p:stCondLst>
                                        </p:cTn>
                                        <p:tgtEl>
                                          <p:spTgt spid="39"/>
                                        </p:tgtEl>
                                        <p:attrNameLst>
                                          <p:attrName>style.visibility</p:attrName>
                                        </p:attrNameLst>
                                      </p:cBhvr>
                                      <p:to>
                                        <p:strVal val="visible"/>
                                      </p:to>
                                    </p:set>
                                    <p:anim calcmode="lin" valueType="num">
                                      <p:cBhvr>
                                        <p:cTn id="83" dur="500" fill="hold"/>
                                        <p:tgtEl>
                                          <p:spTgt spid="39"/>
                                        </p:tgtEl>
                                        <p:attrNameLst>
                                          <p:attrName>ppt_w</p:attrName>
                                        </p:attrNameLst>
                                      </p:cBhvr>
                                      <p:tavLst>
                                        <p:tav tm="0">
                                          <p:val>
                                            <p:fltVal val="0"/>
                                          </p:val>
                                        </p:tav>
                                        <p:tav tm="100000">
                                          <p:val>
                                            <p:strVal val="#ppt_w"/>
                                          </p:val>
                                        </p:tav>
                                      </p:tavLst>
                                    </p:anim>
                                    <p:anim calcmode="lin" valueType="num">
                                      <p:cBhvr>
                                        <p:cTn id="84" dur="500" fill="hold"/>
                                        <p:tgtEl>
                                          <p:spTgt spid="39"/>
                                        </p:tgtEl>
                                        <p:attrNameLst>
                                          <p:attrName>ppt_h</p:attrName>
                                        </p:attrNameLst>
                                      </p:cBhvr>
                                      <p:tavLst>
                                        <p:tav tm="0">
                                          <p:val>
                                            <p:fltVal val="0"/>
                                          </p:val>
                                        </p:tav>
                                        <p:tav tm="100000">
                                          <p:val>
                                            <p:strVal val="#ppt_h"/>
                                          </p:val>
                                        </p:tav>
                                      </p:tavLst>
                                    </p:anim>
                                    <p:animEffect transition="in" filter="fade">
                                      <p:cBhvr>
                                        <p:cTn id="8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0" animBg="1"/>
      <p:bldP spid="155" grpId="0" animBg="1"/>
      <p:bldP spid="156" grpId="0"/>
      <p:bldP spid="15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BC7A7"/>
        </a:solidFill>
        <a:effectLst/>
      </p:bgPr>
    </p:bg>
    <p:spTree>
      <p:nvGrpSpPr>
        <p:cNvPr id="1" name=""/>
        <p:cNvGrpSpPr/>
        <p:nvPr/>
      </p:nvGrpSpPr>
      <p:grpSpPr>
        <a:xfrm>
          <a:off x="0" y="0"/>
          <a:ext cx="0" cy="0"/>
          <a:chOff x="0" y="0"/>
          <a:chExt cx="0" cy="0"/>
        </a:xfrm>
      </p:grpSpPr>
      <p:sp>
        <p:nvSpPr>
          <p:cNvPr id="169" name="椭圆 168"/>
          <p:cNvSpPr/>
          <p:nvPr/>
        </p:nvSpPr>
        <p:spPr>
          <a:xfrm>
            <a:off x="3450896" y="755255"/>
            <a:ext cx="5400000" cy="5400000"/>
          </a:xfrm>
          <a:prstGeom prst="ellipse">
            <a:avLst/>
          </a:prstGeom>
          <a:gradFill>
            <a:gsLst>
              <a:gs pos="0">
                <a:srgbClr val="E9BC93">
                  <a:alpha val="0"/>
                </a:srgbClr>
              </a:gs>
              <a:gs pos="53000">
                <a:srgbClr val="DD4A3A">
                  <a:alpha val="30000"/>
                </a:srgbClr>
              </a:gs>
              <a:gs pos="100000">
                <a:srgbClr val="E1A269"/>
              </a:gs>
            </a:gsLst>
            <a:lin ang="2700000" scaled="1"/>
          </a:gradFill>
          <a:ln w="215900">
            <a:noFill/>
          </a:ln>
          <a:effectLst>
            <a:outerShdw blurRad="152400" sx="95000" sy="95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66" name="图片 165"/>
          <p:cNvPicPr>
            <a:picLocks noChangeAspect="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l="31722" t="10893" r="40702" b="68573"/>
          <a:stretch>
            <a:fillRect/>
          </a:stretch>
        </p:blipFill>
        <p:spPr>
          <a:xfrm flipH="1" flipV="1">
            <a:off x="7995927" y="17449"/>
            <a:ext cx="4173437" cy="2219330"/>
          </a:xfrm>
          <a:prstGeom prst="rect">
            <a:avLst/>
          </a:prstGeom>
          <a:effectLst>
            <a:outerShdw blurRad="63500" sx="102000" sy="102000" algn="ctr" rotWithShape="0">
              <a:prstClr val="black">
                <a:alpha val="30000"/>
              </a:prstClr>
            </a:outerShdw>
          </a:effectLst>
        </p:spPr>
      </p:pic>
      <p:pic>
        <p:nvPicPr>
          <p:cNvPr id="164" name="图片 163"/>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31722" t="10893" r="40702" b="68573"/>
          <a:stretch>
            <a:fillRect/>
          </a:stretch>
        </p:blipFill>
        <p:spPr>
          <a:xfrm>
            <a:off x="-1" y="4621221"/>
            <a:ext cx="4173437" cy="2219330"/>
          </a:xfrm>
          <a:prstGeom prst="rect">
            <a:avLst/>
          </a:prstGeom>
          <a:effectLst>
            <a:outerShdw blurRad="63500" sx="102000" sy="102000" algn="ctr" rotWithShape="0">
              <a:prstClr val="black">
                <a:alpha val="30000"/>
              </a:prstClr>
            </a:outerShdw>
          </a:effectLst>
        </p:spPr>
      </p:pic>
      <p:pic>
        <p:nvPicPr>
          <p:cNvPr id="165" name="图片 164"/>
          <p:cNvPicPr>
            <a:picLocks noChangeAspect="1"/>
          </p:cNvPicPr>
          <p:nvPr/>
        </p:nvPicPr>
        <p:blipFill rotWithShape="1">
          <a:blip r:embed="rId4" cstate="print">
            <a:extLst>
              <a:ext uri="{28A0092B-C50C-407E-A947-70E740481C1C}">
                <a14:useLocalDpi xmlns:a14="http://schemas.microsoft.com/office/drawing/2010/main" val="0"/>
              </a:ext>
            </a:extLst>
          </a:blip>
          <a:srcRect l="34242" t="11728"/>
          <a:stretch>
            <a:fillRect/>
          </a:stretch>
        </p:blipFill>
        <p:spPr>
          <a:xfrm flipH="1" flipV="1">
            <a:off x="7659667" y="804303"/>
            <a:ext cx="4509697" cy="6053697"/>
          </a:xfrm>
          <a:prstGeom prst="rect">
            <a:avLst/>
          </a:prstGeom>
        </p:spPr>
      </p:pic>
      <p:pic>
        <p:nvPicPr>
          <p:cNvPr id="9" name="图片 8"/>
          <p:cNvPicPr>
            <a:picLocks noChangeAspect="1"/>
          </p:cNvPicPr>
          <p:nvPr/>
        </p:nvPicPr>
        <p:blipFill rotWithShape="1">
          <a:blip r:embed="rId5" cstate="print">
            <a:extLst>
              <a:ext uri="{28A0092B-C50C-407E-A947-70E740481C1C}">
                <a14:useLocalDpi xmlns:a14="http://schemas.microsoft.com/office/drawing/2010/main" val="0"/>
              </a:ext>
            </a:extLst>
          </a:blip>
          <a:srcRect l="34242" t="11728"/>
          <a:stretch>
            <a:fillRect/>
          </a:stretch>
        </p:blipFill>
        <p:spPr>
          <a:xfrm>
            <a:off x="-1" y="-1"/>
            <a:ext cx="4509697" cy="6053697"/>
          </a:xfrm>
          <a:prstGeom prst="rect">
            <a:avLst/>
          </a:prstGeom>
        </p:spPr>
      </p:pic>
      <p:grpSp>
        <p:nvGrpSpPr>
          <p:cNvPr id="40" name="组合 39"/>
          <p:cNvGrpSpPr/>
          <p:nvPr/>
        </p:nvGrpSpPr>
        <p:grpSpPr>
          <a:xfrm>
            <a:off x="-688646" y="-1"/>
            <a:ext cx="3188695" cy="4103043"/>
            <a:chOff x="1599674" y="-1"/>
            <a:chExt cx="3188695" cy="4103043"/>
          </a:xfrm>
        </p:grpSpPr>
        <p:pic>
          <p:nvPicPr>
            <p:cNvPr id="160" name="图片 159"/>
            <p:cNvPicPr>
              <a:picLocks noChangeAspect="1"/>
            </p:cNvPicPr>
            <p:nvPr/>
          </p:nvPicPr>
          <p:blipFill rotWithShape="1">
            <a:blip r:embed="rId6" cstate="print">
              <a:extLst>
                <a:ext uri="{28A0092B-C50C-407E-A947-70E740481C1C}">
                  <a14:useLocalDpi xmlns:a14="http://schemas.microsoft.com/office/drawing/2010/main" val="0"/>
                </a:ext>
              </a:extLst>
            </a:blip>
            <a:srcRect t="7550" r="28152"/>
            <a:stretch>
              <a:fillRect/>
            </a:stretch>
          </p:blipFill>
          <p:spPr>
            <a:xfrm>
              <a:off x="1599674" y="-1"/>
              <a:ext cx="3188695" cy="4103043"/>
            </a:xfrm>
            <a:prstGeom prst="rect">
              <a:avLst/>
            </a:prstGeom>
          </p:spPr>
        </p:pic>
        <p:pic>
          <p:nvPicPr>
            <p:cNvPr id="179" name="图片 178"/>
            <p:cNvPicPr>
              <a:picLocks noChangeAspect="1"/>
            </p:cNvPicPr>
            <p:nvPr/>
          </p:nvPicPr>
          <p:blipFill rotWithShape="1">
            <a:blip r:embed="rId7" cstate="print">
              <a:extLst>
                <a:ext uri="{28A0092B-C50C-407E-A947-70E740481C1C}">
                  <a14:useLocalDpi xmlns:a14="http://schemas.microsoft.com/office/drawing/2010/main" val="0"/>
                </a:ext>
              </a:extLst>
            </a:blip>
            <a:srcRect l="39708" t="45201" r="38852" b="23448"/>
            <a:stretch>
              <a:fillRect/>
            </a:stretch>
          </p:blipFill>
          <p:spPr>
            <a:xfrm>
              <a:off x="2687478" y="469767"/>
              <a:ext cx="1435325" cy="1548800"/>
            </a:xfrm>
            <a:prstGeom prst="rect">
              <a:avLst/>
            </a:prstGeom>
          </p:spPr>
        </p:pic>
      </p:grpSp>
      <p:sp>
        <p:nvSpPr>
          <p:cNvPr id="155" name="椭圆 154"/>
          <p:cNvSpPr/>
          <p:nvPr/>
        </p:nvSpPr>
        <p:spPr>
          <a:xfrm>
            <a:off x="3290119" y="585000"/>
            <a:ext cx="5688000" cy="5688000"/>
          </a:xfrm>
          <a:prstGeom prst="ellipse">
            <a:avLst/>
          </a:prstGeom>
          <a:noFill/>
          <a:ln w="215900">
            <a:solidFill>
              <a:srgbClr val="FAEADA"/>
            </a:solidFill>
          </a:ln>
          <a:effectLst>
            <a:outerShdw blurRad="152400" sx="93000" sy="93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72" name="图片 171"/>
          <p:cNvPicPr>
            <a:picLocks noChangeAspect="1"/>
          </p:cNvPicPr>
          <p:nvPr/>
        </p:nvPicPr>
        <p:blipFill rotWithShape="1">
          <a:blip r:embed="rId8" cstate="print">
            <a:duotone>
              <a:schemeClr val="accent2">
                <a:shade val="45000"/>
                <a:satMod val="135000"/>
              </a:schemeClr>
              <a:prstClr val="white"/>
            </a:duotone>
            <a:extLst>
              <a:ext uri="{28A0092B-C50C-407E-A947-70E740481C1C}">
                <a14:useLocalDpi xmlns:a14="http://schemas.microsoft.com/office/drawing/2010/main" val="0"/>
              </a:ext>
            </a:extLst>
          </a:blip>
          <a:srcRect l="7850" t="10893" r="40701" b="63469"/>
          <a:stretch>
            <a:fillRect/>
          </a:stretch>
        </p:blipFill>
        <p:spPr>
          <a:xfrm>
            <a:off x="6618416" y="2610298"/>
            <a:ext cx="2859508" cy="1017602"/>
          </a:xfrm>
          <a:prstGeom prst="rect">
            <a:avLst/>
          </a:prstGeom>
          <a:effectLst>
            <a:outerShdw blurRad="63500" sx="102000" sy="102000" algn="ctr" rotWithShape="0">
              <a:prstClr val="black">
                <a:alpha val="30000"/>
              </a:prstClr>
            </a:outerShdw>
          </a:effectLst>
        </p:spPr>
      </p:pic>
      <p:sp>
        <p:nvSpPr>
          <p:cNvPr id="156" name="文本框 155"/>
          <p:cNvSpPr txBox="1"/>
          <p:nvPr/>
        </p:nvSpPr>
        <p:spPr>
          <a:xfrm>
            <a:off x="4536968" y="-161371"/>
            <a:ext cx="3416320" cy="3570208"/>
          </a:xfrm>
          <a:prstGeom prst="rect">
            <a:avLst/>
          </a:prstGeom>
          <a:noFill/>
        </p:spPr>
        <p:txBody>
          <a:bodyPr vert="horz" wrap="square" rtlCol="0">
            <a:spAutoFit/>
          </a:bodyPr>
          <a:lstStyle>
            <a:defPPr>
              <a:defRPr lang="zh-CN"/>
            </a:defPPr>
            <a:lvl1pPr>
              <a:defRPr sz="22600" b="1">
                <a:ln w="53975">
                  <a:solidFill>
                    <a:srgbClr val="E1A269"/>
                  </a:solidFill>
                </a:ln>
                <a:solidFill>
                  <a:schemeClr val="bg1"/>
                </a:solidFill>
                <a:effectLst>
                  <a:outerShdw blurRad="50800" dist="38100" dir="2700000" algn="tl" rotWithShape="0">
                    <a:prstClr val="black">
                      <a:alpha val="25000"/>
                    </a:prstClr>
                  </a:outerShdw>
                </a:effectLst>
                <a:latin typeface="汉仪大宋简" panose="02010609000101010101" pitchFamily="49" charset="-122"/>
                <a:ea typeface="汉仪大宋简" panose="02010609000101010101" pitchFamily="49" charset="-122"/>
                <a:cs typeface="+mn-ea"/>
              </a:defRPr>
            </a:lvl1pPr>
          </a:lstStyle>
          <a:p>
            <a:r>
              <a:rPr lang="zh-CN" altLang="en-US" dirty="0">
                <a:sym typeface="+mn-lt"/>
              </a:rPr>
              <a:t>壹</a:t>
            </a:r>
          </a:p>
        </p:txBody>
      </p:sp>
      <p:pic>
        <p:nvPicPr>
          <p:cNvPr id="175" name="图片 174"/>
          <p:cNvPicPr>
            <a:picLocks noChangeAspect="1"/>
          </p:cNvPicPr>
          <p:nvPr/>
        </p:nvPicPr>
        <p:blipFill rotWithShape="1">
          <a:blip r:embed="rId9" cstate="print">
            <a:duotone>
              <a:schemeClr val="accent2">
                <a:shade val="45000"/>
                <a:satMod val="135000"/>
              </a:schemeClr>
              <a:prstClr val="white"/>
            </a:duotone>
            <a:extLst>
              <a:ext uri="{28A0092B-C50C-407E-A947-70E740481C1C}">
                <a14:useLocalDpi xmlns:a14="http://schemas.microsoft.com/office/drawing/2010/main" val="0"/>
              </a:ext>
            </a:extLst>
          </a:blip>
          <a:srcRect l="7850" t="10893" r="40701" b="63469"/>
          <a:stretch>
            <a:fillRect/>
          </a:stretch>
        </p:blipFill>
        <p:spPr>
          <a:xfrm>
            <a:off x="1655418" y="1200150"/>
            <a:ext cx="3046925" cy="1084297"/>
          </a:xfrm>
          <a:prstGeom prst="rect">
            <a:avLst/>
          </a:prstGeom>
          <a:effectLst>
            <a:outerShdw blurRad="63500" sx="102000" sy="102000" algn="ctr" rotWithShape="0">
              <a:prstClr val="black">
                <a:alpha val="30000"/>
              </a:prstClr>
            </a:outerShdw>
          </a:effectLst>
        </p:spPr>
      </p:pic>
      <p:pic>
        <p:nvPicPr>
          <p:cNvPr id="17" name="图片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33389" y="3239846"/>
            <a:ext cx="3429000" cy="3429000"/>
          </a:xfrm>
          <a:prstGeom prst="rect">
            <a:avLst/>
          </a:prstGeom>
        </p:spPr>
      </p:pic>
      <p:pic>
        <p:nvPicPr>
          <p:cNvPr id="168" name="图片 16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60708" y="2052689"/>
            <a:ext cx="1941887" cy="1941887"/>
          </a:xfrm>
          <a:prstGeom prst="rect">
            <a:avLst/>
          </a:prstGeom>
        </p:spPr>
      </p:pic>
      <p:pic>
        <p:nvPicPr>
          <p:cNvPr id="39" name="图片 38"/>
          <p:cNvPicPr>
            <a:picLocks noChangeAspect="1"/>
          </p:cNvPicPr>
          <p:nvPr/>
        </p:nvPicPr>
        <p:blipFill rotWithShape="1">
          <a:blip r:embed="rId12" cstate="print">
            <a:duotone>
              <a:prstClr val="black"/>
              <a:srgbClr val="7CAF91">
                <a:tint val="45000"/>
                <a:satMod val="400000"/>
              </a:srgbClr>
            </a:duotone>
            <a:extLst>
              <a:ext uri="{28A0092B-C50C-407E-A947-70E740481C1C}">
                <a14:useLocalDpi xmlns:a14="http://schemas.microsoft.com/office/drawing/2010/main" val="0"/>
              </a:ext>
            </a:extLst>
          </a:blip>
          <a:srcRect l="30792" t="16928" r="44239" b="50605"/>
          <a:stretch>
            <a:fillRect/>
          </a:stretch>
        </p:blipFill>
        <p:spPr>
          <a:xfrm>
            <a:off x="3354383" y="4387111"/>
            <a:ext cx="1688720" cy="1566713"/>
          </a:xfrm>
          <a:prstGeom prst="rect">
            <a:avLst/>
          </a:prstGeom>
        </p:spPr>
      </p:pic>
      <p:grpSp>
        <p:nvGrpSpPr>
          <p:cNvPr id="4" name="组合 3"/>
          <p:cNvGrpSpPr/>
          <p:nvPr/>
        </p:nvGrpSpPr>
        <p:grpSpPr>
          <a:xfrm>
            <a:off x="7442636" y="-496299"/>
            <a:ext cx="4733958" cy="7354299"/>
            <a:chOff x="7458042" y="-496299"/>
            <a:chExt cx="4733958" cy="7354299"/>
          </a:xfrm>
        </p:grpSpPr>
        <p:pic>
          <p:nvPicPr>
            <p:cNvPr id="7" name="图片 6"/>
            <p:cNvPicPr>
              <a:picLocks noChangeAspect="1"/>
            </p:cNvPicPr>
            <p:nvPr/>
          </p:nvPicPr>
          <p:blipFill rotWithShape="1">
            <a:blip r:embed="rId13" cstate="print">
              <a:extLst>
                <a:ext uri="{28A0092B-C50C-407E-A947-70E740481C1C}">
                  <a14:useLocalDpi xmlns:a14="http://schemas.microsoft.com/office/drawing/2010/main" val="0"/>
                </a:ext>
              </a:extLst>
            </a:blip>
            <a:srcRect r="35630"/>
            <a:stretch>
              <a:fillRect/>
            </a:stretch>
          </p:blipFill>
          <p:spPr>
            <a:xfrm>
              <a:off x="7458042" y="-496299"/>
              <a:ext cx="4733958" cy="7354299"/>
            </a:xfrm>
            <a:prstGeom prst="rect">
              <a:avLst/>
            </a:prstGeom>
          </p:spPr>
        </p:pic>
        <p:pic>
          <p:nvPicPr>
            <p:cNvPr id="178" name="图片 177"/>
            <p:cNvPicPr>
              <a:picLocks noChangeAspect="1"/>
            </p:cNvPicPr>
            <p:nvPr/>
          </p:nvPicPr>
          <p:blipFill rotWithShape="1">
            <a:blip r:embed="rId14" cstate="print">
              <a:extLst>
                <a:ext uri="{28A0092B-C50C-407E-A947-70E740481C1C}">
                  <a14:useLocalDpi xmlns:a14="http://schemas.microsoft.com/office/drawing/2010/main" val="0"/>
                </a:ext>
              </a:extLst>
            </a:blip>
            <a:srcRect l="39708" t="45201" r="38852" b="23448"/>
            <a:stretch>
              <a:fillRect/>
            </a:stretch>
          </p:blipFill>
          <p:spPr>
            <a:xfrm flipH="1">
              <a:off x="9155467" y="755255"/>
              <a:ext cx="2587836" cy="2792427"/>
            </a:xfrm>
            <a:prstGeom prst="rect">
              <a:avLst/>
            </a:prstGeom>
          </p:spPr>
        </p:pic>
      </p:grpSp>
      <p:sp>
        <p:nvSpPr>
          <p:cNvPr id="30" name="文本框 29"/>
          <p:cNvSpPr txBox="1"/>
          <p:nvPr/>
        </p:nvSpPr>
        <p:spPr>
          <a:xfrm>
            <a:off x="4129156" y="3732873"/>
            <a:ext cx="4348755" cy="938719"/>
          </a:xfrm>
          <a:prstGeom prst="rect">
            <a:avLst/>
          </a:prstGeom>
          <a:noFill/>
        </p:spPr>
        <p:txBody>
          <a:bodyPr vert="horz" wrap="square" rtlCol="0">
            <a:spAutoFit/>
          </a:bodyPr>
          <a:lstStyle/>
          <a:p>
            <a:pPr algn="dist"/>
            <a:r>
              <a:rPr lang="zh-CN" altLang="en-US" sz="5500" b="1" dirty="0">
                <a:solidFill>
                  <a:schemeClr val="bg1"/>
                </a:solidFill>
                <a:effectLst>
                  <a:outerShdw blurRad="50800" dist="38100" dir="2700000" algn="tl" rotWithShape="0">
                    <a:prstClr val="black">
                      <a:alpha val="25000"/>
                    </a:prstClr>
                  </a:outerShdw>
                </a:effectLst>
                <a:cs typeface="+mn-ea"/>
                <a:sym typeface="+mn-lt"/>
              </a:rPr>
              <a:t>元旦的来源</a:t>
            </a:r>
          </a:p>
        </p:txBody>
      </p:sp>
      <p:sp>
        <p:nvSpPr>
          <p:cNvPr id="31" name="文本框 30"/>
          <p:cNvSpPr txBox="1"/>
          <p:nvPr/>
        </p:nvSpPr>
        <p:spPr>
          <a:xfrm>
            <a:off x="4535047" y="4614639"/>
            <a:ext cx="3508947" cy="461665"/>
          </a:xfrm>
          <a:prstGeom prst="rect">
            <a:avLst/>
          </a:prstGeom>
          <a:noFill/>
        </p:spPr>
        <p:txBody>
          <a:bodyPr vert="horz" wrap="square" rtlCol="0">
            <a:spAutoFit/>
          </a:bodyPr>
          <a:lstStyle/>
          <a:p>
            <a:pPr algn="ctr"/>
            <a:r>
              <a:rPr lang="en-US" altLang="zh-CN" sz="1200" dirty="0">
                <a:solidFill>
                  <a:schemeClr val="bg1"/>
                </a:solidFill>
                <a:cs typeface="+mn-ea"/>
                <a:sym typeface="+mn-lt"/>
              </a:rPr>
              <a:t>Lorem ipsum dolor sit amet, consectetuer adipiscing elit. </a:t>
            </a:r>
            <a:endParaRPr lang="zh-CN" altLang="en-US" sz="1200" dirty="0">
              <a:solidFill>
                <a:schemeClr val="bg1"/>
              </a:solidFill>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peelOff"/>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69"/>
                                        </p:tgtEl>
                                        <p:attrNameLst>
                                          <p:attrName>style.visibility</p:attrName>
                                        </p:attrNameLst>
                                      </p:cBhvr>
                                      <p:to>
                                        <p:strVal val="visible"/>
                                      </p:to>
                                    </p:set>
                                    <p:anim calcmode="lin" valueType="num">
                                      <p:cBhvr>
                                        <p:cTn id="7" dur="750" fill="hold"/>
                                        <p:tgtEl>
                                          <p:spTgt spid="169"/>
                                        </p:tgtEl>
                                        <p:attrNameLst>
                                          <p:attrName>ppt_w</p:attrName>
                                        </p:attrNameLst>
                                      </p:cBhvr>
                                      <p:tavLst>
                                        <p:tav tm="0">
                                          <p:val>
                                            <p:fltVal val="0"/>
                                          </p:val>
                                        </p:tav>
                                        <p:tav tm="100000">
                                          <p:val>
                                            <p:strVal val="#ppt_w"/>
                                          </p:val>
                                        </p:tav>
                                      </p:tavLst>
                                    </p:anim>
                                    <p:anim calcmode="lin" valueType="num">
                                      <p:cBhvr>
                                        <p:cTn id="8" dur="750" fill="hold"/>
                                        <p:tgtEl>
                                          <p:spTgt spid="169"/>
                                        </p:tgtEl>
                                        <p:attrNameLst>
                                          <p:attrName>ppt_h</p:attrName>
                                        </p:attrNameLst>
                                      </p:cBhvr>
                                      <p:tavLst>
                                        <p:tav tm="0">
                                          <p:val>
                                            <p:fltVal val="0"/>
                                          </p:val>
                                        </p:tav>
                                        <p:tav tm="100000">
                                          <p:val>
                                            <p:strVal val="#ppt_h"/>
                                          </p:val>
                                        </p:tav>
                                      </p:tavLst>
                                    </p:anim>
                                    <p:animEffect transition="in" filter="fade">
                                      <p:cBhvr>
                                        <p:cTn id="9" dur="750"/>
                                        <p:tgtEl>
                                          <p:spTgt spid="169"/>
                                        </p:tgtEl>
                                      </p:cBhvr>
                                    </p:animEffect>
                                  </p:childTnLst>
                                </p:cTn>
                              </p:par>
                              <p:par>
                                <p:cTn id="10" presetID="53" presetClass="entr" presetSubtype="16" fill="hold" grpId="0" nodeType="withEffect">
                                  <p:stCondLst>
                                    <p:cond delay="500"/>
                                  </p:stCondLst>
                                  <p:childTnLst>
                                    <p:set>
                                      <p:cBhvr>
                                        <p:cTn id="11" dur="1" fill="hold">
                                          <p:stCondLst>
                                            <p:cond delay="0"/>
                                          </p:stCondLst>
                                        </p:cTn>
                                        <p:tgtEl>
                                          <p:spTgt spid="155"/>
                                        </p:tgtEl>
                                        <p:attrNameLst>
                                          <p:attrName>style.visibility</p:attrName>
                                        </p:attrNameLst>
                                      </p:cBhvr>
                                      <p:to>
                                        <p:strVal val="visible"/>
                                      </p:to>
                                    </p:set>
                                    <p:anim calcmode="lin" valueType="num">
                                      <p:cBhvr>
                                        <p:cTn id="12" dur="750" fill="hold"/>
                                        <p:tgtEl>
                                          <p:spTgt spid="155"/>
                                        </p:tgtEl>
                                        <p:attrNameLst>
                                          <p:attrName>ppt_w</p:attrName>
                                        </p:attrNameLst>
                                      </p:cBhvr>
                                      <p:tavLst>
                                        <p:tav tm="0">
                                          <p:val>
                                            <p:fltVal val="0"/>
                                          </p:val>
                                        </p:tav>
                                        <p:tav tm="100000">
                                          <p:val>
                                            <p:strVal val="#ppt_w"/>
                                          </p:val>
                                        </p:tav>
                                      </p:tavLst>
                                    </p:anim>
                                    <p:anim calcmode="lin" valueType="num">
                                      <p:cBhvr>
                                        <p:cTn id="13" dur="750" fill="hold"/>
                                        <p:tgtEl>
                                          <p:spTgt spid="155"/>
                                        </p:tgtEl>
                                        <p:attrNameLst>
                                          <p:attrName>ppt_h</p:attrName>
                                        </p:attrNameLst>
                                      </p:cBhvr>
                                      <p:tavLst>
                                        <p:tav tm="0">
                                          <p:val>
                                            <p:fltVal val="0"/>
                                          </p:val>
                                        </p:tav>
                                        <p:tav tm="100000">
                                          <p:val>
                                            <p:strVal val="#ppt_h"/>
                                          </p:val>
                                        </p:tav>
                                      </p:tavLst>
                                    </p:anim>
                                    <p:animEffect transition="in" filter="fade">
                                      <p:cBhvr>
                                        <p:cTn id="14" dur="750"/>
                                        <p:tgtEl>
                                          <p:spTgt spid="155"/>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22" presetClass="entr" presetSubtype="4" fill="hold" nodeType="withEffect">
                                  <p:stCondLst>
                                    <p:cond delay="0"/>
                                  </p:stCondLst>
                                  <p:childTnLst>
                                    <p:set>
                                      <p:cBhvr>
                                        <p:cTn id="20" dur="1" fill="hold">
                                          <p:stCondLst>
                                            <p:cond delay="0"/>
                                          </p:stCondLst>
                                        </p:cTn>
                                        <p:tgtEl>
                                          <p:spTgt spid="164"/>
                                        </p:tgtEl>
                                        <p:attrNameLst>
                                          <p:attrName>style.visibility</p:attrName>
                                        </p:attrNameLst>
                                      </p:cBhvr>
                                      <p:to>
                                        <p:strVal val="visible"/>
                                      </p:to>
                                    </p:set>
                                    <p:animEffect transition="in" filter="wipe(down)">
                                      <p:cBhvr>
                                        <p:cTn id="21" dur="500"/>
                                        <p:tgtEl>
                                          <p:spTgt spid="164"/>
                                        </p:tgtEl>
                                      </p:cBhvr>
                                    </p:animEffect>
                                  </p:childTnLst>
                                </p:cTn>
                              </p:par>
                              <p:par>
                                <p:cTn id="22" presetID="10" presetClass="entr" presetSubtype="0" fill="hold" nodeType="withEffect">
                                  <p:stCondLst>
                                    <p:cond delay="0"/>
                                  </p:stCondLst>
                                  <p:childTnLst>
                                    <p:set>
                                      <p:cBhvr>
                                        <p:cTn id="23" dur="1" fill="hold">
                                          <p:stCondLst>
                                            <p:cond delay="0"/>
                                          </p:stCondLst>
                                        </p:cTn>
                                        <p:tgtEl>
                                          <p:spTgt spid="165"/>
                                        </p:tgtEl>
                                        <p:attrNameLst>
                                          <p:attrName>style.visibility</p:attrName>
                                        </p:attrNameLst>
                                      </p:cBhvr>
                                      <p:to>
                                        <p:strVal val="visible"/>
                                      </p:to>
                                    </p:set>
                                    <p:animEffect transition="in" filter="fade">
                                      <p:cBhvr>
                                        <p:cTn id="24" dur="500"/>
                                        <p:tgtEl>
                                          <p:spTgt spid="165"/>
                                        </p:tgtEl>
                                      </p:cBhvr>
                                    </p:animEffect>
                                  </p:childTnLst>
                                </p:cTn>
                              </p:par>
                              <p:par>
                                <p:cTn id="25" presetID="22" presetClass="entr" presetSubtype="1" fill="hold" nodeType="withEffect">
                                  <p:stCondLst>
                                    <p:cond delay="0"/>
                                  </p:stCondLst>
                                  <p:childTnLst>
                                    <p:set>
                                      <p:cBhvr>
                                        <p:cTn id="26" dur="1" fill="hold">
                                          <p:stCondLst>
                                            <p:cond delay="0"/>
                                          </p:stCondLst>
                                        </p:cTn>
                                        <p:tgtEl>
                                          <p:spTgt spid="166"/>
                                        </p:tgtEl>
                                        <p:attrNameLst>
                                          <p:attrName>style.visibility</p:attrName>
                                        </p:attrNameLst>
                                      </p:cBhvr>
                                      <p:to>
                                        <p:strVal val="visible"/>
                                      </p:to>
                                    </p:set>
                                    <p:animEffect transition="in" filter="wipe(up)">
                                      <p:cBhvr>
                                        <p:cTn id="27" dur="500"/>
                                        <p:tgtEl>
                                          <p:spTgt spid="166"/>
                                        </p:tgtEl>
                                      </p:cBhvr>
                                    </p:animEffect>
                                  </p:childTnLst>
                                </p:cTn>
                              </p:par>
                              <p:par>
                                <p:cTn id="28" presetID="42" presetClass="entr" presetSubtype="0" fill="hold" nodeType="withEffect">
                                  <p:stCondLst>
                                    <p:cond delay="50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750"/>
                                        <p:tgtEl>
                                          <p:spTgt spid="4"/>
                                        </p:tgtEl>
                                      </p:cBhvr>
                                    </p:animEffect>
                                    <p:anim calcmode="lin" valueType="num">
                                      <p:cBhvr>
                                        <p:cTn id="31" dur="750" fill="hold"/>
                                        <p:tgtEl>
                                          <p:spTgt spid="4"/>
                                        </p:tgtEl>
                                        <p:attrNameLst>
                                          <p:attrName>ppt_x</p:attrName>
                                        </p:attrNameLst>
                                      </p:cBhvr>
                                      <p:tavLst>
                                        <p:tav tm="0">
                                          <p:val>
                                            <p:strVal val="#ppt_x"/>
                                          </p:val>
                                        </p:tav>
                                        <p:tav tm="100000">
                                          <p:val>
                                            <p:strVal val="#ppt_x"/>
                                          </p:val>
                                        </p:tav>
                                      </p:tavLst>
                                    </p:anim>
                                    <p:anim calcmode="lin" valueType="num">
                                      <p:cBhvr>
                                        <p:cTn id="32" dur="750" fill="hold"/>
                                        <p:tgtEl>
                                          <p:spTgt spid="4"/>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50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750"/>
                                        <p:tgtEl>
                                          <p:spTgt spid="40"/>
                                        </p:tgtEl>
                                      </p:cBhvr>
                                    </p:animEffect>
                                    <p:anim calcmode="lin" valueType="num">
                                      <p:cBhvr>
                                        <p:cTn id="36" dur="750" fill="hold"/>
                                        <p:tgtEl>
                                          <p:spTgt spid="40"/>
                                        </p:tgtEl>
                                        <p:attrNameLst>
                                          <p:attrName>ppt_x</p:attrName>
                                        </p:attrNameLst>
                                      </p:cBhvr>
                                      <p:tavLst>
                                        <p:tav tm="0">
                                          <p:val>
                                            <p:strVal val="#ppt_x"/>
                                          </p:val>
                                        </p:tav>
                                        <p:tav tm="100000">
                                          <p:val>
                                            <p:strVal val="#ppt_x"/>
                                          </p:val>
                                        </p:tav>
                                      </p:tavLst>
                                    </p:anim>
                                    <p:anim calcmode="lin" valueType="num">
                                      <p:cBhvr>
                                        <p:cTn id="37" dur="750" fill="hold"/>
                                        <p:tgtEl>
                                          <p:spTgt spid="40"/>
                                        </p:tgtEl>
                                        <p:attrNameLst>
                                          <p:attrName>ppt_y</p:attrName>
                                        </p:attrNameLst>
                                      </p:cBhvr>
                                      <p:tavLst>
                                        <p:tav tm="0">
                                          <p:val>
                                            <p:strVal val="#ppt_y-.1"/>
                                          </p:val>
                                        </p:tav>
                                        <p:tav tm="100000">
                                          <p:val>
                                            <p:strVal val="#ppt_y"/>
                                          </p:val>
                                        </p:tav>
                                      </p:tavLst>
                                    </p:anim>
                                  </p:childTnLst>
                                </p:cTn>
                              </p:par>
                            </p:childTnLst>
                          </p:cTn>
                        </p:par>
                        <p:par>
                          <p:cTn id="38" fill="hold">
                            <p:stCondLst>
                              <p:cond delay="1500"/>
                            </p:stCondLst>
                            <p:childTnLst>
                              <p:par>
                                <p:cTn id="39" presetID="53" presetClass="entr" presetSubtype="16" fill="hold" nodeType="afterEffect">
                                  <p:stCondLst>
                                    <p:cond delay="0"/>
                                  </p:stCondLst>
                                  <p:childTnLst>
                                    <p:set>
                                      <p:cBhvr>
                                        <p:cTn id="40" dur="1" fill="hold">
                                          <p:stCondLst>
                                            <p:cond delay="0"/>
                                          </p:stCondLst>
                                        </p:cTn>
                                        <p:tgtEl>
                                          <p:spTgt spid="168"/>
                                        </p:tgtEl>
                                        <p:attrNameLst>
                                          <p:attrName>style.visibility</p:attrName>
                                        </p:attrNameLst>
                                      </p:cBhvr>
                                      <p:to>
                                        <p:strVal val="visible"/>
                                      </p:to>
                                    </p:set>
                                    <p:anim calcmode="lin" valueType="num">
                                      <p:cBhvr>
                                        <p:cTn id="41" dur="500" fill="hold"/>
                                        <p:tgtEl>
                                          <p:spTgt spid="168"/>
                                        </p:tgtEl>
                                        <p:attrNameLst>
                                          <p:attrName>ppt_w</p:attrName>
                                        </p:attrNameLst>
                                      </p:cBhvr>
                                      <p:tavLst>
                                        <p:tav tm="0">
                                          <p:val>
                                            <p:fltVal val="0"/>
                                          </p:val>
                                        </p:tav>
                                        <p:tav tm="100000">
                                          <p:val>
                                            <p:strVal val="#ppt_w"/>
                                          </p:val>
                                        </p:tav>
                                      </p:tavLst>
                                    </p:anim>
                                    <p:anim calcmode="lin" valueType="num">
                                      <p:cBhvr>
                                        <p:cTn id="42" dur="500" fill="hold"/>
                                        <p:tgtEl>
                                          <p:spTgt spid="168"/>
                                        </p:tgtEl>
                                        <p:attrNameLst>
                                          <p:attrName>ppt_h</p:attrName>
                                        </p:attrNameLst>
                                      </p:cBhvr>
                                      <p:tavLst>
                                        <p:tav tm="0">
                                          <p:val>
                                            <p:fltVal val="0"/>
                                          </p:val>
                                        </p:tav>
                                        <p:tav tm="100000">
                                          <p:val>
                                            <p:strVal val="#ppt_h"/>
                                          </p:val>
                                        </p:tav>
                                      </p:tavLst>
                                    </p:anim>
                                    <p:animEffect transition="in" filter="fade">
                                      <p:cBhvr>
                                        <p:cTn id="43" dur="500"/>
                                        <p:tgtEl>
                                          <p:spTgt spid="168"/>
                                        </p:tgtEl>
                                      </p:cBhvr>
                                    </p:animEffect>
                                  </p:childTnLst>
                                </p:cTn>
                              </p:par>
                              <p:par>
                                <p:cTn id="44" presetID="53" presetClass="entr" presetSubtype="16" fill="hold" nodeType="withEffect">
                                  <p:stCondLst>
                                    <p:cond delay="50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par>
                                <p:cTn id="49" presetID="53" presetClass="entr" presetSubtype="16" fill="hold" nodeType="withEffect">
                                  <p:stCondLst>
                                    <p:cond delay="500"/>
                                  </p:stCondLst>
                                  <p:childTnLst>
                                    <p:set>
                                      <p:cBhvr>
                                        <p:cTn id="50" dur="1" fill="hold">
                                          <p:stCondLst>
                                            <p:cond delay="0"/>
                                          </p:stCondLst>
                                        </p:cTn>
                                        <p:tgtEl>
                                          <p:spTgt spid="39"/>
                                        </p:tgtEl>
                                        <p:attrNameLst>
                                          <p:attrName>style.visibility</p:attrName>
                                        </p:attrNameLst>
                                      </p:cBhvr>
                                      <p:to>
                                        <p:strVal val="visible"/>
                                      </p:to>
                                    </p:set>
                                    <p:anim calcmode="lin" valueType="num">
                                      <p:cBhvr>
                                        <p:cTn id="51" dur="500" fill="hold"/>
                                        <p:tgtEl>
                                          <p:spTgt spid="39"/>
                                        </p:tgtEl>
                                        <p:attrNameLst>
                                          <p:attrName>ppt_w</p:attrName>
                                        </p:attrNameLst>
                                      </p:cBhvr>
                                      <p:tavLst>
                                        <p:tav tm="0">
                                          <p:val>
                                            <p:fltVal val="0"/>
                                          </p:val>
                                        </p:tav>
                                        <p:tav tm="100000">
                                          <p:val>
                                            <p:strVal val="#ppt_w"/>
                                          </p:val>
                                        </p:tav>
                                      </p:tavLst>
                                    </p:anim>
                                    <p:anim calcmode="lin" valueType="num">
                                      <p:cBhvr>
                                        <p:cTn id="52" dur="500" fill="hold"/>
                                        <p:tgtEl>
                                          <p:spTgt spid="39"/>
                                        </p:tgtEl>
                                        <p:attrNameLst>
                                          <p:attrName>ppt_h</p:attrName>
                                        </p:attrNameLst>
                                      </p:cBhvr>
                                      <p:tavLst>
                                        <p:tav tm="0">
                                          <p:val>
                                            <p:fltVal val="0"/>
                                          </p:val>
                                        </p:tav>
                                        <p:tav tm="100000">
                                          <p:val>
                                            <p:strVal val="#ppt_h"/>
                                          </p:val>
                                        </p:tav>
                                      </p:tavLst>
                                    </p:anim>
                                    <p:animEffect transition="in" filter="fade">
                                      <p:cBhvr>
                                        <p:cTn id="53" dur="500"/>
                                        <p:tgtEl>
                                          <p:spTgt spid="39"/>
                                        </p:tgtEl>
                                      </p:cBhvr>
                                    </p:animEffect>
                                  </p:childTnLst>
                                </p:cTn>
                              </p:par>
                              <p:par>
                                <p:cTn id="54" presetID="2" presetClass="entr" presetSubtype="8" fill="hold" nodeType="withEffect">
                                  <p:stCondLst>
                                    <p:cond delay="750"/>
                                  </p:stCondLst>
                                  <p:childTnLst>
                                    <p:set>
                                      <p:cBhvr>
                                        <p:cTn id="55" dur="1" fill="hold">
                                          <p:stCondLst>
                                            <p:cond delay="0"/>
                                          </p:stCondLst>
                                        </p:cTn>
                                        <p:tgtEl>
                                          <p:spTgt spid="175"/>
                                        </p:tgtEl>
                                        <p:attrNameLst>
                                          <p:attrName>style.visibility</p:attrName>
                                        </p:attrNameLst>
                                      </p:cBhvr>
                                      <p:to>
                                        <p:strVal val="visible"/>
                                      </p:to>
                                    </p:set>
                                    <p:anim calcmode="lin" valueType="num">
                                      <p:cBhvr additive="base">
                                        <p:cTn id="56" dur="1250" fill="hold"/>
                                        <p:tgtEl>
                                          <p:spTgt spid="175"/>
                                        </p:tgtEl>
                                        <p:attrNameLst>
                                          <p:attrName>ppt_x</p:attrName>
                                        </p:attrNameLst>
                                      </p:cBhvr>
                                      <p:tavLst>
                                        <p:tav tm="0">
                                          <p:val>
                                            <p:strVal val="0-#ppt_w/2"/>
                                          </p:val>
                                        </p:tav>
                                        <p:tav tm="100000">
                                          <p:val>
                                            <p:strVal val="#ppt_x"/>
                                          </p:val>
                                        </p:tav>
                                      </p:tavLst>
                                    </p:anim>
                                    <p:anim calcmode="lin" valueType="num">
                                      <p:cBhvr additive="base">
                                        <p:cTn id="57" dur="1250" fill="hold"/>
                                        <p:tgtEl>
                                          <p:spTgt spid="175"/>
                                        </p:tgtEl>
                                        <p:attrNameLst>
                                          <p:attrName>ppt_y</p:attrName>
                                        </p:attrNameLst>
                                      </p:cBhvr>
                                      <p:tavLst>
                                        <p:tav tm="0">
                                          <p:val>
                                            <p:strVal val="#ppt_y"/>
                                          </p:val>
                                        </p:tav>
                                        <p:tav tm="100000">
                                          <p:val>
                                            <p:strVal val="#ppt_y"/>
                                          </p:val>
                                        </p:tav>
                                      </p:tavLst>
                                    </p:anim>
                                  </p:childTnLst>
                                </p:cTn>
                              </p:par>
                              <p:par>
                                <p:cTn id="58" presetID="2" presetClass="entr" presetSubtype="2" fill="hold" nodeType="withEffect">
                                  <p:stCondLst>
                                    <p:cond delay="750"/>
                                  </p:stCondLst>
                                  <p:childTnLst>
                                    <p:set>
                                      <p:cBhvr>
                                        <p:cTn id="59" dur="1" fill="hold">
                                          <p:stCondLst>
                                            <p:cond delay="0"/>
                                          </p:stCondLst>
                                        </p:cTn>
                                        <p:tgtEl>
                                          <p:spTgt spid="172"/>
                                        </p:tgtEl>
                                        <p:attrNameLst>
                                          <p:attrName>style.visibility</p:attrName>
                                        </p:attrNameLst>
                                      </p:cBhvr>
                                      <p:to>
                                        <p:strVal val="visible"/>
                                      </p:to>
                                    </p:set>
                                    <p:anim calcmode="lin" valueType="num">
                                      <p:cBhvr additive="base">
                                        <p:cTn id="60" dur="1250" fill="hold"/>
                                        <p:tgtEl>
                                          <p:spTgt spid="172"/>
                                        </p:tgtEl>
                                        <p:attrNameLst>
                                          <p:attrName>ppt_x</p:attrName>
                                        </p:attrNameLst>
                                      </p:cBhvr>
                                      <p:tavLst>
                                        <p:tav tm="0">
                                          <p:val>
                                            <p:strVal val="1+#ppt_w/2"/>
                                          </p:val>
                                        </p:tav>
                                        <p:tav tm="100000">
                                          <p:val>
                                            <p:strVal val="#ppt_x"/>
                                          </p:val>
                                        </p:tav>
                                      </p:tavLst>
                                    </p:anim>
                                    <p:anim calcmode="lin" valueType="num">
                                      <p:cBhvr additive="base">
                                        <p:cTn id="61" dur="1250" fill="hold"/>
                                        <p:tgtEl>
                                          <p:spTgt spid="172"/>
                                        </p:tgtEl>
                                        <p:attrNameLst>
                                          <p:attrName>ppt_y</p:attrName>
                                        </p:attrNameLst>
                                      </p:cBhvr>
                                      <p:tavLst>
                                        <p:tav tm="0">
                                          <p:val>
                                            <p:strVal val="#ppt_y"/>
                                          </p:val>
                                        </p:tav>
                                        <p:tav tm="100000">
                                          <p:val>
                                            <p:strVal val="#ppt_y"/>
                                          </p:val>
                                        </p:tav>
                                      </p:tavLst>
                                    </p:anim>
                                  </p:childTnLst>
                                </p:cTn>
                              </p:par>
                            </p:childTnLst>
                          </p:cTn>
                        </p:par>
                        <p:par>
                          <p:cTn id="62" fill="hold">
                            <p:stCondLst>
                              <p:cond delay="2000"/>
                            </p:stCondLst>
                            <p:childTnLst>
                              <p:par>
                                <p:cTn id="63" presetID="47" presetClass="entr" presetSubtype="0" fill="hold" grpId="0" nodeType="afterEffect">
                                  <p:stCondLst>
                                    <p:cond delay="0"/>
                                  </p:stCondLst>
                                  <p:childTnLst>
                                    <p:set>
                                      <p:cBhvr>
                                        <p:cTn id="64" dur="1" fill="hold">
                                          <p:stCondLst>
                                            <p:cond delay="0"/>
                                          </p:stCondLst>
                                        </p:cTn>
                                        <p:tgtEl>
                                          <p:spTgt spid="156"/>
                                        </p:tgtEl>
                                        <p:attrNameLst>
                                          <p:attrName>style.visibility</p:attrName>
                                        </p:attrNameLst>
                                      </p:cBhvr>
                                      <p:to>
                                        <p:strVal val="visible"/>
                                      </p:to>
                                    </p:set>
                                    <p:animEffect transition="in" filter="fade">
                                      <p:cBhvr>
                                        <p:cTn id="65" dur="1000"/>
                                        <p:tgtEl>
                                          <p:spTgt spid="156"/>
                                        </p:tgtEl>
                                      </p:cBhvr>
                                    </p:animEffect>
                                    <p:anim calcmode="lin" valueType="num">
                                      <p:cBhvr>
                                        <p:cTn id="66" dur="1000" fill="hold"/>
                                        <p:tgtEl>
                                          <p:spTgt spid="156"/>
                                        </p:tgtEl>
                                        <p:attrNameLst>
                                          <p:attrName>ppt_x</p:attrName>
                                        </p:attrNameLst>
                                      </p:cBhvr>
                                      <p:tavLst>
                                        <p:tav tm="0">
                                          <p:val>
                                            <p:strVal val="#ppt_x"/>
                                          </p:val>
                                        </p:tav>
                                        <p:tav tm="100000">
                                          <p:val>
                                            <p:strVal val="#ppt_x"/>
                                          </p:val>
                                        </p:tav>
                                      </p:tavLst>
                                    </p:anim>
                                    <p:anim calcmode="lin" valueType="num">
                                      <p:cBhvr>
                                        <p:cTn id="67" dur="1000" fill="hold"/>
                                        <p:tgtEl>
                                          <p:spTgt spid="15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fade">
                                      <p:cBhvr>
                                        <p:cTn id="70" dur="1000"/>
                                        <p:tgtEl>
                                          <p:spTgt spid="30"/>
                                        </p:tgtEl>
                                      </p:cBhvr>
                                    </p:animEffect>
                                    <p:anim calcmode="lin" valueType="num">
                                      <p:cBhvr>
                                        <p:cTn id="71" dur="1000" fill="hold"/>
                                        <p:tgtEl>
                                          <p:spTgt spid="30"/>
                                        </p:tgtEl>
                                        <p:attrNameLst>
                                          <p:attrName>ppt_x</p:attrName>
                                        </p:attrNameLst>
                                      </p:cBhvr>
                                      <p:tavLst>
                                        <p:tav tm="0">
                                          <p:val>
                                            <p:strVal val="#ppt_x"/>
                                          </p:val>
                                        </p:tav>
                                        <p:tav tm="100000">
                                          <p:val>
                                            <p:strVal val="#ppt_x"/>
                                          </p:val>
                                        </p:tav>
                                      </p:tavLst>
                                    </p:anim>
                                    <p:anim calcmode="lin" valueType="num">
                                      <p:cBhvr>
                                        <p:cTn id="72" dur="1000" fill="hold"/>
                                        <p:tgtEl>
                                          <p:spTgt spid="30"/>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1000"/>
                                        <p:tgtEl>
                                          <p:spTgt spid="31"/>
                                        </p:tgtEl>
                                      </p:cBhvr>
                                    </p:animEffect>
                                    <p:anim calcmode="lin" valueType="num">
                                      <p:cBhvr>
                                        <p:cTn id="76" dur="1000" fill="hold"/>
                                        <p:tgtEl>
                                          <p:spTgt spid="31"/>
                                        </p:tgtEl>
                                        <p:attrNameLst>
                                          <p:attrName>ppt_x</p:attrName>
                                        </p:attrNameLst>
                                      </p:cBhvr>
                                      <p:tavLst>
                                        <p:tav tm="0">
                                          <p:val>
                                            <p:strVal val="#ppt_x"/>
                                          </p:val>
                                        </p:tav>
                                        <p:tav tm="100000">
                                          <p:val>
                                            <p:strVal val="#ppt_x"/>
                                          </p:val>
                                        </p:tav>
                                      </p:tavLst>
                                    </p:anim>
                                    <p:anim calcmode="lin" valueType="num">
                                      <p:cBhvr>
                                        <p:cTn id="77"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0" animBg="1"/>
      <p:bldP spid="155" grpId="0" animBg="1"/>
      <p:bldP spid="156" grpId="0"/>
      <p:bldP spid="30" grpId="0"/>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038521" y="2415940"/>
            <a:ext cx="4457701" cy="3298339"/>
          </a:xfrm>
          <a:prstGeom prst="rect">
            <a:avLst/>
          </a:prstGeom>
          <a:noFill/>
        </p:spPr>
        <p:txBody>
          <a:bodyPr wrap="square" rtlCol="0">
            <a:spAutoFit/>
          </a:bodyPr>
          <a:lstStyle/>
          <a:p>
            <a:pPr>
              <a:lnSpc>
                <a:spcPts val="2500"/>
              </a:lnSpc>
            </a:pPr>
            <a:r>
              <a:rPr lang="zh-CN" altLang="en-US" sz="1400" spc="150" dirty="0">
                <a:solidFill>
                  <a:srgbClr val="EE3E42"/>
                </a:solidFill>
                <a:cs typeface="+mn-ea"/>
                <a:sym typeface="+mn-lt"/>
              </a:rPr>
              <a:t>元旦，即公历的</a:t>
            </a:r>
            <a:r>
              <a:rPr lang="en-US" altLang="zh-CN" sz="1400" spc="150" dirty="0">
                <a:solidFill>
                  <a:srgbClr val="EE3E42"/>
                </a:solidFill>
                <a:cs typeface="+mn-ea"/>
                <a:sym typeface="+mn-lt"/>
              </a:rPr>
              <a:t>1</a:t>
            </a:r>
            <a:r>
              <a:rPr lang="zh-CN" altLang="en-US" sz="1400" spc="150" dirty="0">
                <a:solidFill>
                  <a:srgbClr val="EE3E42"/>
                </a:solidFill>
                <a:cs typeface="+mn-ea"/>
                <a:sym typeface="+mn-lt"/>
              </a:rPr>
              <a:t>月</a:t>
            </a:r>
            <a:r>
              <a:rPr lang="en-US" altLang="zh-CN" sz="1400" spc="150" dirty="0">
                <a:solidFill>
                  <a:srgbClr val="EE3E42"/>
                </a:solidFill>
                <a:cs typeface="+mn-ea"/>
                <a:sym typeface="+mn-lt"/>
              </a:rPr>
              <a:t>1</a:t>
            </a:r>
            <a:r>
              <a:rPr lang="zh-CN" altLang="en-US" sz="1400" spc="150" dirty="0">
                <a:solidFill>
                  <a:srgbClr val="EE3E42"/>
                </a:solidFill>
                <a:cs typeface="+mn-ea"/>
                <a:sym typeface="+mn-lt"/>
              </a:rPr>
              <a:t>日，是世界多数国家通称的“新年”。元，谓“始”，凡数之始称为“元”；旦，谓“日”；“元旦”意即“初始之日”。元旦又称“三元”，即岁之元、月之元、时之元。由于地理环境和历法的不同，在不同时代，世界各国、各民族元旦的时间定位各不尽相同。现在，公历日益为世界各国所公认。世界上大多数国家都采用了国际通行的公历，把每年</a:t>
            </a:r>
            <a:r>
              <a:rPr lang="en-US" altLang="zh-CN" sz="1400" spc="150" dirty="0">
                <a:solidFill>
                  <a:srgbClr val="EE3E42"/>
                </a:solidFill>
                <a:cs typeface="+mn-ea"/>
                <a:sym typeface="+mn-lt"/>
              </a:rPr>
              <a:t>1</a:t>
            </a:r>
            <a:r>
              <a:rPr lang="zh-CN" altLang="en-US" sz="1400" spc="150" dirty="0">
                <a:solidFill>
                  <a:srgbClr val="EE3E42"/>
                </a:solidFill>
                <a:cs typeface="+mn-ea"/>
                <a:sym typeface="+mn-lt"/>
              </a:rPr>
              <a:t>月</a:t>
            </a:r>
            <a:r>
              <a:rPr lang="en-US" altLang="zh-CN" sz="1400" spc="150" dirty="0">
                <a:solidFill>
                  <a:srgbClr val="EE3E42"/>
                </a:solidFill>
                <a:cs typeface="+mn-ea"/>
                <a:sym typeface="+mn-lt"/>
              </a:rPr>
              <a:t>1</a:t>
            </a:r>
            <a:r>
              <a:rPr lang="zh-CN" altLang="en-US" sz="1400" spc="150" dirty="0">
                <a:solidFill>
                  <a:srgbClr val="EE3E42"/>
                </a:solidFill>
                <a:cs typeface="+mn-ea"/>
                <a:sym typeface="+mn-lt"/>
              </a:rPr>
              <a:t>日作为“元旦”。以公历为历法的国家，都以每年公历</a:t>
            </a:r>
            <a:r>
              <a:rPr lang="en-US" altLang="zh-CN" sz="1400" spc="150" dirty="0">
                <a:solidFill>
                  <a:srgbClr val="EE3E42"/>
                </a:solidFill>
                <a:cs typeface="+mn-ea"/>
                <a:sym typeface="+mn-lt"/>
              </a:rPr>
              <a:t>1</a:t>
            </a:r>
            <a:r>
              <a:rPr lang="zh-CN" altLang="en-US" sz="1400" spc="150" dirty="0">
                <a:solidFill>
                  <a:srgbClr val="EE3E42"/>
                </a:solidFill>
                <a:cs typeface="+mn-ea"/>
                <a:sym typeface="+mn-lt"/>
              </a:rPr>
              <a:t>月</a:t>
            </a:r>
            <a:r>
              <a:rPr lang="en-US" altLang="zh-CN" sz="1400" spc="150" dirty="0">
                <a:solidFill>
                  <a:srgbClr val="EE3E42"/>
                </a:solidFill>
                <a:cs typeface="+mn-ea"/>
                <a:sym typeface="+mn-lt"/>
              </a:rPr>
              <a:t>1</a:t>
            </a:r>
            <a:r>
              <a:rPr lang="zh-CN" altLang="en-US" sz="1400" spc="150" dirty="0">
                <a:solidFill>
                  <a:srgbClr val="EE3E42"/>
                </a:solidFill>
                <a:cs typeface="+mn-ea"/>
                <a:sym typeface="+mn-lt"/>
              </a:rPr>
              <a:t>日为元旦日，举国放假。</a:t>
            </a:r>
          </a:p>
        </p:txBody>
      </p:sp>
      <p:grpSp>
        <p:nvGrpSpPr>
          <p:cNvPr id="11" name="组合 10"/>
          <p:cNvGrpSpPr/>
          <p:nvPr/>
        </p:nvGrpSpPr>
        <p:grpSpPr>
          <a:xfrm>
            <a:off x="6096000" y="1242679"/>
            <a:ext cx="2590801" cy="883781"/>
            <a:chOff x="6800850" y="881966"/>
            <a:chExt cx="2590801" cy="883781"/>
          </a:xfrm>
        </p:grpSpPr>
        <p:sp>
          <p:nvSpPr>
            <p:cNvPr id="10" name="矩形: 圆角 9"/>
            <p:cNvSpPr/>
            <p:nvPr/>
          </p:nvSpPr>
          <p:spPr>
            <a:xfrm>
              <a:off x="7086601" y="881966"/>
              <a:ext cx="2305050" cy="883781"/>
            </a:xfrm>
            <a:prstGeom prst="roundRect">
              <a:avLst/>
            </a:prstGeom>
            <a:solidFill>
              <a:srgbClr val="83AEB2"/>
            </a:solidFill>
            <a:ln>
              <a:solidFill>
                <a:srgbClr val="83AE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圆角 8"/>
            <p:cNvSpPr/>
            <p:nvPr/>
          </p:nvSpPr>
          <p:spPr>
            <a:xfrm>
              <a:off x="6800850" y="960757"/>
              <a:ext cx="2476500" cy="759324"/>
            </a:xfrm>
            <a:prstGeom prst="roundRect">
              <a:avLst/>
            </a:prstGeom>
            <a:solidFill>
              <a:srgbClr val="EB73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7162802" y="952593"/>
              <a:ext cx="1809420" cy="707886"/>
            </a:xfrm>
            <a:prstGeom prst="rect">
              <a:avLst/>
            </a:prstGeom>
            <a:noFill/>
          </p:spPr>
          <p:txBody>
            <a:bodyPr wrap="square" rtlCol="0">
              <a:spAutoFit/>
            </a:bodyPr>
            <a:lstStyle/>
            <a:p>
              <a:pPr algn="dist"/>
              <a:r>
                <a:rPr lang="zh-CN" altLang="en-US" sz="4000" b="1" dirty="0">
                  <a:solidFill>
                    <a:schemeClr val="bg1"/>
                  </a:solidFill>
                  <a:cs typeface="+mn-ea"/>
                  <a:sym typeface="+mn-lt"/>
                </a:rPr>
                <a:t>元旦</a:t>
              </a:r>
            </a:p>
          </p:txBody>
        </p:sp>
      </p:gr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2161" y="1575285"/>
            <a:ext cx="4101548" cy="410154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1+#ppt_w/2"/>
                                          </p:val>
                                        </p:tav>
                                        <p:tav tm="100000">
                                          <p:val>
                                            <p:strVal val="#ppt_x"/>
                                          </p:val>
                                        </p:tav>
                                      </p:tavLst>
                                    </p:anim>
                                    <p:anim calcmode="lin" valueType="num">
                                      <p:cBhvr additive="base">
                                        <p:cTn id="8" dur="750" fill="hold"/>
                                        <p:tgtEl>
                                          <p:spTgt spid="11"/>
                                        </p:tgtEl>
                                        <p:attrNameLst>
                                          <p:attrName>ppt_y</p:attrName>
                                        </p:attrNameLst>
                                      </p:cBhvr>
                                      <p:tavLst>
                                        <p:tav tm="0">
                                          <p:val>
                                            <p:strVal val="#ppt_y"/>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1771648" y="2598281"/>
            <a:ext cx="5553939" cy="3267048"/>
          </a:xfrm>
          <a:prstGeom prst="rect">
            <a:avLst/>
          </a:prstGeom>
          <a:noFill/>
        </p:spPr>
        <p:txBody>
          <a:bodyPr wrap="square" rtlCol="0">
            <a:spAutoFit/>
          </a:bodyPr>
          <a:lstStyle/>
          <a:p>
            <a:pPr>
              <a:lnSpc>
                <a:spcPts val="2500"/>
              </a:lnSpc>
            </a:pPr>
            <a:r>
              <a:rPr lang="zh-CN" altLang="en-US" sz="1400" spc="150" dirty="0">
                <a:solidFill>
                  <a:srgbClr val="EE3E42"/>
                </a:solidFill>
                <a:cs typeface="+mn-ea"/>
                <a:sym typeface="+mn-lt"/>
              </a:rPr>
              <a:t>中国历史上的“元旦”一词最早出现于</a:t>
            </a:r>
            <a:r>
              <a:rPr lang="en-US" altLang="zh-CN" sz="1400" spc="150" dirty="0">
                <a:solidFill>
                  <a:srgbClr val="EE3E42"/>
                </a:solidFill>
                <a:cs typeface="+mn-ea"/>
                <a:sym typeface="+mn-lt"/>
              </a:rPr>
              <a:t>《</a:t>
            </a:r>
            <a:r>
              <a:rPr lang="zh-CN" altLang="en-US" sz="1400" spc="150" dirty="0">
                <a:solidFill>
                  <a:srgbClr val="EE3E42"/>
                </a:solidFill>
                <a:cs typeface="+mn-ea"/>
                <a:sym typeface="+mn-lt"/>
              </a:rPr>
              <a:t>晋书</a:t>
            </a:r>
            <a:r>
              <a:rPr lang="en-US" altLang="zh-CN" sz="1400" spc="150" dirty="0">
                <a:solidFill>
                  <a:srgbClr val="EE3E42"/>
                </a:solidFill>
                <a:cs typeface="+mn-ea"/>
                <a:sym typeface="+mn-lt"/>
              </a:rPr>
              <a:t>》</a:t>
            </a:r>
            <a:r>
              <a:rPr lang="zh-CN" altLang="en-US" sz="1400" spc="150" dirty="0">
                <a:solidFill>
                  <a:srgbClr val="EE3E42"/>
                </a:solidFill>
                <a:cs typeface="+mn-ea"/>
                <a:sym typeface="+mn-lt"/>
              </a:rPr>
              <a:t>。中国历史上的“元旦”指的是“正月一日”，“正月”的计算方法，在汉武帝时期以前是很不统一的，历代的元旦日期并不一致。从汉武帝起，规定阴历一月为“正月”，把一月的第一天称为元旦，一直沿用到清朝末年。辛亥革命后，为了“行夏正，所以顺农时，从西历，所以便统计”，民国元年决定使用公历（实际使用是</a:t>
            </a:r>
            <a:r>
              <a:rPr lang="en-US" altLang="zh-CN" sz="1400" spc="150" dirty="0">
                <a:solidFill>
                  <a:srgbClr val="EE3E42"/>
                </a:solidFill>
                <a:cs typeface="+mn-ea"/>
                <a:sym typeface="+mn-lt"/>
              </a:rPr>
              <a:t>1912</a:t>
            </a:r>
            <a:r>
              <a:rPr lang="zh-CN" altLang="en-US" sz="1400" spc="150" dirty="0">
                <a:solidFill>
                  <a:srgbClr val="EE3E42"/>
                </a:solidFill>
                <a:cs typeface="+mn-ea"/>
                <a:sym typeface="+mn-lt"/>
              </a:rPr>
              <a:t>年），并规定阳历</a:t>
            </a:r>
            <a:r>
              <a:rPr lang="en-US" altLang="zh-CN" sz="1400" spc="150" dirty="0">
                <a:solidFill>
                  <a:srgbClr val="EE3E42"/>
                </a:solidFill>
                <a:cs typeface="+mn-ea"/>
                <a:sym typeface="+mn-lt"/>
              </a:rPr>
              <a:t>1</a:t>
            </a:r>
            <a:r>
              <a:rPr lang="zh-CN" altLang="en-US" sz="1400" spc="150" dirty="0">
                <a:solidFill>
                  <a:srgbClr val="EE3E42"/>
                </a:solidFill>
                <a:cs typeface="+mn-ea"/>
                <a:sym typeface="+mn-lt"/>
              </a:rPr>
              <a:t>月</a:t>
            </a:r>
            <a:r>
              <a:rPr lang="en-US" altLang="zh-CN" sz="1400" spc="150" dirty="0">
                <a:solidFill>
                  <a:srgbClr val="EE3E42"/>
                </a:solidFill>
                <a:cs typeface="+mn-ea"/>
                <a:sym typeface="+mn-lt"/>
              </a:rPr>
              <a:t>1</a:t>
            </a:r>
            <a:r>
              <a:rPr lang="zh-CN" altLang="en-US" sz="1400" spc="150" dirty="0">
                <a:solidFill>
                  <a:srgbClr val="EE3E42"/>
                </a:solidFill>
                <a:cs typeface="+mn-ea"/>
                <a:sym typeface="+mn-lt"/>
              </a:rPr>
              <a:t>日为“新年”，但并不叫“元旦”。</a:t>
            </a:r>
            <a:r>
              <a:rPr lang="en-US" altLang="zh-CN" sz="1400" spc="150" dirty="0">
                <a:solidFill>
                  <a:srgbClr val="EE3E42"/>
                </a:solidFill>
                <a:cs typeface="+mn-ea"/>
                <a:sym typeface="+mn-lt"/>
              </a:rPr>
              <a:t>1949</a:t>
            </a:r>
            <a:r>
              <a:rPr lang="zh-CN" altLang="en-US" sz="1400" spc="150" dirty="0">
                <a:solidFill>
                  <a:srgbClr val="EE3E42"/>
                </a:solidFill>
                <a:cs typeface="+mn-ea"/>
                <a:sym typeface="+mn-lt"/>
              </a:rPr>
              <a:t>年中华人民共和国以公历</a:t>
            </a:r>
            <a:r>
              <a:rPr lang="en-US" altLang="zh-CN" sz="1400" spc="150" dirty="0">
                <a:solidFill>
                  <a:srgbClr val="EE3E42"/>
                </a:solidFill>
                <a:cs typeface="+mn-ea"/>
                <a:sym typeface="+mn-lt"/>
              </a:rPr>
              <a:t>1</a:t>
            </a:r>
            <a:r>
              <a:rPr lang="zh-CN" altLang="en-US" sz="1400" spc="150" dirty="0">
                <a:solidFill>
                  <a:srgbClr val="EE3E42"/>
                </a:solidFill>
                <a:cs typeface="+mn-ea"/>
                <a:sym typeface="+mn-lt"/>
              </a:rPr>
              <a:t>月</a:t>
            </a:r>
            <a:r>
              <a:rPr lang="en-US" altLang="zh-CN" sz="1400" spc="150" dirty="0">
                <a:solidFill>
                  <a:srgbClr val="EE3E42"/>
                </a:solidFill>
                <a:cs typeface="+mn-ea"/>
                <a:sym typeface="+mn-lt"/>
              </a:rPr>
              <a:t>1</a:t>
            </a:r>
            <a:r>
              <a:rPr lang="zh-CN" altLang="en-US" sz="1400" spc="150" dirty="0">
                <a:solidFill>
                  <a:srgbClr val="EE3E42"/>
                </a:solidFill>
                <a:cs typeface="+mn-ea"/>
                <a:sym typeface="+mn-lt"/>
              </a:rPr>
              <a:t>日为元旦，因此“元旦”在中国也被称为“阳历年”、“新历年”或“公历年”。</a:t>
            </a:r>
          </a:p>
        </p:txBody>
      </p:sp>
      <p:grpSp>
        <p:nvGrpSpPr>
          <p:cNvPr id="5" name="组合 4"/>
          <p:cNvGrpSpPr/>
          <p:nvPr/>
        </p:nvGrpSpPr>
        <p:grpSpPr>
          <a:xfrm>
            <a:off x="1695449" y="1449513"/>
            <a:ext cx="2590801" cy="883781"/>
            <a:chOff x="6800850" y="881966"/>
            <a:chExt cx="2590801" cy="883781"/>
          </a:xfrm>
        </p:grpSpPr>
        <p:sp>
          <p:nvSpPr>
            <p:cNvPr id="6" name="矩形: 圆角 5"/>
            <p:cNvSpPr/>
            <p:nvPr/>
          </p:nvSpPr>
          <p:spPr>
            <a:xfrm>
              <a:off x="7086601" y="881966"/>
              <a:ext cx="2305050" cy="883781"/>
            </a:xfrm>
            <a:prstGeom prst="roundRect">
              <a:avLst/>
            </a:prstGeom>
            <a:solidFill>
              <a:srgbClr val="83AEB2"/>
            </a:solidFill>
            <a:ln>
              <a:solidFill>
                <a:srgbClr val="83AE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圆角 6"/>
            <p:cNvSpPr/>
            <p:nvPr/>
          </p:nvSpPr>
          <p:spPr>
            <a:xfrm>
              <a:off x="6800850" y="960757"/>
              <a:ext cx="2476500" cy="759324"/>
            </a:xfrm>
            <a:prstGeom prst="roundRect">
              <a:avLst/>
            </a:prstGeom>
            <a:solidFill>
              <a:srgbClr val="EB73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7162802" y="952593"/>
              <a:ext cx="1809420" cy="707886"/>
            </a:xfrm>
            <a:prstGeom prst="rect">
              <a:avLst/>
            </a:prstGeom>
            <a:noFill/>
          </p:spPr>
          <p:txBody>
            <a:bodyPr wrap="square" rtlCol="0">
              <a:spAutoFit/>
            </a:bodyPr>
            <a:lstStyle/>
            <a:p>
              <a:pPr algn="dist"/>
              <a:r>
                <a:rPr lang="zh-CN" altLang="en-US" sz="4000" b="1" dirty="0">
                  <a:solidFill>
                    <a:schemeClr val="bg1"/>
                  </a:solidFill>
                  <a:cs typeface="+mn-ea"/>
                  <a:sym typeface="+mn-lt"/>
                </a:rPr>
                <a:t>元旦</a:t>
              </a:r>
            </a:p>
          </p:txBody>
        </p:sp>
      </p:gr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4650" y="992671"/>
            <a:ext cx="5467350" cy="546735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1+#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750"/>
                                        <p:tgtEl>
                                          <p:spTgt spid="15"/>
                                        </p:tgtEl>
                                      </p:cBhvr>
                                    </p:animEffect>
                                  </p:childTnLst>
                                </p:cTn>
                              </p:par>
                            </p:childTnLst>
                          </p:cTn>
                        </p:par>
                        <p:par>
                          <p:cTn id="13" fill="hold">
                            <p:stCondLst>
                              <p:cond delay="2000"/>
                            </p:stCondLst>
                            <p:childTnLst>
                              <p:par>
                                <p:cTn id="14" presetID="42"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750"/>
                                        <p:tgtEl>
                                          <p:spTgt spid="10"/>
                                        </p:tgtEl>
                                      </p:cBhvr>
                                    </p:animEffect>
                                    <p:anim calcmode="lin" valueType="num">
                                      <p:cBhvr>
                                        <p:cTn id="17" dur="750" fill="hold"/>
                                        <p:tgtEl>
                                          <p:spTgt spid="10"/>
                                        </p:tgtEl>
                                        <p:attrNameLst>
                                          <p:attrName>ppt_x</p:attrName>
                                        </p:attrNameLst>
                                      </p:cBhvr>
                                      <p:tavLst>
                                        <p:tav tm="0">
                                          <p:val>
                                            <p:strVal val="#ppt_x"/>
                                          </p:val>
                                        </p:tav>
                                        <p:tav tm="100000">
                                          <p:val>
                                            <p:strVal val="#ppt_x"/>
                                          </p:val>
                                        </p:tav>
                                      </p:tavLst>
                                    </p:anim>
                                    <p:anim calcmode="lin" valueType="num">
                                      <p:cBhvr>
                                        <p:cTn id="18" dur="75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3562" y="247650"/>
            <a:ext cx="8349057" cy="5962650"/>
          </a:xfrm>
          <a:prstGeom prst="rect">
            <a:avLst/>
          </a:prstGeom>
        </p:spPr>
      </p:pic>
      <p:grpSp>
        <p:nvGrpSpPr>
          <p:cNvPr id="6" name="组合 5"/>
          <p:cNvGrpSpPr/>
          <p:nvPr/>
        </p:nvGrpSpPr>
        <p:grpSpPr>
          <a:xfrm>
            <a:off x="7904545" y="2092797"/>
            <a:ext cx="2748321" cy="2903924"/>
            <a:chOff x="5111959" y="2593691"/>
            <a:chExt cx="2748321" cy="2903924"/>
          </a:xfrm>
        </p:grpSpPr>
        <p:sp>
          <p:nvSpPr>
            <p:cNvPr id="8" name="Title 20"/>
            <p:cNvSpPr txBox="1"/>
            <p:nvPr/>
          </p:nvSpPr>
          <p:spPr>
            <a:xfrm>
              <a:off x="5111959" y="3343179"/>
              <a:ext cx="2059809" cy="2154436"/>
            </a:xfrm>
            <a:prstGeom prst="rect">
              <a:avLst/>
            </a:prstGeom>
          </p:spPr>
          <p:txBody>
            <a:bodyPr vert="horz" wrap="square" lIns="0" tIns="0" rIns="0" bIns="0"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spcBef>
                  <a:spcPts val="1200"/>
                </a:spcBef>
              </a:pPr>
              <a:r>
                <a:rPr lang="zh-CN" altLang="en-US" sz="1400" spc="150" dirty="0">
                  <a:solidFill>
                    <a:srgbClr val="EE3E42"/>
                  </a:solidFill>
                  <a:latin typeface="+mn-lt"/>
                  <a:ea typeface="+mn-ea"/>
                  <a:cs typeface="+mn-ea"/>
                  <a:sym typeface="+mn-lt"/>
                </a:rPr>
                <a:t>元，谓“始”，凡数之始称为“元”；旦，谓“日”；“元旦”意即“初始之日”。元旦又称“三元”，即岁之元、月之元、时之元。由于地理环境和历法的不同，在不同时代，世界各国、各民族元旦的时间定位各不尽相同。</a:t>
              </a:r>
              <a:endParaRPr lang="en-US" altLang="zh-CN" sz="1400" spc="150" dirty="0">
                <a:solidFill>
                  <a:srgbClr val="EE3E42"/>
                </a:solidFill>
                <a:latin typeface="+mn-lt"/>
                <a:ea typeface="+mn-ea"/>
                <a:cs typeface="+mn-ea"/>
                <a:sym typeface="+mn-lt"/>
              </a:endParaRPr>
            </a:p>
          </p:txBody>
        </p:sp>
        <p:sp>
          <p:nvSpPr>
            <p:cNvPr id="9" name="文本框 8"/>
            <p:cNvSpPr txBox="1"/>
            <p:nvPr/>
          </p:nvSpPr>
          <p:spPr>
            <a:xfrm>
              <a:off x="5303495" y="2593691"/>
              <a:ext cx="2556785" cy="523220"/>
            </a:xfrm>
            <a:prstGeom prst="rect">
              <a:avLst/>
            </a:prstGeom>
            <a:noFill/>
          </p:spPr>
          <p:txBody>
            <a:bodyPr wrap="square" rtlCol="0">
              <a:spAutoFit/>
            </a:bodyPr>
            <a:lstStyle/>
            <a:p>
              <a:r>
                <a:rPr lang="zh-CN" altLang="en-US" sz="2800" dirty="0">
                  <a:solidFill>
                    <a:srgbClr val="EE3E42"/>
                  </a:solidFill>
                  <a:cs typeface="+mn-ea"/>
                  <a:sym typeface="+mn-lt"/>
                </a:rPr>
                <a:t>元旦快乐</a:t>
              </a:r>
            </a:p>
          </p:txBody>
        </p:sp>
      </p:grpSp>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850" y="1862103"/>
            <a:ext cx="3848100" cy="38481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32" presetClass="emph" presetSubtype="0" fill="hold" nodeType="afterEffect">
                                  <p:stCondLst>
                                    <p:cond delay="0"/>
                                  </p:stCondLst>
                                  <p:childTnLst>
                                    <p:animRot by="120000">
                                      <p:cBhvr>
                                        <p:cTn id="11" dur="100" fill="hold">
                                          <p:stCondLst>
                                            <p:cond delay="0"/>
                                          </p:stCondLst>
                                        </p:cTn>
                                        <p:tgtEl>
                                          <p:spTgt spid="7"/>
                                        </p:tgtEl>
                                        <p:attrNameLst>
                                          <p:attrName>r</p:attrName>
                                        </p:attrNameLst>
                                      </p:cBhvr>
                                    </p:animRot>
                                    <p:animRot by="-240000">
                                      <p:cBhvr>
                                        <p:cTn id="12" dur="200" fill="hold">
                                          <p:stCondLst>
                                            <p:cond delay="200"/>
                                          </p:stCondLst>
                                        </p:cTn>
                                        <p:tgtEl>
                                          <p:spTgt spid="7"/>
                                        </p:tgtEl>
                                        <p:attrNameLst>
                                          <p:attrName>r</p:attrName>
                                        </p:attrNameLst>
                                      </p:cBhvr>
                                    </p:animRot>
                                    <p:animRot by="240000">
                                      <p:cBhvr>
                                        <p:cTn id="13" dur="200" fill="hold">
                                          <p:stCondLst>
                                            <p:cond delay="400"/>
                                          </p:stCondLst>
                                        </p:cTn>
                                        <p:tgtEl>
                                          <p:spTgt spid="7"/>
                                        </p:tgtEl>
                                        <p:attrNameLst>
                                          <p:attrName>r</p:attrName>
                                        </p:attrNameLst>
                                      </p:cBhvr>
                                    </p:animRot>
                                    <p:animRot by="-240000">
                                      <p:cBhvr>
                                        <p:cTn id="14" dur="200" fill="hold">
                                          <p:stCondLst>
                                            <p:cond delay="600"/>
                                          </p:stCondLst>
                                        </p:cTn>
                                        <p:tgtEl>
                                          <p:spTgt spid="7"/>
                                        </p:tgtEl>
                                        <p:attrNameLst>
                                          <p:attrName>r</p:attrName>
                                        </p:attrNameLst>
                                      </p:cBhvr>
                                    </p:animRot>
                                    <p:animRot by="120000">
                                      <p:cBhvr>
                                        <p:cTn id="15" dur="200" fill="hold">
                                          <p:stCondLst>
                                            <p:cond delay="800"/>
                                          </p:stCondLst>
                                        </p:cTn>
                                        <p:tgtEl>
                                          <p:spTgt spid="7"/>
                                        </p:tgtEl>
                                        <p:attrNameLst>
                                          <p:attrName>r</p:attrName>
                                        </p:attrNameLst>
                                      </p:cBhvr>
                                    </p:animRot>
                                  </p:childTnLst>
                                </p:cTn>
                              </p:par>
                              <p:par>
                                <p:cTn id="16" presetID="17" presetClass="entr" presetSubtype="1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strVal val="#ppt_h"/>
                                          </p:val>
                                        </p:tav>
                                        <p:tav tm="100000">
                                          <p:val>
                                            <p:strVal val="#ppt_h"/>
                                          </p:val>
                                        </p:tav>
                                      </p:tavLst>
                                    </p:anim>
                                  </p:childTnLst>
                                </p:cTn>
                              </p:par>
                              <p:par>
                                <p:cTn id="20" presetID="42" presetClass="entr" presetSubtype="0" fill="hold" nodeType="withEffect">
                                  <p:stCondLst>
                                    <p:cond delay="5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750"/>
                                        <p:tgtEl>
                                          <p:spTgt spid="6"/>
                                        </p:tgtEl>
                                      </p:cBhvr>
                                    </p:animEffect>
                                    <p:anim calcmode="lin" valueType="num">
                                      <p:cBhvr>
                                        <p:cTn id="23" dur="750" fill="hold"/>
                                        <p:tgtEl>
                                          <p:spTgt spid="6"/>
                                        </p:tgtEl>
                                        <p:attrNameLst>
                                          <p:attrName>ppt_x</p:attrName>
                                        </p:attrNameLst>
                                      </p:cBhvr>
                                      <p:tavLst>
                                        <p:tav tm="0">
                                          <p:val>
                                            <p:strVal val="#ppt_x"/>
                                          </p:val>
                                        </p:tav>
                                        <p:tav tm="100000">
                                          <p:val>
                                            <p:strVal val="#ppt_x"/>
                                          </p:val>
                                        </p:tav>
                                      </p:tavLst>
                                    </p:anim>
                                    <p:anim calcmode="lin" valueType="num">
                                      <p:cBhvr>
                                        <p:cTn id="24"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062" y="447675"/>
            <a:ext cx="8349057" cy="5962650"/>
          </a:xfrm>
          <a:prstGeom prst="rect">
            <a:avLst/>
          </a:prstGeom>
        </p:spPr>
      </p:pic>
      <p:grpSp>
        <p:nvGrpSpPr>
          <p:cNvPr id="14" name="组合 13"/>
          <p:cNvGrpSpPr/>
          <p:nvPr/>
        </p:nvGrpSpPr>
        <p:grpSpPr>
          <a:xfrm>
            <a:off x="4719183" y="2436628"/>
            <a:ext cx="2753634" cy="2628540"/>
            <a:chOff x="2884830" y="4605933"/>
            <a:chExt cx="2753634" cy="2628540"/>
          </a:xfrm>
        </p:grpSpPr>
        <p:sp>
          <p:nvSpPr>
            <p:cNvPr id="16" name="Title 20"/>
            <p:cNvSpPr txBox="1"/>
            <p:nvPr/>
          </p:nvSpPr>
          <p:spPr>
            <a:xfrm>
              <a:off x="2884830" y="5310869"/>
              <a:ext cx="2196415" cy="1923604"/>
            </a:xfrm>
            <a:prstGeom prst="rect">
              <a:avLst/>
            </a:prstGeom>
          </p:spPr>
          <p:txBody>
            <a:bodyPr vert="horz" wrap="square" lIns="0" tIns="0" rIns="0" bIns="0"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defTabSz="914400">
                <a:lnSpc>
                  <a:spcPts val="2500"/>
                </a:lnSpc>
                <a:spcBef>
                  <a:spcPts val="1200"/>
                </a:spcBef>
              </a:pPr>
              <a:r>
                <a:rPr lang="zh-CN" altLang="en-US" sz="1400" spc="150" dirty="0">
                  <a:solidFill>
                    <a:srgbClr val="EE3E42"/>
                  </a:solidFill>
                  <a:latin typeface="+mn-lt"/>
                  <a:ea typeface="+mn-ea"/>
                  <a:cs typeface="+mn-ea"/>
                  <a:sym typeface="+mn-lt"/>
                </a:rPr>
                <a:t>世界上大多数国家都采用了国际通行的公历，把每年</a:t>
              </a:r>
              <a:r>
                <a:rPr lang="en-US" altLang="zh-CN" sz="1400" spc="150" dirty="0">
                  <a:solidFill>
                    <a:srgbClr val="EE3E42"/>
                  </a:solidFill>
                  <a:latin typeface="+mn-lt"/>
                  <a:ea typeface="+mn-ea"/>
                  <a:cs typeface="+mn-ea"/>
                  <a:sym typeface="+mn-lt"/>
                </a:rPr>
                <a:t>1</a:t>
              </a:r>
              <a:r>
                <a:rPr lang="zh-CN" altLang="en-US" sz="1400" spc="150" dirty="0">
                  <a:solidFill>
                    <a:srgbClr val="EE3E42"/>
                  </a:solidFill>
                  <a:latin typeface="+mn-lt"/>
                  <a:ea typeface="+mn-ea"/>
                  <a:cs typeface="+mn-ea"/>
                  <a:sym typeface="+mn-lt"/>
                </a:rPr>
                <a:t>月</a:t>
              </a:r>
              <a:r>
                <a:rPr lang="en-US" altLang="zh-CN" sz="1400" spc="150" dirty="0">
                  <a:solidFill>
                    <a:srgbClr val="EE3E42"/>
                  </a:solidFill>
                  <a:latin typeface="+mn-lt"/>
                  <a:ea typeface="+mn-ea"/>
                  <a:cs typeface="+mn-ea"/>
                  <a:sym typeface="+mn-lt"/>
                </a:rPr>
                <a:t>1</a:t>
              </a:r>
              <a:r>
                <a:rPr lang="zh-CN" altLang="en-US" sz="1400" spc="150" dirty="0">
                  <a:solidFill>
                    <a:srgbClr val="EE3E42"/>
                  </a:solidFill>
                  <a:latin typeface="+mn-lt"/>
                  <a:ea typeface="+mn-ea"/>
                  <a:cs typeface="+mn-ea"/>
                  <a:sym typeface="+mn-lt"/>
                </a:rPr>
                <a:t>日作为“元旦”。以公历为历法的国家，都以每年公历</a:t>
              </a:r>
              <a:r>
                <a:rPr lang="en-US" altLang="zh-CN" sz="1400" spc="150" dirty="0">
                  <a:solidFill>
                    <a:srgbClr val="EE3E42"/>
                  </a:solidFill>
                  <a:latin typeface="+mn-lt"/>
                  <a:ea typeface="+mn-ea"/>
                  <a:cs typeface="+mn-ea"/>
                  <a:sym typeface="+mn-lt"/>
                </a:rPr>
                <a:t>1</a:t>
              </a:r>
              <a:r>
                <a:rPr lang="zh-CN" altLang="en-US" sz="1400" spc="150" dirty="0">
                  <a:solidFill>
                    <a:srgbClr val="EE3E42"/>
                  </a:solidFill>
                  <a:latin typeface="+mn-lt"/>
                  <a:ea typeface="+mn-ea"/>
                  <a:cs typeface="+mn-ea"/>
                  <a:sym typeface="+mn-lt"/>
                </a:rPr>
                <a:t>月</a:t>
              </a:r>
              <a:r>
                <a:rPr lang="en-US" altLang="zh-CN" sz="1400" spc="150" dirty="0">
                  <a:solidFill>
                    <a:srgbClr val="EE3E42"/>
                  </a:solidFill>
                  <a:latin typeface="+mn-lt"/>
                  <a:ea typeface="+mn-ea"/>
                  <a:cs typeface="+mn-ea"/>
                  <a:sym typeface="+mn-lt"/>
                </a:rPr>
                <a:t>1</a:t>
              </a:r>
              <a:r>
                <a:rPr lang="zh-CN" altLang="en-US" sz="1400" spc="150" dirty="0">
                  <a:solidFill>
                    <a:srgbClr val="EE3E42"/>
                  </a:solidFill>
                  <a:latin typeface="+mn-lt"/>
                  <a:ea typeface="+mn-ea"/>
                  <a:cs typeface="+mn-ea"/>
                  <a:sym typeface="+mn-lt"/>
                </a:rPr>
                <a:t>日为元旦日，举国放假。</a:t>
              </a:r>
              <a:endParaRPr lang="en-US" altLang="zh-CN" sz="1400" spc="150" dirty="0">
                <a:solidFill>
                  <a:srgbClr val="EE3E42"/>
                </a:solidFill>
                <a:latin typeface="+mn-lt"/>
                <a:ea typeface="+mn-ea"/>
                <a:cs typeface="+mn-ea"/>
                <a:sym typeface="+mn-lt"/>
              </a:endParaRPr>
            </a:p>
          </p:txBody>
        </p:sp>
        <p:sp>
          <p:nvSpPr>
            <p:cNvPr id="17" name="文本框 16"/>
            <p:cNvSpPr txBox="1"/>
            <p:nvPr/>
          </p:nvSpPr>
          <p:spPr>
            <a:xfrm>
              <a:off x="3081679" y="4605933"/>
              <a:ext cx="2556785" cy="523220"/>
            </a:xfrm>
            <a:prstGeom prst="rect">
              <a:avLst/>
            </a:prstGeom>
            <a:noFill/>
          </p:spPr>
          <p:txBody>
            <a:bodyPr wrap="square" rtlCol="0">
              <a:spAutoFit/>
            </a:bodyPr>
            <a:lstStyle/>
            <a:p>
              <a:r>
                <a:rPr lang="zh-CN" altLang="en-US" sz="2800" dirty="0">
                  <a:solidFill>
                    <a:srgbClr val="EE3E42"/>
                  </a:solidFill>
                  <a:cs typeface="+mn-ea"/>
                  <a:sym typeface="+mn-lt"/>
                </a:rPr>
                <a:t>元旦快乐</a:t>
              </a:r>
            </a:p>
          </p:txBody>
        </p:sp>
      </p:gr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98710" y="1649039"/>
            <a:ext cx="4498228" cy="449822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32" presetClass="emph" presetSubtype="0" fill="hold" nodeType="afterEffect">
                                  <p:stCondLst>
                                    <p:cond delay="0"/>
                                  </p:stCondLst>
                                  <p:childTnLst>
                                    <p:animRot by="120000">
                                      <p:cBhvr>
                                        <p:cTn id="11" dur="100" fill="hold">
                                          <p:stCondLst>
                                            <p:cond delay="0"/>
                                          </p:stCondLst>
                                        </p:cTn>
                                        <p:tgtEl>
                                          <p:spTgt spid="4"/>
                                        </p:tgtEl>
                                        <p:attrNameLst>
                                          <p:attrName>r</p:attrName>
                                        </p:attrNameLst>
                                      </p:cBhvr>
                                    </p:animRot>
                                    <p:animRot by="-240000">
                                      <p:cBhvr>
                                        <p:cTn id="12" dur="200" fill="hold">
                                          <p:stCondLst>
                                            <p:cond delay="200"/>
                                          </p:stCondLst>
                                        </p:cTn>
                                        <p:tgtEl>
                                          <p:spTgt spid="4"/>
                                        </p:tgtEl>
                                        <p:attrNameLst>
                                          <p:attrName>r</p:attrName>
                                        </p:attrNameLst>
                                      </p:cBhvr>
                                    </p:animRot>
                                    <p:animRot by="240000">
                                      <p:cBhvr>
                                        <p:cTn id="13" dur="200" fill="hold">
                                          <p:stCondLst>
                                            <p:cond delay="400"/>
                                          </p:stCondLst>
                                        </p:cTn>
                                        <p:tgtEl>
                                          <p:spTgt spid="4"/>
                                        </p:tgtEl>
                                        <p:attrNameLst>
                                          <p:attrName>r</p:attrName>
                                        </p:attrNameLst>
                                      </p:cBhvr>
                                    </p:animRot>
                                    <p:animRot by="-240000">
                                      <p:cBhvr>
                                        <p:cTn id="14" dur="200" fill="hold">
                                          <p:stCondLst>
                                            <p:cond delay="600"/>
                                          </p:stCondLst>
                                        </p:cTn>
                                        <p:tgtEl>
                                          <p:spTgt spid="4"/>
                                        </p:tgtEl>
                                        <p:attrNameLst>
                                          <p:attrName>r</p:attrName>
                                        </p:attrNameLst>
                                      </p:cBhvr>
                                    </p:animRot>
                                    <p:animRot by="120000">
                                      <p:cBhvr>
                                        <p:cTn id="15" dur="200" fill="hold">
                                          <p:stCondLst>
                                            <p:cond delay="800"/>
                                          </p:stCondLst>
                                        </p:cTn>
                                        <p:tgtEl>
                                          <p:spTgt spid="4"/>
                                        </p:tgtEl>
                                        <p:attrNameLst>
                                          <p:attrName>r</p:attrName>
                                        </p:attrNameLst>
                                      </p:cBhvr>
                                    </p:animRot>
                                  </p:childTnLst>
                                </p:cTn>
                              </p:par>
                            </p:childTnLst>
                          </p:cTn>
                        </p:par>
                        <p:par>
                          <p:cTn id="16" fill="hold">
                            <p:stCondLst>
                              <p:cond delay="2000"/>
                            </p:stCondLst>
                            <p:childTnLst>
                              <p:par>
                                <p:cTn id="17" presetID="17" presetClass="entr" presetSubtype="1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strVal val="#ppt_h"/>
                                          </p:val>
                                        </p:tav>
                                        <p:tav tm="100000">
                                          <p:val>
                                            <p:strVal val="#ppt_h"/>
                                          </p:val>
                                        </p:tav>
                                      </p:tavLst>
                                    </p:anim>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750"/>
                                        <p:tgtEl>
                                          <p:spTgt spid="14"/>
                                        </p:tgtEl>
                                      </p:cBhvr>
                                    </p:animEffect>
                                    <p:anim calcmode="lin" valueType="num">
                                      <p:cBhvr>
                                        <p:cTn id="25" dur="750" fill="hold"/>
                                        <p:tgtEl>
                                          <p:spTgt spid="14"/>
                                        </p:tgtEl>
                                        <p:attrNameLst>
                                          <p:attrName>ppt_x</p:attrName>
                                        </p:attrNameLst>
                                      </p:cBhvr>
                                      <p:tavLst>
                                        <p:tav tm="0">
                                          <p:val>
                                            <p:strVal val="#ppt_x"/>
                                          </p:val>
                                        </p:tav>
                                        <p:tav tm="100000">
                                          <p:val>
                                            <p:strVal val="#ppt_x"/>
                                          </p:val>
                                        </p:tav>
                                      </p:tavLst>
                                    </p:anim>
                                    <p:anim calcmode="lin" valueType="num">
                                      <p:cBhvr>
                                        <p:cTn id="26" dur="7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381250" y="1312423"/>
            <a:ext cx="5350085" cy="1703917"/>
            <a:chOff x="1657350" y="1725083"/>
            <a:chExt cx="5350085" cy="1703917"/>
          </a:xfrm>
        </p:grpSpPr>
        <p:sp>
          <p:nvSpPr>
            <p:cNvPr id="21" name="Title 20"/>
            <p:cNvSpPr txBox="1"/>
            <p:nvPr/>
          </p:nvSpPr>
          <p:spPr>
            <a:xfrm>
              <a:off x="3323592" y="1899152"/>
              <a:ext cx="3683843" cy="1139745"/>
            </a:xfrm>
            <a:prstGeom prst="roundRect">
              <a:avLst/>
            </a:prstGeom>
            <a:ln>
              <a:solidFill>
                <a:srgbClr val="EE3E42"/>
              </a:solidFill>
              <a:prstDash val="dashDot"/>
            </a:ln>
          </p:spPr>
          <p:txBody>
            <a:bodyPr vert="horz" wrap="square" lIns="0" tIns="0" rIns="0" bIns="0"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a:lnSpc>
                  <a:spcPts val="2800"/>
                </a:lnSpc>
                <a:spcBef>
                  <a:spcPts val="1200"/>
                </a:spcBef>
              </a:pPr>
              <a:r>
                <a:rPr lang="zh-CN" altLang="en-US" sz="1400" spc="150" dirty="0">
                  <a:solidFill>
                    <a:srgbClr val="EE3E42"/>
                  </a:solidFill>
                  <a:latin typeface="+mn-lt"/>
                  <a:ea typeface="+mn-ea"/>
                  <a:cs typeface="+mn-ea"/>
                  <a:sym typeface="+mn-lt"/>
                </a:rPr>
                <a:t>您的内容打在这里或者通过复制您的文本后在此框中选择粘贴您的内容打在这里或者通过复制您的文本后</a:t>
              </a:r>
              <a:endParaRPr lang="en-US" altLang="zh-CN" sz="1400" spc="150" dirty="0">
                <a:solidFill>
                  <a:srgbClr val="EE3E42"/>
                </a:solidFill>
                <a:latin typeface="+mn-lt"/>
                <a:ea typeface="+mn-ea"/>
                <a:cs typeface="+mn-ea"/>
                <a:sym typeface="+mn-lt"/>
              </a:endParaRPr>
            </a:p>
          </p:txBody>
        </p:sp>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50000" t="55278"/>
            <a:stretch>
              <a:fillRect/>
            </a:stretch>
          </p:blipFill>
          <p:spPr>
            <a:xfrm>
              <a:off x="1657350" y="1725083"/>
              <a:ext cx="1905000" cy="1703917"/>
            </a:xfrm>
            <a:prstGeom prst="rect">
              <a:avLst/>
            </a:prstGeom>
          </p:spPr>
        </p:pic>
      </p:grpSp>
      <p:grpSp>
        <p:nvGrpSpPr>
          <p:cNvPr id="17" name="组合 16"/>
          <p:cNvGrpSpPr/>
          <p:nvPr/>
        </p:nvGrpSpPr>
        <p:grpSpPr>
          <a:xfrm>
            <a:off x="2381250" y="4551132"/>
            <a:ext cx="5350085" cy="1703917"/>
            <a:chOff x="1657350" y="1725083"/>
            <a:chExt cx="5350085" cy="1703917"/>
          </a:xfrm>
        </p:grpSpPr>
        <p:sp>
          <p:nvSpPr>
            <p:cNvPr id="26" name="Title 20"/>
            <p:cNvSpPr txBox="1"/>
            <p:nvPr/>
          </p:nvSpPr>
          <p:spPr>
            <a:xfrm>
              <a:off x="3323592" y="1899152"/>
              <a:ext cx="3683843" cy="1139745"/>
            </a:xfrm>
            <a:prstGeom prst="roundRect">
              <a:avLst/>
            </a:prstGeom>
            <a:ln>
              <a:solidFill>
                <a:srgbClr val="EE3E42"/>
              </a:solidFill>
              <a:prstDash val="dashDot"/>
            </a:ln>
          </p:spPr>
          <p:txBody>
            <a:bodyPr vert="horz" wrap="square" lIns="0" tIns="0" rIns="0" bIns="0"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a:lnSpc>
                  <a:spcPts val="2800"/>
                </a:lnSpc>
                <a:spcBef>
                  <a:spcPts val="1200"/>
                </a:spcBef>
              </a:pPr>
              <a:r>
                <a:rPr lang="zh-CN" altLang="en-US" sz="1400" spc="150" dirty="0">
                  <a:solidFill>
                    <a:srgbClr val="EE3E42"/>
                  </a:solidFill>
                  <a:latin typeface="+mn-lt"/>
                  <a:ea typeface="+mn-ea"/>
                  <a:cs typeface="+mn-ea"/>
                  <a:sym typeface="+mn-lt"/>
                </a:rPr>
                <a:t>您的内容打在这里或者通过复制您的文本后在此框中选择粘贴您的内容打在这里或者通过复制您的文本后</a:t>
              </a:r>
              <a:endParaRPr lang="en-US" altLang="zh-CN" sz="1400" spc="150" dirty="0">
                <a:solidFill>
                  <a:srgbClr val="EE3E42"/>
                </a:solidFill>
                <a:latin typeface="+mn-lt"/>
                <a:ea typeface="+mn-ea"/>
                <a:cs typeface="+mn-ea"/>
                <a:sym typeface="+mn-lt"/>
              </a:endParaRPr>
            </a:p>
          </p:txBody>
        </p:sp>
        <p:pic>
          <p:nvPicPr>
            <p:cNvPr id="27" name="图片 26"/>
            <p:cNvPicPr>
              <a:picLocks noChangeAspect="1"/>
            </p:cNvPicPr>
            <p:nvPr/>
          </p:nvPicPr>
          <p:blipFill rotWithShape="1">
            <a:blip r:embed="rId3" cstate="print">
              <a:extLst>
                <a:ext uri="{28A0092B-C50C-407E-A947-70E740481C1C}">
                  <a14:useLocalDpi xmlns:a14="http://schemas.microsoft.com/office/drawing/2010/main" val="0"/>
                </a:ext>
              </a:extLst>
            </a:blip>
            <a:srcRect l="50000" t="55278"/>
            <a:stretch>
              <a:fillRect/>
            </a:stretch>
          </p:blipFill>
          <p:spPr>
            <a:xfrm>
              <a:off x="1657350" y="1725083"/>
              <a:ext cx="1905000" cy="1703917"/>
            </a:xfrm>
            <a:prstGeom prst="rect">
              <a:avLst/>
            </a:prstGeom>
          </p:spPr>
        </p:pic>
      </p:grpSp>
      <p:grpSp>
        <p:nvGrpSpPr>
          <p:cNvPr id="9" name="组合 8"/>
          <p:cNvGrpSpPr/>
          <p:nvPr/>
        </p:nvGrpSpPr>
        <p:grpSpPr>
          <a:xfrm>
            <a:off x="5523233" y="2748418"/>
            <a:ext cx="5316215" cy="1740067"/>
            <a:chOff x="5523233" y="2748418"/>
            <a:chExt cx="5316215" cy="1740067"/>
          </a:xfrm>
        </p:grpSpPr>
        <p:sp>
          <p:nvSpPr>
            <p:cNvPr id="29" name="Title 20"/>
            <p:cNvSpPr txBox="1"/>
            <p:nvPr/>
          </p:nvSpPr>
          <p:spPr>
            <a:xfrm>
              <a:off x="7155605" y="3103375"/>
              <a:ext cx="3683843" cy="1139745"/>
            </a:xfrm>
            <a:prstGeom prst="roundRect">
              <a:avLst/>
            </a:prstGeom>
            <a:ln>
              <a:solidFill>
                <a:srgbClr val="EE3E42"/>
              </a:solidFill>
              <a:prstDash val="dashDot"/>
            </a:ln>
          </p:spPr>
          <p:txBody>
            <a:bodyPr vert="horz" wrap="square" lIns="0" tIns="0" rIns="0" bIns="0"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a:lnSpc>
                  <a:spcPts val="2800"/>
                </a:lnSpc>
                <a:spcBef>
                  <a:spcPts val="1200"/>
                </a:spcBef>
              </a:pPr>
              <a:r>
                <a:rPr lang="zh-CN" altLang="en-US" sz="1400" spc="150" dirty="0">
                  <a:solidFill>
                    <a:srgbClr val="EE3E42"/>
                  </a:solidFill>
                  <a:latin typeface="+mn-lt"/>
                  <a:ea typeface="+mn-ea"/>
                  <a:cs typeface="+mn-ea"/>
                  <a:sym typeface="+mn-lt"/>
                </a:rPr>
                <a:t>您的内容打在这里或者通过复制您的文本后在此框中选择粘贴您的内容打在这里或者通过复制您的文本后</a:t>
              </a:r>
              <a:endParaRPr lang="en-US" altLang="zh-CN" sz="1400" spc="150" dirty="0">
                <a:solidFill>
                  <a:srgbClr val="EE3E42"/>
                </a:solidFill>
                <a:latin typeface="+mn-lt"/>
                <a:ea typeface="+mn-ea"/>
                <a:cs typeface="+mn-ea"/>
                <a:sym typeface="+mn-lt"/>
              </a:endParaRPr>
            </a:p>
          </p:txBody>
        </p:sp>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l="52500" t="4167" r="5278" b="52499"/>
            <a:stretch>
              <a:fillRect/>
            </a:stretch>
          </p:blipFill>
          <p:spPr>
            <a:xfrm>
              <a:off x="5523233" y="2748418"/>
              <a:ext cx="1695450" cy="1740067"/>
            </a:xfrm>
            <a:prstGeom prst="rect">
              <a:avLst/>
            </a:prstGeom>
          </p:spPr>
        </p:pic>
      </p:grpSp>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84408" y="2770041"/>
            <a:ext cx="2215093" cy="170391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125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250" fill="hold"/>
                                        <p:tgtEl>
                                          <p:spTgt spid="9"/>
                                        </p:tgtEl>
                                        <p:attrNameLst>
                                          <p:attrName>ppt_x</p:attrName>
                                        </p:attrNameLst>
                                      </p:cBhvr>
                                      <p:tavLst>
                                        <p:tav tm="0">
                                          <p:val>
                                            <p:strVal val="1+#ppt_w/2"/>
                                          </p:val>
                                        </p:tav>
                                        <p:tav tm="100000">
                                          <p:val>
                                            <p:strVal val="#ppt_x"/>
                                          </p:val>
                                        </p:tav>
                                      </p:tavLst>
                                    </p:anim>
                                    <p:anim calcmode="lin" valueType="num">
                                      <p:cBhvr additive="base">
                                        <p:cTn id="8" dur="1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750"/>
                            </p:stCondLst>
                            <p:childTnLst>
                              <p:par>
                                <p:cTn id="10" presetID="2" presetClass="entr" presetSubtype="2"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1+#ppt_w/2"/>
                                          </p:val>
                                        </p:tav>
                                        <p:tav tm="100000">
                                          <p:val>
                                            <p:strVal val="#ppt_x"/>
                                          </p:val>
                                        </p:tav>
                                      </p:tavLst>
                                    </p:anim>
                                    <p:anim calcmode="lin" valueType="num">
                                      <p:cBhvr additive="base">
                                        <p:cTn id="13" dur="10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3750"/>
                            </p:stCondLst>
                            <p:childTnLst>
                              <p:par>
                                <p:cTn id="15" presetID="2" presetClass="entr" presetSubtype="2"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1000" fill="hold"/>
                                        <p:tgtEl>
                                          <p:spTgt spid="17"/>
                                        </p:tgtEl>
                                        <p:attrNameLst>
                                          <p:attrName>ppt_x</p:attrName>
                                        </p:attrNameLst>
                                      </p:cBhvr>
                                      <p:tavLst>
                                        <p:tav tm="0">
                                          <p:val>
                                            <p:strVal val="1+#ppt_w/2"/>
                                          </p:val>
                                        </p:tav>
                                        <p:tav tm="100000">
                                          <p:val>
                                            <p:strVal val="#ppt_x"/>
                                          </p:val>
                                        </p:tav>
                                      </p:tavLst>
                                    </p:anim>
                                    <p:anim calcmode="lin" valueType="num">
                                      <p:cBhvr additive="base">
                                        <p:cTn id="18" dur="1000" fill="hold"/>
                                        <p:tgtEl>
                                          <p:spTgt spid="17"/>
                                        </p:tgtEl>
                                        <p:attrNameLst>
                                          <p:attrName>ppt_y</p:attrName>
                                        </p:attrNameLst>
                                      </p:cBhvr>
                                      <p:tavLst>
                                        <p:tav tm="0">
                                          <p:val>
                                            <p:strVal val="#ppt_y"/>
                                          </p:val>
                                        </p:tav>
                                        <p:tav tm="100000">
                                          <p:val>
                                            <p:strVal val="#ppt_y"/>
                                          </p:val>
                                        </p:tav>
                                      </p:tavLst>
                                    </p:anim>
                                  </p:childTnLst>
                                </p:cTn>
                              </p:par>
                            </p:childTnLst>
                          </p:cTn>
                        </p:par>
                        <p:par>
                          <p:cTn id="19" fill="hold">
                            <p:stCondLst>
                              <p:cond delay="4750"/>
                            </p:stCondLst>
                            <p:childTnLst>
                              <p:par>
                                <p:cTn id="20" presetID="22" presetClass="entr" presetSubtype="4"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BC7A7"/>
        </a:solidFill>
        <a:effectLst/>
      </p:bgPr>
    </p:bg>
    <p:spTree>
      <p:nvGrpSpPr>
        <p:cNvPr id="1" name=""/>
        <p:cNvGrpSpPr/>
        <p:nvPr/>
      </p:nvGrpSpPr>
      <p:grpSpPr>
        <a:xfrm>
          <a:off x="0" y="0"/>
          <a:ext cx="0" cy="0"/>
          <a:chOff x="0" y="0"/>
          <a:chExt cx="0" cy="0"/>
        </a:xfrm>
      </p:grpSpPr>
      <p:sp>
        <p:nvSpPr>
          <p:cNvPr id="169" name="椭圆 168"/>
          <p:cNvSpPr/>
          <p:nvPr/>
        </p:nvSpPr>
        <p:spPr>
          <a:xfrm>
            <a:off x="3450896" y="755255"/>
            <a:ext cx="5400000" cy="5400000"/>
          </a:xfrm>
          <a:prstGeom prst="ellipse">
            <a:avLst/>
          </a:prstGeom>
          <a:gradFill>
            <a:gsLst>
              <a:gs pos="0">
                <a:srgbClr val="E9BC93">
                  <a:alpha val="0"/>
                </a:srgbClr>
              </a:gs>
              <a:gs pos="53000">
                <a:srgbClr val="DD4A3A">
                  <a:alpha val="30000"/>
                </a:srgbClr>
              </a:gs>
              <a:gs pos="100000">
                <a:srgbClr val="E1A269"/>
              </a:gs>
            </a:gsLst>
            <a:lin ang="2700000" scaled="1"/>
          </a:gradFill>
          <a:ln w="215900">
            <a:noFill/>
          </a:ln>
          <a:effectLst>
            <a:outerShdw blurRad="152400" sx="95000" sy="95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66" name="图片 165"/>
          <p:cNvPicPr>
            <a:picLocks noChangeAspect="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l="31722" t="10893" r="40702" b="68573"/>
          <a:stretch>
            <a:fillRect/>
          </a:stretch>
        </p:blipFill>
        <p:spPr>
          <a:xfrm flipH="1" flipV="1">
            <a:off x="7995927" y="17449"/>
            <a:ext cx="4173437" cy="2219330"/>
          </a:xfrm>
          <a:prstGeom prst="rect">
            <a:avLst/>
          </a:prstGeom>
          <a:effectLst>
            <a:outerShdw blurRad="63500" sx="102000" sy="102000" algn="ctr" rotWithShape="0">
              <a:prstClr val="black">
                <a:alpha val="30000"/>
              </a:prstClr>
            </a:outerShdw>
          </a:effectLst>
        </p:spPr>
      </p:pic>
      <p:pic>
        <p:nvPicPr>
          <p:cNvPr id="164" name="图片 163"/>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31722" t="10893" r="40702" b="68573"/>
          <a:stretch>
            <a:fillRect/>
          </a:stretch>
        </p:blipFill>
        <p:spPr>
          <a:xfrm>
            <a:off x="-1" y="4621221"/>
            <a:ext cx="4173437" cy="2219330"/>
          </a:xfrm>
          <a:prstGeom prst="rect">
            <a:avLst/>
          </a:prstGeom>
          <a:effectLst>
            <a:outerShdw blurRad="63500" sx="102000" sy="102000" algn="ctr" rotWithShape="0">
              <a:prstClr val="black">
                <a:alpha val="30000"/>
              </a:prstClr>
            </a:outerShdw>
          </a:effectLst>
        </p:spPr>
      </p:pic>
      <p:pic>
        <p:nvPicPr>
          <p:cNvPr id="165" name="图片 164"/>
          <p:cNvPicPr>
            <a:picLocks noChangeAspect="1"/>
          </p:cNvPicPr>
          <p:nvPr/>
        </p:nvPicPr>
        <p:blipFill rotWithShape="1">
          <a:blip r:embed="rId4" cstate="print">
            <a:extLst>
              <a:ext uri="{28A0092B-C50C-407E-A947-70E740481C1C}">
                <a14:useLocalDpi xmlns:a14="http://schemas.microsoft.com/office/drawing/2010/main" val="0"/>
              </a:ext>
            </a:extLst>
          </a:blip>
          <a:srcRect l="34242" t="11728"/>
          <a:stretch>
            <a:fillRect/>
          </a:stretch>
        </p:blipFill>
        <p:spPr>
          <a:xfrm flipH="1" flipV="1">
            <a:off x="7659667" y="804303"/>
            <a:ext cx="4509697" cy="6053697"/>
          </a:xfrm>
          <a:prstGeom prst="rect">
            <a:avLst/>
          </a:prstGeom>
        </p:spPr>
      </p:pic>
      <p:pic>
        <p:nvPicPr>
          <p:cNvPr id="9" name="图片 8"/>
          <p:cNvPicPr>
            <a:picLocks noChangeAspect="1"/>
          </p:cNvPicPr>
          <p:nvPr/>
        </p:nvPicPr>
        <p:blipFill rotWithShape="1">
          <a:blip r:embed="rId5" cstate="print">
            <a:extLst>
              <a:ext uri="{28A0092B-C50C-407E-A947-70E740481C1C}">
                <a14:useLocalDpi xmlns:a14="http://schemas.microsoft.com/office/drawing/2010/main" val="0"/>
              </a:ext>
            </a:extLst>
          </a:blip>
          <a:srcRect l="34242" t="11728"/>
          <a:stretch>
            <a:fillRect/>
          </a:stretch>
        </p:blipFill>
        <p:spPr>
          <a:xfrm>
            <a:off x="-1" y="-1"/>
            <a:ext cx="4509697" cy="6053697"/>
          </a:xfrm>
          <a:prstGeom prst="rect">
            <a:avLst/>
          </a:prstGeom>
        </p:spPr>
      </p:pic>
      <p:grpSp>
        <p:nvGrpSpPr>
          <p:cNvPr id="40" name="组合 39"/>
          <p:cNvGrpSpPr/>
          <p:nvPr/>
        </p:nvGrpSpPr>
        <p:grpSpPr>
          <a:xfrm>
            <a:off x="-688646" y="-1"/>
            <a:ext cx="3188695" cy="4103043"/>
            <a:chOff x="1599674" y="-1"/>
            <a:chExt cx="3188695" cy="4103043"/>
          </a:xfrm>
        </p:grpSpPr>
        <p:pic>
          <p:nvPicPr>
            <p:cNvPr id="160" name="图片 159"/>
            <p:cNvPicPr>
              <a:picLocks noChangeAspect="1"/>
            </p:cNvPicPr>
            <p:nvPr/>
          </p:nvPicPr>
          <p:blipFill rotWithShape="1">
            <a:blip r:embed="rId6" cstate="print">
              <a:extLst>
                <a:ext uri="{28A0092B-C50C-407E-A947-70E740481C1C}">
                  <a14:useLocalDpi xmlns:a14="http://schemas.microsoft.com/office/drawing/2010/main" val="0"/>
                </a:ext>
              </a:extLst>
            </a:blip>
            <a:srcRect t="7550" r="28152"/>
            <a:stretch>
              <a:fillRect/>
            </a:stretch>
          </p:blipFill>
          <p:spPr>
            <a:xfrm>
              <a:off x="1599674" y="-1"/>
              <a:ext cx="3188695" cy="4103043"/>
            </a:xfrm>
            <a:prstGeom prst="rect">
              <a:avLst/>
            </a:prstGeom>
          </p:spPr>
        </p:pic>
        <p:pic>
          <p:nvPicPr>
            <p:cNvPr id="179" name="图片 178"/>
            <p:cNvPicPr>
              <a:picLocks noChangeAspect="1"/>
            </p:cNvPicPr>
            <p:nvPr/>
          </p:nvPicPr>
          <p:blipFill rotWithShape="1">
            <a:blip r:embed="rId7" cstate="print">
              <a:extLst>
                <a:ext uri="{28A0092B-C50C-407E-A947-70E740481C1C}">
                  <a14:useLocalDpi xmlns:a14="http://schemas.microsoft.com/office/drawing/2010/main" val="0"/>
                </a:ext>
              </a:extLst>
            </a:blip>
            <a:srcRect l="39708" t="45201" r="38852" b="23448"/>
            <a:stretch>
              <a:fillRect/>
            </a:stretch>
          </p:blipFill>
          <p:spPr>
            <a:xfrm>
              <a:off x="2687478" y="469767"/>
              <a:ext cx="1435325" cy="1548800"/>
            </a:xfrm>
            <a:prstGeom prst="rect">
              <a:avLst/>
            </a:prstGeom>
          </p:spPr>
        </p:pic>
      </p:grpSp>
      <p:sp>
        <p:nvSpPr>
          <p:cNvPr id="155" name="椭圆 154"/>
          <p:cNvSpPr/>
          <p:nvPr/>
        </p:nvSpPr>
        <p:spPr>
          <a:xfrm>
            <a:off x="3290119" y="585000"/>
            <a:ext cx="5688000" cy="5688000"/>
          </a:xfrm>
          <a:prstGeom prst="ellipse">
            <a:avLst/>
          </a:prstGeom>
          <a:noFill/>
          <a:ln w="215900">
            <a:solidFill>
              <a:srgbClr val="FAEADA"/>
            </a:solidFill>
          </a:ln>
          <a:effectLst>
            <a:outerShdw blurRad="152400" sx="93000" sy="93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72" name="图片 171"/>
          <p:cNvPicPr>
            <a:picLocks noChangeAspect="1"/>
          </p:cNvPicPr>
          <p:nvPr/>
        </p:nvPicPr>
        <p:blipFill rotWithShape="1">
          <a:blip r:embed="rId8" cstate="print">
            <a:duotone>
              <a:schemeClr val="accent2">
                <a:shade val="45000"/>
                <a:satMod val="135000"/>
              </a:schemeClr>
              <a:prstClr val="white"/>
            </a:duotone>
            <a:extLst>
              <a:ext uri="{28A0092B-C50C-407E-A947-70E740481C1C}">
                <a14:useLocalDpi xmlns:a14="http://schemas.microsoft.com/office/drawing/2010/main" val="0"/>
              </a:ext>
            </a:extLst>
          </a:blip>
          <a:srcRect l="7850" t="10893" r="40701" b="63469"/>
          <a:stretch>
            <a:fillRect/>
          </a:stretch>
        </p:blipFill>
        <p:spPr>
          <a:xfrm>
            <a:off x="6618416" y="2610298"/>
            <a:ext cx="2859508" cy="1017602"/>
          </a:xfrm>
          <a:prstGeom prst="rect">
            <a:avLst/>
          </a:prstGeom>
          <a:effectLst>
            <a:outerShdw blurRad="63500" sx="102000" sy="102000" algn="ctr" rotWithShape="0">
              <a:prstClr val="black">
                <a:alpha val="30000"/>
              </a:prstClr>
            </a:outerShdw>
          </a:effectLst>
        </p:spPr>
      </p:pic>
      <p:sp>
        <p:nvSpPr>
          <p:cNvPr id="156" name="文本框 155"/>
          <p:cNvSpPr txBox="1"/>
          <p:nvPr/>
        </p:nvSpPr>
        <p:spPr>
          <a:xfrm>
            <a:off x="4536968" y="-161371"/>
            <a:ext cx="3416320" cy="3570208"/>
          </a:xfrm>
          <a:prstGeom prst="rect">
            <a:avLst/>
          </a:prstGeom>
          <a:noFill/>
        </p:spPr>
        <p:txBody>
          <a:bodyPr vert="horz" wrap="square" rtlCol="0">
            <a:spAutoFit/>
          </a:bodyPr>
          <a:lstStyle>
            <a:defPPr>
              <a:defRPr lang="zh-CN"/>
            </a:defPPr>
            <a:lvl1pPr>
              <a:defRPr sz="22600" b="1">
                <a:ln w="53975">
                  <a:solidFill>
                    <a:srgbClr val="E1A269"/>
                  </a:solidFill>
                </a:ln>
                <a:solidFill>
                  <a:schemeClr val="bg1"/>
                </a:solidFill>
                <a:effectLst>
                  <a:outerShdw blurRad="50800" dist="38100" dir="2700000" algn="tl" rotWithShape="0">
                    <a:prstClr val="black">
                      <a:alpha val="25000"/>
                    </a:prstClr>
                  </a:outerShdw>
                </a:effectLst>
                <a:latin typeface="汉仪大宋简" panose="02010609000101010101" pitchFamily="49" charset="-122"/>
                <a:ea typeface="汉仪大宋简" panose="02010609000101010101" pitchFamily="49" charset="-122"/>
                <a:cs typeface="+mn-ea"/>
              </a:defRPr>
            </a:lvl1pPr>
          </a:lstStyle>
          <a:p>
            <a:r>
              <a:rPr lang="zh-CN" altLang="en-US" dirty="0">
                <a:sym typeface="+mn-lt"/>
              </a:rPr>
              <a:t>贰</a:t>
            </a:r>
          </a:p>
        </p:txBody>
      </p:sp>
      <p:pic>
        <p:nvPicPr>
          <p:cNvPr id="175" name="图片 174"/>
          <p:cNvPicPr>
            <a:picLocks noChangeAspect="1"/>
          </p:cNvPicPr>
          <p:nvPr/>
        </p:nvPicPr>
        <p:blipFill rotWithShape="1">
          <a:blip r:embed="rId9" cstate="print">
            <a:duotone>
              <a:schemeClr val="accent2">
                <a:shade val="45000"/>
                <a:satMod val="135000"/>
              </a:schemeClr>
              <a:prstClr val="white"/>
            </a:duotone>
            <a:extLst>
              <a:ext uri="{28A0092B-C50C-407E-A947-70E740481C1C}">
                <a14:useLocalDpi xmlns:a14="http://schemas.microsoft.com/office/drawing/2010/main" val="0"/>
              </a:ext>
            </a:extLst>
          </a:blip>
          <a:srcRect l="7850" t="10893" r="40701" b="63469"/>
          <a:stretch>
            <a:fillRect/>
          </a:stretch>
        </p:blipFill>
        <p:spPr>
          <a:xfrm>
            <a:off x="1655418" y="1200150"/>
            <a:ext cx="3046925" cy="1084297"/>
          </a:xfrm>
          <a:prstGeom prst="rect">
            <a:avLst/>
          </a:prstGeom>
          <a:effectLst>
            <a:outerShdw blurRad="63500" sx="102000" sy="102000" algn="ctr" rotWithShape="0">
              <a:prstClr val="black">
                <a:alpha val="30000"/>
              </a:prstClr>
            </a:outerShdw>
          </a:effectLst>
        </p:spPr>
      </p:pic>
      <p:pic>
        <p:nvPicPr>
          <p:cNvPr id="17" name="图片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33389" y="3239846"/>
            <a:ext cx="3429000" cy="3429000"/>
          </a:xfrm>
          <a:prstGeom prst="rect">
            <a:avLst/>
          </a:prstGeom>
        </p:spPr>
      </p:pic>
      <p:pic>
        <p:nvPicPr>
          <p:cNvPr id="168" name="图片 16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60708" y="2052689"/>
            <a:ext cx="1941887" cy="1941887"/>
          </a:xfrm>
          <a:prstGeom prst="rect">
            <a:avLst/>
          </a:prstGeom>
        </p:spPr>
      </p:pic>
      <p:pic>
        <p:nvPicPr>
          <p:cNvPr id="39" name="图片 38"/>
          <p:cNvPicPr>
            <a:picLocks noChangeAspect="1"/>
          </p:cNvPicPr>
          <p:nvPr/>
        </p:nvPicPr>
        <p:blipFill rotWithShape="1">
          <a:blip r:embed="rId12" cstate="print">
            <a:duotone>
              <a:prstClr val="black"/>
              <a:srgbClr val="7CAF91">
                <a:tint val="45000"/>
                <a:satMod val="400000"/>
              </a:srgbClr>
            </a:duotone>
            <a:extLst>
              <a:ext uri="{28A0092B-C50C-407E-A947-70E740481C1C}">
                <a14:useLocalDpi xmlns:a14="http://schemas.microsoft.com/office/drawing/2010/main" val="0"/>
              </a:ext>
            </a:extLst>
          </a:blip>
          <a:srcRect l="30792" t="16928" r="44239" b="50605"/>
          <a:stretch>
            <a:fillRect/>
          </a:stretch>
        </p:blipFill>
        <p:spPr>
          <a:xfrm>
            <a:off x="3354383" y="4387111"/>
            <a:ext cx="1688720" cy="1566713"/>
          </a:xfrm>
          <a:prstGeom prst="rect">
            <a:avLst/>
          </a:prstGeom>
        </p:spPr>
      </p:pic>
      <p:grpSp>
        <p:nvGrpSpPr>
          <p:cNvPr id="4" name="组合 3"/>
          <p:cNvGrpSpPr/>
          <p:nvPr/>
        </p:nvGrpSpPr>
        <p:grpSpPr>
          <a:xfrm>
            <a:off x="7442636" y="-496299"/>
            <a:ext cx="4733958" cy="7354299"/>
            <a:chOff x="7458042" y="-496299"/>
            <a:chExt cx="4733958" cy="7354299"/>
          </a:xfrm>
        </p:grpSpPr>
        <p:pic>
          <p:nvPicPr>
            <p:cNvPr id="7" name="图片 6"/>
            <p:cNvPicPr>
              <a:picLocks noChangeAspect="1"/>
            </p:cNvPicPr>
            <p:nvPr/>
          </p:nvPicPr>
          <p:blipFill rotWithShape="1">
            <a:blip r:embed="rId13" cstate="print">
              <a:extLst>
                <a:ext uri="{28A0092B-C50C-407E-A947-70E740481C1C}">
                  <a14:useLocalDpi xmlns:a14="http://schemas.microsoft.com/office/drawing/2010/main" val="0"/>
                </a:ext>
              </a:extLst>
            </a:blip>
            <a:srcRect r="35630"/>
            <a:stretch>
              <a:fillRect/>
            </a:stretch>
          </p:blipFill>
          <p:spPr>
            <a:xfrm>
              <a:off x="7458042" y="-496299"/>
              <a:ext cx="4733958" cy="7354299"/>
            </a:xfrm>
            <a:prstGeom prst="rect">
              <a:avLst/>
            </a:prstGeom>
          </p:spPr>
        </p:pic>
        <p:pic>
          <p:nvPicPr>
            <p:cNvPr id="178" name="图片 177"/>
            <p:cNvPicPr>
              <a:picLocks noChangeAspect="1"/>
            </p:cNvPicPr>
            <p:nvPr/>
          </p:nvPicPr>
          <p:blipFill rotWithShape="1">
            <a:blip r:embed="rId14" cstate="print">
              <a:extLst>
                <a:ext uri="{28A0092B-C50C-407E-A947-70E740481C1C}">
                  <a14:useLocalDpi xmlns:a14="http://schemas.microsoft.com/office/drawing/2010/main" val="0"/>
                </a:ext>
              </a:extLst>
            </a:blip>
            <a:srcRect l="39708" t="45201" r="38852" b="23448"/>
            <a:stretch>
              <a:fillRect/>
            </a:stretch>
          </p:blipFill>
          <p:spPr>
            <a:xfrm flipH="1">
              <a:off x="9155467" y="755255"/>
              <a:ext cx="2587836" cy="2792427"/>
            </a:xfrm>
            <a:prstGeom prst="rect">
              <a:avLst/>
            </a:prstGeom>
          </p:spPr>
        </p:pic>
      </p:grpSp>
      <p:sp>
        <p:nvSpPr>
          <p:cNvPr id="30" name="文本框 29"/>
          <p:cNvSpPr txBox="1"/>
          <p:nvPr/>
        </p:nvSpPr>
        <p:spPr>
          <a:xfrm>
            <a:off x="4129156" y="3732873"/>
            <a:ext cx="4348755" cy="938719"/>
          </a:xfrm>
          <a:prstGeom prst="rect">
            <a:avLst/>
          </a:prstGeom>
          <a:noFill/>
        </p:spPr>
        <p:txBody>
          <a:bodyPr vert="horz" wrap="square" rtlCol="0">
            <a:spAutoFit/>
          </a:bodyPr>
          <a:lstStyle/>
          <a:p>
            <a:pPr algn="dist"/>
            <a:r>
              <a:rPr lang="zh-CN" altLang="en-US" sz="5500" b="1" dirty="0">
                <a:solidFill>
                  <a:schemeClr val="bg1"/>
                </a:solidFill>
                <a:effectLst>
                  <a:outerShdw blurRad="50800" dist="38100" dir="2700000" algn="tl" rotWithShape="0">
                    <a:prstClr val="black">
                      <a:alpha val="25000"/>
                    </a:prstClr>
                  </a:outerShdw>
                </a:effectLst>
                <a:cs typeface="+mn-ea"/>
                <a:sym typeface="+mn-lt"/>
              </a:rPr>
              <a:t>元旦的趣闻</a:t>
            </a:r>
          </a:p>
        </p:txBody>
      </p:sp>
      <p:sp>
        <p:nvSpPr>
          <p:cNvPr id="31" name="文本框 30"/>
          <p:cNvSpPr txBox="1"/>
          <p:nvPr/>
        </p:nvSpPr>
        <p:spPr>
          <a:xfrm>
            <a:off x="4535047" y="4614639"/>
            <a:ext cx="3508947" cy="461665"/>
          </a:xfrm>
          <a:prstGeom prst="rect">
            <a:avLst/>
          </a:prstGeom>
          <a:noFill/>
        </p:spPr>
        <p:txBody>
          <a:bodyPr vert="horz" wrap="square" rtlCol="0">
            <a:spAutoFit/>
          </a:bodyPr>
          <a:lstStyle/>
          <a:p>
            <a:pPr algn="ctr"/>
            <a:r>
              <a:rPr lang="en-US" altLang="zh-CN" sz="1200" dirty="0">
                <a:solidFill>
                  <a:schemeClr val="bg1"/>
                </a:solidFill>
                <a:cs typeface="+mn-ea"/>
                <a:sym typeface="+mn-lt"/>
              </a:rPr>
              <a:t>Lorem ipsum dolor sit amet, consectetuer adipiscing elit. </a:t>
            </a:r>
            <a:endParaRPr lang="zh-CN" altLang="en-US" sz="1200" dirty="0">
              <a:solidFill>
                <a:schemeClr val="bg1"/>
              </a:solidFill>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2000">
        <p15:prstTrans prst="prestig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69"/>
                                        </p:tgtEl>
                                        <p:attrNameLst>
                                          <p:attrName>style.visibility</p:attrName>
                                        </p:attrNameLst>
                                      </p:cBhvr>
                                      <p:to>
                                        <p:strVal val="visible"/>
                                      </p:to>
                                    </p:set>
                                    <p:anim calcmode="lin" valueType="num">
                                      <p:cBhvr>
                                        <p:cTn id="7" dur="750" fill="hold"/>
                                        <p:tgtEl>
                                          <p:spTgt spid="169"/>
                                        </p:tgtEl>
                                        <p:attrNameLst>
                                          <p:attrName>ppt_w</p:attrName>
                                        </p:attrNameLst>
                                      </p:cBhvr>
                                      <p:tavLst>
                                        <p:tav tm="0">
                                          <p:val>
                                            <p:fltVal val="0"/>
                                          </p:val>
                                        </p:tav>
                                        <p:tav tm="100000">
                                          <p:val>
                                            <p:strVal val="#ppt_w"/>
                                          </p:val>
                                        </p:tav>
                                      </p:tavLst>
                                    </p:anim>
                                    <p:anim calcmode="lin" valueType="num">
                                      <p:cBhvr>
                                        <p:cTn id="8" dur="750" fill="hold"/>
                                        <p:tgtEl>
                                          <p:spTgt spid="169"/>
                                        </p:tgtEl>
                                        <p:attrNameLst>
                                          <p:attrName>ppt_h</p:attrName>
                                        </p:attrNameLst>
                                      </p:cBhvr>
                                      <p:tavLst>
                                        <p:tav tm="0">
                                          <p:val>
                                            <p:fltVal val="0"/>
                                          </p:val>
                                        </p:tav>
                                        <p:tav tm="100000">
                                          <p:val>
                                            <p:strVal val="#ppt_h"/>
                                          </p:val>
                                        </p:tav>
                                      </p:tavLst>
                                    </p:anim>
                                    <p:animEffect transition="in" filter="fade">
                                      <p:cBhvr>
                                        <p:cTn id="9" dur="750"/>
                                        <p:tgtEl>
                                          <p:spTgt spid="169"/>
                                        </p:tgtEl>
                                      </p:cBhvr>
                                    </p:animEffect>
                                  </p:childTnLst>
                                </p:cTn>
                              </p:par>
                              <p:par>
                                <p:cTn id="10" presetID="53" presetClass="entr" presetSubtype="16" fill="hold" grpId="0" nodeType="withEffect">
                                  <p:stCondLst>
                                    <p:cond delay="500"/>
                                  </p:stCondLst>
                                  <p:childTnLst>
                                    <p:set>
                                      <p:cBhvr>
                                        <p:cTn id="11" dur="1" fill="hold">
                                          <p:stCondLst>
                                            <p:cond delay="0"/>
                                          </p:stCondLst>
                                        </p:cTn>
                                        <p:tgtEl>
                                          <p:spTgt spid="155"/>
                                        </p:tgtEl>
                                        <p:attrNameLst>
                                          <p:attrName>style.visibility</p:attrName>
                                        </p:attrNameLst>
                                      </p:cBhvr>
                                      <p:to>
                                        <p:strVal val="visible"/>
                                      </p:to>
                                    </p:set>
                                    <p:anim calcmode="lin" valueType="num">
                                      <p:cBhvr>
                                        <p:cTn id="12" dur="750" fill="hold"/>
                                        <p:tgtEl>
                                          <p:spTgt spid="155"/>
                                        </p:tgtEl>
                                        <p:attrNameLst>
                                          <p:attrName>ppt_w</p:attrName>
                                        </p:attrNameLst>
                                      </p:cBhvr>
                                      <p:tavLst>
                                        <p:tav tm="0">
                                          <p:val>
                                            <p:fltVal val="0"/>
                                          </p:val>
                                        </p:tav>
                                        <p:tav tm="100000">
                                          <p:val>
                                            <p:strVal val="#ppt_w"/>
                                          </p:val>
                                        </p:tav>
                                      </p:tavLst>
                                    </p:anim>
                                    <p:anim calcmode="lin" valueType="num">
                                      <p:cBhvr>
                                        <p:cTn id="13" dur="750" fill="hold"/>
                                        <p:tgtEl>
                                          <p:spTgt spid="155"/>
                                        </p:tgtEl>
                                        <p:attrNameLst>
                                          <p:attrName>ppt_h</p:attrName>
                                        </p:attrNameLst>
                                      </p:cBhvr>
                                      <p:tavLst>
                                        <p:tav tm="0">
                                          <p:val>
                                            <p:fltVal val="0"/>
                                          </p:val>
                                        </p:tav>
                                        <p:tav tm="100000">
                                          <p:val>
                                            <p:strVal val="#ppt_h"/>
                                          </p:val>
                                        </p:tav>
                                      </p:tavLst>
                                    </p:anim>
                                    <p:animEffect transition="in" filter="fade">
                                      <p:cBhvr>
                                        <p:cTn id="14" dur="750"/>
                                        <p:tgtEl>
                                          <p:spTgt spid="155"/>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22" presetClass="entr" presetSubtype="4" fill="hold" nodeType="withEffect">
                                  <p:stCondLst>
                                    <p:cond delay="0"/>
                                  </p:stCondLst>
                                  <p:childTnLst>
                                    <p:set>
                                      <p:cBhvr>
                                        <p:cTn id="20" dur="1" fill="hold">
                                          <p:stCondLst>
                                            <p:cond delay="0"/>
                                          </p:stCondLst>
                                        </p:cTn>
                                        <p:tgtEl>
                                          <p:spTgt spid="164"/>
                                        </p:tgtEl>
                                        <p:attrNameLst>
                                          <p:attrName>style.visibility</p:attrName>
                                        </p:attrNameLst>
                                      </p:cBhvr>
                                      <p:to>
                                        <p:strVal val="visible"/>
                                      </p:to>
                                    </p:set>
                                    <p:animEffect transition="in" filter="wipe(down)">
                                      <p:cBhvr>
                                        <p:cTn id="21" dur="500"/>
                                        <p:tgtEl>
                                          <p:spTgt spid="164"/>
                                        </p:tgtEl>
                                      </p:cBhvr>
                                    </p:animEffect>
                                  </p:childTnLst>
                                </p:cTn>
                              </p:par>
                              <p:par>
                                <p:cTn id="22" presetID="10" presetClass="entr" presetSubtype="0" fill="hold" nodeType="withEffect">
                                  <p:stCondLst>
                                    <p:cond delay="0"/>
                                  </p:stCondLst>
                                  <p:childTnLst>
                                    <p:set>
                                      <p:cBhvr>
                                        <p:cTn id="23" dur="1" fill="hold">
                                          <p:stCondLst>
                                            <p:cond delay="0"/>
                                          </p:stCondLst>
                                        </p:cTn>
                                        <p:tgtEl>
                                          <p:spTgt spid="165"/>
                                        </p:tgtEl>
                                        <p:attrNameLst>
                                          <p:attrName>style.visibility</p:attrName>
                                        </p:attrNameLst>
                                      </p:cBhvr>
                                      <p:to>
                                        <p:strVal val="visible"/>
                                      </p:to>
                                    </p:set>
                                    <p:animEffect transition="in" filter="fade">
                                      <p:cBhvr>
                                        <p:cTn id="24" dur="500"/>
                                        <p:tgtEl>
                                          <p:spTgt spid="165"/>
                                        </p:tgtEl>
                                      </p:cBhvr>
                                    </p:animEffect>
                                  </p:childTnLst>
                                </p:cTn>
                              </p:par>
                              <p:par>
                                <p:cTn id="25" presetID="22" presetClass="entr" presetSubtype="1" fill="hold" nodeType="withEffect">
                                  <p:stCondLst>
                                    <p:cond delay="0"/>
                                  </p:stCondLst>
                                  <p:childTnLst>
                                    <p:set>
                                      <p:cBhvr>
                                        <p:cTn id="26" dur="1" fill="hold">
                                          <p:stCondLst>
                                            <p:cond delay="0"/>
                                          </p:stCondLst>
                                        </p:cTn>
                                        <p:tgtEl>
                                          <p:spTgt spid="166"/>
                                        </p:tgtEl>
                                        <p:attrNameLst>
                                          <p:attrName>style.visibility</p:attrName>
                                        </p:attrNameLst>
                                      </p:cBhvr>
                                      <p:to>
                                        <p:strVal val="visible"/>
                                      </p:to>
                                    </p:set>
                                    <p:animEffect transition="in" filter="wipe(up)">
                                      <p:cBhvr>
                                        <p:cTn id="27" dur="500"/>
                                        <p:tgtEl>
                                          <p:spTgt spid="166"/>
                                        </p:tgtEl>
                                      </p:cBhvr>
                                    </p:animEffect>
                                  </p:childTnLst>
                                </p:cTn>
                              </p:par>
                              <p:par>
                                <p:cTn id="28" presetID="42" presetClass="entr" presetSubtype="0" fill="hold" nodeType="withEffect">
                                  <p:stCondLst>
                                    <p:cond delay="50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750"/>
                                        <p:tgtEl>
                                          <p:spTgt spid="4"/>
                                        </p:tgtEl>
                                      </p:cBhvr>
                                    </p:animEffect>
                                    <p:anim calcmode="lin" valueType="num">
                                      <p:cBhvr>
                                        <p:cTn id="31" dur="750" fill="hold"/>
                                        <p:tgtEl>
                                          <p:spTgt spid="4"/>
                                        </p:tgtEl>
                                        <p:attrNameLst>
                                          <p:attrName>ppt_x</p:attrName>
                                        </p:attrNameLst>
                                      </p:cBhvr>
                                      <p:tavLst>
                                        <p:tav tm="0">
                                          <p:val>
                                            <p:strVal val="#ppt_x"/>
                                          </p:val>
                                        </p:tav>
                                        <p:tav tm="100000">
                                          <p:val>
                                            <p:strVal val="#ppt_x"/>
                                          </p:val>
                                        </p:tav>
                                      </p:tavLst>
                                    </p:anim>
                                    <p:anim calcmode="lin" valueType="num">
                                      <p:cBhvr>
                                        <p:cTn id="32" dur="750" fill="hold"/>
                                        <p:tgtEl>
                                          <p:spTgt spid="4"/>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50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750"/>
                                        <p:tgtEl>
                                          <p:spTgt spid="40"/>
                                        </p:tgtEl>
                                      </p:cBhvr>
                                    </p:animEffect>
                                    <p:anim calcmode="lin" valueType="num">
                                      <p:cBhvr>
                                        <p:cTn id="36" dur="750" fill="hold"/>
                                        <p:tgtEl>
                                          <p:spTgt spid="40"/>
                                        </p:tgtEl>
                                        <p:attrNameLst>
                                          <p:attrName>ppt_x</p:attrName>
                                        </p:attrNameLst>
                                      </p:cBhvr>
                                      <p:tavLst>
                                        <p:tav tm="0">
                                          <p:val>
                                            <p:strVal val="#ppt_x"/>
                                          </p:val>
                                        </p:tav>
                                        <p:tav tm="100000">
                                          <p:val>
                                            <p:strVal val="#ppt_x"/>
                                          </p:val>
                                        </p:tav>
                                      </p:tavLst>
                                    </p:anim>
                                    <p:anim calcmode="lin" valueType="num">
                                      <p:cBhvr>
                                        <p:cTn id="37" dur="750" fill="hold"/>
                                        <p:tgtEl>
                                          <p:spTgt spid="40"/>
                                        </p:tgtEl>
                                        <p:attrNameLst>
                                          <p:attrName>ppt_y</p:attrName>
                                        </p:attrNameLst>
                                      </p:cBhvr>
                                      <p:tavLst>
                                        <p:tav tm="0">
                                          <p:val>
                                            <p:strVal val="#ppt_y-.1"/>
                                          </p:val>
                                        </p:tav>
                                        <p:tav tm="100000">
                                          <p:val>
                                            <p:strVal val="#ppt_y"/>
                                          </p:val>
                                        </p:tav>
                                      </p:tavLst>
                                    </p:anim>
                                  </p:childTnLst>
                                </p:cTn>
                              </p:par>
                            </p:childTnLst>
                          </p:cTn>
                        </p:par>
                        <p:par>
                          <p:cTn id="38" fill="hold">
                            <p:stCondLst>
                              <p:cond delay="1500"/>
                            </p:stCondLst>
                            <p:childTnLst>
                              <p:par>
                                <p:cTn id="39" presetID="53" presetClass="entr" presetSubtype="16" fill="hold" nodeType="afterEffect">
                                  <p:stCondLst>
                                    <p:cond delay="0"/>
                                  </p:stCondLst>
                                  <p:childTnLst>
                                    <p:set>
                                      <p:cBhvr>
                                        <p:cTn id="40" dur="1" fill="hold">
                                          <p:stCondLst>
                                            <p:cond delay="0"/>
                                          </p:stCondLst>
                                        </p:cTn>
                                        <p:tgtEl>
                                          <p:spTgt spid="168"/>
                                        </p:tgtEl>
                                        <p:attrNameLst>
                                          <p:attrName>style.visibility</p:attrName>
                                        </p:attrNameLst>
                                      </p:cBhvr>
                                      <p:to>
                                        <p:strVal val="visible"/>
                                      </p:to>
                                    </p:set>
                                    <p:anim calcmode="lin" valueType="num">
                                      <p:cBhvr>
                                        <p:cTn id="41" dur="500" fill="hold"/>
                                        <p:tgtEl>
                                          <p:spTgt spid="168"/>
                                        </p:tgtEl>
                                        <p:attrNameLst>
                                          <p:attrName>ppt_w</p:attrName>
                                        </p:attrNameLst>
                                      </p:cBhvr>
                                      <p:tavLst>
                                        <p:tav tm="0">
                                          <p:val>
                                            <p:fltVal val="0"/>
                                          </p:val>
                                        </p:tav>
                                        <p:tav tm="100000">
                                          <p:val>
                                            <p:strVal val="#ppt_w"/>
                                          </p:val>
                                        </p:tav>
                                      </p:tavLst>
                                    </p:anim>
                                    <p:anim calcmode="lin" valueType="num">
                                      <p:cBhvr>
                                        <p:cTn id="42" dur="500" fill="hold"/>
                                        <p:tgtEl>
                                          <p:spTgt spid="168"/>
                                        </p:tgtEl>
                                        <p:attrNameLst>
                                          <p:attrName>ppt_h</p:attrName>
                                        </p:attrNameLst>
                                      </p:cBhvr>
                                      <p:tavLst>
                                        <p:tav tm="0">
                                          <p:val>
                                            <p:fltVal val="0"/>
                                          </p:val>
                                        </p:tav>
                                        <p:tav tm="100000">
                                          <p:val>
                                            <p:strVal val="#ppt_h"/>
                                          </p:val>
                                        </p:tav>
                                      </p:tavLst>
                                    </p:anim>
                                    <p:animEffect transition="in" filter="fade">
                                      <p:cBhvr>
                                        <p:cTn id="43" dur="500"/>
                                        <p:tgtEl>
                                          <p:spTgt spid="168"/>
                                        </p:tgtEl>
                                      </p:cBhvr>
                                    </p:animEffect>
                                  </p:childTnLst>
                                </p:cTn>
                              </p:par>
                              <p:par>
                                <p:cTn id="44" presetID="53" presetClass="entr" presetSubtype="16" fill="hold" nodeType="withEffect">
                                  <p:stCondLst>
                                    <p:cond delay="50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par>
                                <p:cTn id="49" presetID="53" presetClass="entr" presetSubtype="16" fill="hold" nodeType="withEffect">
                                  <p:stCondLst>
                                    <p:cond delay="500"/>
                                  </p:stCondLst>
                                  <p:childTnLst>
                                    <p:set>
                                      <p:cBhvr>
                                        <p:cTn id="50" dur="1" fill="hold">
                                          <p:stCondLst>
                                            <p:cond delay="0"/>
                                          </p:stCondLst>
                                        </p:cTn>
                                        <p:tgtEl>
                                          <p:spTgt spid="39"/>
                                        </p:tgtEl>
                                        <p:attrNameLst>
                                          <p:attrName>style.visibility</p:attrName>
                                        </p:attrNameLst>
                                      </p:cBhvr>
                                      <p:to>
                                        <p:strVal val="visible"/>
                                      </p:to>
                                    </p:set>
                                    <p:anim calcmode="lin" valueType="num">
                                      <p:cBhvr>
                                        <p:cTn id="51" dur="500" fill="hold"/>
                                        <p:tgtEl>
                                          <p:spTgt spid="39"/>
                                        </p:tgtEl>
                                        <p:attrNameLst>
                                          <p:attrName>ppt_w</p:attrName>
                                        </p:attrNameLst>
                                      </p:cBhvr>
                                      <p:tavLst>
                                        <p:tav tm="0">
                                          <p:val>
                                            <p:fltVal val="0"/>
                                          </p:val>
                                        </p:tav>
                                        <p:tav tm="100000">
                                          <p:val>
                                            <p:strVal val="#ppt_w"/>
                                          </p:val>
                                        </p:tav>
                                      </p:tavLst>
                                    </p:anim>
                                    <p:anim calcmode="lin" valueType="num">
                                      <p:cBhvr>
                                        <p:cTn id="52" dur="500" fill="hold"/>
                                        <p:tgtEl>
                                          <p:spTgt spid="39"/>
                                        </p:tgtEl>
                                        <p:attrNameLst>
                                          <p:attrName>ppt_h</p:attrName>
                                        </p:attrNameLst>
                                      </p:cBhvr>
                                      <p:tavLst>
                                        <p:tav tm="0">
                                          <p:val>
                                            <p:fltVal val="0"/>
                                          </p:val>
                                        </p:tav>
                                        <p:tav tm="100000">
                                          <p:val>
                                            <p:strVal val="#ppt_h"/>
                                          </p:val>
                                        </p:tav>
                                      </p:tavLst>
                                    </p:anim>
                                    <p:animEffect transition="in" filter="fade">
                                      <p:cBhvr>
                                        <p:cTn id="53" dur="500"/>
                                        <p:tgtEl>
                                          <p:spTgt spid="39"/>
                                        </p:tgtEl>
                                      </p:cBhvr>
                                    </p:animEffect>
                                  </p:childTnLst>
                                </p:cTn>
                              </p:par>
                              <p:par>
                                <p:cTn id="54" presetID="2" presetClass="entr" presetSubtype="8" fill="hold" nodeType="withEffect">
                                  <p:stCondLst>
                                    <p:cond delay="750"/>
                                  </p:stCondLst>
                                  <p:childTnLst>
                                    <p:set>
                                      <p:cBhvr>
                                        <p:cTn id="55" dur="1" fill="hold">
                                          <p:stCondLst>
                                            <p:cond delay="0"/>
                                          </p:stCondLst>
                                        </p:cTn>
                                        <p:tgtEl>
                                          <p:spTgt spid="175"/>
                                        </p:tgtEl>
                                        <p:attrNameLst>
                                          <p:attrName>style.visibility</p:attrName>
                                        </p:attrNameLst>
                                      </p:cBhvr>
                                      <p:to>
                                        <p:strVal val="visible"/>
                                      </p:to>
                                    </p:set>
                                    <p:anim calcmode="lin" valueType="num">
                                      <p:cBhvr additive="base">
                                        <p:cTn id="56" dur="1250" fill="hold"/>
                                        <p:tgtEl>
                                          <p:spTgt spid="175"/>
                                        </p:tgtEl>
                                        <p:attrNameLst>
                                          <p:attrName>ppt_x</p:attrName>
                                        </p:attrNameLst>
                                      </p:cBhvr>
                                      <p:tavLst>
                                        <p:tav tm="0">
                                          <p:val>
                                            <p:strVal val="0-#ppt_w/2"/>
                                          </p:val>
                                        </p:tav>
                                        <p:tav tm="100000">
                                          <p:val>
                                            <p:strVal val="#ppt_x"/>
                                          </p:val>
                                        </p:tav>
                                      </p:tavLst>
                                    </p:anim>
                                    <p:anim calcmode="lin" valueType="num">
                                      <p:cBhvr additive="base">
                                        <p:cTn id="57" dur="1250" fill="hold"/>
                                        <p:tgtEl>
                                          <p:spTgt spid="175"/>
                                        </p:tgtEl>
                                        <p:attrNameLst>
                                          <p:attrName>ppt_y</p:attrName>
                                        </p:attrNameLst>
                                      </p:cBhvr>
                                      <p:tavLst>
                                        <p:tav tm="0">
                                          <p:val>
                                            <p:strVal val="#ppt_y"/>
                                          </p:val>
                                        </p:tav>
                                        <p:tav tm="100000">
                                          <p:val>
                                            <p:strVal val="#ppt_y"/>
                                          </p:val>
                                        </p:tav>
                                      </p:tavLst>
                                    </p:anim>
                                  </p:childTnLst>
                                </p:cTn>
                              </p:par>
                              <p:par>
                                <p:cTn id="58" presetID="2" presetClass="entr" presetSubtype="2" fill="hold" nodeType="withEffect">
                                  <p:stCondLst>
                                    <p:cond delay="750"/>
                                  </p:stCondLst>
                                  <p:childTnLst>
                                    <p:set>
                                      <p:cBhvr>
                                        <p:cTn id="59" dur="1" fill="hold">
                                          <p:stCondLst>
                                            <p:cond delay="0"/>
                                          </p:stCondLst>
                                        </p:cTn>
                                        <p:tgtEl>
                                          <p:spTgt spid="172"/>
                                        </p:tgtEl>
                                        <p:attrNameLst>
                                          <p:attrName>style.visibility</p:attrName>
                                        </p:attrNameLst>
                                      </p:cBhvr>
                                      <p:to>
                                        <p:strVal val="visible"/>
                                      </p:to>
                                    </p:set>
                                    <p:anim calcmode="lin" valueType="num">
                                      <p:cBhvr additive="base">
                                        <p:cTn id="60" dur="1250" fill="hold"/>
                                        <p:tgtEl>
                                          <p:spTgt spid="172"/>
                                        </p:tgtEl>
                                        <p:attrNameLst>
                                          <p:attrName>ppt_x</p:attrName>
                                        </p:attrNameLst>
                                      </p:cBhvr>
                                      <p:tavLst>
                                        <p:tav tm="0">
                                          <p:val>
                                            <p:strVal val="1+#ppt_w/2"/>
                                          </p:val>
                                        </p:tav>
                                        <p:tav tm="100000">
                                          <p:val>
                                            <p:strVal val="#ppt_x"/>
                                          </p:val>
                                        </p:tav>
                                      </p:tavLst>
                                    </p:anim>
                                    <p:anim calcmode="lin" valueType="num">
                                      <p:cBhvr additive="base">
                                        <p:cTn id="61" dur="1250" fill="hold"/>
                                        <p:tgtEl>
                                          <p:spTgt spid="172"/>
                                        </p:tgtEl>
                                        <p:attrNameLst>
                                          <p:attrName>ppt_y</p:attrName>
                                        </p:attrNameLst>
                                      </p:cBhvr>
                                      <p:tavLst>
                                        <p:tav tm="0">
                                          <p:val>
                                            <p:strVal val="#ppt_y"/>
                                          </p:val>
                                        </p:tav>
                                        <p:tav tm="100000">
                                          <p:val>
                                            <p:strVal val="#ppt_y"/>
                                          </p:val>
                                        </p:tav>
                                      </p:tavLst>
                                    </p:anim>
                                  </p:childTnLst>
                                </p:cTn>
                              </p:par>
                            </p:childTnLst>
                          </p:cTn>
                        </p:par>
                        <p:par>
                          <p:cTn id="62" fill="hold">
                            <p:stCondLst>
                              <p:cond delay="2000"/>
                            </p:stCondLst>
                            <p:childTnLst>
                              <p:par>
                                <p:cTn id="63" presetID="47" presetClass="entr" presetSubtype="0" fill="hold" grpId="0" nodeType="afterEffect">
                                  <p:stCondLst>
                                    <p:cond delay="0"/>
                                  </p:stCondLst>
                                  <p:childTnLst>
                                    <p:set>
                                      <p:cBhvr>
                                        <p:cTn id="64" dur="1" fill="hold">
                                          <p:stCondLst>
                                            <p:cond delay="0"/>
                                          </p:stCondLst>
                                        </p:cTn>
                                        <p:tgtEl>
                                          <p:spTgt spid="156"/>
                                        </p:tgtEl>
                                        <p:attrNameLst>
                                          <p:attrName>style.visibility</p:attrName>
                                        </p:attrNameLst>
                                      </p:cBhvr>
                                      <p:to>
                                        <p:strVal val="visible"/>
                                      </p:to>
                                    </p:set>
                                    <p:animEffect transition="in" filter="fade">
                                      <p:cBhvr>
                                        <p:cTn id="65" dur="1000"/>
                                        <p:tgtEl>
                                          <p:spTgt spid="156"/>
                                        </p:tgtEl>
                                      </p:cBhvr>
                                    </p:animEffect>
                                    <p:anim calcmode="lin" valueType="num">
                                      <p:cBhvr>
                                        <p:cTn id="66" dur="1000" fill="hold"/>
                                        <p:tgtEl>
                                          <p:spTgt spid="156"/>
                                        </p:tgtEl>
                                        <p:attrNameLst>
                                          <p:attrName>ppt_x</p:attrName>
                                        </p:attrNameLst>
                                      </p:cBhvr>
                                      <p:tavLst>
                                        <p:tav tm="0">
                                          <p:val>
                                            <p:strVal val="#ppt_x"/>
                                          </p:val>
                                        </p:tav>
                                        <p:tav tm="100000">
                                          <p:val>
                                            <p:strVal val="#ppt_x"/>
                                          </p:val>
                                        </p:tav>
                                      </p:tavLst>
                                    </p:anim>
                                    <p:anim calcmode="lin" valueType="num">
                                      <p:cBhvr>
                                        <p:cTn id="67" dur="1000" fill="hold"/>
                                        <p:tgtEl>
                                          <p:spTgt spid="15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fade">
                                      <p:cBhvr>
                                        <p:cTn id="70" dur="1000"/>
                                        <p:tgtEl>
                                          <p:spTgt spid="30"/>
                                        </p:tgtEl>
                                      </p:cBhvr>
                                    </p:animEffect>
                                    <p:anim calcmode="lin" valueType="num">
                                      <p:cBhvr>
                                        <p:cTn id="71" dur="1000" fill="hold"/>
                                        <p:tgtEl>
                                          <p:spTgt spid="30"/>
                                        </p:tgtEl>
                                        <p:attrNameLst>
                                          <p:attrName>ppt_x</p:attrName>
                                        </p:attrNameLst>
                                      </p:cBhvr>
                                      <p:tavLst>
                                        <p:tav tm="0">
                                          <p:val>
                                            <p:strVal val="#ppt_x"/>
                                          </p:val>
                                        </p:tav>
                                        <p:tav tm="100000">
                                          <p:val>
                                            <p:strVal val="#ppt_x"/>
                                          </p:val>
                                        </p:tav>
                                      </p:tavLst>
                                    </p:anim>
                                    <p:anim calcmode="lin" valueType="num">
                                      <p:cBhvr>
                                        <p:cTn id="72" dur="1000" fill="hold"/>
                                        <p:tgtEl>
                                          <p:spTgt spid="30"/>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1000"/>
                                        <p:tgtEl>
                                          <p:spTgt spid="31"/>
                                        </p:tgtEl>
                                      </p:cBhvr>
                                    </p:animEffect>
                                    <p:anim calcmode="lin" valueType="num">
                                      <p:cBhvr>
                                        <p:cTn id="76" dur="1000" fill="hold"/>
                                        <p:tgtEl>
                                          <p:spTgt spid="31"/>
                                        </p:tgtEl>
                                        <p:attrNameLst>
                                          <p:attrName>ppt_x</p:attrName>
                                        </p:attrNameLst>
                                      </p:cBhvr>
                                      <p:tavLst>
                                        <p:tav tm="0">
                                          <p:val>
                                            <p:strVal val="#ppt_x"/>
                                          </p:val>
                                        </p:tav>
                                        <p:tav tm="100000">
                                          <p:val>
                                            <p:strVal val="#ppt_x"/>
                                          </p:val>
                                        </p:tav>
                                      </p:tavLst>
                                    </p:anim>
                                    <p:anim calcmode="lin" valueType="num">
                                      <p:cBhvr>
                                        <p:cTn id="77"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0" animBg="1"/>
      <p:bldP spid="155" grpId="0" animBg="1"/>
      <p:bldP spid="156" grpId="0"/>
      <p:bldP spid="30" grpId="0"/>
      <p:bldP spid="31" grpId="0"/>
    </p:bldLst>
  </p:timing>
</p:sld>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sbpsnkm">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1693</Words>
  <Application>Microsoft Office PowerPoint</Application>
  <PresentationFormat>宽屏</PresentationFormat>
  <Paragraphs>112</Paragraphs>
  <Slides>21</Slides>
  <Notes>14</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21</vt:i4>
      </vt:variant>
    </vt:vector>
  </HeadingPairs>
  <TitlesOfParts>
    <vt:vector size="29" baseType="lpstr">
      <vt:lpstr>等线</vt:lpstr>
      <vt:lpstr>汉仪大宋简</vt:lpstr>
      <vt:lpstr>宋体</vt:lpstr>
      <vt:lpstr>微软雅黑</vt:lpstr>
      <vt:lpstr>Arial</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2022-03-09T02:51:27Z</dcterms:created>
  <dcterms:modified xsi:type="dcterms:W3CDTF">2023-01-10T06:32:07Z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836E44EE5ACF47FAA8A27C09F2F3219E</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