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7.xml" ContentType="application/vnd.openxmlformats-officedocument.presentationml.notesSlide+xml"/>
  <Override PartName="/ppt/tags/tag78.xml" ContentType="application/vnd.openxmlformats-officedocument.presentationml.tags+xml"/>
  <Override PartName="/ppt/notesSlides/notesSlide18.xml" ContentType="application/vnd.openxmlformats-officedocument.presentationml.notesSlide+xml"/>
  <Override PartName="/ppt/tags/tag7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0614A"/>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62"/>
        <p:guide pos="383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10.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5.xml"/><Relationship Id="rId7" Type="http://schemas.openxmlformats.org/officeDocument/2006/relationships/notesSlide" Target="../notesSlides/notesSlide17.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7.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651125" y="1864360"/>
            <a:ext cx="6889750" cy="1568450"/>
          </a:xfrm>
          <a:prstGeom prst="rect">
            <a:avLst/>
          </a:prstGeom>
          <a:noFill/>
        </p:spPr>
        <p:txBody>
          <a:bodyPr wrap="square" rtlCol="0">
            <a:spAutoFit/>
          </a:bodyPr>
          <a:lstStyle/>
          <a:p>
            <a:pPr algn="dist"/>
            <a:r>
              <a:rPr lang="zh-CN" altLang="en-US" sz="9600">
                <a:solidFill>
                  <a:schemeClr val="bg1"/>
                </a:solidFill>
                <a:latin typeface="思源宋体 CN Heavy" panose="02020900000000000000" charset="-122"/>
                <a:ea typeface="思源宋体 CN Heavy" panose="02020900000000000000" charset="-122"/>
              </a:rPr>
              <a:t>教师节快乐</a:t>
            </a:r>
          </a:p>
        </p:txBody>
      </p:sp>
      <p:sp>
        <p:nvSpPr>
          <p:cNvPr id="8" name="文本框 7"/>
          <p:cNvSpPr txBox="1"/>
          <p:nvPr/>
        </p:nvSpPr>
        <p:spPr>
          <a:xfrm>
            <a:off x="4152900" y="3432810"/>
            <a:ext cx="3886200" cy="368300"/>
          </a:xfrm>
          <a:prstGeom prst="rect">
            <a:avLst/>
          </a:prstGeom>
          <a:noFill/>
        </p:spPr>
        <p:txBody>
          <a:bodyPr wrap="square" rtlCol="0">
            <a:spAutoFit/>
          </a:bodyPr>
          <a:lstStyle/>
          <a:p>
            <a:pPr algn="dist"/>
            <a:r>
              <a:rPr lang="zh-CN" altLang="en-US">
                <a:solidFill>
                  <a:schemeClr val="bg1"/>
                </a:solidFill>
                <a:latin typeface="思源黑体 Light" panose="020B0300000000000000" charset="-122"/>
                <a:ea typeface="思源黑体 Light" panose="020B0300000000000000" charset="-122"/>
              </a:rPr>
              <a:t>亲的的老师，向你道声辛苦了</a:t>
            </a:r>
          </a:p>
        </p:txBody>
      </p:sp>
      <p:sp>
        <p:nvSpPr>
          <p:cNvPr id="9" name="文本框 8"/>
          <p:cNvSpPr txBox="1"/>
          <p:nvPr/>
        </p:nvSpPr>
        <p:spPr>
          <a:xfrm>
            <a:off x="5090160" y="3801110"/>
            <a:ext cx="1944763" cy="369332"/>
          </a:xfrm>
          <a:prstGeom prst="rect">
            <a:avLst/>
          </a:prstGeom>
          <a:noFill/>
        </p:spPr>
        <p:txBody>
          <a:bodyPr wrap="none" rtlCol="0">
            <a:spAutoFit/>
          </a:bodyPr>
          <a:lstStyle/>
          <a:p>
            <a:r>
              <a:rPr lang="zh-CN" altLang="en-US" smtClean="0">
                <a:solidFill>
                  <a:schemeClr val="bg1"/>
                </a:solidFill>
                <a:latin typeface="德彪钢笔行书字库" panose="02000000000000000000" charset="-122"/>
                <a:ea typeface="德彪钢笔行书字库" panose="02000000000000000000" charset="-122"/>
              </a:rPr>
              <a:t>汇报人：</a:t>
            </a:r>
            <a:r>
              <a:rPr lang="en-US" altLang="zh-CN" smtClean="0">
                <a:solidFill>
                  <a:schemeClr val="bg1"/>
                </a:solidFill>
                <a:latin typeface="德彪钢笔行书字库" panose="02000000000000000000" charset="-122"/>
                <a:ea typeface="德彪钢笔行书字库" panose="02000000000000000000" charset="-122"/>
              </a:rPr>
              <a:t>PPT818</a:t>
            </a:r>
            <a:endParaRPr lang="en-US" altLang="zh-CN">
              <a:solidFill>
                <a:schemeClr val="bg1"/>
              </a:solidFill>
              <a:latin typeface="德彪钢笔行书字库" panose="02000000000000000000" charset="-122"/>
              <a:ea typeface="德彪钢笔行书字库" panose="02000000000000000000" charset="-122"/>
            </a:endParaRP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5" name="组合 4"/>
          <p:cNvGrpSpPr/>
          <p:nvPr/>
        </p:nvGrpSpPr>
        <p:grpSpPr>
          <a:xfrm>
            <a:off x="1888945" y="3019826"/>
            <a:ext cx="8415378" cy="1522309"/>
            <a:chOff x="1501592" y="3459881"/>
            <a:chExt cx="8415378" cy="1522309"/>
          </a:xfrm>
          <a:solidFill>
            <a:srgbClr val="10614A"/>
          </a:solidFill>
        </p:grpSpPr>
        <p:sp>
          <p:nvSpPr>
            <p:cNvPr id="6" name="圆: 空心 5"/>
            <p:cNvSpPr/>
            <p:nvPr/>
          </p:nvSpPr>
          <p:spPr>
            <a:xfrm>
              <a:off x="1501592" y="3459881"/>
              <a:ext cx="1522309" cy="1522309"/>
            </a:xfrm>
            <a:prstGeom prst="donut">
              <a:avLst>
                <a:gd name="adj" fmla="val 2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7" name="椭圆 6"/>
            <p:cNvSpPr/>
            <p:nvPr/>
          </p:nvSpPr>
          <p:spPr>
            <a:xfrm>
              <a:off x="3138567" y="3825948"/>
              <a:ext cx="790174" cy="79017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8" name="椭圆 7"/>
            <p:cNvSpPr/>
            <p:nvPr/>
          </p:nvSpPr>
          <p:spPr>
            <a:xfrm>
              <a:off x="4043286" y="3825948"/>
              <a:ext cx="790174" cy="79017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9" name="圆: 空心 8"/>
            <p:cNvSpPr/>
            <p:nvPr/>
          </p:nvSpPr>
          <p:spPr>
            <a:xfrm>
              <a:off x="4948126" y="3459881"/>
              <a:ext cx="1522309" cy="1522309"/>
            </a:xfrm>
            <a:prstGeom prst="donut">
              <a:avLst>
                <a:gd name="adj" fmla="val 2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0" name="椭圆 9"/>
            <p:cNvSpPr/>
            <p:nvPr/>
          </p:nvSpPr>
          <p:spPr>
            <a:xfrm>
              <a:off x="6585101" y="3825948"/>
              <a:ext cx="790174" cy="79017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2" name="椭圆 1"/>
            <p:cNvSpPr/>
            <p:nvPr/>
          </p:nvSpPr>
          <p:spPr>
            <a:xfrm>
              <a:off x="7489820" y="3825948"/>
              <a:ext cx="790174" cy="790174"/>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3" name="圆: 空心 11"/>
            <p:cNvSpPr/>
            <p:nvPr/>
          </p:nvSpPr>
          <p:spPr>
            <a:xfrm>
              <a:off x="8394661" y="3459881"/>
              <a:ext cx="1522309" cy="1522309"/>
            </a:xfrm>
            <a:prstGeom prst="donut">
              <a:avLst>
                <a:gd name="adj" fmla="val 2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solidFill>
                  <a:schemeClr val="bg1"/>
                </a:solidFill>
                <a:ea typeface="阿里巴巴普惠体 R" panose="00020600040101010101" pitchFamily="18" charset="-122"/>
                <a:cs typeface="阿里巴巴普惠体 R" panose="00020600040101010101" pitchFamily="18" charset="-122"/>
              </a:endParaRPr>
            </a:p>
          </p:txBody>
        </p:sp>
      </p:grpSp>
      <p:grpSp>
        <p:nvGrpSpPr>
          <p:cNvPr id="4" name="组合 3"/>
          <p:cNvGrpSpPr/>
          <p:nvPr/>
        </p:nvGrpSpPr>
        <p:grpSpPr>
          <a:xfrm>
            <a:off x="1322649" y="4643354"/>
            <a:ext cx="2654900" cy="1109754"/>
            <a:chOff x="6485209" y="1678126"/>
            <a:chExt cx="2654900" cy="1109754"/>
          </a:xfrm>
        </p:grpSpPr>
        <p:sp>
          <p:nvSpPr>
            <p:cNvPr id="14" name="矩形 13"/>
            <p:cNvSpPr/>
            <p:nvPr/>
          </p:nvSpPr>
          <p:spPr>
            <a:xfrm>
              <a:off x="6485209" y="2030750"/>
              <a:ext cx="26549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15" name="矩形 14"/>
            <p:cNvSpPr/>
            <p:nvPr/>
          </p:nvSpPr>
          <p:spPr>
            <a:xfrm>
              <a:off x="6691672" y="1678126"/>
              <a:ext cx="2241974" cy="403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ea typeface="阿里巴巴普惠体 R" panose="00020600040101010101" pitchFamily="18" charset="-122"/>
                  <a:cs typeface="阿里巴巴普惠体 R" panose="00020600040101010101" pitchFamily="18" charset="-122"/>
                </a:rPr>
                <a:t>标题文字添加</a:t>
              </a:r>
            </a:p>
          </p:txBody>
        </p:sp>
      </p:grpSp>
      <p:grpSp>
        <p:nvGrpSpPr>
          <p:cNvPr id="16" name="组合 15"/>
          <p:cNvGrpSpPr/>
          <p:nvPr/>
        </p:nvGrpSpPr>
        <p:grpSpPr>
          <a:xfrm>
            <a:off x="8215718" y="4643354"/>
            <a:ext cx="2654900" cy="1109754"/>
            <a:chOff x="6485209" y="1678126"/>
            <a:chExt cx="2654900" cy="1109754"/>
          </a:xfrm>
        </p:grpSpPr>
        <p:sp>
          <p:nvSpPr>
            <p:cNvPr id="17" name="矩形 16"/>
            <p:cNvSpPr/>
            <p:nvPr/>
          </p:nvSpPr>
          <p:spPr>
            <a:xfrm>
              <a:off x="6485209" y="2030750"/>
              <a:ext cx="26549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18" name="矩形 17"/>
            <p:cNvSpPr/>
            <p:nvPr/>
          </p:nvSpPr>
          <p:spPr>
            <a:xfrm>
              <a:off x="6691672" y="1678126"/>
              <a:ext cx="2241974" cy="403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ea typeface="阿里巴巴普惠体 R" panose="00020600040101010101" pitchFamily="18" charset="-122"/>
                  <a:cs typeface="阿里巴巴普惠体 R" panose="00020600040101010101" pitchFamily="18" charset="-122"/>
                </a:rPr>
                <a:t>标题文字添加</a:t>
              </a:r>
            </a:p>
          </p:txBody>
        </p:sp>
      </p:grpSp>
      <p:grpSp>
        <p:nvGrpSpPr>
          <p:cNvPr id="19" name="组合 18"/>
          <p:cNvGrpSpPr/>
          <p:nvPr/>
        </p:nvGrpSpPr>
        <p:grpSpPr>
          <a:xfrm>
            <a:off x="4769183" y="1752569"/>
            <a:ext cx="2654900" cy="1109754"/>
            <a:chOff x="6485209" y="1678126"/>
            <a:chExt cx="2654900" cy="1109754"/>
          </a:xfrm>
        </p:grpSpPr>
        <p:sp>
          <p:nvSpPr>
            <p:cNvPr id="20" name="矩形 19"/>
            <p:cNvSpPr/>
            <p:nvPr/>
          </p:nvSpPr>
          <p:spPr>
            <a:xfrm>
              <a:off x="6485209" y="2030750"/>
              <a:ext cx="26549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1" name="矩形 20"/>
            <p:cNvSpPr/>
            <p:nvPr/>
          </p:nvSpPr>
          <p:spPr>
            <a:xfrm>
              <a:off x="6691672" y="1678126"/>
              <a:ext cx="2241974" cy="4033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ea typeface="阿里巴巴普惠体 R" panose="00020600040101010101" pitchFamily="18" charset="-122"/>
                  <a:cs typeface="阿里巴巴普惠体 R" panose="00020600040101010101" pitchFamily="18" charset="-122"/>
                </a:rPr>
                <a:t>标题文字添加</a:t>
              </a:r>
            </a:p>
          </p:txBody>
        </p:sp>
      </p:grpSp>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88129" y="2282735"/>
            <a:ext cx="4015105" cy="2292350"/>
            <a:chOff x="6906" y="4350"/>
            <a:chExt cx="6323" cy="3610"/>
          </a:xfrm>
        </p:grpSpPr>
        <p:sp>
          <p:nvSpPr>
            <p:cNvPr id="3" name="TextBox 16"/>
            <p:cNvSpPr txBox="1"/>
            <p:nvPr/>
          </p:nvSpPr>
          <p:spPr>
            <a:xfrm>
              <a:off x="6906" y="6983"/>
              <a:ext cx="6323" cy="977"/>
            </a:xfrm>
            <a:prstGeom prst="rect">
              <a:avLst/>
            </a:prstGeom>
            <a:noFill/>
          </p:spPr>
          <p:txBody>
            <a:bodyPr wrap="square" rtlCol="0">
              <a:spAutoFit/>
            </a:bodyPr>
            <a:lstStyle/>
            <a:p>
              <a:pPr algn="l">
                <a:lnSpc>
                  <a:spcPct val="150000"/>
                </a:lnSpc>
              </a:pPr>
              <a:r>
                <a:rPr lang="en-US" sz="1200" dirty="0">
                  <a:solidFill>
                    <a:schemeClr val="bg1"/>
                  </a:solidFill>
                  <a:ea typeface="阿里巴巴普惠体 R" panose="00020600040101010101" pitchFamily="18" charset="-122"/>
                  <a:cs typeface="阿里巴巴普惠体 R" panose="00020600040101010101" pitchFamily="18" charset="-122"/>
                </a:rPr>
                <a:t>Lorem Ipsum is not simply random text. Lorem Ipsum is not simply random text. </a:t>
              </a:r>
            </a:p>
          </p:txBody>
        </p:sp>
        <p:sp>
          <p:nvSpPr>
            <p:cNvPr id="4" name="TextBox 6"/>
            <p:cNvSpPr txBox="1"/>
            <p:nvPr/>
          </p:nvSpPr>
          <p:spPr>
            <a:xfrm>
              <a:off x="6906" y="4350"/>
              <a:ext cx="5617" cy="1743"/>
            </a:xfrm>
            <a:prstGeom prst="rect">
              <a:avLst/>
            </a:prstGeom>
            <a:noFill/>
          </p:spPr>
          <p:txBody>
            <a:bodyPr wrap="none" rtlCol="0">
              <a:spAutoFit/>
            </a:bodyPr>
            <a:lstStyle/>
            <a:p>
              <a:pPr algn="l"/>
              <a:r>
                <a:rPr lang="en-US" sz="6600" b="1" dirty="0">
                  <a:solidFill>
                    <a:schemeClr val="bg1"/>
                  </a:solidFill>
                  <a:ea typeface="阿里巴巴普惠体 R" panose="00020600040101010101" pitchFamily="18" charset="-122"/>
                  <a:cs typeface="阿里巴巴普惠体 R" panose="00020600040101010101" pitchFamily="18" charset="-122"/>
                </a:rPr>
                <a:t>PART 03</a:t>
              </a:r>
            </a:p>
          </p:txBody>
        </p:sp>
        <p:sp>
          <p:nvSpPr>
            <p:cNvPr id="5" name="TextBox 29"/>
            <p:cNvSpPr txBox="1"/>
            <p:nvPr/>
          </p:nvSpPr>
          <p:spPr>
            <a:xfrm>
              <a:off x="6906" y="5934"/>
              <a:ext cx="4614" cy="1016"/>
            </a:xfrm>
            <a:prstGeom prst="rect">
              <a:avLst/>
            </a:prstGeom>
            <a:noFill/>
          </p:spPr>
          <p:txBody>
            <a:bodyPr wrap="none" rtlCol="0">
              <a:spAutoFit/>
            </a:bodyPr>
            <a:lstStyle/>
            <a:p>
              <a:pPr algn="l"/>
              <a:r>
                <a:rPr lang="zh-CN" altLang="en-US" sz="3600" b="1" dirty="0">
                  <a:solidFill>
                    <a:schemeClr val="bg1"/>
                  </a:solidFill>
                  <a:ea typeface="阿里巴巴普惠体 R" panose="00020600040101010101" pitchFamily="18" charset="-122"/>
                  <a:cs typeface="阿里巴巴普惠体 R" panose="00020600040101010101" pitchFamily="18" charset="-122"/>
                </a:rPr>
                <a:t>添加您的标题</a:t>
              </a:r>
            </a:p>
          </p:txBody>
        </p:sp>
      </p:gr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2" name="9c625d20-ca44-4d1b-9675-988dfe748fa0"/>
          <p:cNvGrpSpPr>
            <a:grpSpLocks noChangeAspect="1"/>
          </p:cNvGrpSpPr>
          <p:nvPr/>
        </p:nvGrpSpPr>
        <p:grpSpPr>
          <a:xfrm>
            <a:off x="4390572" y="1895158"/>
            <a:ext cx="3409356" cy="3409315"/>
            <a:chOff x="4081640" y="1624341"/>
            <a:chExt cx="3962896" cy="3962896"/>
          </a:xfrm>
        </p:grpSpPr>
        <p:sp>
          <p:nvSpPr>
            <p:cNvPr id="3" name="îṥļîḑé-Arc 1"/>
            <p:cNvSpPr/>
            <p:nvPr/>
          </p:nvSpPr>
          <p:spPr>
            <a:xfrm>
              <a:off x="4081640" y="1624341"/>
              <a:ext cx="3962896" cy="3962896"/>
            </a:xfrm>
            <a:prstGeom prst="arc">
              <a:avLst>
                <a:gd name="adj1" fmla="val 12272767"/>
                <a:gd name="adj2" fmla="val 20003823"/>
              </a:avLst>
            </a:prstGeom>
            <a:noFill/>
            <a:ln w="28575">
              <a:solidFill>
                <a:srgbClr val="FFFFFF"/>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solidFill>
                <a:ea typeface="阿里巴巴普惠体 R" panose="00020600040101010101" pitchFamily="18" charset="-122"/>
                <a:cs typeface="阿里巴巴普惠体 R" panose="00020600040101010101" pitchFamily="18" charset="-122"/>
              </a:endParaRPr>
            </a:p>
          </p:txBody>
        </p:sp>
        <p:sp>
          <p:nvSpPr>
            <p:cNvPr id="6" name="îṥļîḑé-Arc 4"/>
            <p:cNvSpPr/>
            <p:nvPr/>
          </p:nvSpPr>
          <p:spPr>
            <a:xfrm>
              <a:off x="4081640" y="1624341"/>
              <a:ext cx="3962896" cy="3962896"/>
            </a:xfrm>
            <a:prstGeom prst="arc">
              <a:avLst>
                <a:gd name="adj1" fmla="val 1657893"/>
                <a:gd name="adj2" fmla="val 9194934"/>
              </a:avLst>
            </a:prstGeom>
            <a:noFill/>
            <a:ln w="28575">
              <a:solidFill>
                <a:srgbClr val="FFFFFF"/>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bg1"/>
                </a:solidFill>
                <a:ea typeface="阿里巴巴普惠体 R" panose="00020600040101010101" pitchFamily="18" charset="-122"/>
                <a:cs typeface="阿里巴巴普惠体 R" panose="00020600040101010101" pitchFamily="18" charset="-122"/>
              </a:endParaRPr>
            </a:p>
          </p:txBody>
        </p:sp>
      </p:grpSp>
      <p:grpSp>
        <p:nvGrpSpPr>
          <p:cNvPr id="9" name="组合 56"/>
          <p:cNvGrpSpPr/>
          <p:nvPr/>
        </p:nvGrpSpPr>
        <p:grpSpPr>
          <a:xfrm>
            <a:off x="1338964" y="1858240"/>
            <a:ext cx="2553335" cy="1587923"/>
            <a:chOff x="3797139" y="2381859"/>
            <a:chExt cx="2916618" cy="1587923"/>
          </a:xfrm>
        </p:grpSpPr>
        <p:sp>
          <p:nvSpPr>
            <p:cNvPr id="10" name="文本框 9"/>
            <p:cNvSpPr txBox="1"/>
            <p:nvPr/>
          </p:nvSpPr>
          <p:spPr>
            <a:xfrm>
              <a:off x="4091941" y="238185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bg1"/>
                  </a:solidFill>
                  <a:ea typeface="阿里巴巴普惠体 R" panose="00020600040101010101" pitchFamily="18" charset="-122"/>
                  <a:cs typeface="阿里巴巴普惠体 R" panose="00020600040101010101" pitchFamily="18" charset="-122"/>
                </a:rPr>
                <a:t>标题文字添加</a:t>
              </a:r>
            </a:p>
          </p:txBody>
        </p:sp>
        <p:sp>
          <p:nvSpPr>
            <p:cNvPr id="14" name="文本框 13"/>
            <p:cNvSpPr txBox="1"/>
            <p:nvPr/>
          </p:nvSpPr>
          <p:spPr>
            <a:xfrm>
              <a:off x="3797139" y="2750794"/>
              <a:ext cx="2916618" cy="1218988"/>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000" kern="100" dirty="0">
                  <a:solidFill>
                    <a:schemeClr val="bg1"/>
                  </a:solidFill>
                  <a:ea typeface="阿里巴巴普惠体 R" panose="00020600040101010101" pitchFamily="18" charset="-122"/>
                  <a:cs typeface="阿里巴巴普惠体 R" panose="00020600040101010101" pitchFamily="18" charset="-122"/>
                </a:rPr>
                <a:t>请替换文字内容，点击添加相关标题文字，修改文字内容，也可以直接复制你的内容到此请替换文字内容，点击添加相关标题文字，修改文字内容，也可以直接复制你的内容到此</a:t>
              </a:r>
            </a:p>
          </p:txBody>
        </p:sp>
      </p:grpSp>
      <p:grpSp>
        <p:nvGrpSpPr>
          <p:cNvPr id="15" name="组合 56"/>
          <p:cNvGrpSpPr/>
          <p:nvPr/>
        </p:nvGrpSpPr>
        <p:grpSpPr>
          <a:xfrm>
            <a:off x="8440169" y="1857605"/>
            <a:ext cx="2553335" cy="1587923"/>
            <a:chOff x="3797139" y="2381859"/>
            <a:chExt cx="2916618" cy="1587923"/>
          </a:xfrm>
        </p:grpSpPr>
        <p:sp>
          <p:nvSpPr>
            <p:cNvPr id="16" name="文本框 15"/>
            <p:cNvSpPr txBox="1"/>
            <p:nvPr/>
          </p:nvSpPr>
          <p:spPr>
            <a:xfrm>
              <a:off x="4091941" y="238185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bg1"/>
                  </a:solidFill>
                  <a:ea typeface="阿里巴巴普惠体 R" panose="00020600040101010101" pitchFamily="18" charset="-122"/>
                  <a:cs typeface="阿里巴巴普惠体 R" panose="00020600040101010101" pitchFamily="18" charset="-122"/>
                </a:rPr>
                <a:t>标题文字添加</a:t>
              </a:r>
            </a:p>
          </p:txBody>
        </p:sp>
        <p:sp>
          <p:nvSpPr>
            <p:cNvPr id="17" name="文本框 16"/>
            <p:cNvSpPr txBox="1"/>
            <p:nvPr/>
          </p:nvSpPr>
          <p:spPr>
            <a:xfrm>
              <a:off x="3797139" y="2750794"/>
              <a:ext cx="2916618" cy="1218988"/>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000" kern="100" dirty="0">
                  <a:solidFill>
                    <a:schemeClr val="bg1"/>
                  </a:solidFill>
                  <a:ea typeface="阿里巴巴普惠体 R" panose="00020600040101010101" pitchFamily="18" charset="-122"/>
                  <a:cs typeface="阿里巴巴普惠体 R" panose="00020600040101010101" pitchFamily="18" charset="-122"/>
                </a:rPr>
                <a:t>请替换文字内容，点击添加相关标题文字，修改文字内容，也可以直接复制你的内容到此请替换文字内容，点击添加相关标题文字，修改文字内容，也可以直接复制你的内容到此</a:t>
              </a:r>
            </a:p>
          </p:txBody>
        </p:sp>
      </p:grpSp>
      <p:grpSp>
        <p:nvGrpSpPr>
          <p:cNvPr id="18" name="组合 56"/>
          <p:cNvGrpSpPr/>
          <p:nvPr/>
        </p:nvGrpSpPr>
        <p:grpSpPr>
          <a:xfrm>
            <a:off x="1254509" y="4068675"/>
            <a:ext cx="2553335" cy="1587923"/>
            <a:chOff x="3797139" y="2381859"/>
            <a:chExt cx="2916618" cy="1587923"/>
          </a:xfrm>
        </p:grpSpPr>
        <p:sp>
          <p:nvSpPr>
            <p:cNvPr id="19" name="文本框 18"/>
            <p:cNvSpPr txBox="1"/>
            <p:nvPr/>
          </p:nvSpPr>
          <p:spPr>
            <a:xfrm>
              <a:off x="4091941" y="238185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bg1"/>
                  </a:solidFill>
                  <a:ea typeface="阿里巴巴普惠体 R" panose="00020600040101010101" pitchFamily="18" charset="-122"/>
                  <a:cs typeface="阿里巴巴普惠体 R" panose="00020600040101010101" pitchFamily="18" charset="-122"/>
                </a:rPr>
                <a:t>标题文字添加</a:t>
              </a:r>
            </a:p>
          </p:txBody>
        </p:sp>
        <p:sp>
          <p:nvSpPr>
            <p:cNvPr id="20" name="文本框 19"/>
            <p:cNvSpPr txBox="1"/>
            <p:nvPr/>
          </p:nvSpPr>
          <p:spPr>
            <a:xfrm>
              <a:off x="3797139" y="2750794"/>
              <a:ext cx="2916618" cy="1218988"/>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000" kern="100" dirty="0">
                  <a:solidFill>
                    <a:schemeClr val="bg1"/>
                  </a:solidFill>
                  <a:ea typeface="阿里巴巴普惠体 R" panose="00020600040101010101" pitchFamily="18" charset="-122"/>
                  <a:cs typeface="阿里巴巴普惠体 R" panose="00020600040101010101" pitchFamily="18" charset="-122"/>
                </a:rPr>
                <a:t>请替换文字内容，点击添加相关标题文字，修改文字内容，也可以直接复制你的内容到此请替换文字内容，点击添加相关标题文字，修改文字内容，也可以直接复制你的内容到此</a:t>
              </a:r>
            </a:p>
          </p:txBody>
        </p:sp>
      </p:grpSp>
      <p:grpSp>
        <p:nvGrpSpPr>
          <p:cNvPr id="21" name="组合 56"/>
          <p:cNvGrpSpPr/>
          <p:nvPr/>
        </p:nvGrpSpPr>
        <p:grpSpPr>
          <a:xfrm>
            <a:off x="8355714" y="4068040"/>
            <a:ext cx="2553335" cy="1587923"/>
            <a:chOff x="3797139" y="2381859"/>
            <a:chExt cx="2916618" cy="1587923"/>
          </a:xfrm>
        </p:grpSpPr>
        <p:sp>
          <p:nvSpPr>
            <p:cNvPr id="22" name="文本框 21"/>
            <p:cNvSpPr txBox="1"/>
            <p:nvPr/>
          </p:nvSpPr>
          <p:spPr>
            <a:xfrm>
              <a:off x="4091941" y="238185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bg1"/>
                  </a:solidFill>
                  <a:ea typeface="阿里巴巴普惠体 R" panose="00020600040101010101" pitchFamily="18" charset="-122"/>
                  <a:cs typeface="阿里巴巴普惠体 R" panose="00020600040101010101" pitchFamily="18" charset="-122"/>
                </a:rPr>
                <a:t>标题文字添加</a:t>
              </a:r>
            </a:p>
          </p:txBody>
        </p:sp>
        <p:sp>
          <p:nvSpPr>
            <p:cNvPr id="23" name="文本框 22"/>
            <p:cNvSpPr txBox="1"/>
            <p:nvPr/>
          </p:nvSpPr>
          <p:spPr>
            <a:xfrm>
              <a:off x="3797139" y="2750794"/>
              <a:ext cx="2916618" cy="1218988"/>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000" kern="100" dirty="0">
                  <a:solidFill>
                    <a:schemeClr val="bg1"/>
                  </a:solidFill>
                  <a:ea typeface="阿里巴巴普惠体 R" panose="00020600040101010101" pitchFamily="18" charset="-122"/>
                  <a:cs typeface="阿里巴巴普惠体 R" panose="00020600040101010101" pitchFamily="18" charset="-122"/>
                </a:rPr>
                <a:t>请替换文字内容，点击添加相关标题文字，修改文字内容，也可以直接复制你的内容到此请替换文字内容，点击添加相关标题文字，修改文字内容，也可以直接复制你的内容到此</a:t>
              </a:r>
            </a:p>
          </p:txBody>
        </p:sp>
      </p:grpSp>
      <p:pic>
        <p:nvPicPr>
          <p:cNvPr id="25" name="图片 24"/>
          <p:cNvPicPr>
            <a:picLocks noChangeAspect="1"/>
          </p:cNvPicPr>
          <p:nvPr/>
        </p:nvPicPr>
        <p:blipFill rotWithShape="1">
          <a:blip r:embed="rId5"/>
          <a:srcRect/>
          <a:stretch>
            <a:fillRect/>
          </a:stretch>
        </p:blipFill>
        <p:spPr>
          <a:xfrm>
            <a:off x="4587245" y="2091810"/>
            <a:ext cx="3016010" cy="3016010"/>
          </a:xfrm>
          <a:prstGeom prst="ellipse">
            <a:avLst/>
          </a:prstGeom>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5">
            <a:extLst>
              <a:ext uri="{28A0092B-C50C-407E-A947-70E740481C1C}">
                <a14:useLocalDpi xmlns:a14="http://schemas.microsoft.com/office/drawing/2010/main" val="0"/>
              </a:ext>
            </a:extLst>
          </a:blip>
          <a:srcRect l="7489" t="1050" r="38457" b="1093"/>
          <a:stretch>
            <a:fillRect/>
          </a:stretch>
        </p:blipFill>
        <p:spPr>
          <a:xfrm>
            <a:off x="4851134" y="2725111"/>
            <a:ext cx="2318918" cy="2318368"/>
          </a:xfrm>
          <a:custGeom>
            <a:avLst/>
            <a:gdLst/>
            <a:ahLst/>
            <a:cxnLst>
              <a:cxn ang="3">
                <a:pos x="hc" y="t"/>
              </a:cxn>
              <a:cxn ang="cd2">
                <a:pos x="l" y="vc"/>
              </a:cxn>
              <a:cxn ang="cd4">
                <a:pos x="hc" y="b"/>
              </a:cxn>
              <a:cxn ang="0">
                <a:pos x="r" y="vc"/>
              </a:cxn>
            </a:cxnLst>
            <a:rect l="l" t="t" r="r" b="b"/>
            <a:pathLst>
              <a:path w="3652" h="3651">
                <a:moveTo>
                  <a:pt x="1809" y="0"/>
                </a:moveTo>
                <a:cubicBezTo>
                  <a:pt x="2622" y="-8"/>
                  <a:pt x="3369" y="532"/>
                  <a:pt x="3589" y="1353"/>
                </a:cubicBezTo>
                <a:cubicBezTo>
                  <a:pt x="3850" y="2327"/>
                  <a:pt x="3272" y="3327"/>
                  <a:pt x="2298" y="3588"/>
                </a:cubicBezTo>
                <a:cubicBezTo>
                  <a:pt x="1324" y="3849"/>
                  <a:pt x="323" y="3272"/>
                  <a:pt x="63" y="2298"/>
                </a:cubicBezTo>
                <a:cubicBezTo>
                  <a:pt x="-198" y="1324"/>
                  <a:pt x="380" y="324"/>
                  <a:pt x="1354" y="63"/>
                </a:cubicBezTo>
                <a:cubicBezTo>
                  <a:pt x="1506" y="22"/>
                  <a:pt x="1659" y="2"/>
                  <a:pt x="1809" y="0"/>
                </a:cubicBezTo>
                <a:close/>
              </a:path>
            </a:pathLst>
          </a:custGeom>
        </p:spPr>
      </p:pic>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sp>
        <p:nvSpPr>
          <p:cNvPr id="2" name="任意多边形 7"/>
          <p:cNvSpPr/>
          <p:nvPr/>
        </p:nvSpPr>
        <p:spPr>
          <a:xfrm>
            <a:off x="2918627" y="1927568"/>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3" name="任意多边形 9"/>
          <p:cNvSpPr/>
          <p:nvPr/>
        </p:nvSpPr>
        <p:spPr>
          <a:xfrm>
            <a:off x="2964345" y="3173437"/>
            <a:ext cx="1040131" cy="171451"/>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4" name="任意多边形 11"/>
          <p:cNvSpPr/>
          <p:nvPr/>
        </p:nvSpPr>
        <p:spPr>
          <a:xfrm>
            <a:off x="3032927" y="4853648"/>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5" name="任意多边形 13"/>
          <p:cNvSpPr/>
          <p:nvPr/>
        </p:nvSpPr>
        <p:spPr>
          <a:xfrm>
            <a:off x="6873407" y="5950928"/>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6" name="任意多边形 14"/>
          <p:cNvSpPr/>
          <p:nvPr/>
        </p:nvSpPr>
        <p:spPr>
          <a:xfrm>
            <a:off x="7947827" y="4659339"/>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bg1"/>
              </a:solidFill>
              <a:ea typeface="阿里巴巴普惠体 R" panose="00020600040101010101" pitchFamily="18" charset="-122"/>
              <a:cs typeface="阿里巴巴普惠体 R" panose="00020600040101010101" pitchFamily="18" charset="-122"/>
            </a:endParaRPr>
          </a:p>
        </p:txBody>
      </p:sp>
      <p:sp>
        <p:nvSpPr>
          <p:cNvPr id="7" name="任意多边形 15"/>
          <p:cNvSpPr/>
          <p:nvPr/>
        </p:nvSpPr>
        <p:spPr>
          <a:xfrm>
            <a:off x="7856387" y="2716239"/>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bg1"/>
              </a:solidFill>
              <a:ea typeface="阿里巴巴普惠体 R" panose="00020600040101010101" pitchFamily="18" charset="-122"/>
              <a:cs typeface="阿里巴巴普惠体 R" panose="00020600040101010101" pitchFamily="18" charset="-122"/>
            </a:endParaRPr>
          </a:p>
        </p:txBody>
      </p:sp>
      <p:sp>
        <p:nvSpPr>
          <p:cNvPr id="9" name="Freeform 6"/>
          <p:cNvSpPr/>
          <p:nvPr/>
        </p:nvSpPr>
        <p:spPr bwMode="auto">
          <a:xfrm rot="20700000">
            <a:off x="6050915" y="5340985"/>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10" name="矩形 9"/>
          <p:cNvSpPr/>
          <p:nvPr/>
        </p:nvSpPr>
        <p:spPr>
          <a:xfrm>
            <a:off x="6086475" y="5554980"/>
            <a:ext cx="890270" cy="461645"/>
          </a:xfrm>
          <a:prstGeom prst="rect">
            <a:avLst/>
          </a:prstGeom>
          <a:effectLst/>
        </p:spPr>
        <p:txBody>
          <a:bodyPr wrap="square">
            <a:spAutoFit/>
          </a:bodyPr>
          <a:lstStyle/>
          <a:p>
            <a:pPr algn="ctr"/>
            <a:r>
              <a:rPr lang="en-US" altLang="zh-CN" sz="2400" dirty="0">
                <a:solidFill>
                  <a:srgbClr val="10614A"/>
                </a:solidFill>
                <a:ea typeface="阿里巴巴普惠体 R" panose="00020600040101010101" pitchFamily="18" charset="-122"/>
                <a:cs typeface="阿里巴巴普惠体 R" panose="00020600040101010101" pitchFamily="18" charset="-122"/>
              </a:rPr>
              <a:t>01</a:t>
            </a:r>
          </a:p>
        </p:txBody>
      </p:sp>
      <p:sp>
        <p:nvSpPr>
          <p:cNvPr id="15" name="Freeform 7"/>
          <p:cNvSpPr/>
          <p:nvPr/>
        </p:nvSpPr>
        <p:spPr bwMode="auto">
          <a:xfrm rot="20700000">
            <a:off x="6977380" y="4614545"/>
            <a:ext cx="1084580" cy="1010920"/>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16" name="矩形 15"/>
          <p:cNvSpPr/>
          <p:nvPr/>
        </p:nvSpPr>
        <p:spPr>
          <a:xfrm>
            <a:off x="7045960" y="4897755"/>
            <a:ext cx="890270" cy="461645"/>
          </a:xfrm>
          <a:prstGeom prst="rect">
            <a:avLst/>
          </a:prstGeom>
          <a:effectLst/>
        </p:spPr>
        <p:txBody>
          <a:bodyPr wrap="square">
            <a:spAutoFit/>
          </a:bodyPr>
          <a:lstStyle/>
          <a:p>
            <a:pPr algn="ctr"/>
            <a:r>
              <a:rPr lang="en-US" altLang="zh-CN" sz="2400" dirty="0">
                <a:solidFill>
                  <a:srgbClr val="10614A"/>
                </a:solidFill>
                <a:ea typeface="阿里巴巴普惠体 R" panose="00020600040101010101" pitchFamily="18" charset="-122"/>
                <a:cs typeface="阿里巴巴普惠体 R" panose="00020600040101010101" pitchFamily="18" charset="-122"/>
              </a:rPr>
              <a:t>02</a:t>
            </a:r>
          </a:p>
        </p:txBody>
      </p:sp>
      <p:sp>
        <p:nvSpPr>
          <p:cNvPr id="18" name="Freeform 5"/>
          <p:cNvSpPr/>
          <p:nvPr/>
        </p:nvSpPr>
        <p:spPr bwMode="auto">
          <a:xfrm rot="20700000">
            <a:off x="7177405" y="2615565"/>
            <a:ext cx="1373505"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19" name="矩形 18"/>
          <p:cNvSpPr/>
          <p:nvPr/>
        </p:nvSpPr>
        <p:spPr>
          <a:xfrm>
            <a:off x="7491095" y="3445510"/>
            <a:ext cx="890270" cy="461645"/>
          </a:xfrm>
          <a:prstGeom prst="rect">
            <a:avLst/>
          </a:prstGeom>
          <a:effectLst/>
        </p:spPr>
        <p:txBody>
          <a:bodyPr wrap="square">
            <a:spAutoFit/>
          </a:bodyPr>
          <a:lstStyle/>
          <a:p>
            <a:pPr algn="ctr"/>
            <a:r>
              <a:rPr lang="en-US" altLang="zh-CN" sz="2400" dirty="0">
                <a:solidFill>
                  <a:srgbClr val="10614A"/>
                </a:solidFill>
                <a:ea typeface="阿里巴巴普惠体 R" panose="00020600040101010101" pitchFamily="18" charset="-122"/>
                <a:cs typeface="阿里巴巴普惠体 R" panose="00020600040101010101" pitchFamily="18" charset="-122"/>
              </a:rPr>
              <a:t>03</a:t>
            </a:r>
          </a:p>
        </p:txBody>
      </p:sp>
      <p:sp>
        <p:nvSpPr>
          <p:cNvPr id="21" name="Freeform 9"/>
          <p:cNvSpPr/>
          <p:nvPr/>
        </p:nvSpPr>
        <p:spPr bwMode="auto">
          <a:xfrm rot="20700000">
            <a:off x="4741545" y="1849755"/>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22" name="矩形 21"/>
          <p:cNvSpPr/>
          <p:nvPr/>
        </p:nvSpPr>
        <p:spPr>
          <a:xfrm>
            <a:off x="4879340" y="2003425"/>
            <a:ext cx="890270" cy="461645"/>
          </a:xfrm>
          <a:prstGeom prst="rect">
            <a:avLst/>
          </a:prstGeom>
          <a:effectLst/>
        </p:spPr>
        <p:txBody>
          <a:bodyPr wrap="square">
            <a:spAutoFit/>
          </a:bodyPr>
          <a:lstStyle/>
          <a:p>
            <a:pPr algn="ctr"/>
            <a:r>
              <a:rPr lang="en-US" altLang="zh-CN" sz="2400" dirty="0">
                <a:solidFill>
                  <a:srgbClr val="10614A"/>
                </a:solidFill>
                <a:ea typeface="阿里巴巴普惠体 R" panose="00020600040101010101" pitchFamily="18" charset="-122"/>
                <a:cs typeface="阿里巴巴普惠体 R" panose="00020600040101010101" pitchFamily="18" charset="-122"/>
              </a:rPr>
              <a:t>04</a:t>
            </a:r>
          </a:p>
        </p:txBody>
      </p:sp>
      <p:sp>
        <p:nvSpPr>
          <p:cNvPr id="24" name="Freeform 10"/>
          <p:cNvSpPr/>
          <p:nvPr/>
        </p:nvSpPr>
        <p:spPr bwMode="auto">
          <a:xfrm rot="20700000">
            <a:off x="3811270" y="2395855"/>
            <a:ext cx="1087755"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25" name="矩形 24"/>
          <p:cNvSpPr/>
          <p:nvPr/>
        </p:nvSpPr>
        <p:spPr>
          <a:xfrm>
            <a:off x="3928110" y="2703830"/>
            <a:ext cx="890270" cy="461645"/>
          </a:xfrm>
          <a:prstGeom prst="rect">
            <a:avLst/>
          </a:prstGeom>
          <a:effectLst/>
        </p:spPr>
        <p:txBody>
          <a:bodyPr wrap="square">
            <a:spAutoFit/>
          </a:bodyPr>
          <a:lstStyle/>
          <a:p>
            <a:pPr algn="ctr"/>
            <a:r>
              <a:rPr lang="en-US" altLang="zh-CN" sz="2400" dirty="0">
                <a:solidFill>
                  <a:srgbClr val="10614A"/>
                </a:solidFill>
                <a:ea typeface="阿里巴巴普惠体 R" panose="00020600040101010101" pitchFamily="18" charset="-122"/>
                <a:cs typeface="阿里巴巴普惠体 R" panose="00020600040101010101" pitchFamily="18" charset="-122"/>
              </a:rPr>
              <a:t>05</a:t>
            </a:r>
          </a:p>
        </p:txBody>
      </p:sp>
      <p:sp>
        <p:nvSpPr>
          <p:cNvPr id="27" name="Freeform 11"/>
          <p:cNvSpPr/>
          <p:nvPr/>
        </p:nvSpPr>
        <p:spPr bwMode="auto">
          <a:xfrm rot="20700000">
            <a:off x="3439795" y="3432810"/>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0614A"/>
              </a:solidFill>
              <a:ea typeface="阿里巴巴普惠体 R" panose="00020600040101010101" pitchFamily="18" charset="-122"/>
              <a:cs typeface="阿里巴巴普惠体 R" panose="00020600040101010101" pitchFamily="18" charset="-122"/>
            </a:endParaRPr>
          </a:p>
        </p:txBody>
      </p:sp>
      <p:sp>
        <p:nvSpPr>
          <p:cNvPr id="28" name="矩形 27"/>
          <p:cNvSpPr/>
          <p:nvPr/>
        </p:nvSpPr>
        <p:spPr>
          <a:xfrm>
            <a:off x="3639820" y="4264660"/>
            <a:ext cx="890270" cy="461645"/>
          </a:xfrm>
          <a:prstGeom prst="rect">
            <a:avLst/>
          </a:prstGeom>
          <a:effectLst/>
        </p:spPr>
        <p:txBody>
          <a:bodyPr wrap="square">
            <a:spAutoFit/>
          </a:bodyPr>
          <a:lstStyle/>
          <a:p>
            <a:pPr algn="ctr"/>
            <a:r>
              <a:rPr lang="en-US" altLang="zh-CN" sz="2400" dirty="0">
                <a:solidFill>
                  <a:srgbClr val="10614A"/>
                </a:solidFill>
                <a:ea typeface="阿里巴巴普惠体 R" panose="00020600040101010101" pitchFamily="18" charset="-122"/>
                <a:cs typeface="阿里巴巴普惠体 R" panose="00020600040101010101" pitchFamily="18" charset="-122"/>
              </a:rPr>
              <a:t>06</a:t>
            </a:r>
          </a:p>
        </p:txBody>
      </p:sp>
      <p:sp>
        <p:nvSpPr>
          <p:cNvPr id="29" name="矩形 47"/>
          <p:cNvSpPr>
            <a:spLocks noChangeArrowheads="1"/>
          </p:cNvSpPr>
          <p:nvPr/>
        </p:nvSpPr>
        <p:spPr bwMode="auto">
          <a:xfrm>
            <a:off x="722351" y="1533890"/>
            <a:ext cx="2112235" cy="86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866140">
              <a:lnSpc>
                <a:spcPct val="120000"/>
              </a:lnSpc>
              <a:buNone/>
              <a:defRPr/>
            </a:pP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p>
        </p:txBody>
      </p:sp>
      <p:sp>
        <p:nvSpPr>
          <p:cNvPr id="30" name="矩形 47"/>
          <p:cNvSpPr>
            <a:spLocks noChangeArrowheads="1"/>
          </p:cNvSpPr>
          <p:nvPr/>
        </p:nvSpPr>
        <p:spPr bwMode="auto">
          <a:xfrm>
            <a:off x="717184" y="2898831"/>
            <a:ext cx="2112235" cy="86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866140">
              <a:lnSpc>
                <a:spcPct val="120000"/>
              </a:lnSpc>
              <a:buNone/>
              <a:defRPr/>
            </a:pP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p>
        </p:txBody>
      </p:sp>
      <p:sp>
        <p:nvSpPr>
          <p:cNvPr id="31" name="矩形 47"/>
          <p:cNvSpPr>
            <a:spLocks noChangeArrowheads="1"/>
          </p:cNvSpPr>
          <p:nvPr/>
        </p:nvSpPr>
        <p:spPr bwMode="auto">
          <a:xfrm>
            <a:off x="723659" y="4363799"/>
            <a:ext cx="211223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866140">
              <a:lnSpc>
                <a:spcPct val="120000"/>
              </a:lnSpc>
              <a:buNone/>
              <a:defRPr/>
            </a:pP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endPar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endParaRPr>
          </a:p>
          <a:p>
            <a:pPr>
              <a:buNone/>
            </a:pPr>
            <a:endPar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endParaRPr>
          </a:p>
        </p:txBody>
      </p:sp>
      <p:sp>
        <p:nvSpPr>
          <p:cNvPr id="32" name="矩形 47"/>
          <p:cNvSpPr>
            <a:spLocks noChangeArrowheads="1"/>
          </p:cNvSpPr>
          <p:nvPr/>
        </p:nvSpPr>
        <p:spPr bwMode="auto">
          <a:xfrm>
            <a:off x="9360363" y="2209814"/>
            <a:ext cx="211223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866140">
              <a:lnSpc>
                <a:spcPct val="120000"/>
              </a:lnSpc>
              <a:buNone/>
              <a:defRPr/>
            </a:pP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endPar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endParaRPr>
          </a:p>
          <a:p>
            <a:pPr>
              <a:buNone/>
            </a:pPr>
            <a:endPar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endParaRPr>
          </a:p>
        </p:txBody>
      </p:sp>
      <p:sp>
        <p:nvSpPr>
          <p:cNvPr id="33" name="矩形 32"/>
          <p:cNvSpPr>
            <a:spLocks noChangeArrowheads="1"/>
          </p:cNvSpPr>
          <p:nvPr/>
        </p:nvSpPr>
        <p:spPr bwMode="auto">
          <a:xfrm>
            <a:off x="9360363" y="4132551"/>
            <a:ext cx="2112235" cy="86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866140">
              <a:lnSpc>
                <a:spcPct val="120000"/>
              </a:lnSpc>
              <a:buNone/>
              <a:defRPr/>
            </a:pP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p>
        </p:txBody>
      </p:sp>
      <p:sp>
        <p:nvSpPr>
          <p:cNvPr id="34" name="矩形 47"/>
          <p:cNvSpPr>
            <a:spLocks noChangeArrowheads="1"/>
          </p:cNvSpPr>
          <p:nvPr/>
        </p:nvSpPr>
        <p:spPr bwMode="auto">
          <a:xfrm>
            <a:off x="9360363" y="5388214"/>
            <a:ext cx="2112235" cy="86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defTabSz="866140">
              <a:lnSpc>
                <a:spcPct val="120000"/>
              </a:lnSpc>
              <a:buNone/>
              <a:defRPr/>
            </a:pP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r>
              <a:rPr lang="zh-CN" altLang="en-US"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输入替换内容</a:t>
            </a:r>
            <a:r>
              <a:rPr lang="en-US" altLang="zh-CN" sz="140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点击输入标题</a:t>
            </a:r>
          </a:p>
        </p:txBody>
      </p:sp>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sp>
        <p:nvSpPr>
          <p:cNvPr id="2" name="圆角矩形 3"/>
          <p:cNvSpPr/>
          <p:nvPr/>
        </p:nvSpPr>
        <p:spPr>
          <a:xfrm>
            <a:off x="3275262" y="3582794"/>
            <a:ext cx="1567043" cy="201433"/>
          </a:xfrm>
          <a:prstGeom prst="roundRect">
            <a:avLst>
              <a:gd name="adj" fmla="val 50000"/>
            </a:avLst>
          </a:prstGeom>
          <a:solidFill>
            <a:srgbClr val="FFFFFF"/>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3" name="圆角矩形 4"/>
          <p:cNvSpPr/>
          <p:nvPr/>
        </p:nvSpPr>
        <p:spPr>
          <a:xfrm>
            <a:off x="7140662" y="3582794"/>
            <a:ext cx="1567043" cy="201433"/>
          </a:xfrm>
          <a:prstGeom prst="roundRect">
            <a:avLst>
              <a:gd name="adj" fmla="val 50000"/>
            </a:avLst>
          </a:prstGeom>
          <a:solidFill>
            <a:srgbClr val="FFFFFF"/>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4" name="圆角矩形 5"/>
          <p:cNvSpPr/>
          <p:nvPr/>
        </p:nvSpPr>
        <p:spPr>
          <a:xfrm>
            <a:off x="5207961" y="3582794"/>
            <a:ext cx="1567043" cy="201433"/>
          </a:xfrm>
          <a:prstGeom prst="roundRect">
            <a:avLst>
              <a:gd name="adj" fmla="val 50000"/>
            </a:avLst>
          </a:prstGeom>
          <a:solidFill>
            <a:srgbClr val="FFFFFF"/>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5" name="任意多边形 6"/>
          <p:cNvSpPr/>
          <p:nvPr/>
        </p:nvSpPr>
        <p:spPr>
          <a:xfrm>
            <a:off x="2219887" y="3214429"/>
            <a:ext cx="1717315" cy="938162"/>
          </a:xfrm>
          <a:custGeom>
            <a:avLst/>
            <a:gdLst>
              <a:gd name="connsiteX0" fmla="*/ 469081 w 1717315"/>
              <a:gd name="connsiteY0" fmla="*/ 0 h 938162"/>
              <a:gd name="connsiteX1" fmla="*/ 1276014 w 1717315"/>
              <a:gd name="connsiteY1" fmla="*/ 0 h 938162"/>
              <a:gd name="connsiteX2" fmla="*/ 1708232 w 1717315"/>
              <a:gd name="connsiteY2" fmla="*/ 286494 h 938162"/>
              <a:gd name="connsiteX3" fmla="*/ 1717315 w 1717315"/>
              <a:gd name="connsiteY3" fmla="*/ 315755 h 938162"/>
              <a:gd name="connsiteX4" fmla="*/ 1536477 w 1717315"/>
              <a:gd name="connsiteY4" fmla="*/ 315755 h 938162"/>
              <a:gd name="connsiteX5" fmla="*/ 1529984 w 1717315"/>
              <a:gd name="connsiteY5" fmla="*/ 303792 h 938162"/>
              <a:gd name="connsiteX6" fmla="*/ 1284844 w 1717315"/>
              <a:gd name="connsiteY6" fmla="*/ 173452 h 938162"/>
              <a:gd name="connsiteX7" fmla="*/ 460250 w 1717315"/>
              <a:gd name="connsiteY7" fmla="*/ 173452 h 938162"/>
              <a:gd name="connsiteX8" fmla="*/ 164621 w 1717315"/>
              <a:gd name="connsiteY8" fmla="*/ 469081 h 938162"/>
              <a:gd name="connsiteX9" fmla="*/ 460250 w 1717315"/>
              <a:gd name="connsiteY9" fmla="*/ 764710 h 938162"/>
              <a:gd name="connsiteX10" fmla="*/ 1284844 w 1717315"/>
              <a:gd name="connsiteY10" fmla="*/ 764710 h 938162"/>
              <a:gd name="connsiteX11" fmla="*/ 1529984 w 1717315"/>
              <a:gd name="connsiteY11" fmla="*/ 634370 h 938162"/>
              <a:gd name="connsiteX12" fmla="*/ 1536477 w 1717315"/>
              <a:gd name="connsiteY12" fmla="*/ 622407 h 938162"/>
              <a:gd name="connsiteX13" fmla="*/ 1717314 w 1717315"/>
              <a:gd name="connsiteY13" fmla="*/ 622407 h 938162"/>
              <a:gd name="connsiteX14" fmla="*/ 1708231 w 1717315"/>
              <a:gd name="connsiteY14" fmla="*/ 651668 h 938162"/>
              <a:gd name="connsiteX15" fmla="*/ 1276013 w 1717315"/>
              <a:gd name="connsiteY15" fmla="*/ 938162 h 938162"/>
              <a:gd name="connsiteX16" fmla="*/ 469081 w 1717315"/>
              <a:gd name="connsiteY16" fmla="*/ 938161 h 938162"/>
              <a:gd name="connsiteX17" fmla="*/ 9530 w 1717315"/>
              <a:gd name="connsiteY17" fmla="*/ 563616 h 938162"/>
              <a:gd name="connsiteX18" fmla="*/ 0 w 1717315"/>
              <a:gd name="connsiteY18" fmla="*/ 469081 h 938162"/>
              <a:gd name="connsiteX19" fmla="*/ 9530 w 1717315"/>
              <a:gd name="connsiteY19" fmla="*/ 374545 h 938162"/>
              <a:gd name="connsiteX20" fmla="*/ 469081 w 1717315"/>
              <a:gd name="connsiteY20" fmla="*/ 0 h 9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315" h="938162">
                <a:moveTo>
                  <a:pt x="469081" y="0"/>
                </a:moveTo>
                <a:lnTo>
                  <a:pt x="1276014" y="0"/>
                </a:lnTo>
                <a:cubicBezTo>
                  <a:pt x="1470313" y="0"/>
                  <a:pt x="1637022" y="118133"/>
                  <a:pt x="1708232" y="286494"/>
                </a:cubicBezTo>
                <a:lnTo>
                  <a:pt x="1717315" y="315755"/>
                </a:lnTo>
                <a:lnTo>
                  <a:pt x="1536477" y="315755"/>
                </a:lnTo>
                <a:lnTo>
                  <a:pt x="1529984" y="303792"/>
                </a:lnTo>
                <a:cubicBezTo>
                  <a:pt x="1476857" y="225154"/>
                  <a:pt x="1386888" y="173452"/>
                  <a:pt x="1284844" y="173452"/>
                </a:cubicBezTo>
                <a:lnTo>
                  <a:pt x="460250" y="173452"/>
                </a:lnTo>
                <a:cubicBezTo>
                  <a:pt x="296979" y="173452"/>
                  <a:pt x="164621" y="305810"/>
                  <a:pt x="164621" y="469081"/>
                </a:cubicBezTo>
                <a:cubicBezTo>
                  <a:pt x="164621" y="632352"/>
                  <a:pt x="296979" y="764710"/>
                  <a:pt x="460250" y="764710"/>
                </a:cubicBezTo>
                <a:lnTo>
                  <a:pt x="1284844" y="764710"/>
                </a:lnTo>
                <a:cubicBezTo>
                  <a:pt x="1386888" y="764710"/>
                  <a:pt x="1476857" y="713008"/>
                  <a:pt x="1529984" y="634370"/>
                </a:cubicBezTo>
                <a:lnTo>
                  <a:pt x="1536477" y="622407"/>
                </a:lnTo>
                <a:lnTo>
                  <a:pt x="1717314" y="622407"/>
                </a:lnTo>
                <a:lnTo>
                  <a:pt x="1708231" y="651668"/>
                </a:lnTo>
                <a:cubicBezTo>
                  <a:pt x="1637021" y="820029"/>
                  <a:pt x="1470312" y="938162"/>
                  <a:pt x="1276013" y="938162"/>
                </a:cubicBezTo>
                <a:lnTo>
                  <a:pt x="469081" y="938161"/>
                </a:lnTo>
                <a:cubicBezTo>
                  <a:pt x="242398" y="938161"/>
                  <a:pt x="53270" y="777368"/>
                  <a:pt x="9530" y="563616"/>
                </a:cubicBezTo>
                <a:lnTo>
                  <a:pt x="0" y="469081"/>
                </a:lnTo>
                <a:lnTo>
                  <a:pt x="9530" y="374545"/>
                </a:lnTo>
                <a:cubicBezTo>
                  <a:pt x="53270" y="160793"/>
                  <a:pt x="242398" y="0"/>
                  <a:pt x="469081" y="0"/>
                </a:cubicBezTo>
                <a:close/>
              </a:path>
            </a:pathLst>
          </a:custGeom>
          <a:solidFill>
            <a:srgbClr val="FFFFFF"/>
          </a:solidFill>
          <a:ln w="285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6" name="任意多边形 7"/>
          <p:cNvSpPr/>
          <p:nvPr/>
        </p:nvSpPr>
        <p:spPr>
          <a:xfrm>
            <a:off x="8027949" y="3214429"/>
            <a:ext cx="1718104" cy="938162"/>
          </a:xfrm>
          <a:custGeom>
            <a:avLst/>
            <a:gdLst>
              <a:gd name="connsiteX0" fmla="*/ 442090 w 1718104"/>
              <a:gd name="connsiteY0" fmla="*/ 0 h 938162"/>
              <a:gd name="connsiteX1" fmla="*/ 1249023 w 1718104"/>
              <a:gd name="connsiteY1" fmla="*/ 0 h 938162"/>
              <a:gd name="connsiteX2" fmla="*/ 1718104 w 1718104"/>
              <a:gd name="connsiteY2" fmla="*/ 469081 h 938162"/>
              <a:gd name="connsiteX3" fmla="*/ 1718103 w 1718104"/>
              <a:gd name="connsiteY3" fmla="*/ 469081 h 938162"/>
              <a:gd name="connsiteX4" fmla="*/ 1249022 w 1718104"/>
              <a:gd name="connsiteY4" fmla="*/ 938162 h 938162"/>
              <a:gd name="connsiteX5" fmla="*/ 442090 w 1718104"/>
              <a:gd name="connsiteY5" fmla="*/ 938161 h 938162"/>
              <a:gd name="connsiteX6" fmla="*/ 5546 w 1718104"/>
              <a:gd name="connsiteY6" fmla="*/ 641080 h 938162"/>
              <a:gd name="connsiteX7" fmla="*/ 0 w 1718104"/>
              <a:gd name="connsiteY7" fmla="*/ 622407 h 938162"/>
              <a:gd name="connsiteX8" fmla="*/ 181626 w 1718104"/>
              <a:gd name="connsiteY8" fmla="*/ 622407 h 938162"/>
              <a:gd name="connsiteX9" fmla="*/ 188119 w 1718104"/>
              <a:gd name="connsiteY9" fmla="*/ 634370 h 938162"/>
              <a:gd name="connsiteX10" fmla="*/ 433259 w 1718104"/>
              <a:gd name="connsiteY10" fmla="*/ 764710 h 938162"/>
              <a:gd name="connsiteX11" fmla="*/ 1257853 w 1718104"/>
              <a:gd name="connsiteY11" fmla="*/ 764710 h 938162"/>
              <a:gd name="connsiteX12" fmla="*/ 1553482 w 1718104"/>
              <a:gd name="connsiteY12" fmla="*/ 469081 h 938162"/>
              <a:gd name="connsiteX13" fmla="*/ 1257853 w 1718104"/>
              <a:gd name="connsiteY13" fmla="*/ 173452 h 938162"/>
              <a:gd name="connsiteX14" fmla="*/ 433259 w 1718104"/>
              <a:gd name="connsiteY14" fmla="*/ 173452 h 938162"/>
              <a:gd name="connsiteX15" fmla="*/ 188119 w 1718104"/>
              <a:gd name="connsiteY15" fmla="*/ 303792 h 938162"/>
              <a:gd name="connsiteX16" fmla="*/ 181626 w 1718104"/>
              <a:gd name="connsiteY16" fmla="*/ 315755 h 938162"/>
              <a:gd name="connsiteX17" fmla="*/ 0 w 1718104"/>
              <a:gd name="connsiteY17" fmla="*/ 315755 h 938162"/>
              <a:gd name="connsiteX18" fmla="*/ 5546 w 1718104"/>
              <a:gd name="connsiteY18" fmla="*/ 297081 h 938162"/>
              <a:gd name="connsiteX19" fmla="*/ 442090 w 1718104"/>
              <a:gd name="connsiteY19" fmla="*/ 0 h 9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8104" h="938162">
                <a:moveTo>
                  <a:pt x="442090" y="0"/>
                </a:moveTo>
                <a:lnTo>
                  <a:pt x="1249023" y="0"/>
                </a:lnTo>
                <a:cubicBezTo>
                  <a:pt x="1508089" y="0"/>
                  <a:pt x="1718104" y="210015"/>
                  <a:pt x="1718104" y="469081"/>
                </a:cubicBezTo>
                <a:lnTo>
                  <a:pt x="1718103" y="469081"/>
                </a:lnTo>
                <a:cubicBezTo>
                  <a:pt x="1718103" y="728147"/>
                  <a:pt x="1508088" y="938162"/>
                  <a:pt x="1249022" y="938162"/>
                </a:cubicBezTo>
                <a:lnTo>
                  <a:pt x="442090" y="938161"/>
                </a:lnTo>
                <a:cubicBezTo>
                  <a:pt x="243743" y="938161"/>
                  <a:pt x="74148" y="815054"/>
                  <a:pt x="5546" y="641080"/>
                </a:cubicBezTo>
                <a:lnTo>
                  <a:pt x="0" y="622407"/>
                </a:lnTo>
                <a:lnTo>
                  <a:pt x="181626" y="622407"/>
                </a:lnTo>
                <a:lnTo>
                  <a:pt x="188119" y="634370"/>
                </a:lnTo>
                <a:cubicBezTo>
                  <a:pt x="241246" y="713008"/>
                  <a:pt x="331215" y="764710"/>
                  <a:pt x="433259" y="764710"/>
                </a:cubicBezTo>
                <a:lnTo>
                  <a:pt x="1257853" y="764710"/>
                </a:lnTo>
                <a:cubicBezTo>
                  <a:pt x="1421124" y="764710"/>
                  <a:pt x="1553482" y="632352"/>
                  <a:pt x="1553482" y="469081"/>
                </a:cubicBezTo>
                <a:cubicBezTo>
                  <a:pt x="1553482" y="305810"/>
                  <a:pt x="1421124" y="173452"/>
                  <a:pt x="1257853" y="173452"/>
                </a:cubicBezTo>
                <a:lnTo>
                  <a:pt x="433259" y="173452"/>
                </a:lnTo>
                <a:cubicBezTo>
                  <a:pt x="331215" y="173452"/>
                  <a:pt x="241246" y="225154"/>
                  <a:pt x="188119" y="303792"/>
                </a:cubicBezTo>
                <a:lnTo>
                  <a:pt x="181626" y="315755"/>
                </a:lnTo>
                <a:lnTo>
                  <a:pt x="0" y="315755"/>
                </a:lnTo>
                <a:lnTo>
                  <a:pt x="5546" y="297081"/>
                </a:lnTo>
                <a:cubicBezTo>
                  <a:pt x="74148" y="123107"/>
                  <a:pt x="243743" y="0"/>
                  <a:pt x="442090" y="0"/>
                </a:cubicBezTo>
                <a:close/>
              </a:path>
            </a:pathLst>
          </a:custGeom>
          <a:solidFill>
            <a:srgbClr val="FFFFFF"/>
          </a:solidFill>
          <a:ln w="285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grpSp>
        <p:nvGrpSpPr>
          <p:cNvPr id="7" name="组合 6"/>
          <p:cNvGrpSpPr/>
          <p:nvPr/>
        </p:nvGrpSpPr>
        <p:grpSpPr>
          <a:xfrm>
            <a:off x="4175773" y="3214429"/>
            <a:ext cx="1690324" cy="938162"/>
            <a:chOff x="4263994" y="2817399"/>
            <a:chExt cx="1690324" cy="938162"/>
          </a:xfrm>
          <a:solidFill>
            <a:srgbClr val="FFFFFF"/>
          </a:solidFill>
        </p:grpSpPr>
        <p:sp>
          <p:nvSpPr>
            <p:cNvPr id="8" name="任意多边形 9"/>
            <p:cNvSpPr/>
            <p:nvPr/>
          </p:nvSpPr>
          <p:spPr>
            <a:xfrm>
              <a:off x="4263994" y="2817399"/>
              <a:ext cx="1690324" cy="315755"/>
            </a:xfrm>
            <a:custGeom>
              <a:avLst/>
              <a:gdLst>
                <a:gd name="connsiteX0" fmla="*/ 442090 w 1690324"/>
                <a:gd name="connsiteY0" fmla="*/ 0 h 315755"/>
                <a:gd name="connsiteX1" fmla="*/ 1249023 w 1690324"/>
                <a:gd name="connsiteY1" fmla="*/ 0 h 315755"/>
                <a:gd name="connsiteX2" fmla="*/ 1681241 w 1690324"/>
                <a:gd name="connsiteY2" fmla="*/ 286494 h 315755"/>
                <a:gd name="connsiteX3" fmla="*/ 1690324 w 1690324"/>
                <a:gd name="connsiteY3" fmla="*/ 315755 h 315755"/>
                <a:gd name="connsiteX4" fmla="*/ 1509486 w 1690324"/>
                <a:gd name="connsiteY4" fmla="*/ 315755 h 315755"/>
                <a:gd name="connsiteX5" fmla="*/ 1502993 w 1690324"/>
                <a:gd name="connsiteY5" fmla="*/ 303792 h 315755"/>
                <a:gd name="connsiteX6" fmla="*/ 1257853 w 1690324"/>
                <a:gd name="connsiteY6" fmla="*/ 173452 h 315755"/>
                <a:gd name="connsiteX7" fmla="*/ 433259 w 1690324"/>
                <a:gd name="connsiteY7" fmla="*/ 173452 h 315755"/>
                <a:gd name="connsiteX8" fmla="*/ 188119 w 1690324"/>
                <a:gd name="connsiteY8" fmla="*/ 303792 h 315755"/>
                <a:gd name="connsiteX9" fmla="*/ 181625 w 1690324"/>
                <a:gd name="connsiteY9" fmla="*/ 315755 h 315755"/>
                <a:gd name="connsiteX10" fmla="*/ 0 w 1690324"/>
                <a:gd name="connsiteY10" fmla="*/ 315755 h 315755"/>
                <a:gd name="connsiteX11" fmla="*/ 5546 w 1690324"/>
                <a:gd name="connsiteY11" fmla="*/ 297081 h 315755"/>
                <a:gd name="connsiteX12" fmla="*/ 442090 w 1690324"/>
                <a:gd name="connsiteY12" fmla="*/ 0 h 31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0324" h="315755">
                  <a:moveTo>
                    <a:pt x="442090" y="0"/>
                  </a:moveTo>
                  <a:lnTo>
                    <a:pt x="1249023" y="0"/>
                  </a:lnTo>
                  <a:cubicBezTo>
                    <a:pt x="1443322" y="0"/>
                    <a:pt x="1610031" y="118133"/>
                    <a:pt x="1681241" y="286494"/>
                  </a:cubicBezTo>
                  <a:lnTo>
                    <a:pt x="1690324" y="315755"/>
                  </a:lnTo>
                  <a:lnTo>
                    <a:pt x="1509486" y="315755"/>
                  </a:lnTo>
                  <a:lnTo>
                    <a:pt x="1502993" y="303792"/>
                  </a:lnTo>
                  <a:cubicBezTo>
                    <a:pt x="1449866" y="225154"/>
                    <a:pt x="1359897" y="173452"/>
                    <a:pt x="1257853" y="173452"/>
                  </a:cubicBezTo>
                  <a:lnTo>
                    <a:pt x="433259" y="173452"/>
                  </a:lnTo>
                  <a:cubicBezTo>
                    <a:pt x="331214" y="173452"/>
                    <a:pt x="241245" y="225154"/>
                    <a:pt x="188119" y="303792"/>
                  </a:cubicBezTo>
                  <a:lnTo>
                    <a:pt x="181625" y="315755"/>
                  </a:lnTo>
                  <a:lnTo>
                    <a:pt x="0" y="315755"/>
                  </a:lnTo>
                  <a:lnTo>
                    <a:pt x="5546" y="297081"/>
                  </a:lnTo>
                  <a:cubicBezTo>
                    <a:pt x="74148" y="123107"/>
                    <a:pt x="243742" y="0"/>
                    <a:pt x="442090" y="0"/>
                  </a:cubicBezTo>
                  <a:close/>
                </a:path>
              </a:pathLst>
            </a:custGeom>
            <a:grpFill/>
            <a:ln w="285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9" name="任意多边形 10"/>
            <p:cNvSpPr/>
            <p:nvPr/>
          </p:nvSpPr>
          <p:spPr>
            <a:xfrm>
              <a:off x="4263995" y="3439806"/>
              <a:ext cx="1690323" cy="315755"/>
            </a:xfrm>
            <a:custGeom>
              <a:avLst/>
              <a:gdLst>
                <a:gd name="connsiteX0" fmla="*/ 0 w 1690323"/>
                <a:gd name="connsiteY0" fmla="*/ 0 h 315755"/>
                <a:gd name="connsiteX1" fmla="*/ 181625 w 1690323"/>
                <a:gd name="connsiteY1" fmla="*/ 0 h 315755"/>
                <a:gd name="connsiteX2" fmla="*/ 188119 w 1690323"/>
                <a:gd name="connsiteY2" fmla="*/ 11963 h 315755"/>
                <a:gd name="connsiteX3" fmla="*/ 433259 w 1690323"/>
                <a:gd name="connsiteY3" fmla="*/ 142303 h 315755"/>
                <a:gd name="connsiteX4" fmla="*/ 1257853 w 1690323"/>
                <a:gd name="connsiteY4" fmla="*/ 142303 h 315755"/>
                <a:gd name="connsiteX5" fmla="*/ 1502993 w 1690323"/>
                <a:gd name="connsiteY5" fmla="*/ 11963 h 315755"/>
                <a:gd name="connsiteX6" fmla="*/ 1509486 w 1690323"/>
                <a:gd name="connsiteY6" fmla="*/ 0 h 315755"/>
                <a:gd name="connsiteX7" fmla="*/ 1690323 w 1690323"/>
                <a:gd name="connsiteY7" fmla="*/ 0 h 315755"/>
                <a:gd name="connsiteX8" fmla="*/ 1681240 w 1690323"/>
                <a:gd name="connsiteY8" fmla="*/ 29261 h 315755"/>
                <a:gd name="connsiteX9" fmla="*/ 1249022 w 1690323"/>
                <a:gd name="connsiteY9" fmla="*/ 315755 h 315755"/>
                <a:gd name="connsiteX10" fmla="*/ 442090 w 1690323"/>
                <a:gd name="connsiteY10" fmla="*/ 315754 h 315755"/>
                <a:gd name="connsiteX11" fmla="*/ 5546 w 1690323"/>
                <a:gd name="connsiteY11" fmla="*/ 18673 h 315755"/>
                <a:gd name="connsiteX12" fmla="*/ 0 w 1690323"/>
                <a:gd name="connsiteY12" fmla="*/ 0 h 31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0323" h="315755">
                  <a:moveTo>
                    <a:pt x="0" y="0"/>
                  </a:moveTo>
                  <a:lnTo>
                    <a:pt x="181625" y="0"/>
                  </a:lnTo>
                  <a:lnTo>
                    <a:pt x="188119" y="11963"/>
                  </a:lnTo>
                  <a:cubicBezTo>
                    <a:pt x="241245" y="90601"/>
                    <a:pt x="331214" y="142303"/>
                    <a:pt x="433259" y="142303"/>
                  </a:cubicBezTo>
                  <a:lnTo>
                    <a:pt x="1257853" y="142303"/>
                  </a:lnTo>
                  <a:cubicBezTo>
                    <a:pt x="1359897" y="142303"/>
                    <a:pt x="1449866" y="90601"/>
                    <a:pt x="1502993" y="11963"/>
                  </a:cubicBezTo>
                  <a:lnTo>
                    <a:pt x="1509486" y="0"/>
                  </a:lnTo>
                  <a:lnTo>
                    <a:pt x="1690323" y="0"/>
                  </a:lnTo>
                  <a:lnTo>
                    <a:pt x="1681240" y="29261"/>
                  </a:lnTo>
                  <a:cubicBezTo>
                    <a:pt x="1610030" y="197622"/>
                    <a:pt x="1443321" y="315755"/>
                    <a:pt x="1249022" y="315755"/>
                  </a:cubicBezTo>
                  <a:lnTo>
                    <a:pt x="442090" y="315754"/>
                  </a:lnTo>
                  <a:cubicBezTo>
                    <a:pt x="243742" y="315754"/>
                    <a:pt x="74148" y="192647"/>
                    <a:pt x="5546" y="18673"/>
                  </a:cubicBezTo>
                  <a:lnTo>
                    <a:pt x="0" y="0"/>
                  </a:lnTo>
                  <a:close/>
                </a:path>
              </a:pathLst>
            </a:custGeom>
            <a:grpFill/>
            <a:ln w="285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grpSp>
      <p:grpSp>
        <p:nvGrpSpPr>
          <p:cNvPr id="10" name="组合 9"/>
          <p:cNvGrpSpPr/>
          <p:nvPr/>
        </p:nvGrpSpPr>
        <p:grpSpPr>
          <a:xfrm>
            <a:off x="6122380" y="3214429"/>
            <a:ext cx="1690326" cy="938162"/>
            <a:chOff x="6210601" y="2817399"/>
            <a:chExt cx="1690326" cy="938162"/>
          </a:xfrm>
          <a:solidFill>
            <a:srgbClr val="FFFFFF"/>
          </a:solidFill>
        </p:grpSpPr>
        <p:sp>
          <p:nvSpPr>
            <p:cNvPr id="14" name="任意多边形 12"/>
            <p:cNvSpPr/>
            <p:nvPr/>
          </p:nvSpPr>
          <p:spPr>
            <a:xfrm>
              <a:off x="6210602" y="2817399"/>
              <a:ext cx="1690325" cy="315755"/>
            </a:xfrm>
            <a:custGeom>
              <a:avLst/>
              <a:gdLst>
                <a:gd name="connsiteX0" fmla="*/ 442090 w 1690325"/>
                <a:gd name="connsiteY0" fmla="*/ 0 h 315755"/>
                <a:gd name="connsiteX1" fmla="*/ 1249023 w 1690325"/>
                <a:gd name="connsiteY1" fmla="*/ 0 h 315755"/>
                <a:gd name="connsiteX2" fmla="*/ 1681241 w 1690325"/>
                <a:gd name="connsiteY2" fmla="*/ 286494 h 315755"/>
                <a:gd name="connsiteX3" fmla="*/ 1690325 w 1690325"/>
                <a:gd name="connsiteY3" fmla="*/ 315755 h 315755"/>
                <a:gd name="connsiteX4" fmla="*/ 1509487 w 1690325"/>
                <a:gd name="connsiteY4" fmla="*/ 315755 h 315755"/>
                <a:gd name="connsiteX5" fmla="*/ 1502993 w 1690325"/>
                <a:gd name="connsiteY5" fmla="*/ 303792 h 315755"/>
                <a:gd name="connsiteX6" fmla="*/ 1257853 w 1690325"/>
                <a:gd name="connsiteY6" fmla="*/ 173452 h 315755"/>
                <a:gd name="connsiteX7" fmla="*/ 433259 w 1690325"/>
                <a:gd name="connsiteY7" fmla="*/ 173452 h 315755"/>
                <a:gd name="connsiteX8" fmla="*/ 188119 w 1690325"/>
                <a:gd name="connsiteY8" fmla="*/ 303792 h 315755"/>
                <a:gd name="connsiteX9" fmla="*/ 181625 w 1690325"/>
                <a:gd name="connsiteY9" fmla="*/ 315755 h 315755"/>
                <a:gd name="connsiteX10" fmla="*/ 0 w 1690325"/>
                <a:gd name="connsiteY10" fmla="*/ 315755 h 315755"/>
                <a:gd name="connsiteX11" fmla="*/ 5546 w 1690325"/>
                <a:gd name="connsiteY11" fmla="*/ 297081 h 315755"/>
                <a:gd name="connsiteX12" fmla="*/ 442090 w 1690325"/>
                <a:gd name="connsiteY12" fmla="*/ 0 h 31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0325" h="315755">
                  <a:moveTo>
                    <a:pt x="442090" y="0"/>
                  </a:moveTo>
                  <a:lnTo>
                    <a:pt x="1249023" y="0"/>
                  </a:lnTo>
                  <a:cubicBezTo>
                    <a:pt x="1443323" y="0"/>
                    <a:pt x="1610031" y="118133"/>
                    <a:pt x="1681241" y="286494"/>
                  </a:cubicBezTo>
                  <a:lnTo>
                    <a:pt x="1690325" y="315755"/>
                  </a:lnTo>
                  <a:lnTo>
                    <a:pt x="1509487" y="315755"/>
                  </a:lnTo>
                  <a:lnTo>
                    <a:pt x="1502993" y="303792"/>
                  </a:lnTo>
                  <a:cubicBezTo>
                    <a:pt x="1449867" y="225154"/>
                    <a:pt x="1359898" y="173452"/>
                    <a:pt x="1257853" y="173452"/>
                  </a:cubicBezTo>
                  <a:lnTo>
                    <a:pt x="433259" y="173452"/>
                  </a:lnTo>
                  <a:cubicBezTo>
                    <a:pt x="331214" y="173452"/>
                    <a:pt x="241245" y="225154"/>
                    <a:pt x="188119" y="303792"/>
                  </a:cubicBezTo>
                  <a:lnTo>
                    <a:pt x="181625" y="315755"/>
                  </a:lnTo>
                  <a:lnTo>
                    <a:pt x="0" y="315755"/>
                  </a:lnTo>
                  <a:lnTo>
                    <a:pt x="5546" y="297081"/>
                  </a:lnTo>
                  <a:cubicBezTo>
                    <a:pt x="74148" y="123107"/>
                    <a:pt x="243742" y="0"/>
                    <a:pt x="442090" y="0"/>
                  </a:cubicBezTo>
                  <a:close/>
                </a:path>
              </a:pathLst>
            </a:custGeom>
            <a:grpFill/>
            <a:ln w="285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15" name="任意多边形 13"/>
            <p:cNvSpPr/>
            <p:nvPr/>
          </p:nvSpPr>
          <p:spPr>
            <a:xfrm>
              <a:off x="6210601" y="3439806"/>
              <a:ext cx="1690324" cy="315755"/>
            </a:xfrm>
            <a:custGeom>
              <a:avLst/>
              <a:gdLst>
                <a:gd name="connsiteX0" fmla="*/ 0 w 1690324"/>
                <a:gd name="connsiteY0" fmla="*/ 0 h 315755"/>
                <a:gd name="connsiteX1" fmla="*/ 181625 w 1690324"/>
                <a:gd name="connsiteY1" fmla="*/ 0 h 315755"/>
                <a:gd name="connsiteX2" fmla="*/ 188119 w 1690324"/>
                <a:gd name="connsiteY2" fmla="*/ 11963 h 315755"/>
                <a:gd name="connsiteX3" fmla="*/ 433259 w 1690324"/>
                <a:gd name="connsiteY3" fmla="*/ 142303 h 315755"/>
                <a:gd name="connsiteX4" fmla="*/ 1257853 w 1690324"/>
                <a:gd name="connsiteY4" fmla="*/ 142303 h 315755"/>
                <a:gd name="connsiteX5" fmla="*/ 1502993 w 1690324"/>
                <a:gd name="connsiteY5" fmla="*/ 11963 h 315755"/>
                <a:gd name="connsiteX6" fmla="*/ 1509487 w 1690324"/>
                <a:gd name="connsiteY6" fmla="*/ 0 h 315755"/>
                <a:gd name="connsiteX7" fmla="*/ 1690324 w 1690324"/>
                <a:gd name="connsiteY7" fmla="*/ 0 h 315755"/>
                <a:gd name="connsiteX8" fmla="*/ 1681240 w 1690324"/>
                <a:gd name="connsiteY8" fmla="*/ 29261 h 315755"/>
                <a:gd name="connsiteX9" fmla="*/ 1249022 w 1690324"/>
                <a:gd name="connsiteY9" fmla="*/ 315755 h 315755"/>
                <a:gd name="connsiteX10" fmla="*/ 442090 w 1690324"/>
                <a:gd name="connsiteY10" fmla="*/ 315754 h 315755"/>
                <a:gd name="connsiteX11" fmla="*/ 5546 w 1690324"/>
                <a:gd name="connsiteY11" fmla="*/ 18673 h 315755"/>
                <a:gd name="connsiteX12" fmla="*/ 0 w 1690324"/>
                <a:gd name="connsiteY12" fmla="*/ 0 h 31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0324" h="315755">
                  <a:moveTo>
                    <a:pt x="0" y="0"/>
                  </a:moveTo>
                  <a:lnTo>
                    <a:pt x="181625" y="0"/>
                  </a:lnTo>
                  <a:lnTo>
                    <a:pt x="188119" y="11963"/>
                  </a:lnTo>
                  <a:cubicBezTo>
                    <a:pt x="241245" y="90601"/>
                    <a:pt x="331214" y="142303"/>
                    <a:pt x="433259" y="142303"/>
                  </a:cubicBezTo>
                  <a:lnTo>
                    <a:pt x="1257853" y="142303"/>
                  </a:lnTo>
                  <a:cubicBezTo>
                    <a:pt x="1359898" y="142303"/>
                    <a:pt x="1449867" y="90601"/>
                    <a:pt x="1502993" y="11963"/>
                  </a:cubicBezTo>
                  <a:lnTo>
                    <a:pt x="1509487" y="0"/>
                  </a:lnTo>
                  <a:lnTo>
                    <a:pt x="1690324" y="0"/>
                  </a:lnTo>
                  <a:lnTo>
                    <a:pt x="1681240" y="29261"/>
                  </a:lnTo>
                  <a:cubicBezTo>
                    <a:pt x="1610030" y="197622"/>
                    <a:pt x="1443322" y="315755"/>
                    <a:pt x="1249022" y="315755"/>
                  </a:cubicBezTo>
                  <a:lnTo>
                    <a:pt x="442090" y="315754"/>
                  </a:lnTo>
                  <a:cubicBezTo>
                    <a:pt x="243742" y="315754"/>
                    <a:pt x="74148" y="192647"/>
                    <a:pt x="5546" y="18673"/>
                  </a:cubicBezTo>
                  <a:lnTo>
                    <a:pt x="0" y="0"/>
                  </a:lnTo>
                  <a:close/>
                </a:path>
              </a:pathLst>
            </a:custGeom>
            <a:grpFill/>
            <a:ln w="285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grpSp>
      <p:sp>
        <p:nvSpPr>
          <p:cNvPr id="16" name="弧形 15"/>
          <p:cNvSpPr/>
          <p:nvPr/>
        </p:nvSpPr>
        <p:spPr>
          <a:xfrm rot="5400000" flipV="1">
            <a:off x="1242935" y="2134236"/>
            <a:ext cx="1524456" cy="1524456"/>
          </a:xfrm>
          <a:prstGeom prst="arc">
            <a:avLst>
              <a:gd name="adj1" fmla="val 16187164"/>
              <a:gd name="adj2" fmla="val 0"/>
            </a:avLst>
          </a:prstGeom>
          <a:noFill/>
          <a:ln w="6350" cap="flat" cmpd="sng" algn="ctr">
            <a:solidFill>
              <a:srgbClr val="414141">
                <a:lumMod val="20000"/>
                <a:lumOff val="8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17" name="弧形 16"/>
          <p:cNvSpPr/>
          <p:nvPr/>
        </p:nvSpPr>
        <p:spPr>
          <a:xfrm rot="16200000" flipH="1" flipV="1">
            <a:off x="9198549" y="2134236"/>
            <a:ext cx="1524456" cy="1524456"/>
          </a:xfrm>
          <a:prstGeom prst="arc">
            <a:avLst>
              <a:gd name="adj1" fmla="val 16187164"/>
              <a:gd name="adj2" fmla="val 0"/>
            </a:avLst>
          </a:prstGeom>
          <a:noFill/>
          <a:ln w="6350" cap="flat" cmpd="sng" algn="ctr">
            <a:solidFill>
              <a:srgbClr val="414141">
                <a:lumMod val="20000"/>
                <a:lumOff val="8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18" name="弧形 17"/>
          <p:cNvSpPr/>
          <p:nvPr/>
        </p:nvSpPr>
        <p:spPr>
          <a:xfrm flipV="1">
            <a:off x="3478392" y="3618128"/>
            <a:ext cx="1524456" cy="1524456"/>
          </a:xfrm>
          <a:prstGeom prst="arc">
            <a:avLst>
              <a:gd name="adj1" fmla="val 16187164"/>
              <a:gd name="adj2" fmla="val 0"/>
            </a:avLst>
          </a:prstGeom>
          <a:noFill/>
          <a:ln w="6350" cap="flat" cmpd="sng" algn="ctr">
            <a:solidFill>
              <a:srgbClr val="414141">
                <a:lumMod val="20000"/>
                <a:lumOff val="8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19" name="弧形 18"/>
          <p:cNvSpPr/>
          <p:nvPr/>
        </p:nvSpPr>
        <p:spPr>
          <a:xfrm flipH="1" flipV="1">
            <a:off x="6963092" y="3618128"/>
            <a:ext cx="1524456" cy="1524456"/>
          </a:xfrm>
          <a:prstGeom prst="arc">
            <a:avLst>
              <a:gd name="adj1" fmla="val 16187164"/>
              <a:gd name="adj2" fmla="val 0"/>
            </a:avLst>
          </a:prstGeom>
          <a:noFill/>
          <a:ln w="6350" cap="flat" cmpd="sng" algn="ctr">
            <a:solidFill>
              <a:srgbClr val="414141">
                <a:lumMod val="20000"/>
                <a:lumOff val="8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grpSp>
        <p:nvGrpSpPr>
          <p:cNvPr id="20" name="组合 19"/>
          <p:cNvGrpSpPr/>
          <p:nvPr/>
        </p:nvGrpSpPr>
        <p:grpSpPr>
          <a:xfrm>
            <a:off x="678089" y="1572901"/>
            <a:ext cx="3258820" cy="1246505"/>
            <a:chOff x="1136195" y="1898913"/>
            <a:chExt cx="3258820" cy="1246505"/>
          </a:xfrm>
        </p:grpSpPr>
        <p:sp>
          <p:nvSpPr>
            <p:cNvPr id="21" name="文本框 20"/>
            <p:cNvSpPr txBox="1"/>
            <p:nvPr/>
          </p:nvSpPr>
          <p:spPr>
            <a:xfrm>
              <a:off x="1136195" y="1898913"/>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22" name="文本框 21"/>
            <p:cNvSpPr txBox="1"/>
            <p:nvPr/>
          </p:nvSpPr>
          <p:spPr>
            <a:xfrm>
              <a:off x="1136195" y="2359288"/>
              <a:ext cx="3258820" cy="7861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23" name="组合 22"/>
          <p:cNvGrpSpPr/>
          <p:nvPr/>
        </p:nvGrpSpPr>
        <p:grpSpPr>
          <a:xfrm>
            <a:off x="1583599" y="4848231"/>
            <a:ext cx="3258820" cy="1246505"/>
            <a:chOff x="1136195" y="1898913"/>
            <a:chExt cx="3258820" cy="1246505"/>
          </a:xfrm>
        </p:grpSpPr>
        <p:sp>
          <p:nvSpPr>
            <p:cNvPr id="24" name="文本框 23"/>
            <p:cNvSpPr txBox="1"/>
            <p:nvPr/>
          </p:nvSpPr>
          <p:spPr>
            <a:xfrm>
              <a:off x="1136195" y="1898913"/>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25" name="文本框 24"/>
            <p:cNvSpPr txBox="1"/>
            <p:nvPr/>
          </p:nvSpPr>
          <p:spPr>
            <a:xfrm>
              <a:off x="1136195" y="2359288"/>
              <a:ext cx="3258820" cy="7861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26" name="组合 25"/>
          <p:cNvGrpSpPr/>
          <p:nvPr/>
        </p:nvGrpSpPr>
        <p:grpSpPr>
          <a:xfrm>
            <a:off x="8124099" y="1572901"/>
            <a:ext cx="3258820" cy="1246505"/>
            <a:chOff x="1136195" y="1898913"/>
            <a:chExt cx="3258820" cy="1246505"/>
          </a:xfrm>
        </p:grpSpPr>
        <p:sp>
          <p:nvSpPr>
            <p:cNvPr id="27" name="文本框 26"/>
            <p:cNvSpPr txBox="1"/>
            <p:nvPr/>
          </p:nvSpPr>
          <p:spPr>
            <a:xfrm>
              <a:off x="1136195" y="1898913"/>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28" name="文本框 27"/>
            <p:cNvSpPr txBox="1"/>
            <p:nvPr/>
          </p:nvSpPr>
          <p:spPr>
            <a:xfrm>
              <a:off x="1136195" y="2359288"/>
              <a:ext cx="3258820" cy="7861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29" name="组合 28"/>
          <p:cNvGrpSpPr/>
          <p:nvPr/>
        </p:nvGrpSpPr>
        <p:grpSpPr>
          <a:xfrm>
            <a:off x="8027579" y="4848231"/>
            <a:ext cx="3258820" cy="1246505"/>
            <a:chOff x="1136195" y="1898913"/>
            <a:chExt cx="3258820" cy="1246505"/>
          </a:xfrm>
        </p:grpSpPr>
        <p:sp>
          <p:nvSpPr>
            <p:cNvPr id="30" name="文本框 29"/>
            <p:cNvSpPr txBox="1"/>
            <p:nvPr/>
          </p:nvSpPr>
          <p:spPr>
            <a:xfrm>
              <a:off x="1136195" y="1898913"/>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31" name="文本框 30"/>
            <p:cNvSpPr txBox="1"/>
            <p:nvPr/>
          </p:nvSpPr>
          <p:spPr>
            <a:xfrm>
              <a:off x="1136195" y="2359288"/>
              <a:ext cx="3258820" cy="7861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88129" y="2282735"/>
            <a:ext cx="4015105" cy="2292350"/>
            <a:chOff x="6906" y="4350"/>
            <a:chExt cx="6323" cy="3610"/>
          </a:xfrm>
        </p:grpSpPr>
        <p:sp>
          <p:nvSpPr>
            <p:cNvPr id="3" name="TextBox 16"/>
            <p:cNvSpPr txBox="1"/>
            <p:nvPr/>
          </p:nvSpPr>
          <p:spPr>
            <a:xfrm>
              <a:off x="6906" y="6983"/>
              <a:ext cx="6323" cy="977"/>
            </a:xfrm>
            <a:prstGeom prst="rect">
              <a:avLst/>
            </a:prstGeom>
            <a:noFill/>
          </p:spPr>
          <p:txBody>
            <a:bodyPr wrap="square" rtlCol="0">
              <a:spAutoFit/>
            </a:bodyPr>
            <a:lstStyle/>
            <a:p>
              <a:pPr algn="l">
                <a:lnSpc>
                  <a:spcPct val="150000"/>
                </a:lnSpc>
              </a:pPr>
              <a:r>
                <a:rPr lang="en-US" sz="1200" dirty="0">
                  <a:solidFill>
                    <a:schemeClr val="bg1"/>
                  </a:solidFill>
                  <a:ea typeface="阿里巴巴普惠体 R" panose="00020600040101010101" pitchFamily="18" charset="-122"/>
                  <a:cs typeface="阿里巴巴普惠体 R" panose="00020600040101010101" pitchFamily="18" charset="-122"/>
                </a:rPr>
                <a:t>Lorem Ipsum is not simply random text. Lorem Ipsum is not simply random text. </a:t>
              </a:r>
            </a:p>
          </p:txBody>
        </p:sp>
        <p:sp>
          <p:nvSpPr>
            <p:cNvPr id="4" name="TextBox 6"/>
            <p:cNvSpPr txBox="1"/>
            <p:nvPr/>
          </p:nvSpPr>
          <p:spPr>
            <a:xfrm>
              <a:off x="6906" y="4350"/>
              <a:ext cx="5617" cy="1743"/>
            </a:xfrm>
            <a:prstGeom prst="rect">
              <a:avLst/>
            </a:prstGeom>
            <a:noFill/>
          </p:spPr>
          <p:txBody>
            <a:bodyPr wrap="none" rtlCol="0">
              <a:spAutoFit/>
            </a:bodyPr>
            <a:lstStyle/>
            <a:p>
              <a:pPr algn="l"/>
              <a:r>
                <a:rPr lang="en-US" sz="6600" b="1" dirty="0">
                  <a:solidFill>
                    <a:schemeClr val="bg1"/>
                  </a:solidFill>
                  <a:ea typeface="阿里巴巴普惠体 R" panose="00020600040101010101" pitchFamily="18" charset="-122"/>
                  <a:cs typeface="阿里巴巴普惠体 R" panose="00020600040101010101" pitchFamily="18" charset="-122"/>
                </a:rPr>
                <a:t>PART 04</a:t>
              </a:r>
            </a:p>
          </p:txBody>
        </p:sp>
        <p:sp>
          <p:nvSpPr>
            <p:cNvPr id="5" name="TextBox 29"/>
            <p:cNvSpPr txBox="1"/>
            <p:nvPr/>
          </p:nvSpPr>
          <p:spPr>
            <a:xfrm>
              <a:off x="6906" y="5934"/>
              <a:ext cx="4614" cy="1016"/>
            </a:xfrm>
            <a:prstGeom prst="rect">
              <a:avLst/>
            </a:prstGeom>
            <a:noFill/>
          </p:spPr>
          <p:txBody>
            <a:bodyPr wrap="none" rtlCol="0">
              <a:spAutoFit/>
            </a:bodyPr>
            <a:lstStyle/>
            <a:p>
              <a:pPr algn="l"/>
              <a:r>
                <a:rPr lang="zh-CN" altLang="en-US" sz="3600" b="1" dirty="0">
                  <a:solidFill>
                    <a:schemeClr val="bg1"/>
                  </a:solidFill>
                  <a:ea typeface="阿里巴巴普惠体 R" panose="00020600040101010101" pitchFamily="18" charset="-122"/>
                  <a:cs typeface="阿里巴巴普惠体 R" panose="00020600040101010101" pitchFamily="18" charset="-122"/>
                </a:rPr>
                <a:t>添加您的标题</a:t>
              </a:r>
            </a:p>
          </p:txBody>
        </p:sp>
      </p:grpSp>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2" name="组合 1"/>
          <p:cNvGrpSpPr/>
          <p:nvPr/>
        </p:nvGrpSpPr>
        <p:grpSpPr>
          <a:xfrm>
            <a:off x="642529" y="3887476"/>
            <a:ext cx="2964815" cy="1438910"/>
            <a:chOff x="1136195" y="1946538"/>
            <a:chExt cx="2964815" cy="1438910"/>
          </a:xfrm>
        </p:grpSpPr>
        <p:sp>
          <p:nvSpPr>
            <p:cNvPr id="14" name="文本框 13"/>
            <p:cNvSpPr txBox="1"/>
            <p:nvPr/>
          </p:nvSpPr>
          <p:spPr>
            <a:xfrm>
              <a:off x="1740715" y="1946538"/>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15" name="文本框 14"/>
            <p:cNvSpPr txBox="1"/>
            <p:nvPr/>
          </p:nvSpPr>
          <p:spPr>
            <a:xfrm>
              <a:off x="1136195" y="2359288"/>
              <a:ext cx="2964815" cy="102616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16" name="组合 15"/>
          <p:cNvGrpSpPr/>
          <p:nvPr/>
        </p:nvGrpSpPr>
        <p:grpSpPr>
          <a:xfrm>
            <a:off x="642529" y="1727206"/>
            <a:ext cx="2964815" cy="1438910"/>
            <a:chOff x="1136195" y="1946538"/>
            <a:chExt cx="2964815" cy="1438910"/>
          </a:xfrm>
        </p:grpSpPr>
        <p:sp>
          <p:nvSpPr>
            <p:cNvPr id="17" name="文本框 16"/>
            <p:cNvSpPr txBox="1"/>
            <p:nvPr/>
          </p:nvSpPr>
          <p:spPr>
            <a:xfrm>
              <a:off x="1740715" y="1946538"/>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18" name="文本框 17"/>
            <p:cNvSpPr txBox="1"/>
            <p:nvPr/>
          </p:nvSpPr>
          <p:spPr>
            <a:xfrm>
              <a:off x="1136195" y="2359288"/>
              <a:ext cx="2964815" cy="102616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19" name="组合 18"/>
          <p:cNvGrpSpPr/>
          <p:nvPr/>
        </p:nvGrpSpPr>
        <p:grpSpPr>
          <a:xfrm>
            <a:off x="4724309" y="1727206"/>
            <a:ext cx="2964815" cy="1438910"/>
            <a:chOff x="1136195" y="1946538"/>
            <a:chExt cx="2964815" cy="1438910"/>
          </a:xfrm>
        </p:grpSpPr>
        <p:sp>
          <p:nvSpPr>
            <p:cNvPr id="20" name="文本框 19"/>
            <p:cNvSpPr txBox="1"/>
            <p:nvPr/>
          </p:nvSpPr>
          <p:spPr>
            <a:xfrm>
              <a:off x="1740715" y="1946538"/>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21" name="文本框 20"/>
            <p:cNvSpPr txBox="1"/>
            <p:nvPr/>
          </p:nvSpPr>
          <p:spPr>
            <a:xfrm>
              <a:off x="1136195" y="2359288"/>
              <a:ext cx="2964815" cy="102616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22" name="组合 21"/>
          <p:cNvGrpSpPr/>
          <p:nvPr/>
        </p:nvGrpSpPr>
        <p:grpSpPr>
          <a:xfrm>
            <a:off x="8456204" y="1727206"/>
            <a:ext cx="2964815" cy="1438910"/>
            <a:chOff x="1136195" y="1946538"/>
            <a:chExt cx="2964815" cy="1438910"/>
          </a:xfrm>
        </p:grpSpPr>
        <p:sp>
          <p:nvSpPr>
            <p:cNvPr id="23" name="文本框 22"/>
            <p:cNvSpPr txBox="1"/>
            <p:nvPr/>
          </p:nvSpPr>
          <p:spPr>
            <a:xfrm>
              <a:off x="1740715" y="1946538"/>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24" name="文本框 23"/>
            <p:cNvSpPr txBox="1"/>
            <p:nvPr/>
          </p:nvSpPr>
          <p:spPr>
            <a:xfrm>
              <a:off x="1136195" y="2359288"/>
              <a:ext cx="2964815" cy="102616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grpSp>
        <p:nvGrpSpPr>
          <p:cNvPr id="25" name="组合 24"/>
          <p:cNvGrpSpPr/>
          <p:nvPr/>
        </p:nvGrpSpPr>
        <p:grpSpPr>
          <a:xfrm>
            <a:off x="8456204" y="3887476"/>
            <a:ext cx="2964815" cy="1438910"/>
            <a:chOff x="1136195" y="1946538"/>
            <a:chExt cx="2964815" cy="1438910"/>
          </a:xfrm>
        </p:grpSpPr>
        <p:sp>
          <p:nvSpPr>
            <p:cNvPr id="26" name="文本框 25"/>
            <p:cNvSpPr txBox="1"/>
            <p:nvPr/>
          </p:nvSpPr>
          <p:spPr>
            <a:xfrm>
              <a:off x="1740715" y="1946538"/>
              <a:ext cx="2011680" cy="4603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ea typeface="阿里巴巴普惠体 R" panose="00020600040101010101" pitchFamily="18" charset="-122"/>
                  <a:cs typeface="阿里巴巴普惠体 R" panose="00020600040101010101" pitchFamily="18" charset="-122"/>
                </a:rPr>
                <a:t>标题添加此处</a:t>
              </a:r>
            </a:p>
          </p:txBody>
        </p:sp>
        <p:sp>
          <p:nvSpPr>
            <p:cNvPr id="27" name="文本框 26"/>
            <p:cNvSpPr txBox="1"/>
            <p:nvPr/>
          </p:nvSpPr>
          <p:spPr>
            <a:xfrm>
              <a:off x="1136195" y="2359288"/>
              <a:ext cx="2964815" cy="102616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单击输入标题内容单击输入标题内容单击输入标题内容单击输入标题内容单击输入标题内容</a:t>
              </a:r>
              <a:endParaRPr lang="zh-CN" altLang="en-US" sz="1400" dirty="0">
                <a:solidFill>
                  <a:schemeClr val="bg1"/>
                </a:solidFill>
                <a:ea typeface="阿里巴巴普惠体 R" panose="00020600040101010101" pitchFamily="18" charset="-122"/>
                <a:cs typeface="阿里巴巴普惠体 R" panose="00020600040101010101" pitchFamily="18" charset="-122"/>
              </a:endParaRPr>
            </a:p>
            <a:p>
              <a:pPr lvl="0"/>
              <a:endParaRPr lang="zh-CN" altLang="en-US" sz="1400" dirty="0">
                <a:solidFill>
                  <a:schemeClr val="bg1"/>
                </a:solidFill>
                <a:ea typeface="阿里巴巴普惠体 R" panose="00020600040101010101" pitchFamily="18" charset="-122"/>
                <a:cs typeface="阿里巴巴普惠体 R" panose="00020600040101010101" pitchFamily="18" charset="-122"/>
              </a:endParaRPr>
            </a:p>
          </p:txBody>
        </p:sp>
      </p:grpSp>
      <p:pic>
        <p:nvPicPr>
          <p:cNvPr id="7" name="图片 6" descr="C:\Users\summer\Desktop\PPT\ALL\ALL-素材\教师节\艺术字及元素\f55299a92519f57721aff9c62d71cf7b.pngf55299a92519f57721aff9c62d71cf7b"/>
          <p:cNvPicPr>
            <a:picLocks noChangeAspect="1"/>
          </p:cNvPicPr>
          <p:nvPr/>
        </p:nvPicPr>
        <p:blipFill rotWithShape="1">
          <a:blip r:embed="rId5"/>
          <a:srcRect/>
          <a:stretch>
            <a:fillRect/>
          </a:stretch>
        </p:blipFill>
        <p:spPr>
          <a:xfrm>
            <a:off x="3276600" y="1298575"/>
            <a:ext cx="5638165" cy="5638800"/>
          </a:xfrm>
          <a:prstGeom prst="rect">
            <a:avLst/>
          </a:prstGeom>
        </p:spPr>
      </p:pic>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2" name="组合 1"/>
          <p:cNvGrpSpPr/>
          <p:nvPr/>
        </p:nvGrpSpPr>
        <p:grpSpPr>
          <a:xfrm>
            <a:off x="1268356" y="2440604"/>
            <a:ext cx="3394579" cy="1037291"/>
            <a:chOff x="597161" y="2236330"/>
            <a:chExt cx="3394579" cy="1037291"/>
          </a:xfrm>
        </p:grpSpPr>
        <p:sp>
          <p:nvSpPr>
            <p:cNvPr id="3" name="PA-文本框 8"/>
            <p:cNvSpPr txBox="1"/>
            <p:nvPr>
              <p:custDataLst>
                <p:tags r:id="rId4"/>
              </p:custDataLst>
            </p:nvPr>
          </p:nvSpPr>
          <p:spPr>
            <a:xfrm>
              <a:off x="2422080" y="2349500"/>
              <a:ext cx="1569660" cy="369332"/>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rPr>
                <a:t>标题文本添加</a:t>
              </a:r>
              <a:endParaRPr kumimoji="0" lang="zh-CN" altLang="en-US"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cxnSp>
          <p:nvCxnSpPr>
            <p:cNvPr id="4" name="直接连接符 3"/>
            <p:cNvCxnSpPr/>
            <p:nvPr/>
          </p:nvCxnSpPr>
          <p:spPr>
            <a:xfrm>
              <a:off x="2295071" y="2349500"/>
              <a:ext cx="0" cy="924121"/>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PA-文本框 8"/>
            <p:cNvSpPr txBox="1"/>
            <p:nvPr>
              <p:custDataLst>
                <p:tags r:id="rId5"/>
              </p:custDataLst>
            </p:nvPr>
          </p:nvSpPr>
          <p:spPr>
            <a:xfrm>
              <a:off x="597161" y="2236330"/>
              <a:ext cx="1555750" cy="922020"/>
            </a:xfrm>
            <a:prstGeom prst="rect">
              <a:avLst/>
            </a:prstGeom>
            <a:no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00%</a:t>
              </a:r>
            </a:p>
          </p:txBody>
        </p:sp>
      </p:grpSp>
      <p:grpSp>
        <p:nvGrpSpPr>
          <p:cNvPr id="6" name="组合 5"/>
          <p:cNvGrpSpPr/>
          <p:nvPr/>
        </p:nvGrpSpPr>
        <p:grpSpPr>
          <a:xfrm>
            <a:off x="1268355" y="4206684"/>
            <a:ext cx="3406155" cy="1037291"/>
            <a:chOff x="597160" y="2236330"/>
            <a:chExt cx="3406155" cy="1037291"/>
          </a:xfrm>
        </p:grpSpPr>
        <p:sp>
          <p:nvSpPr>
            <p:cNvPr id="7" name="PA-文本框 8"/>
            <p:cNvSpPr txBox="1"/>
            <p:nvPr>
              <p:custDataLst>
                <p:tags r:id="rId2"/>
              </p:custDataLst>
            </p:nvPr>
          </p:nvSpPr>
          <p:spPr>
            <a:xfrm>
              <a:off x="2433655" y="2349500"/>
              <a:ext cx="1569660" cy="369332"/>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bg1"/>
                  </a:solidFill>
                  <a:effectLst/>
                  <a:uLnTx/>
                  <a:uFillTx/>
                  <a:ea typeface="阿里巴巴普惠体 R" panose="00020600040101010101" pitchFamily="18" charset="-122"/>
                  <a:cs typeface="阿里巴巴普惠体 R" panose="00020600040101010101" pitchFamily="18" charset="-122"/>
                </a:rPr>
                <a:t>标题文本添加</a:t>
              </a:r>
              <a:endParaRPr kumimoji="0" lang="zh-CN" altLang="en-US"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cxnSp>
          <p:nvCxnSpPr>
            <p:cNvPr id="8" name="直接连接符 7"/>
            <p:cNvCxnSpPr/>
            <p:nvPr/>
          </p:nvCxnSpPr>
          <p:spPr>
            <a:xfrm>
              <a:off x="2295071" y="2349500"/>
              <a:ext cx="0" cy="924121"/>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PA-文本框 8"/>
            <p:cNvSpPr txBox="1"/>
            <p:nvPr>
              <p:custDataLst>
                <p:tags r:id="rId3"/>
              </p:custDataLst>
            </p:nvPr>
          </p:nvSpPr>
          <p:spPr>
            <a:xfrm>
              <a:off x="597160" y="2236330"/>
              <a:ext cx="1555750" cy="922020"/>
            </a:xfrm>
            <a:prstGeom prst="rect">
              <a:avLst/>
            </a:prstGeom>
            <a:no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00%</a:t>
              </a:r>
            </a:p>
          </p:txBody>
        </p:sp>
      </p:grpSp>
      <p:sp>
        <p:nvSpPr>
          <p:cNvPr id="20" name="文本框 19"/>
          <p:cNvSpPr txBox="1"/>
          <p:nvPr/>
        </p:nvSpPr>
        <p:spPr>
          <a:xfrm>
            <a:off x="3135913" y="2903228"/>
            <a:ext cx="3423357" cy="527773"/>
          </a:xfrm>
          <a:prstGeom prst="rect">
            <a:avLst/>
          </a:prstGeom>
          <a:noFill/>
          <a:effectLst/>
        </p:spPr>
        <p:txBody>
          <a:bodyPr wrap="square" rtlCol="0">
            <a:spAutoFit/>
            <a:scene3d>
              <a:camera prst="orthographicFront"/>
              <a:lightRig rig="threePt" dir="t"/>
            </a:scene3d>
            <a:sp3d contourW="12700"/>
          </a:bodyPr>
          <a:lstStyle/>
          <a:p>
            <a:pPr lvl="0" defTabSz="457200">
              <a:lnSpc>
                <a:spcPct val="150000"/>
              </a:lnSpc>
              <a:defRPr/>
            </a:pPr>
            <a:r>
              <a:rPr lang="zh-CN" altLang="en-US" sz="1000">
                <a:solidFill>
                  <a:schemeClr val="bg1"/>
                </a:solidFill>
                <a:ea typeface="阿里巴巴普惠体 R" panose="00020600040101010101" pitchFamily="18" charset="-122"/>
                <a:cs typeface="阿里巴巴普惠体 R" panose="00020600040101010101" pitchFamily="18" charset="-122"/>
              </a:rPr>
              <a:t>您的内容打在这里，或者通过复制您的文本后，在此框中选择粘贴并选择只保留文字，您的内容打复制您的文本后</a:t>
            </a:r>
            <a:endParaRPr kumimoji="0" lang="zh-CN" altLang="en-US" sz="10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sp>
        <p:nvSpPr>
          <p:cNvPr id="21" name="文本框 20"/>
          <p:cNvSpPr txBox="1"/>
          <p:nvPr/>
        </p:nvSpPr>
        <p:spPr>
          <a:xfrm>
            <a:off x="3132832" y="4688272"/>
            <a:ext cx="3423357" cy="527773"/>
          </a:xfrm>
          <a:prstGeom prst="rect">
            <a:avLst/>
          </a:prstGeom>
          <a:noFill/>
          <a:effectLst/>
        </p:spPr>
        <p:txBody>
          <a:bodyPr wrap="square" rtlCol="0">
            <a:spAutoFit/>
            <a:scene3d>
              <a:camera prst="orthographicFront"/>
              <a:lightRig rig="threePt" dir="t"/>
            </a:scene3d>
            <a:sp3d contourW="12700"/>
          </a:bodyPr>
          <a:lstStyle/>
          <a:p>
            <a:pPr lvl="0" defTabSz="457200">
              <a:lnSpc>
                <a:spcPct val="150000"/>
              </a:lnSpc>
              <a:defRPr/>
            </a:pPr>
            <a:r>
              <a:rPr lang="zh-CN" altLang="en-US" sz="1000">
                <a:solidFill>
                  <a:schemeClr val="bg1"/>
                </a:solidFill>
                <a:ea typeface="阿里巴巴普惠体 R" panose="00020600040101010101" pitchFamily="18" charset="-122"/>
                <a:cs typeface="阿里巴巴普惠体 R" panose="00020600040101010101" pitchFamily="18" charset="-122"/>
              </a:rPr>
              <a:t>您的内容打在这里，或者通过复制您的文本后，在此框中选择粘贴并选择只保留文字，您的内容打复制您的文本后</a:t>
            </a:r>
            <a:endParaRPr kumimoji="0" lang="zh-CN" altLang="en-US" sz="10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pic>
        <p:nvPicPr>
          <p:cNvPr id="10" name="图片 9" descr="a91a235ae3d248079bdfd3d7a9952e58"/>
          <p:cNvPicPr>
            <a:picLocks noChangeAspect="1"/>
          </p:cNvPicPr>
          <p:nvPr/>
        </p:nvPicPr>
        <p:blipFill>
          <a:blip r:embed="rId9"/>
          <a:stretch>
            <a:fillRect/>
          </a:stretch>
        </p:blipFill>
        <p:spPr>
          <a:xfrm>
            <a:off x="7044055" y="1132840"/>
            <a:ext cx="3865245" cy="5210810"/>
          </a:xfrm>
          <a:prstGeom prst="rect">
            <a:avLst/>
          </a:prstGeom>
        </p:spPr>
      </p:pic>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6" name="组合 5"/>
          <p:cNvGrpSpPr/>
          <p:nvPr/>
        </p:nvGrpSpPr>
        <p:grpSpPr>
          <a:xfrm>
            <a:off x="975360" y="2261235"/>
            <a:ext cx="3788410" cy="1153795"/>
            <a:chOff x="1565" y="2578"/>
            <a:chExt cx="5966" cy="1817"/>
          </a:xfrm>
        </p:grpSpPr>
        <p:grpSp>
          <p:nvGrpSpPr>
            <p:cNvPr id="2" name="组合 1"/>
            <p:cNvGrpSpPr/>
            <p:nvPr/>
          </p:nvGrpSpPr>
          <p:grpSpPr>
            <a:xfrm>
              <a:off x="1565" y="2578"/>
              <a:ext cx="3628" cy="789"/>
              <a:chOff x="1121456" y="1835760"/>
              <a:chExt cx="2303915" cy="501039"/>
            </a:xfrm>
          </p:grpSpPr>
          <p:sp>
            <p:nvSpPr>
              <p:cNvPr id="3" name="矩形: 圆角 1"/>
              <p:cNvSpPr/>
              <p:nvPr/>
            </p:nvSpPr>
            <p:spPr>
              <a:xfrm>
                <a:off x="1121456" y="1835760"/>
                <a:ext cx="2303915" cy="501039"/>
              </a:xfrm>
              <a:prstGeom prst="roundRect">
                <a:avLst>
                  <a:gd name="adj" fmla="val 50000"/>
                </a:avLst>
              </a:prstGeom>
              <a:solidFill>
                <a:srgbClr val="FFFFFF"/>
              </a:solidFill>
              <a:ln>
                <a:noFill/>
              </a:ln>
              <a:effectLst>
                <a:outerShdw blurRad="63500" algn="ctr" rotWithShape="0">
                  <a:schemeClr val="accent4">
                    <a:lumMod val="10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阿里巴巴普惠体 R" panose="00020600040101010101" pitchFamily="18" charset="-122"/>
                  <a:cs typeface="阿里巴巴普惠体 R" panose="00020600040101010101" pitchFamily="18" charset="-122"/>
                </a:endParaRPr>
              </a:p>
            </p:txBody>
          </p:sp>
          <p:sp>
            <p:nvSpPr>
              <p:cNvPr id="4" name="文本框 3"/>
              <p:cNvSpPr txBox="1"/>
              <p:nvPr/>
            </p:nvSpPr>
            <p:spPr>
              <a:xfrm>
                <a:off x="1411638" y="1886224"/>
                <a:ext cx="1710690" cy="398780"/>
              </a:xfrm>
              <a:prstGeom prst="rect">
                <a:avLst/>
              </a:prstGeom>
              <a:noFill/>
            </p:spPr>
            <p:txBody>
              <a:bodyPr wrap="none" rtlCol="0">
                <a:spAutoFit/>
                <a:scene3d>
                  <a:camera prst="orthographicFront"/>
                  <a:lightRig rig="threePt" dir="t"/>
                </a:scene3d>
                <a:sp3d contourW="12700"/>
              </a:bodyPr>
              <a:lstStyle/>
              <a:p>
                <a:r>
                  <a:rPr lang="zh-CN" altLang="en-US" sz="2000" b="1" dirty="0">
                    <a:solidFill>
                      <a:srgbClr val="10614A"/>
                    </a:solidFill>
                    <a:ea typeface="阿里巴巴普惠体 R" panose="00020600040101010101" pitchFamily="18" charset="-122"/>
                    <a:cs typeface="阿里巴巴普惠体 R" panose="00020600040101010101" pitchFamily="18" charset="-122"/>
                  </a:rPr>
                  <a:t>点击添加标题</a:t>
                </a:r>
              </a:p>
            </p:txBody>
          </p:sp>
        </p:grpSp>
        <p:sp>
          <p:nvSpPr>
            <p:cNvPr id="5" name="išľíďè"/>
            <p:cNvSpPr/>
            <p:nvPr/>
          </p:nvSpPr>
          <p:spPr bwMode="auto">
            <a:xfrm>
              <a:off x="1565" y="3517"/>
              <a:ext cx="5967"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50000"/>
                </a:lnSpc>
                <a:spcBef>
                  <a:spcPct val="0"/>
                </a:spcBef>
                <a:defRPr/>
              </a:pP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a:t>
              </a:r>
              <a:endPar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grpSp>
      <p:grpSp>
        <p:nvGrpSpPr>
          <p:cNvPr id="7" name="组合 6"/>
          <p:cNvGrpSpPr/>
          <p:nvPr/>
        </p:nvGrpSpPr>
        <p:grpSpPr>
          <a:xfrm>
            <a:off x="975360" y="4041775"/>
            <a:ext cx="3788410" cy="1153795"/>
            <a:chOff x="1565" y="2578"/>
            <a:chExt cx="5966" cy="1817"/>
          </a:xfrm>
        </p:grpSpPr>
        <p:grpSp>
          <p:nvGrpSpPr>
            <p:cNvPr id="8" name="组合 7"/>
            <p:cNvGrpSpPr/>
            <p:nvPr/>
          </p:nvGrpSpPr>
          <p:grpSpPr>
            <a:xfrm>
              <a:off x="1565" y="2578"/>
              <a:ext cx="3628" cy="789"/>
              <a:chOff x="1121456" y="1835760"/>
              <a:chExt cx="2303915" cy="501039"/>
            </a:xfrm>
          </p:grpSpPr>
          <p:sp>
            <p:nvSpPr>
              <p:cNvPr id="9" name="矩形: 圆角 1"/>
              <p:cNvSpPr/>
              <p:nvPr/>
            </p:nvSpPr>
            <p:spPr>
              <a:xfrm>
                <a:off x="1121456" y="1835760"/>
                <a:ext cx="2303915" cy="501039"/>
              </a:xfrm>
              <a:prstGeom prst="roundRect">
                <a:avLst>
                  <a:gd name="adj" fmla="val 50000"/>
                </a:avLst>
              </a:prstGeom>
              <a:solidFill>
                <a:srgbClr val="FFFFFF"/>
              </a:solidFill>
              <a:ln>
                <a:noFill/>
              </a:ln>
              <a:effectLst>
                <a:outerShdw blurRad="63500" algn="ctr" rotWithShape="0">
                  <a:schemeClr val="accent4">
                    <a:lumMod val="10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阿里巴巴普惠体 R" panose="00020600040101010101" pitchFamily="18" charset="-122"/>
                  <a:cs typeface="阿里巴巴普惠体 R" panose="00020600040101010101" pitchFamily="18" charset="-122"/>
                </a:endParaRPr>
              </a:p>
            </p:txBody>
          </p:sp>
          <p:sp>
            <p:nvSpPr>
              <p:cNvPr id="10" name="文本框 9"/>
              <p:cNvSpPr txBox="1"/>
              <p:nvPr/>
            </p:nvSpPr>
            <p:spPr>
              <a:xfrm>
                <a:off x="1411638" y="1886224"/>
                <a:ext cx="1710690" cy="398780"/>
              </a:xfrm>
              <a:prstGeom prst="rect">
                <a:avLst/>
              </a:prstGeom>
              <a:noFill/>
            </p:spPr>
            <p:txBody>
              <a:bodyPr wrap="none" rtlCol="0">
                <a:spAutoFit/>
                <a:scene3d>
                  <a:camera prst="orthographicFront"/>
                  <a:lightRig rig="threePt" dir="t"/>
                </a:scene3d>
                <a:sp3d contourW="12700"/>
              </a:bodyPr>
              <a:lstStyle/>
              <a:p>
                <a:r>
                  <a:rPr lang="zh-CN" altLang="en-US" sz="2000" b="1" dirty="0">
                    <a:solidFill>
                      <a:srgbClr val="10614A"/>
                    </a:solidFill>
                    <a:ea typeface="阿里巴巴普惠体 R" panose="00020600040101010101" pitchFamily="18" charset="-122"/>
                    <a:cs typeface="阿里巴巴普惠体 R" panose="00020600040101010101" pitchFamily="18" charset="-122"/>
                  </a:rPr>
                  <a:t>点击添加标题</a:t>
                </a:r>
              </a:p>
            </p:txBody>
          </p:sp>
        </p:grpSp>
        <p:sp>
          <p:nvSpPr>
            <p:cNvPr id="14" name="išľíďè"/>
            <p:cNvSpPr/>
            <p:nvPr/>
          </p:nvSpPr>
          <p:spPr bwMode="auto">
            <a:xfrm>
              <a:off x="1565" y="3517"/>
              <a:ext cx="5967"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50000"/>
                </a:lnSpc>
                <a:spcBef>
                  <a:spcPct val="0"/>
                </a:spcBef>
                <a:defRPr/>
              </a:pP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a:t>
              </a:r>
              <a:endPar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grpSp>
      <p:grpSp>
        <p:nvGrpSpPr>
          <p:cNvPr id="15" name="组合 14"/>
          <p:cNvGrpSpPr/>
          <p:nvPr/>
        </p:nvGrpSpPr>
        <p:grpSpPr>
          <a:xfrm>
            <a:off x="7338060" y="2259965"/>
            <a:ext cx="3788410" cy="1153795"/>
            <a:chOff x="1565" y="2578"/>
            <a:chExt cx="5966" cy="1817"/>
          </a:xfrm>
        </p:grpSpPr>
        <p:grpSp>
          <p:nvGrpSpPr>
            <p:cNvPr id="16" name="组合 15"/>
            <p:cNvGrpSpPr/>
            <p:nvPr/>
          </p:nvGrpSpPr>
          <p:grpSpPr>
            <a:xfrm>
              <a:off x="1565" y="2578"/>
              <a:ext cx="3628" cy="789"/>
              <a:chOff x="1121456" y="1835760"/>
              <a:chExt cx="2303915" cy="501039"/>
            </a:xfrm>
          </p:grpSpPr>
          <p:sp>
            <p:nvSpPr>
              <p:cNvPr id="17" name="矩形: 圆角 1"/>
              <p:cNvSpPr/>
              <p:nvPr/>
            </p:nvSpPr>
            <p:spPr>
              <a:xfrm>
                <a:off x="1121456" y="1835760"/>
                <a:ext cx="2303915" cy="501039"/>
              </a:xfrm>
              <a:prstGeom prst="roundRect">
                <a:avLst>
                  <a:gd name="adj" fmla="val 50000"/>
                </a:avLst>
              </a:prstGeom>
              <a:solidFill>
                <a:srgbClr val="FFFFFF"/>
              </a:solidFill>
              <a:ln>
                <a:noFill/>
              </a:ln>
              <a:effectLst>
                <a:outerShdw blurRad="63500" algn="ctr" rotWithShape="0">
                  <a:schemeClr val="accent4">
                    <a:lumMod val="10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阿里巴巴普惠体 R" panose="00020600040101010101" pitchFamily="18" charset="-122"/>
                  <a:cs typeface="阿里巴巴普惠体 R" panose="00020600040101010101" pitchFamily="18" charset="-122"/>
                </a:endParaRPr>
              </a:p>
            </p:txBody>
          </p:sp>
          <p:sp>
            <p:nvSpPr>
              <p:cNvPr id="18" name="文本框 17"/>
              <p:cNvSpPr txBox="1"/>
              <p:nvPr/>
            </p:nvSpPr>
            <p:spPr>
              <a:xfrm>
                <a:off x="1411638" y="1886224"/>
                <a:ext cx="1710690" cy="398780"/>
              </a:xfrm>
              <a:prstGeom prst="rect">
                <a:avLst/>
              </a:prstGeom>
              <a:noFill/>
            </p:spPr>
            <p:txBody>
              <a:bodyPr wrap="none" rtlCol="0">
                <a:spAutoFit/>
                <a:scene3d>
                  <a:camera prst="orthographicFront"/>
                  <a:lightRig rig="threePt" dir="t"/>
                </a:scene3d>
                <a:sp3d contourW="12700"/>
              </a:bodyPr>
              <a:lstStyle/>
              <a:p>
                <a:r>
                  <a:rPr lang="zh-CN" altLang="en-US" sz="2000" b="1" dirty="0">
                    <a:solidFill>
                      <a:srgbClr val="10614A"/>
                    </a:solidFill>
                    <a:ea typeface="阿里巴巴普惠体 R" panose="00020600040101010101" pitchFamily="18" charset="-122"/>
                    <a:cs typeface="阿里巴巴普惠体 R" panose="00020600040101010101" pitchFamily="18" charset="-122"/>
                  </a:rPr>
                  <a:t>点击添加标题</a:t>
                </a:r>
              </a:p>
            </p:txBody>
          </p:sp>
        </p:grpSp>
        <p:sp>
          <p:nvSpPr>
            <p:cNvPr id="19" name="išľíďè"/>
            <p:cNvSpPr/>
            <p:nvPr/>
          </p:nvSpPr>
          <p:spPr bwMode="auto">
            <a:xfrm>
              <a:off x="1565" y="3517"/>
              <a:ext cx="5967"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50000"/>
                </a:lnSpc>
                <a:spcBef>
                  <a:spcPct val="0"/>
                </a:spcBef>
                <a:defRPr/>
              </a:pP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a:t>
              </a:r>
              <a:endPar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grpSp>
      <p:grpSp>
        <p:nvGrpSpPr>
          <p:cNvPr id="20" name="组合 19"/>
          <p:cNvGrpSpPr/>
          <p:nvPr/>
        </p:nvGrpSpPr>
        <p:grpSpPr>
          <a:xfrm>
            <a:off x="7338060" y="4040505"/>
            <a:ext cx="3788410" cy="1153795"/>
            <a:chOff x="1565" y="2578"/>
            <a:chExt cx="5966" cy="1817"/>
          </a:xfrm>
        </p:grpSpPr>
        <p:grpSp>
          <p:nvGrpSpPr>
            <p:cNvPr id="21" name="组合 20"/>
            <p:cNvGrpSpPr/>
            <p:nvPr/>
          </p:nvGrpSpPr>
          <p:grpSpPr>
            <a:xfrm>
              <a:off x="1565" y="2578"/>
              <a:ext cx="3628" cy="789"/>
              <a:chOff x="1121456" y="1835760"/>
              <a:chExt cx="2303915" cy="501039"/>
            </a:xfrm>
          </p:grpSpPr>
          <p:sp>
            <p:nvSpPr>
              <p:cNvPr id="22" name="矩形: 圆角 1"/>
              <p:cNvSpPr/>
              <p:nvPr/>
            </p:nvSpPr>
            <p:spPr>
              <a:xfrm>
                <a:off x="1121456" y="1835760"/>
                <a:ext cx="2303915" cy="501039"/>
              </a:xfrm>
              <a:prstGeom prst="roundRect">
                <a:avLst>
                  <a:gd name="adj" fmla="val 50000"/>
                </a:avLst>
              </a:prstGeom>
              <a:solidFill>
                <a:srgbClr val="FFFFFF"/>
              </a:solidFill>
              <a:ln>
                <a:noFill/>
              </a:ln>
              <a:effectLst>
                <a:outerShdw blurRad="63500" algn="ctr" rotWithShape="0">
                  <a:schemeClr val="accent4">
                    <a:lumMod val="10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阿里巴巴普惠体 R" panose="00020600040101010101" pitchFamily="18" charset="-122"/>
                  <a:cs typeface="阿里巴巴普惠体 R" panose="00020600040101010101" pitchFamily="18" charset="-122"/>
                </a:endParaRPr>
              </a:p>
            </p:txBody>
          </p:sp>
          <p:sp>
            <p:nvSpPr>
              <p:cNvPr id="23" name="文本框 22"/>
              <p:cNvSpPr txBox="1"/>
              <p:nvPr/>
            </p:nvSpPr>
            <p:spPr>
              <a:xfrm>
                <a:off x="1411638" y="1886224"/>
                <a:ext cx="1710690" cy="398780"/>
              </a:xfrm>
              <a:prstGeom prst="rect">
                <a:avLst/>
              </a:prstGeom>
              <a:noFill/>
            </p:spPr>
            <p:txBody>
              <a:bodyPr wrap="none" rtlCol="0">
                <a:spAutoFit/>
                <a:scene3d>
                  <a:camera prst="orthographicFront"/>
                  <a:lightRig rig="threePt" dir="t"/>
                </a:scene3d>
                <a:sp3d contourW="12700"/>
              </a:bodyPr>
              <a:lstStyle/>
              <a:p>
                <a:r>
                  <a:rPr lang="zh-CN" altLang="en-US" sz="2000" b="1" dirty="0">
                    <a:solidFill>
                      <a:srgbClr val="10614A"/>
                    </a:solidFill>
                    <a:ea typeface="阿里巴巴普惠体 R" panose="00020600040101010101" pitchFamily="18" charset="-122"/>
                    <a:cs typeface="阿里巴巴普惠体 R" panose="00020600040101010101" pitchFamily="18" charset="-122"/>
                  </a:rPr>
                  <a:t>点击添加标题</a:t>
                </a:r>
              </a:p>
            </p:txBody>
          </p:sp>
        </p:grpSp>
        <p:sp>
          <p:nvSpPr>
            <p:cNvPr id="24" name="išľíďè"/>
            <p:cNvSpPr/>
            <p:nvPr/>
          </p:nvSpPr>
          <p:spPr bwMode="auto">
            <a:xfrm>
              <a:off x="1565" y="3517"/>
              <a:ext cx="5967"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50000"/>
                </a:lnSpc>
                <a:spcBef>
                  <a:spcPct val="0"/>
                </a:spcBef>
                <a:defRPr/>
              </a:pP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kumimoji="0" lang="zh-CN" altLang="en-US"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输入替换内容</a:t>
              </a:r>
              <a:r>
                <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点击输入内容</a:t>
              </a:r>
              <a:r>
                <a:rPr lang="zh-CN" altLang="en-US" sz="1200"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200" dirty="0">
                  <a:solidFill>
                    <a:schemeClr val="bg1"/>
                  </a:solidFill>
                  <a:ea typeface="阿里巴巴普惠体 R" panose="00020600040101010101" pitchFamily="18" charset="-122"/>
                  <a:cs typeface="阿里巴巴普惠体 R" panose="00020600040101010101" pitchFamily="18" charset="-122"/>
                </a:rPr>
                <a:t>点击输</a:t>
              </a:r>
              <a:endParaRPr kumimoji="0" lang="en-US" altLang="zh-CN" sz="1200" b="0"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endParaRPr>
            </a:p>
          </p:txBody>
        </p:sp>
      </p:grpSp>
      <p:pic>
        <p:nvPicPr>
          <p:cNvPr id="26" name="图片 25"/>
          <p:cNvPicPr>
            <a:picLocks noChangeAspect="1"/>
          </p:cNvPicPr>
          <p:nvPr/>
        </p:nvPicPr>
        <p:blipFill rotWithShape="1">
          <a:blip r:embed="rId5"/>
          <a:srcRect/>
          <a:stretch>
            <a:fillRect/>
          </a:stretch>
        </p:blipFill>
        <p:spPr>
          <a:xfrm>
            <a:off x="4507055" y="1416185"/>
            <a:ext cx="2709885" cy="4486221"/>
          </a:xfrm>
          <a:prstGeom prst="rect">
            <a:avLst/>
          </a:prstGeom>
        </p:spPr>
      </p:pic>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651125" y="1911985"/>
            <a:ext cx="6889750" cy="1445260"/>
          </a:xfrm>
          <a:prstGeom prst="rect">
            <a:avLst/>
          </a:prstGeom>
          <a:noFill/>
        </p:spPr>
        <p:txBody>
          <a:bodyPr wrap="square" rtlCol="0">
            <a:spAutoFit/>
          </a:bodyPr>
          <a:lstStyle/>
          <a:p>
            <a:pPr algn="ctr"/>
            <a:r>
              <a:rPr lang="zh-CN" altLang="en-US" sz="8800">
                <a:solidFill>
                  <a:schemeClr val="bg1"/>
                </a:solidFill>
                <a:latin typeface="思源宋体 CN Heavy" panose="02020900000000000000" charset="-122"/>
                <a:ea typeface="思源宋体 CN Heavy" panose="02020900000000000000" charset="-122"/>
              </a:rPr>
              <a:t>感谢您的观看</a:t>
            </a:r>
          </a:p>
        </p:txBody>
      </p:sp>
      <p:sp>
        <p:nvSpPr>
          <p:cNvPr id="8" name="文本框 7"/>
          <p:cNvSpPr txBox="1"/>
          <p:nvPr/>
        </p:nvSpPr>
        <p:spPr>
          <a:xfrm>
            <a:off x="4152900" y="3432810"/>
            <a:ext cx="3886200" cy="368300"/>
          </a:xfrm>
          <a:prstGeom prst="rect">
            <a:avLst/>
          </a:prstGeom>
          <a:noFill/>
        </p:spPr>
        <p:txBody>
          <a:bodyPr wrap="square" rtlCol="0">
            <a:spAutoFit/>
          </a:bodyPr>
          <a:lstStyle/>
          <a:p>
            <a:pPr algn="dist"/>
            <a:r>
              <a:rPr lang="zh-CN" altLang="en-US">
                <a:solidFill>
                  <a:schemeClr val="bg1"/>
                </a:solidFill>
                <a:latin typeface="思源黑体 Light" panose="020B0300000000000000" charset="-122"/>
                <a:ea typeface="思源黑体 Light" panose="020B0300000000000000" charset="-122"/>
              </a:rPr>
              <a:t>亲的的老师，向你道声辛苦了</a:t>
            </a:r>
          </a:p>
        </p:txBody>
      </p:sp>
      <p:sp>
        <p:nvSpPr>
          <p:cNvPr id="9" name="文本框 8"/>
          <p:cNvSpPr txBox="1"/>
          <p:nvPr/>
        </p:nvSpPr>
        <p:spPr>
          <a:xfrm>
            <a:off x="5090160" y="3801110"/>
            <a:ext cx="1944763" cy="369332"/>
          </a:xfrm>
          <a:prstGeom prst="rect">
            <a:avLst/>
          </a:prstGeom>
          <a:noFill/>
        </p:spPr>
        <p:txBody>
          <a:bodyPr wrap="none" rtlCol="0">
            <a:spAutoFit/>
          </a:bodyPr>
          <a:lstStyle/>
          <a:p>
            <a:r>
              <a:rPr lang="zh-CN" altLang="en-US" smtClean="0">
                <a:solidFill>
                  <a:schemeClr val="bg1"/>
                </a:solidFill>
                <a:latin typeface="德彪钢笔行书字库" panose="02000000000000000000" charset="-122"/>
                <a:ea typeface="德彪钢笔行书字库" panose="02000000000000000000" charset="-122"/>
              </a:rPr>
              <a:t>汇报人：</a:t>
            </a:r>
            <a:r>
              <a:rPr lang="en-US" altLang="zh-CN" smtClean="0">
                <a:solidFill>
                  <a:schemeClr val="bg1"/>
                </a:solidFill>
                <a:latin typeface="德彪钢笔行书字库" panose="02000000000000000000" charset="-122"/>
                <a:ea typeface="德彪钢笔行书字库" panose="02000000000000000000" charset="-122"/>
              </a:rPr>
              <a:t>PPT818</a:t>
            </a:r>
            <a:endParaRPr lang="en-US" altLang="zh-CN">
              <a:solidFill>
                <a:schemeClr val="bg1"/>
              </a:solidFill>
              <a:latin typeface="德彪钢笔行书字库" panose="02000000000000000000" charset="-122"/>
              <a:ea typeface="德彪钢笔行书字库" panose="02000000000000000000"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406390" y="1440180"/>
            <a:ext cx="4288790" cy="646430"/>
            <a:chOff x="8785" y="3479"/>
            <a:chExt cx="6754" cy="1018"/>
          </a:xfrm>
        </p:grpSpPr>
        <p:sp>
          <p:nvSpPr>
            <p:cNvPr id="4" name="文本框 3"/>
            <p:cNvSpPr txBox="1"/>
            <p:nvPr/>
          </p:nvSpPr>
          <p:spPr>
            <a:xfrm>
              <a:off x="8785" y="3479"/>
              <a:ext cx="1209" cy="1018"/>
            </a:xfrm>
            <a:prstGeom prst="rect">
              <a:avLst/>
            </a:prstGeom>
            <a:noFill/>
          </p:spPr>
          <p:txBody>
            <a:bodyPr wrap="square" rtlCol="0">
              <a:spAutoFit/>
            </a:bodyPr>
            <a:lstStyle/>
            <a:p>
              <a:r>
                <a:rPr lang="en-US" altLang="zh-CN" sz="3600" dirty="0">
                  <a:solidFill>
                    <a:schemeClr val="bg1"/>
                  </a:solidFill>
                  <a:ea typeface="阿里巴巴普惠体 R" panose="00020600040101010101" pitchFamily="18" charset="-122"/>
                  <a:cs typeface="阿里巴巴普惠体 R" panose="00020600040101010101" pitchFamily="18" charset="-122"/>
                </a:rPr>
                <a:t>01</a:t>
              </a:r>
            </a:p>
          </p:txBody>
        </p:sp>
        <p:sp>
          <p:nvSpPr>
            <p:cNvPr id="5" name="文本框 4"/>
            <p:cNvSpPr txBox="1"/>
            <p:nvPr/>
          </p:nvSpPr>
          <p:spPr>
            <a:xfrm>
              <a:off x="10401" y="3527"/>
              <a:ext cx="5139" cy="919"/>
            </a:xfrm>
            <a:prstGeom prst="rect">
              <a:avLst/>
            </a:prstGeom>
            <a:noFill/>
          </p:spPr>
          <p:txBody>
            <a:bodyPr wrap="square" rtlCol="0">
              <a:spAutoFit/>
            </a:bodyPr>
            <a:lstStyle/>
            <a:p>
              <a:pPr algn="dist"/>
              <a:r>
                <a:rPr lang="zh-CN" altLang="en-US" sz="3200" b="1" dirty="0">
                  <a:solidFill>
                    <a:schemeClr val="bg1"/>
                  </a:solidFill>
                  <a:ea typeface="阿里巴巴普惠体 R" panose="00020600040101010101" pitchFamily="18" charset="-122"/>
                  <a:cs typeface="阿里巴巴普惠体 R" panose="00020600040101010101" pitchFamily="18" charset="-122"/>
                </a:rPr>
                <a:t>点击添加标题</a:t>
              </a:r>
            </a:p>
          </p:txBody>
        </p:sp>
        <p:cxnSp>
          <p:nvCxnSpPr>
            <p:cNvPr id="12" name="直接连接符 11"/>
            <p:cNvCxnSpPr/>
            <p:nvPr/>
          </p:nvCxnSpPr>
          <p:spPr>
            <a:xfrm>
              <a:off x="10150" y="3696"/>
              <a:ext cx="0" cy="583"/>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406390" y="2317750"/>
            <a:ext cx="4289425" cy="645160"/>
            <a:chOff x="8785" y="3479"/>
            <a:chExt cx="6755" cy="1016"/>
          </a:xfrm>
        </p:grpSpPr>
        <p:sp>
          <p:nvSpPr>
            <p:cNvPr id="6" name="文本框 5"/>
            <p:cNvSpPr txBox="1"/>
            <p:nvPr/>
          </p:nvSpPr>
          <p:spPr>
            <a:xfrm>
              <a:off x="8785" y="3479"/>
              <a:ext cx="1209" cy="1016"/>
            </a:xfrm>
            <a:prstGeom prst="rect">
              <a:avLst/>
            </a:prstGeom>
            <a:noFill/>
          </p:spPr>
          <p:txBody>
            <a:bodyPr wrap="square" rtlCol="0">
              <a:spAutoFit/>
            </a:bodyPr>
            <a:lstStyle/>
            <a:p>
              <a:r>
                <a:rPr lang="en-US" altLang="zh-CN" sz="3600" dirty="0">
                  <a:solidFill>
                    <a:schemeClr val="bg1"/>
                  </a:solidFill>
                  <a:ea typeface="阿里巴巴普惠体 R" panose="00020600040101010101" pitchFamily="18" charset="-122"/>
                  <a:cs typeface="阿里巴巴普惠体 R" panose="00020600040101010101" pitchFamily="18" charset="-122"/>
                </a:rPr>
                <a:t>02</a:t>
              </a:r>
            </a:p>
          </p:txBody>
        </p:sp>
        <p:sp>
          <p:nvSpPr>
            <p:cNvPr id="7" name="文本框 6"/>
            <p:cNvSpPr txBox="1"/>
            <p:nvPr/>
          </p:nvSpPr>
          <p:spPr>
            <a:xfrm>
              <a:off x="10401" y="3527"/>
              <a:ext cx="5139" cy="919"/>
            </a:xfrm>
            <a:prstGeom prst="rect">
              <a:avLst/>
            </a:prstGeom>
            <a:noFill/>
          </p:spPr>
          <p:txBody>
            <a:bodyPr wrap="square" rtlCol="0">
              <a:spAutoFit/>
            </a:bodyPr>
            <a:lstStyle/>
            <a:p>
              <a:pPr algn="dist"/>
              <a:r>
                <a:rPr lang="zh-CN" altLang="en-US" sz="3200" b="1" dirty="0">
                  <a:solidFill>
                    <a:schemeClr val="bg1"/>
                  </a:solidFill>
                  <a:ea typeface="阿里巴巴普惠体 R" panose="00020600040101010101" pitchFamily="18" charset="-122"/>
                  <a:cs typeface="阿里巴巴普惠体 R" panose="00020600040101010101" pitchFamily="18" charset="-122"/>
                </a:rPr>
                <a:t>点击添加标题</a:t>
              </a:r>
            </a:p>
          </p:txBody>
        </p:sp>
        <p:cxnSp>
          <p:nvCxnSpPr>
            <p:cNvPr id="8" name="直接连接符 7"/>
            <p:cNvCxnSpPr/>
            <p:nvPr/>
          </p:nvCxnSpPr>
          <p:spPr>
            <a:xfrm>
              <a:off x="10150" y="3696"/>
              <a:ext cx="0" cy="583"/>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406390" y="3195320"/>
            <a:ext cx="4289425" cy="645160"/>
            <a:chOff x="8785" y="3479"/>
            <a:chExt cx="6755" cy="1016"/>
          </a:xfrm>
        </p:grpSpPr>
        <p:sp>
          <p:nvSpPr>
            <p:cNvPr id="10" name="文本框 9"/>
            <p:cNvSpPr txBox="1"/>
            <p:nvPr/>
          </p:nvSpPr>
          <p:spPr>
            <a:xfrm>
              <a:off x="8785" y="3479"/>
              <a:ext cx="1209" cy="1016"/>
            </a:xfrm>
            <a:prstGeom prst="rect">
              <a:avLst/>
            </a:prstGeom>
            <a:noFill/>
          </p:spPr>
          <p:txBody>
            <a:bodyPr wrap="square" rtlCol="0">
              <a:spAutoFit/>
            </a:bodyPr>
            <a:lstStyle/>
            <a:p>
              <a:r>
                <a:rPr lang="en-US" altLang="zh-CN" sz="3600" dirty="0">
                  <a:solidFill>
                    <a:schemeClr val="bg1"/>
                  </a:solidFill>
                  <a:ea typeface="阿里巴巴普惠体 R" panose="00020600040101010101" pitchFamily="18" charset="-122"/>
                  <a:cs typeface="阿里巴巴普惠体 R" panose="00020600040101010101" pitchFamily="18" charset="-122"/>
                </a:rPr>
                <a:t>03</a:t>
              </a:r>
            </a:p>
          </p:txBody>
        </p:sp>
        <p:sp>
          <p:nvSpPr>
            <p:cNvPr id="11" name="文本框 10"/>
            <p:cNvSpPr txBox="1"/>
            <p:nvPr/>
          </p:nvSpPr>
          <p:spPr>
            <a:xfrm>
              <a:off x="10401" y="3527"/>
              <a:ext cx="5139" cy="919"/>
            </a:xfrm>
            <a:prstGeom prst="rect">
              <a:avLst/>
            </a:prstGeom>
            <a:noFill/>
          </p:spPr>
          <p:txBody>
            <a:bodyPr wrap="square" rtlCol="0">
              <a:spAutoFit/>
            </a:bodyPr>
            <a:lstStyle/>
            <a:p>
              <a:pPr algn="dist"/>
              <a:r>
                <a:rPr lang="zh-CN" altLang="en-US" sz="3200" b="1" dirty="0">
                  <a:solidFill>
                    <a:schemeClr val="bg1"/>
                  </a:solidFill>
                  <a:ea typeface="阿里巴巴普惠体 R" panose="00020600040101010101" pitchFamily="18" charset="-122"/>
                  <a:cs typeface="阿里巴巴普惠体 R" panose="00020600040101010101" pitchFamily="18" charset="-122"/>
                </a:rPr>
                <a:t>点击添加标题</a:t>
              </a:r>
            </a:p>
          </p:txBody>
        </p:sp>
        <p:cxnSp>
          <p:nvCxnSpPr>
            <p:cNvPr id="13" name="直接连接符 12"/>
            <p:cNvCxnSpPr/>
            <p:nvPr/>
          </p:nvCxnSpPr>
          <p:spPr>
            <a:xfrm>
              <a:off x="10150" y="3696"/>
              <a:ext cx="0" cy="583"/>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406390" y="4072890"/>
            <a:ext cx="4289425" cy="645160"/>
            <a:chOff x="8785" y="3479"/>
            <a:chExt cx="6755" cy="1016"/>
          </a:xfrm>
        </p:grpSpPr>
        <p:sp>
          <p:nvSpPr>
            <p:cNvPr id="15" name="文本框 14"/>
            <p:cNvSpPr txBox="1"/>
            <p:nvPr/>
          </p:nvSpPr>
          <p:spPr>
            <a:xfrm>
              <a:off x="8785" y="3479"/>
              <a:ext cx="1209" cy="1016"/>
            </a:xfrm>
            <a:prstGeom prst="rect">
              <a:avLst/>
            </a:prstGeom>
            <a:noFill/>
          </p:spPr>
          <p:txBody>
            <a:bodyPr wrap="square" rtlCol="0">
              <a:spAutoFit/>
            </a:bodyPr>
            <a:lstStyle/>
            <a:p>
              <a:r>
                <a:rPr lang="en-US" altLang="zh-CN" sz="3600" dirty="0">
                  <a:solidFill>
                    <a:schemeClr val="bg1"/>
                  </a:solidFill>
                  <a:ea typeface="阿里巴巴普惠体 R" panose="00020600040101010101" pitchFamily="18" charset="-122"/>
                  <a:cs typeface="阿里巴巴普惠体 R" panose="00020600040101010101" pitchFamily="18" charset="-122"/>
                </a:rPr>
                <a:t>04</a:t>
              </a:r>
            </a:p>
          </p:txBody>
        </p:sp>
        <p:sp>
          <p:nvSpPr>
            <p:cNvPr id="16" name="文本框 15"/>
            <p:cNvSpPr txBox="1"/>
            <p:nvPr/>
          </p:nvSpPr>
          <p:spPr>
            <a:xfrm>
              <a:off x="10401" y="3527"/>
              <a:ext cx="5139" cy="919"/>
            </a:xfrm>
            <a:prstGeom prst="rect">
              <a:avLst/>
            </a:prstGeom>
            <a:noFill/>
          </p:spPr>
          <p:txBody>
            <a:bodyPr wrap="square" rtlCol="0">
              <a:spAutoFit/>
            </a:bodyPr>
            <a:lstStyle/>
            <a:p>
              <a:pPr algn="dist"/>
              <a:r>
                <a:rPr lang="zh-CN" altLang="en-US" sz="3200" b="1" dirty="0">
                  <a:solidFill>
                    <a:schemeClr val="bg1"/>
                  </a:solidFill>
                  <a:ea typeface="阿里巴巴普惠体 R" panose="00020600040101010101" pitchFamily="18" charset="-122"/>
                  <a:cs typeface="阿里巴巴普惠体 R" panose="00020600040101010101" pitchFamily="18" charset="-122"/>
                </a:rPr>
                <a:t>点击添加标题</a:t>
              </a:r>
            </a:p>
          </p:txBody>
        </p:sp>
        <p:cxnSp>
          <p:nvCxnSpPr>
            <p:cNvPr id="17" name="直接连接符 16"/>
            <p:cNvCxnSpPr/>
            <p:nvPr/>
          </p:nvCxnSpPr>
          <p:spPr>
            <a:xfrm>
              <a:off x="10150" y="3696"/>
              <a:ext cx="0" cy="583"/>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868170" y="2348230"/>
            <a:ext cx="3100705" cy="1568450"/>
          </a:xfrm>
          <a:prstGeom prst="rect">
            <a:avLst/>
          </a:prstGeom>
          <a:noFill/>
        </p:spPr>
        <p:txBody>
          <a:bodyPr wrap="square" rtlCol="0">
            <a:spAutoFit/>
          </a:bodyPr>
          <a:lstStyle/>
          <a:p>
            <a:pPr algn="l">
              <a:lnSpc>
                <a:spcPct val="120000"/>
              </a:lnSpc>
            </a:pPr>
            <a:r>
              <a:rPr lang="en-US" altLang="zh-CN" sz="4000" b="1" dirty="0">
                <a:solidFill>
                  <a:schemeClr val="bg1"/>
                </a:solidFill>
                <a:ea typeface="阿里巴巴普惠体 R" panose="00020600040101010101" pitchFamily="18" charset="-122"/>
                <a:cs typeface="阿里巴巴普惠体 R" panose="00020600040101010101" pitchFamily="18" charset="-122"/>
              </a:rPr>
              <a:t>CONTENTS </a:t>
            </a:r>
            <a:r>
              <a:rPr lang="zh-CN" altLang="en-US" sz="4000" b="1" dirty="0">
                <a:solidFill>
                  <a:schemeClr val="bg1"/>
                </a:solidFill>
                <a:ea typeface="阿里巴巴普惠体 R" panose="00020600040101010101" pitchFamily="18" charset="-122"/>
                <a:cs typeface="阿里巴巴普惠体 R" panose="00020600040101010101" pitchFamily="18" charset="-122"/>
              </a:rPr>
              <a:t>目录</a:t>
            </a: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88129" y="2282735"/>
            <a:ext cx="4015105" cy="2292350"/>
            <a:chOff x="6906" y="4350"/>
            <a:chExt cx="6323" cy="3610"/>
          </a:xfrm>
        </p:grpSpPr>
        <p:sp>
          <p:nvSpPr>
            <p:cNvPr id="3" name="TextBox 16"/>
            <p:cNvSpPr txBox="1"/>
            <p:nvPr/>
          </p:nvSpPr>
          <p:spPr>
            <a:xfrm>
              <a:off x="6906" y="6983"/>
              <a:ext cx="6323" cy="977"/>
            </a:xfrm>
            <a:prstGeom prst="rect">
              <a:avLst/>
            </a:prstGeom>
            <a:noFill/>
          </p:spPr>
          <p:txBody>
            <a:bodyPr wrap="square" rtlCol="0">
              <a:spAutoFit/>
            </a:bodyPr>
            <a:lstStyle/>
            <a:p>
              <a:pPr algn="l">
                <a:lnSpc>
                  <a:spcPct val="150000"/>
                </a:lnSpc>
              </a:pPr>
              <a:r>
                <a:rPr lang="en-US" sz="1200" dirty="0">
                  <a:solidFill>
                    <a:schemeClr val="bg1"/>
                  </a:solidFill>
                  <a:ea typeface="阿里巴巴普惠体 R" panose="00020600040101010101" pitchFamily="18" charset="-122"/>
                  <a:cs typeface="阿里巴巴普惠体 R" panose="00020600040101010101" pitchFamily="18" charset="-122"/>
                </a:rPr>
                <a:t>Lorem Ipsum is not simply random text. Lorem Ipsum is not simply random text. </a:t>
              </a:r>
            </a:p>
          </p:txBody>
        </p:sp>
        <p:sp>
          <p:nvSpPr>
            <p:cNvPr id="4" name="TextBox 6"/>
            <p:cNvSpPr txBox="1"/>
            <p:nvPr/>
          </p:nvSpPr>
          <p:spPr>
            <a:xfrm>
              <a:off x="6906" y="4350"/>
              <a:ext cx="5807" cy="1745"/>
            </a:xfrm>
            <a:prstGeom prst="rect">
              <a:avLst/>
            </a:prstGeom>
            <a:noFill/>
          </p:spPr>
          <p:txBody>
            <a:bodyPr wrap="none" rtlCol="0">
              <a:spAutoFit/>
            </a:bodyPr>
            <a:lstStyle/>
            <a:p>
              <a:pPr algn="l"/>
              <a:r>
                <a:rPr lang="en-US" sz="6600" b="1" dirty="0">
                  <a:solidFill>
                    <a:schemeClr val="bg1"/>
                  </a:solidFill>
                  <a:ea typeface="阿里巴巴普惠体 R" panose="00020600040101010101" pitchFamily="18" charset="-122"/>
                  <a:cs typeface="阿里巴巴普惠体 R" panose="00020600040101010101" pitchFamily="18" charset="-122"/>
                </a:rPr>
                <a:t>PART 01</a:t>
              </a:r>
            </a:p>
          </p:txBody>
        </p:sp>
        <p:sp>
          <p:nvSpPr>
            <p:cNvPr id="5" name="TextBox 29"/>
            <p:cNvSpPr txBox="1"/>
            <p:nvPr/>
          </p:nvSpPr>
          <p:spPr>
            <a:xfrm>
              <a:off x="6906" y="5934"/>
              <a:ext cx="4614" cy="1016"/>
            </a:xfrm>
            <a:prstGeom prst="rect">
              <a:avLst/>
            </a:prstGeom>
            <a:noFill/>
          </p:spPr>
          <p:txBody>
            <a:bodyPr wrap="none" rtlCol="0">
              <a:spAutoFit/>
            </a:bodyPr>
            <a:lstStyle/>
            <a:p>
              <a:pPr algn="l"/>
              <a:r>
                <a:rPr lang="zh-CN" altLang="en-US" sz="3600" b="1" dirty="0">
                  <a:solidFill>
                    <a:schemeClr val="bg1"/>
                  </a:solidFill>
                  <a:ea typeface="阿里巴巴普惠体 R" panose="00020600040101010101" pitchFamily="18" charset="-122"/>
                  <a:cs typeface="阿里巴巴普惠体 R" panose="00020600040101010101" pitchFamily="18" charset="-122"/>
                </a:rPr>
                <a:t>添加您的标题</a:t>
              </a:r>
            </a:p>
          </p:txBody>
        </p:sp>
      </p:gr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16" name="Group 14"/>
          <p:cNvGrpSpPr/>
          <p:nvPr/>
        </p:nvGrpSpPr>
        <p:grpSpPr>
          <a:xfrm>
            <a:off x="3595624" y="2126049"/>
            <a:ext cx="443674" cy="834137"/>
            <a:chOff x="4625677" y="1846396"/>
            <a:chExt cx="443674" cy="834137"/>
          </a:xfrm>
        </p:grpSpPr>
        <p:cxnSp>
          <p:nvCxnSpPr>
            <p:cNvPr id="17" name="Straight Connector 15"/>
            <p:cNvCxnSpPr/>
            <p:nvPr/>
          </p:nvCxnSpPr>
          <p:spPr>
            <a:xfrm>
              <a:off x="4625677" y="2236859"/>
              <a:ext cx="443674" cy="443674"/>
            </a:xfrm>
            <a:prstGeom prst="line">
              <a:avLst/>
            </a:prstGeom>
            <a:ln w="12700">
              <a:solidFill>
                <a:srgbClr val="FFFFFF"/>
              </a:solidFill>
              <a:tailEnd type="oval"/>
            </a:ln>
          </p:spPr>
          <p:style>
            <a:lnRef idx="1">
              <a:schemeClr val="accent1"/>
            </a:lnRef>
            <a:fillRef idx="0">
              <a:schemeClr val="accent1"/>
            </a:fillRef>
            <a:effectRef idx="0">
              <a:schemeClr val="accent1"/>
            </a:effectRef>
            <a:fontRef idx="minor">
              <a:schemeClr val="tx1"/>
            </a:fontRef>
          </p:style>
        </p:cxnSp>
        <p:grpSp>
          <p:nvGrpSpPr>
            <p:cNvPr id="18" name="Group 16"/>
            <p:cNvGrpSpPr/>
            <p:nvPr/>
          </p:nvGrpSpPr>
          <p:grpSpPr>
            <a:xfrm flipH="1">
              <a:off x="4637531" y="1846396"/>
              <a:ext cx="0" cy="783911"/>
              <a:chOff x="33075" y="-1"/>
              <a:chExt cx="3467961" cy="1461015"/>
            </a:xfrm>
          </p:grpSpPr>
          <p:sp>
            <p:nvSpPr>
              <p:cNvPr id="19" name="Straight Connector 17"/>
              <p:cNvSpPr/>
              <p:nvPr/>
            </p:nvSpPr>
            <p:spPr>
              <a:xfrm flipV="1">
                <a:off x="3488334" y="-1"/>
                <a:ext cx="1" cy="1461015"/>
              </a:xfrm>
              <a:prstGeom prst="line">
                <a:avLst/>
              </a:prstGeom>
              <a:noFill/>
              <a:ln w="12700" cap="flat">
                <a:solidFill>
                  <a:srgbClr val="FFFFFF"/>
                </a:solidFill>
                <a:prstDash val="solid"/>
                <a:miter lim="400000"/>
              </a:ln>
              <a:effectLst/>
            </p:spPr>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0" name="Straight Connector 18"/>
              <p:cNvSpPr/>
              <p:nvPr/>
            </p:nvSpPr>
            <p:spPr>
              <a:xfrm flipH="1" flipV="1">
                <a:off x="33075" y="730506"/>
                <a:ext cx="3467961" cy="1"/>
              </a:xfrm>
              <a:prstGeom prst="line">
                <a:avLst/>
              </a:prstGeom>
              <a:noFill/>
              <a:ln w="12700" cap="flat">
                <a:solidFill>
                  <a:srgbClr val="FFFFFF"/>
                </a:solidFill>
                <a:prstDash val="solid"/>
                <a:miter lim="400000"/>
                <a:tailEnd type="none" w="med" len="med"/>
              </a:ln>
              <a:effectLst/>
            </p:spPr>
            <p:txBody>
              <a:bodyPr anchor="ctr"/>
              <a:lstStyle/>
              <a:p>
                <a:pPr algn="ctr"/>
                <a:endParaRPr>
                  <a:ea typeface="阿里巴巴普惠体 R" panose="00020600040101010101" pitchFamily="18" charset="-122"/>
                  <a:cs typeface="阿里巴巴普惠体 R" panose="00020600040101010101" pitchFamily="18" charset="-122"/>
                </a:endParaRPr>
              </a:p>
            </p:txBody>
          </p:sp>
        </p:grpSp>
      </p:grpSp>
      <p:cxnSp>
        <p:nvCxnSpPr>
          <p:cNvPr id="21" name="Straight Connector 20"/>
          <p:cNvCxnSpPr/>
          <p:nvPr/>
        </p:nvCxnSpPr>
        <p:spPr>
          <a:xfrm flipV="1">
            <a:off x="3918398" y="4476922"/>
            <a:ext cx="443674" cy="443674"/>
          </a:xfrm>
          <a:prstGeom prst="line">
            <a:avLst/>
          </a:prstGeom>
          <a:ln w="12700">
            <a:solidFill>
              <a:srgbClr val="FFFFFF"/>
            </a:solidFill>
            <a:tailEnd type="oval"/>
          </a:ln>
        </p:spPr>
        <p:style>
          <a:lnRef idx="1">
            <a:schemeClr val="accent1"/>
          </a:lnRef>
          <a:fillRef idx="0">
            <a:schemeClr val="accent1"/>
          </a:fillRef>
          <a:effectRef idx="0">
            <a:schemeClr val="accent1"/>
          </a:effectRef>
          <a:fontRef idx="minor">
            <a:schemeClr val="tx1"/>
          </a:fontRef>
        </p:style>
      </p:cxnSp>
      <p:sp>
        <p:nvSpPr>
          <p:cNvPr id="22" name="Straight Connector 22"/>
          <p:cNvSpPr/>
          <p:nvPr/>
        </p:nvSpPr>
        <p:spPr>
          <a:xfrm flipH="1">
            <a:off x="3619439" y="4527147"/>
            <a:ext cx="0" cy="783911"/>
          </a:xfrm>
          <a:prstGeom prst="line">
            <a:avLst/>
          </a:prstGeom>
          <a:noFill/>
          <a:ln w="12700" cap="flat">
            <a:solidFill>
              <a:srgbClr val="FFFFFF"/>
            </a:solidFill>
            <a:prstDash val="solid"/>
            <a:miter lim="400000"/>
          </a:ln>
          <a:effectLst/>
        </p:spPr>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3" name="Straight Connector 23"/>
          <p:cNvSpPr/>
          <p:nvPr/>
        </p:nvSpPr>
        <p:spPr>
          <a:xfrm>
            <a:off x="3619438" y="4919104"/>
            <a:ext cx="303979" cy="0"/>
          </a:xfrm>
          <a:prstGeom prst="line">
            <a:avLst/>
          </a:prstGeom>
          <a:noFill/>
          <a:ln w="12700" cap="flat">
            <a:solidFill>
              <a:srgbClr val="FFFFFF"/>
            </a:solidFill>
            <a:prstDash val="solid"/>
            <a:miter lim="400000"/>
            <a:tailEnd type="none" w="med" len="med"/>
          </a:ln>
          <a:effectLst/>
        </p:spPr>
        <p:txBody>
          <a:bodyPr anchor="ctr"/>
          <a:lstStyle/>
          <a:p>
            <a:pPr algn="ctr"/>
            <a:endParaRPr>
              <a:ea typeface="阿里巴巴普惠体 R" panose="00020600040101010101" pitchFamily="18" charset="-122"/>
              <a:cs typeface="阿里巴巴普惠体 R" panose="00020600040101010101" pitchFamily="18" charset="-122"/>
            </a:endParaRPr>
          </a:p>
        </p:txBody>
      </p:sp>
      <p:cxnSp>
        <p:nvCxnSpPr>
          <p:cNvPr id="24" name="Straight Connector 25"/>
          <p:cNvCxnSpPr/>
          <p:nvPr/>
        </p:nvCxnSpPr>
        <p:spPr>
          <a:xfrm flipH="1">
            <a:off x="7704962" y="2547616"/>
            <a:ext cx="443674" cy="443674"/>
          </a:xfrm>
          <a:prstGeom prst="line">
            <a:avLst/>
          </a:prstGeom>
          <a:ln w="12700">
            <a:solidFill>
              <a:srgbClr val="FFFFFF"/>
            </a:solidFill>
            <a:tailEnd type="oval"/>
          </a:ln>
        </p:spPr>
        <p:style>
          <a:lnRef idx="1">
            <a:schemeClr val="accent1"/>
          </a:lnRef>
          <a:fillRef idx="0">
            <a:schemeClr val="accent1"/>
          </a:fillRef>
          <a:effectRef idx="0">
            <a:schemeClr val="accent1"/>
          </a:effectRef>
          <a:fontRef idx="minor">
            <a:schemeClr val="tx1"/>
          </a:fontRef>
        </p:style>
      </p:cxnSp>
      <p:sp>
        <p:nvSpPr>
          <p:cNvPr id="25" name="Straight Connector 27"/>
          <p:cNvSpPr/>
          <p:nvPr/>
        </p:nvSpPr>
        <p:spPr>
          <a:xfrm flipV="1">
            <a:off x="8757498" y="2157153"/>
            <a:ext cx="0" cy="783911"/>
          </a:xfrm>
          <a:prstGeom prst="line">
            <a:avLst/>
          </a:prstGeom>
          <a:noFill/>
          <a:ln w="12700" cap="flat">
            <a:solidFill>
              <a:srgbClr val="FFFFFF"/>
            </a:solidFill>
            <a:prstDash val="solid"/>
            <a:miter lim="400000"/>
          </a:ln>
          <a:effectLst/>
        </p:spPr>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6" name="Straight Connector 28"/>
          <p:cNvSpPr/>
          <p:nvPr/>
        </p:nvSpPr>
        <p:spPr>
          <a:xfrm flipH="1" flipV="1">
            <a:off x="8143616" y="2549109"/>
            <a:ext cx="613882" cy="0"/>
          </a:xfrm>
          <a:prstGeom prst="line">
            <a:avLst/>
          </a:prstGeom>
          <a:noFill/>
          <a:ln w="12700" cap="flat">
            <a:solidFill>
              <a:srgbClr val="FFFFFF"/>
            </a:solidFill>
            <a:prstDash val="solid"/>
            <a:miter lim="400000"/>
            <a:tailEnd type="none" w="med" len="med"/>
          </a:ln>
          <a:effectLst/>
        </p:spPr>
        <p:txBody>
          <a:bodyPr anchor="ctr"/>
          <a:lstStyle/>
          <a:p>
            <a:pPr algn="ctr"/>
            <a:endParaRPr>
              <a:ea typeface="阿里巴巴普惠体 R" panose="00020600040101010101" pitchFamily="18" charset="-122"/>
              <a:cs typeface="阿里巴巴普惠体 R" panose="00020600040101010101" pitchFamily="18" charset="-122"/>
            </a:endParaRPr>
          </a:p>
        </p:txBody>
      </p:sp>
      <p:cxnSp>
        <p:nvCxnSpPr>
          <p:cNvPr id="27" name="Straight Connector 30"/>
          <p:cNvCxnSpPr/>
          <p:nvPr/>
        </p:nvCxnSpPr>
        <p:spPr>
          <a:xfrm flipH="1" flipV="1">
            <a:off x="7887024" y="4435135"/>
            <a:ext cx="443674" cy="443674"/>
          </a:xfrm>
          <a:prstGeom prst="line">
            <a:avLst/>
          </a:prstGeom>
          <a:ln w="12700">
            <a:solidFill>
              <a:srgbClr val="FFFFFF"/>
            </a:solidFill>
            <a:tailEnd type="oval"/>
          </a:ln>
        </p:spPr>
        <p:style>
          <a:lnRef idx="1">
            <a:schemeClr val="accent1"/>
          </a:lnRef>
          <a:fillRef idx="0">
            <a:schemeClr val="accent1"/>
          </a:fillRef>
          <a:effectRef idx="0">
            <a:schemeClr val="accent1"/>
          </a:effectRef>
          <a:fontRef idx="minor">
            <a:schemeClr val="tx1"/>
          </a:fontRef>
        </p:style>
      </p:cxnSp>
      <p:sp>
        <p:nvSpPr>
          <p:cNvPr id="28" name="Straight Connector 32"/>
          <p:cNvSpPr/>
          <p:nvPr/>
        </p:nvSpPr>
        <p:spPr>
          <a:xfrm>
            <a:off x="8720668" y="4485360"/>
            <a:ext cx="0" cy="783911"/>
          </a:xfrm>
          <a:prstGeom prst="line">
            <a:avLst/>
          </a:prstGeom>
          <a:noFill/>
          <a:ln w="12700" cap="flat">
            <a:solidFill>
              <a:srgbClr val="FFFFFF"/>
            </a:solidFill>
            <a:prstDash val="solid"/>
            <a:miter lim="400000"/>
          </a:ln>
          <a:effectLst/>
        </p:spPr>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29" name="Straight Connector 33"/>
          <p:cNvSpPr/>
          <p:nvPr/>
        </p:nvSpPr>
        <p:spPr>
          <a:xfrm flipH="1">
            <a:off x="8325676" y="4877317"/>
            <a:ext cx="394991" cy="0"/>
          </a:xfrm>
          <a:prstGeom prst="line">
            <a:avLst/>
          </a:prstGeom>
          <a:noFill/>
          <a:ln w="12700" cap="flat">
            <a:solidFill>
              <a:srgbClr val="FFFFFF"/>
            </a:solidFill>
            <a:prstDash val="solid"/>
            <a:miter lim="400000"/>
            <a:tailEnd type="none" w="med" len="med"/>
          </a:ln>
          <a:effectLst/>
        </p:spPr>
        <p:txBody>
          <a:bodyPr anchor="ctr"/>
          <a:lstStyle/>
          <a:p>
            <a:pPr algn="ctr"/>
            <a:endParaRPr>
              <a:ea typeface="阿里巴巴普惠体 R" panose="00020600040101010101" pitchFamily="18" charset="-122"/>
              <a:cs typeface="阿里巴巴普惠体 R" panose="00020600040101010101" pitchFamily="18" charset="-122"/>
            </a:endParaRPr>
          </a:p>
        </p:txBody>
      </p:sp>
      <p:sp>
        <p:nvSpPr>
          <p:cNvPr id="48" name="文本框 47"/>
          <p:cNvSpPr txBox="1"/>
          <p:nvPr/>
        </p:nvSpPr>
        <p:spPr>
          <a:xfrm>
            <a:off x="361929" y="2032802"/>
            <a:ext cx="3107460" cy="417195"/>
          </a:xfrm>
          <a:prstGeom prst="rect">
            <a:avLst/>
          </a:prstGeom>
          <a:noFill/>
        </p:spPr>
        <p:txBody>
          <a:bodyPr vert="horz" wrap="none" lIns="0" tIns="0" rIns="0" bIns="0" anchor="ctr">
            <a:noAutofit/>
          </a:bodyPr>
          <a:lstStyle/>
          <a:p>
            <a:pPr algn="r" defTabSz="508000" eaLnBrk="0"/>
            <a:r>
              <a:rPr lang="zh-CN" altLang="en-US" dirty="0">
                <a:solidFill>
                  <a:schemeClr val="bg1"/>
                </a:solidFill>
                <a:ea typeface="阿里巴巴普惠体 R" panose="00020600040101010101" pitchFamily="18" charset="-122"/>
                <a:cs typeface="阿里巴巴普惠体 R" panose="00020600040101010101" pitchFamily="18" charset="-122"/>
              </a:rPr>
              <a:t>点击编辑标题</a:t>
            </a:r>
          </a:p>
        </p:txBody>
      </p:sp>
      <p:sp>
        <p:nvSpPr>
          <p:cNvPr id="49" name="文本框 48"/>
          <p:cNvSpPr txBox="1"/>
          <p:nvPr/>
        </p:nvSpPr>
        <p:spPr>
          <a:xfrm>
            <a:off x="360211" y="2342978"/>
            <a:ext cx="3107460" cy="706475"/>
          </a:xfrm>
          <a:prstGeom prst="rect">
            <a:avLst/>
          </a:prstGeom>
          <a:noFill/>
        </p:spPr>
        <p:txBody>
          <a:bodyPr vert="horz" wrap="none" lIns="0" tIns="0" rIns="0" bIns="0" anchor="ctr">
            <a:noAutofit/>
          </a:bodyPr>
          <a:lstStyle/>
          <a:p>
            <a:pPr algn="r" defTabSz="508000" eaLnBrk="0">
              <a:lnSpc>
                <a:spcPct val="150000"/>
              </a:lnSpc>
            </a:pPr>
            <a:r>
              <a:rPr lang="zh-CN" altLang="en-US" sz="1400" dirty="0">
                <a:solidFill>
                  <a:schemeClr val="bg1"/>
                </a:solidFill>
                <a:ea typeface="阿里巴巴普惠体 R" panose="00020600040101010101" pitchFamily="18" charset="-122"/>
                <a:cs typeface="阿里巴巴普惠体 R" panose="00020600040101010101" pitchFamily="18" charset="-122"/>
              </a:rPr>
              <a:t>双击输入替换内容</a:t>
            </a:r>
            <a:r>
              <a:rPr lang="en-US" altLang="zh-CN" sz="1400" dirty="0">
                <a:solidFill>
                  <a:schemeClr val="bg1"/>
                </a:solidFill>
                <a:ea typeface="阿里巴巴普惠体 R" panose="00020600040101010101" pitchFamily="18" charset="-122"/>
                <a:cs typeface="阿里巴巴普惠体 R" panose="00020600040101010101" pitchFamily="18" charset="-122"/>
              </a:rPr>
              <a:t>点击输入标题</a:t>
            </a:r>
          </a:p>
          <a:p>
            <a:pPr algn="r" defTabSz="508000" eaLnBrk="0">
              <a:lnSpc>
                <a:spcPct val="150000"/>
              </a:lnSpc>
            </a:pPr>
            <a:r>
              <a:rPr lang="zh-CN" altLang="en-US" sz="1400" dirty="0">
                <a:solidFill>
                  <a:schemeClr val="bg1"/>
                </a:solidFill>
                <a:ea typeface="阿里巴巴普惠体 R" panose="00020600040101010101" pitchFamily="18" charset="-122"/>
                <a:cs typeface="阿里巴巴普惠体 R" panose="00020600040101010101" pitchFamily="18" charset="-122"/>
              </a:rPr>
              <a:t>双击输入替换内容</a:t>
            </a:r>
            <a:r>
              <a:rPr lang="en-US" altLang="zh-CN" sz="1400" dirty="0">
                <a:solidFill>
                  <a:schemeClr val="bg1"/>
                </a:solidFill>
                <a:ea typeface="阿里巴巴普惠体 R" panose="00020600040101010101" pitchFamily="18" charset="-122"/>
                <a:cs typeface="阿里巴巴普惠体 R" panose="00020600040101010101" pitchFamily="18" charset="-122"/>
              </a:rPr>
              <a:t>点击输入标题</a:t>
            </a:r>
          </a:p>
        </p:txBody>
      </p:sp>
      <p:sp>
        <p:nvSpPr>
          <p:cNvPr id="50" name="文本框 49"/>
          <p:cNvSpPr txBox="1"/>
          <p:nvPr/>
        </p:nvSpPr>
        <p:spPr>
          <a:xfrm>
            <a:off x="363358" y="4381160"/>
            <a:ext cx="3107460" cy="417195"/>
          </a:xfrm>
          <a:prstGeom prst="rect">
            <a:avLst/>
          </a:prstGeom>
          <a:noFill/>
        </p:spPr>
        <p:txBody>
          <a:bodyPr vert="horz" wrap="none" lIns="0" tIns="0" rIns="0" bIns="0" anchor="ctr">
            <a:noAutofit/>
          </a:bodyPr>
          <a:lstStyle/>
          <a:p>
            <a:pPr algn="r" defTabSz="508000" eaLnBrk="0"/>
            <a:r>
              <a:rPr lang="zh-CN" altLang="en-US" dirty="0">
                <a:solidFill>
                  <a:schemeClr val="bg1"/>
                </a:solidFill>
                <a:ea typeface="阿里巴巴普惠体 R" panose="00020600040101010101" pitchFamily="18" charset="-122"/>
                <a:cs typeface="阿里巴巴普惠体 R" panose="00020600040101010101" pitchFamily="18" charset="-122"/>
              </a:rPr>
              <a:t>点击编辑标题</a:t>
            </a:r>
          </a:p>
        </p:txBody>
      </p:sp>
      <p:sp>
        <p:nvSpPr>
          <p:cNvPr id="51" name="文本框 50"/>
          <p:cNvSpPr txBox="1"/>
          <p:nvPr/>
        </p:nvSpPr>
        <p:spPr>
          <a:xfrm>
            <a:off x="361640" y="4691336"/>
            <a:ext cx="3107460" cy="706475"/>
          </a:xfrm>
          <a:prstGeom prst="rect">
            <a:avLst/>
          </a:prstGeom>
          <a:noFill/>
        </p:spPr>
        <p:txBody>
          <a:bodyPr vert="horz" wrap="none" lIns="0" tIns="0" rIns="0" bIns="0" anchor="ctr">
            <a:noAutofit/>
          </a:bodyPr>
          <a:lstStyle/>
          <a:p>
            <a:pPr algn="r" defTabSz="508000" eaLnBrk="0">
              <a:lnSpc>
                <a:spcPct val="150000"/>
              </a:lnSpc>
            </a:pPr>
            <a:r>
              <a:rPr lang="zh-CN" altLang="en-US" sz="1400" dirty="0">
                <a:solidFill>
                  <a:schemeClr val="bg1"/>
                </a:solidFill>
                <a:ea typeface="阿里巴巴普惠体 R" panose="00020600040101010101" pitchFamily="18" charset="-122"/>
                <a:cs typeface="阿里巴巴普惠体 R" panose="00020600040101010101" pitchFamily="18" charset="-122"/>
              </a:rPr>
              <a:t>双击输入替换内容</a:t>
            </a:r>
            <a:r>
              <a:rPr lang="en-US" altLang="zh-CN" sz="1400" dirty="0">
                <a:solidFill>
                  <a:schemeClr val="bg1"/>
                </a:solidFill>
                <a:ea typeface="阿里巴巴普惠体 R" panose="00020600040101010101" pitchFamily="18" charset="-122"/>
                <a:cs typeface="阿里巴巴普惠体 R" panose="00020600040101010101" pitchFamily="18" charset="-122"/>
              </a:rPr>
              <a:t>点击输入标题</a:t>
            </a:r>
          </a:p>
          <a:p>
            <a:pPr algn="r" defTabSz="508000" eaLnBrk="0">
              <a:lnSpc>
                <a:spcPct val="150000"/>
              </a:lnSpc>
            </a:pPr>
            <a:r>
              <a:rPr lang="zh-CN" altLang="en-US" sz="1400" dirty="0">
                <a:solidFill>
                  <a:schemeClr val="bg1"/>
                </a:solidFill>
                <a:ea typeface="阿里巴巴普惠体 R" panose="00020600040101010101" pitchFamily="18" charset="-122"/>
                <a:cs typeface="阿里巴巴普惠体 R" panose="00020600040101010101" pitchFamily="18" charset="-122"/>
              </a:rPr>
              <a:t>双击输入替换内容</a:t>
            </a:r>
            <a:r>
              <a:rPr lang="en-US" altLang="zh-CN" sz="1400" dirty="0">
                <a:solidFill>
                  <a:schemeClr val="bg1"/>
                </a:solidFill>
                <a:ea typeface="阿里巴巴普惠体 R" panose="00020600040101010101" pitchFamily="18" charset="-122"/>
                <a:cs typeface="阿里巴巴普惠体 R" panose="00020600040101010101" pitchFamily="18" charset="-122"/>
              </a:rPr>
              <a:t>点击输入标题</a:t>
            </a:r>
          </a:p>
        </p:txBody>
      </p:sp>
      <p:sp>
        <p:nvSpPr>
          <p:cNvPr id="52" name="文本框 51"/>
          <p:cNvSpPr txBox="1"/>
          <p:nvPr/>
        </p:nvSpPr>
        <p:spPr>
          <a:xfrm>
            <a:off x="8837620" y="2032802"/>
            <a:ext cx="3107460" cy="417195"/>
          </a:xfrm>
          <a:prstGeom prst="rect">
            <a:avLst/>
          </a:prstGeom>
          <a:noFill/>
        </p:spPr>
        <p:txBody>
          <a:bodyPr vert="horz" wrap="none" lIns="0" tIns="0" rIns="0" bIns="0" anchor="ctr">
            <a:noAutofit/>
          </a:bodyPr>
          <a:lstStyle/>
          <a:p>
            <a:pPr defTabSz="508000" eaLnBrk="0"/>
            <a:r>
              <a:rPr lang="zh-CN" altLang="en-US" dirty="0">
                <a:solidFill>
                  <a:schemeClr val="bg1"/>
                </a:solidFill>
                <a:ea typeface="阿里巴巴普惠体 R" panose="00020600040101010101" pitchFamily="18" charset="-122"/>
                <a:cs typeface="阿里巴巴普惠体 R" panose="00020600040101010101" pitchFamily="18" charset="-122"/>
              </a:rPr>
              <a:t>点击编辑标题</a:t>
            </a:r>
          </a:p>
        </p:txBody>
      </p:sp>
      <p:sp>
        <p:nvSpPr>
          <p:cNvPr id="53" name="文本框 52"/>
          <p:cNvSpPr txBox="1"/>
          <p:nvPr/>
        </p:nvSpPr>
        <p:spPr>
          <a:xfrm>
            <a:off x="8835902" y="2342978"/>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bg1"/>
                </a:solidFill>
                <a:ea typeface="阿里巴巴普惠体 R" panose="00020600040101010101" pitchFamily="18" charset="-122"/>
                <a:cs typeface="阿里巴巴普惠体 R" panose="00020600040101010101" pitchFamily="18" charset="-122"/>
              </a:rPr>
              <a:t>双击输入替换内容</a:t>
            </a:r>
            <a:r>
              <a:rPr lang="en-US" altLang="zh-CN" sz="1400" dirty="0">
                <a:solidFill>
                  <a:schemeClr val="bg1"/>
                </a:solidFill>
                <a:ea typeface="阿里巴巴普惠体 R" panose="00020600040101010101" pitchFamily="18" charset="-122"/>
                <a:cs typeface="阿里巴巴普惠体 R" panose="00020600040101010101" pitchFamily="18" charset="-122"/>
              </a:rPr>
              <a:t>点击输入标题</a:t>
            </a:r>
          </a:p>
          <a:p>
            <a:pPr defTabSz="508000" eaLnBrk="0">
              <a:lnSpc>
                <a:spcPct val="150000"/>
              </a:lnSpc>
            </a:pPr>
            <a:r>
              <a:rPr lang="zh-CN" altLang="en-US" sz="1400" dirty="0">
                <a:solidFill>
                  <a:schemeClr val="bg1"/>
                </a:solidFill>
                <a:ea typeface="阿里巴巴普惠体 R" panose="00020600040101010101" pitchFamily="18" charset="-122"/>
                <a:cs typeface="阿里巴巴普惠体 R" panose="00020600040101010101" pitchFamily="18" charset="-122"/>
              </a:rPr>
              <a:t>双击输入替换内容</a:t>
            </a:r>
            <a:r>
              <a:rPr lang="en-US" altLang="zh-CN" sz="1400" dirty="0">
                <a:solidFill>
                  <a:schemeClr val="bg1"/>
                </a:solidFill>
                <a:ea typeface="阿里巴巴普惠体 R" panose="00020600040101010101" pitchFamily="18" charset="-122"/>
                <a:cs typeface="阿里巴巴普惠体 R" panose="00020600040101010101" pitchFamily="18" charset="-122"/>
              </a:rPr>
              <a:t>点击输入标题</a:t>
            </a:r>
          </a:p>
        </p:txBody>
      </p:sp>
      <p:sp>
        <p:nvSpPr>
          <p:cNvPr id="54" name="文本框 53"/>
          <p:cNvSpPr txBox="1"/>
          <p:nvPr/>
        </p:nvSpPr>
        <p:spPr>
          <a:xfrm>
            <a:off x="8838022" y="4381160"/>
            <a:ext cx="3107460" cy="417195"/>
          </a:xfrm>
          <a:prstGeom prst="rect">
            <a:avLst/>
          </a:prstGeom>
          <a:noFill/>
        </p:spPr>
        <p:txBody>
          <a:bodyPr vert="horz" wrap="none" lIns="0" tIns="0" rIns="0" bIns="0" anchor="ctr">
            <a:noAutofit/>
          </a:bodyPr>
          <a:lstStyle/>
          <a:p>
            <a:pPr defTabSz="508000" eaLnBrk="0"/>
            <a:r>
              <a:rPr lang="zh-CN" altLang="en-US" dirty="0">
                <a:solidFill>
                  <a:schemeClr val="bg1"/>
                </a:solidFill>
                <a:ea typeface="阿里巴巴普惠体 R" panose="00020600040101010101" pitchFamily="18" charset="-122"/>
                <a:cs typeface="阿里巴巴普惠体 R" panose="00020600040101010101" pitchFamily="18" charset="-122"/>
              </a:rPr>
              <a:t>点击编辑标题</a:t>
            </a:r>
          </a:p>
        </p:txBody>
      </p:sp>
      <p:sp>
        <p:nvSpPr>
          <p:cNvPr id="55" name="文本框 54"/>
          <p:cNvSpPr txBox="1"/>
          <p:nvPr/>
        </p:nvSpPr>
        <p:spPr>
          <a:xfrm>
            <a:off x="8836304" y="4691336"/>
            <a:ext cx="3107460" cy="706475"/>
          </a:xfrm>
          <a:prstGeom prst="rect">
            <a:avLst/>
          </a:prstGeom>
          <a:noFill/>
        </p:spPr>
        <p:txBody>
          <a:bodyPr vert="horz" wrap="none" lIns="0" tIns="0" rIns="0" bIns="0" anchor="ctr">
            <a:noAutofit/>
          </a:bodyPr>
          <a:lstStyle/>
          <a:p>
            <a:pPr defTabSz="508000" eaLnBrk="0">
              <a:lnSpc>
                <a:spcPct val="150000"/>
              </a:lnSpc>
            </a:pPr>
            <a:r>
              <a:rPr lang="zh-CN" altLang="en-US" sz="1400" dirty="0">
                <a:solidFill>
                  <a:schemeClr val="bg1"/>
                </a:solidFill>
                <a:ea typeface="阿里巴巴普惠体 R" panose="00020600040101010101" pitchFamily="18" charset="-122"/>
                <a:cs typeface="阿里巴巴普惠体 R" panose="00020600040101010101" pitchFamily="18" charset="-122"/>
              </a:rPr>
              <a:t>双击输入替换内容</a:t>
            </a:r>
            <a:r>
              <a:rPr lang="en-US" altLang="zh-CN" sz="1400" dirty="0">
                <a:solidFill>
                  <a:schemeClr val="bg1"/>
                </a:solidFill>
                <a:ea typeface="阿里巴巴普惠体 R" panose="00020600040101010101" pitchFamily="18" charset="-122"/>
                <a:cs typeface="阿里巴巴普惠体 R" panose="00020600040101010101" pitchFamily="18" charset="-122"/>
              </a:rPr>
              <a:t>点击输入标题</a:t>
            </a:r>
          </a:p>
          <a:p>
            <a:pPr defTabSz="508000" eaLnBrk="0">
              <a:lnSpc>
                <a:spcPct val="150000"/>
              </a:lnSpc>
            </a:pPr>
            <a:r>
              <a:rPr lang="zh-CN" altLang="en-US" sz="1400" dirty="0">
                <a:solidFill>
                  <a:schemeClr val="bg1"/>
                </a:solidFill>
                <a:ea typeface="阿里巴巴普惠体 R" panose="00020600040101010101" pitchFamily="18" charset="-122"/>
                <a:cs typeface="阿里巴巴普惠体 R" panose="00020600040101010101" pitchFamily="18" charset="-122"/>
              </a:rPr>
              <a:t>双击输入替换内容</a:t>
            </a:r>
            <a:r>
              <a:rPr lang="en-US" altLang="zh-CN" sz="1400" dirty="0">
                <a:solidFill>
                  <a:schemeClr val="bg1"/>
                </a:solidFill>
                <a:ea typeface="阿里巴巴普惠体 R" panose="00020600040101010101" pitchFamily="18" charset="-122"/>
                <a:cs typeface="阿里巴巴普惠体 R" panose="00020600040101010101" pitchFamily="18" charset="-122"/>
              </a:rPr>
              <a:t>点击输入标题</a:t>
            </a:r>
          </a:p>
        </p:txBody>
      </p:sp>
      <p:pic>
        <p:nvPicPr>
          <p:cNvPr id="56" name="图片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3700" y="1260475"/>
            <a:ext cx="3599180" cy="4798695"/>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10" name="组合 9"/>
          <p:cNvGrpSpPr/>
          <p:nvPr/>
        </p:nvGrpSpPr>
        <p:grpSpPr>
          <a:xfrm>
            <a:off x="1318895" y="1908175"/>
            <a:ext cx="2021840" cy="3741420"/>
            <a:chOff x="2494" y="2797"/>
            <a:chExt cx="3184" cy="5892"/>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rcRect l="2590" t="3574" r="2590" b="22165"/>
            <a:stretch>
              <a:fillRect/>
            </a:stretch>
          </p:blipFill>
          <p:spPr>
            <a:xfrm>
              <a:off x="2814" y="2797"/>
              <a:ext cx="2544" cy="3543"/>
            </a:xfrm>
            <a:custGeom>
              <a:avLst/>
              <a:gdLst/>
              <a:ahLst/>
              <a:cxnLst>
                <a:cxn ang="3">
                  <a:pos x="hc" y="t"/>
                </a:cxn>
                <a:cxn ang="cd2">
                  <a:pos x="l" y="vc"/>
                </a:cxn>
                <a:cxn ang="cd4">
                  <a:pos x="hc" y="b"/>
                </a:cxn>
                <a:cxn ang="0">
                  <a:pos x="r" y="vc"/>
                </a:cxn>
              </a:cxnLst>
              <a:rect l="l" t="t" r="r" b="b"/>
              <a:pathLst>
                <a:path w="2544" h="3543">
                  <a:moveTo>
                    <a:pt x="211" y="0"/>
                  </a:moveTo>
                  <a:lnTo>
                    <a:pt x="2333" y="0"/>
                  </a:lnTo>
                  <a:cubicBezTo>
                    <a:pt x="2450" y="0"/>
                    <a:pt x="2544" y="83"/>
                    <a:pt x="2544" y="186"/>
                  </a:cubicBezTo>
                  <a:lnTo>
                    <a:pt x="2544" y="2520"/>
                  </a:lnTo>
                  <a:cubicBezTo>
                    <a:pt x="2544" y="2572"/>
                    <a:pt x="2520" y="2618"/>
                    <a:pt x="2482" y="2652"/>
                  </a:cubicBezTo>
                  <a:lnTo>
                    <a:pt x="2468" y="2660"/>
                  </a:lnTo>
                  <a:lnTo>
                    <a:pt x="2460" y="2667"/>
                  </a:lnTo>
                  <a:lnTo>
                    <a:pt x="1375" y="3506"/>
                  </a:lnTo>
                  <a:cubicBezTo>
                    <a:pt x="1306" y="3560"/>
                    <a:pt x="1200" y="3554"/>
                    <a:pt x="1139" y="3493"/>
                  </a:cubicBezTo>
                  <a:lnTo>
                    <a:pt x="1137" y="3491"/>
                  </a:lnTo>
                  <a:lnTo>
                    <a:pt x="1127" y="3485"/>
                  </a:lnTo>
                  <a:lnTo>
                    <a:pt x="69" y="2667"/>
                  </a:lnTo>
                  <a:cubicBezTo>
                    <a:pt x="52" y="2654"/>
                    <a:pt x="38" y="2638"/>
                    <a:pt x="29" y="2621"/>
                  </a:cubicBezTo>
                  <a:lnTo>
                    <a:pt x="18" y="2595"/>
                  </a:lnTo>
                  <a:lnTo>
                    <a:pt x="17" y="2593"/>
                  </a:lnTo>
                  <a:cubicBezTo>
                    <a:pt x="6" y="2570"/>
                    <a:pt x="0" y="2546"/>
                    <a:pt x="0" y="2520"/>
                  </a:cubicBezTo>
                  <a:lnTo>
                    <a:pt x="0" y="186"/>
                  </a:lnTo>
                  <a:cubicBezTo>
                    <a:pt x="0" y="83"/>
                    <a:pt x="94" y="0"/>
                    <a:pt x="211" y="0"/>
                  </a:cubicBezTo>
                  <a:close/>
                </a:path>
              </a:pathLst>
            </a:custGeom>
          </p:spPr>
        </p:pic>
        <p:sp>
          <p:nvSpPr>
            <p:cNvPr id="7" name="任意多边形 40"/>
            <p:cNvSpPr/>
            <p:nvPr/>
          </p:nvSpPr>
          <p:spPr>
            <a:xfrm rot="5400000">
              <a:off x="2315" y="3296"/>
              <a:ext cx="3543" cy="2544"/>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no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a typeface="阿里巴巴普惠体 R" panose="00020600040101010101" pitchFamily="18" charset="-122"/>
                <a:cs typeface="阿里巴巴普惠体 R" panose="00020600040101010101" pitchFamily="18" charset="-122"/>
              </a:endParaRPr>
            </a:p>
          </p:txBody>
        </p:sp>
        <p:sp>
          <p:nvSpPr>
            <p:cNvPr id="30" name="文本框 23"/>
            <p:cNvSpPr txBox="1"/>
            <p:nvPr/>
          </p:nvSpPr>
          <p:spPr>
            <a:xfrm>
              <a:off x="2494" y="6905"/>
              <a:ext cx="3185" cy="1784"/>
            </a:xfrm>
            <a:prstGeom prst="rect">
              <a:avLst/>
            </a:prstGeom>
            <a:noFill/>
          </p:spPr>
          <p:txBody>
            <a:bodyPr wrap="square" rtlCol="0">
              <a:spAutoFit/>
            </a:bodyPr>
            <a:lstStyle/>
            <a:p>
              <a:pPr algn="just">
                <a:lnSpc>
                  <a:spcPct val="130000"/>
                </a:lnSpc>
              </a:pPr>
              <a:r>
                <a:rPr lang="zh-CN" altLang="en-US" sz="1335" dirty="0">
                  <a:solidFill>
                    <a:schemeClr val="bg1"/>
                  </a:solidFill>
                  <a:ea typeface="阿里巴巴普惠体 R" panose="00020600040101010101" pitchFamily="18" charset="-122"/>
                  <a:cs typeface="阿里巴巴普惠体 R" panose="00020600040101010101" pitchFamily="18" charset="-122"/>
                </a:rPr>
                <a:t>点击添加文字说明详情介绍点击添加文字说明详情介绍点击添加文字文字说明详情介绍</a:t>
              </a:r>
            </a:p>
          </p:txBody>
        </p:sp>
      </p:grpSp>
      <p:grpSp>
        <p:nvGrpSpPr>
          <p:cNvPr id="14" name="组合 13"/>
          <p:cNvGrpSpPr/>
          <p:nvPr/>
        </p:nvGrpSpPr>
        <p:grpSpPr>
          <a:xfrm>
            <a:off x="3792855" y="1908175"/>
            <a:ext cx="2021840" cy="3741420"/>
            <a:chOff x="2494" y="2797"/>
            <a:chExt cx="3184" cy="5892"/>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l="2590" t="3574" r="2590" b="22165"/>
            <a:stretch>
              <a:fillRect/>
            </a:stretch>
          </p:blipFill>
          <p:spPr>
            <a:xfrm>
              <a:off x="2814" y="2797"/>
              <a:ext cx="2544" cy="3543"/>
            </a:xfrm>
            <a:custGeom>
              <a:avLst/>
              <a:gdLst/>
              <a:ahLst/>
              <a:cxnLst>
                <a:cxn ang="3">
                  <a:pos x="hc" y="t"/>
                </a:cxn>
                <a:cxn ang="cd2">
                  <a:pos x="l" y="vc"/>
                </a:cxn>
                <a:cxn ang="cd4">
                  <a:pos x="hc" y="b"/>
                </a:cxn>
                <a:cxn ang="0">
                  <a:pos x="r" y="vc"/>
                </a:cxn>
              </a:cxnLst>
              <a:rect l="l" t="t" r="r" b="b"/>
              <a:pathLst>
                <a:path w="2544" h="3543">
                  <a:moveTo>
                    <a:pt x="211" y="0"/>
                  </a:moveTo>
                  <a:lnTo>
                    <a:pt x="2333" y="0"/>
                  </a:lnTo>
                  <a:cubicBezTo>
                    <a:pt x="2450" y="0"/>
                    <a:pt x="2544" y="83"/>
                    <a:pt x="2544" y="186"/>
                  </a:cubicBezTo>
                  <a:lnTo>
                    <a:pt x="2544" y="2520"/>
                  </a:lnTo>
                  <a:cubicBezTo>
                    <a:pt x="2544" y="2572"/>
                    <a:pt x="2520" y="2618"/>
                    <a:pt x="2482" y="2652"/>
                  </a:cubicBezTo>
                  <a:lnTo>
                    <a:pt x="2468" y="2660"/>
                  </a:lnTo>
                  <a:lnTo>
                    <a:pt x="2460" y="2667"/>
                  </a:lnTo>
                  <a:lnTo>
                    <a:pt x="1375" y="3506"/>
                  </a:lnTo>
                  <a:cubicBezTo>
                    <a:pt x="1306" y="3560"/>
                    <a:pt x="1200" y="3554"/>
                    <a:pt x="1139" y="3493"/>
                  </a:cubicBezTo>
                  <a:lnTo>
                    <a:pt x="1137" y="3491"/>
                  </a:lnTo>
                  <a:lnTo>
                    <a:pt x="1127" y="3485"/>
                  </a:lnTo>
                  <a:lnTo>
                    <a:pt x="69" y="2667"/>
                  </a:lnTo>
                  <a:cubicBezTo>
                    <a:pt x="52" y="2654"/>
                    <a:pt x="38" y="2638"/>
                    <a:pt x="29" y="2621"/>
                  </a:cubicBezTo>
                  <a:lnTo>
                    <a:pt x="18" y="2595"/>
                  </a:lnTo>
                  <a:lnTo>
                    <a:pt x="17" y="2593"/>
                  </a:lnTo>
                  <a:cubicBezTo>
                    <a:pt x="6" y="2570"/>
                    <a:pt x="0" y="2546"/>
                    <a:pt x="0" y="2520"/>
                  </a:cubicBezTo>
                  <a:lnTo>
                    <a:pt x="0" y="186"/>
                  </a:lnTo>
                  <a:cubicBezTo>
                    <a:pt x="0" y="83"/>
                    <a:pt x="94" y="0"/>
                    <a:pt x="211" y="0"/>
                  </a:cubicBezTo>
                  <a:close/>
                </a:path>
              </a:pathLst>
            </a:custGeom>
          </p:spPr>
        </p:pic>
        <p:sp>
          <p:nvSpPr>
            <p:cNvPr id="31" name="任意多边形 40"/>
            <p:cNvSpPr/>
            <p:nvPr/>
          </p:nvSpPr>
          <p:spPr>
            <a:xfrm rot="5400000">
              <a:off x="2315" y="3296"/>
              <a:ext cx="3543" cy="2544"/>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no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a typeface="阿里巴巴普惠体 R" panose="00020600040101010101" pitchFamily="18" charset="-122"/>
                <a:cs typeface="阿里巴巴普惠体 R" panose="00020600040101010101" pitchFamily="18" charset="-122"/>
              </a:endParaRPr>
            </a:p>
          </p:txBody>
        </p:sp>
        <p:sp>
          <p:nvSpPr>
            <p:cNvPr id="32" name="文本框 23"/>
            <p:cNvSpPr txBox="1"/>
            <p:nvPr/>
          </p:nvSpPr>
          <p:spPr>
            <a:xfrm>
              <a:off x="2494" y="6905"/>
              <a:ext cx="3185" cy="1784"/>
            </a:xfrm>
            <a:prstGeom prst="rect">
              <a:avLst/>
            </a:prstGeom>
            <a:noFill/>
          </p:spPr>
          <p:txBody>
            <a:bodyPr wrap="square" rtlCol="0">
              <a:spAutoFit/>
            </a:bodyPr>
            <a:lstStyle/>
            <a:p>
              <a:pPr algn="just">
                <a:lnSpc>
                  <a:spcPct val="130000"/>
                </a:lnSpc>
              </a:pPr>
              <a:r>
                <a:rPr lang="zh-CN" altLang="en-US" sz="1335" dirty="0">
                  <a:solidFill>
                    <a:schemeClr val="bg1"/>
                  </a:solidFill>
                  <a:ea typeface="阿里巴巴普惠体 R" panose="00020600040101010101" pitchFamily="18" charset="-122"/>
                  <a:cs typeface="阿里巴巴普惠体 R" panose="00020600040101010101" pitchFamily="18" charset="-122"/>
                </a:rPr>
                <a:t>点击添加文字说明详情介绍点击添加文字说明详情介绍点击添加文字文字说明详情介绍</a:t>
              </a:r>
            </a:p>
          </p:txBody>
        </p:sp>
      </p:grpSp>
      <p:grpSp>
        <p:nvGrpSpPr>
          <p:cNvPr id="33" name="组合 32"/>
          <p:cNvGrpSpPr/>
          <p:nvPr/>
        </p:nvGrpSpPr>
        <p:grpSpPr>
          <a:xfrm>
            <a:off x="6266815" y="1908175"/>
            <a:ext cx="2021840" cy="3741420"/>
            <a:chOff x="2494" y="2797"/>
            <a:chExt cx="3184" cy="5892"/>
          </a:xfrm>
        </p:grpSpPr>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rcRect l="2590" t="3574" r="2590" b="22165"/>
            <a:stretch>
              <a:fillRect/>
            </a:stretch>
          </p:blipFill>
          <p:spPr>
            <a:xfrm>
              <a:off x="2814" y="2797"/>
              <a:ext cx="2544" cy="3543"/>
            </a:xfrm>
            <a:custGeom>
              <a:avLst/>
              <a:gdLst/>
              <a:ahLst/>
              <a:cxnLst>
                <a:cxn ang="3">
                  <a:pos x="hc" y="t"/>
                </a:cxn>
                <a:cxn ang="cd2">
                  <a:pos x="l" y="vc"/>
                </a:cxn>
                <a:cxn ang="cd4">
                  <a:pos x="hc" y="b"/>
                </a:cxn>
                <a:cxn ang="0">
                  <a:pos x="r" y="vc"/>
                </a:cxn>
              </a:cxnLst>
              <a:rect l="l" t="t" r="r" b="b"/>
              <a:pathLst>
                <a:path w="2544" h="3543">
                  <a:moveTo>
                    <a:pt x="211" y="0"/>
                  </a:moveTo>
                  <a:lnTo>
                    <a:pt x="2333" y="0"/>
                  </a:lnTo>
                  <a:cubicBezTo>
                    <a:pt x="2450" y="0"/>
                    <a:pt x="2544" y="83"/>
                    <a:pt x="2544" y="186"/>
                  </a:cubicBezTo>
                  <a:lnTo>
                    <a:pt x="2544" y="2520"/>
                  </a:lnTo>
                  <a:cubicBezTo>
                    <a:pt x="2544" y="2572"/>
                    <a:pt x="2520" y="2618"/>
                    <a:pt x="2482" y="2652"/>
                  </a:cubicBezTo>
                  <a:lnTo>
                    <a:pt x="2468" y="2660"/>
                  </a:lnTo>
                  <a:lnTo>
                    <a:pt x="2460" y="2667"/>
                  </a:lnTo>
                  <a:lnTo>
                    <a:pt x="1375" y="3506"/>
                  </a:lnTo>
                  <a:cubicBezTo>
                    <a:pt x="1306" y="3560"/>
                    <a:pt x="1200" y="3554"/>
                    <a:pt x="1139" y="3493"/>
                  </a:cubicBezTo>
                  <a:lnTo>
                    <a:pt x="1137" y="3491"/>
                  </a:lnTo>
                  <a:lnTo>
                    <a:pt x="1127" y="3485"/>
                  </a:lnTo>
                  <a:lnTo>
                    <a:pt x="69" y="2667"/>
                  </a:lnTo>
                  <a:cubicBezTo>
                    <a:pt x="52" y="2654"/>
                    <a:pt x="38" y="2638"/>
                    <a:pt x="29" y="2621"/>
                  </a:cubicBezTo>
                  <a:lnTo>
                    <a:pt x="18" y="2595"/>
                  </a:lnTo>
                  <a:lnTo>
                    <a:pt x="17" y="2593"/>
                  </a:lnTo>
                  <a:cubicBezTo>
                    <a:pt x="6" y="2570"/>
                    <a:pt x="0" y="2546"/>
                    <a:pt x="0" y="2520"/>
                  </a:cubicBezTo>
                  <a:lnTo>
                    <a:pt x="0" y="186"/>
                  </a:lnTo>
                  <a:cubicBezTo>
                    <a:pt x="0" y="83"/>
                    <a:pt x="94" y="0"/>
                    <a:pt x="211" y="0"/>
                  </a:cubicBezTo>
                  <a:close/>
                </a:path>
              </a:pathLst>
            </a:custGeom>
          </p:spPr>
        </p:pic>
        <p:sp>
          <p:nvSpPr>
            <p:cNvPr id="35" name="任意多边形 40"/>
            <p:cNvSpPr/>
            <p:nvPr/>
          </p:nvSpPr>
          <p:spPr>
            <a:xfrm rot="5400000">
              <a:off x="2315" y="3296"/>
              <a:ext cx="3543" cy="2544"/>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no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a typeface="阿里巴巴普惠体 R" panose="00020600040101010101" pitchFamily="18" charset="-122"/>
                <a:cs typeface="阿里巴巴普惠体 R" panose="00020600040101010101" pitchFamily="18" charset="-122"/>
              </a:endParaRPr>
            </a:p>
          </p:txBody>
        </p:sp>
        <p:sp>
          <p:nvSpPr>
            <p:cNvPr id="36" name="文本框 23"/>
            <p:cNvSpPr txBox="1"/>
            <p:nvPr/>
          </p:nvSpPr>
          <p:spPr>
            <a:xfrm>
              <a:off x="2494" y="6905"/>
              <a:ext cx="3185" cy="1784"/>
            </a:xfrm>
            <a:prstGeom prst="rect">
              <a:avLst/>
            </a:prstGeom>
            <a:noFill/>
          </p:spPr>
          <p:txBody>
            <a:bodyPr wrap="square" rtlCol="0">
              <a:spAutoFit/>
            </a:bodyPr>
            <a:lstStyle/>
            <a:p>
              <a:pPr algn="just">
                <a:lnSpc>
                  <a:spcPct val="130000"/>
                </a:lnSpc>
              </a:pPr>
              <a:r>
                <a:rPr lang="zh-CN" altLang="en-US" sz="1335" dirty="0">
                  <a:solidFill>
                    <a:schemeClr val="bg1"/>
                  </a:solidFill>
                  <a:ea typeface="阿里巴巴普惠体 R" panose="00020600040101010101" pitchFamily="18" charset="-122"/>
                  <a:cs typeface="阿里巴巴普惠体 R" panose="00020600040101010101" pitchFamily="18" charset="-122"/>
                </a:rPr>
                <a:t>点击添加文字说明详情介绍点击添加文字说明详情介绍点击添加文字文字说明详情介绍</a:t>
              </a:r>
            </a:p>
          </p:txBody>
        </p:sp>
      </p:grpSp>
      <p:grpSp>
        <p:nvGrpSpPr>
          <p:cNvPr id="37" name="组合 36"/>
          <p:cNvGrpSpPr/>
          <p:nvPr/>
        </p:nvGrpSpPr>
        <p:grpSpPr>
          <a:xfrm>
            <a:off x="8740775" y="1908175"/>
            <a:ext cx="2021840" cy="3741420"/>
            <a:chOff x="2494" y="2797"/>
            <a:chExt cx="3184" cy="5892"/>
          </a:xfrm>
        </p:grpSpPr>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rcRect l="2590" t="3574" r="2590" b="22165"/>
            <a:stretch>
              <a:fillRect/>
            </a:stretch>
          </p:blipFill>
          <p:spPr>
            <a:xfrm>
              <a:off x="2814" y="2797"/>
              <a:ext cx="2544" cy="3543"/>
            </a:xfrm>
            <a:custGeom>
              <a:avLst/>
              <a:gdLst/>
              <a:ahLst/>
              <a:cxnLst>
                <a:cxn ang="3">
                  <a:pos x="hc" y="t"/>
                </a:cxn>
                <a:cxn ang="cd2">
                  <a:pos x="l" y="vc"/>
                </a:cxn>
                <a:cxn ang="cd4">
                  <a:pos x="hc" y="b"/>
                </a:cxn>
                <a:cxn ang="0">
                  <a:pos x="r" y="vc"/>
                </a:cxn>
              </a:cxnLst>
              <a:rect l="l" t="t" r="r" b="b"/>
              <a:pathLst>
                <a:path w="2544" h="3543">
                  <a:moveTo>
                    <a:pt x="211" y="0"/>
                  </a:moveTo>
                  <a:lnTo>
                    <a:pt x="2333" y="0"/>
                  </a:lnTo>
                  <a:cubicBezTo>
                    <a:pt x="2450" y="0"/>
                    <a:pt x="2544" y="83"/>
                    <a:pt x="2544" y="186"/>
                  </a:cubicBezTo>
                  <a:lnTo>
                    <a:pt x="2544" y="2520"/>
                  </a:lnTo>
                  <a:cubicBezTo>
                    <a:pt x="2544" y="2572"/>
                    <a:pt x="2520" y="2618"/>
                    <a:pt x="2482" y="2652"/>
                  </a:cubicBezTo>
                  <a:lnTo>
                    <a:pt x="2468" y="2660"/>
                  </a:lnTo>
                  <a:lnTo>
                    <a:pt x="2460" y="2667"/>
                  </a:lnTo>
                  <a:lnTo>
                    <a:pt x="1375" y="3506"/>
                  </a:lnTo>
                  <a:cubicBezTo>
                    <a:pt x="1306" y="3560"/>
                    <a:pt x="1200" y="3554"/>
                    <a:pt x="1139" y="3493"/>
                  </a:cubicBezTo>
                  <a:lnTo>
                    <a:pt x="1137" y="3491"/>
                  </a:lnTo>
                  <a:lnTo>
                    <a:pt x="1127" y="3485"/>
                  </a:lnTo>
                  <a:lnTo>
                    <a:pt x="69" y="2667"/>
                  </a:lnTo>
                  <a:cubicBezTo>
                    <a:pt x="52" y="2654"/>
                    <a:pt x="38" y="2638"/>
                    <a:pt x="29" y="2621"/>
                  </a:cubicBezTo>
                  <a:lnTo>
                    <a:pt x="18" y="2595"/>
                  </a:lnTo>
                  <a:lnTo>
                    <a:pt x="17" y="2593"/>
                  </a:lnTo>
                  <a:cubicBezTo>
                    <a:pt x="6" y="2570"/>
                    <a:pt x="0" y="2546"/>
                    <a:pt x="0" y="2520"/>
                  </a:cubicBezTo>
                  <a:lnTo>
                    <a:pt x="0" y="186"/>
                  </a:lnTo>
                  <a:cubicBezTo>
                    <a:pt x="0" y="83"/>
                    <a:pt x="94" y="0"/>
                    <a:pt x="211" y="0"/>
                  </a:cubicBezTo>
                  <a:close/>
                </a:path>
              </a:pathLst>
            </a:custGeom>
          </p:spPr>
        </p:pic>
        <p:sp>
          <p:nvSpPr>
            <p:cNvPr id="39" name="任意多边形 40"/>
            <p:cNvSpPr/>
            <p:nvPr/>
          </p:nvSpPr>
          <p:spPr>
            <a:xfrm rot="5400000">
              <a:off x="2315" y="3296"/>
              <a:ext cx="3543" cy="2544"/>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no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a typeface="阿里巴巴普惠体 R" panose="00020600040101010101" pitchFamily="18" charset="-122"/>
                <a:cs typeface="阿里巴巴普惠体 R" panose="00020600040101010101" pitchFamily="18" charset="-122"/>
              </a:endParaRPr>
            </a:p>
          </p:txBody>
        </p:sp>
        <p:sp>
          <p:nvSpPr>
            <p:cNvPr id="40" name="文本框 23"/>
            <p:cNvSpPr txBox="1"/>
            <p:nvPr/>
          </p:nvSpPr>
          <p:spPr>
            <a:xfrm>
              <a:off x="2494" y="6905"/>
              <a:ext cx="3185" cy="1784"/>
            </a:xfrm>
            <a:prstGeom prst="rect">
              <a:avLst/>
            </a:prstGeom>
            <a:noFill/>
          </p:spPr>
          <p:txBody>
            <a:bodyPr wrap="square" rtlCol="0">
              <a:spAutoFit/>
            </a:bodyPr>
            <a:lstStyle/>
            <a:p>
              <a:pPr algn="just">
                <a:lnSpc>
                  <a:spcPct val="130000"/>
                </a:lnSpc>
              </a:pPr>
              <a:r>
                <a:rPr lang="zh-CN" altLang="en-US" sz="1335" dirty="0">
                  <a:solidFill>
                    <a:schemeClr val="bg1"/>
                  </a:solidFill>
                  <a:ea typeface="阿里巴巴普惠体 R" panose="00020600040101010101" pitchFamily="18" charset="-122"/>
                  <a:cs typeface="阿里巴巴普惠体 R" panose="00020600040101010101" pitchFamily="18" charset="-122"/>
                </a:rPr>
                <a:t>点击添加文字说明详情介绍点击添加文字说明详情介绍点击添加文字文字说明详情介绍</a:t>
              </a:r>
            </a:p>
          </p:txBody>
        </p:sp>
      </p:grpSp>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2" name="Group 134"/>
          <p:cNvGrpSpPr/>
          <p:nvPr/>
        </p:nvGrpSpPr>
        <p:grpSpPr>
          <a:xfrm>
            <a:off x="6539966" y="1931007"/>
            <a:ext cx="864665" cy="865389"/>
            <a:chOff x="3287425" y="1417883"/>
            <a:chExt cx="648499" cy="649042"/>
          </a:xfrm>
        </p:grpSpPr>
        <p:sp>
          <p:nvSpPr>
            <p:cNvPr id="3" name="Oval 47"/>
            <p:cNvSpPr>
              <a:spLocks noChangeAspect="1"/>
            </p:cNvSpPr>
            <p:nvPr/>
          </p:nvSpPr>
          <p:spPr>
            <a:xfrm>
              <a:off x="3287425" y="1417883"/>
              <a:ext cx="648499" cy="64904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ea typeface="阿里巴巴普惠体 R" panose="00020600040101010101" pitchFamily="18" charset="-122"/>
                <a:cs typeface="阿里巴巴普惠体 R" panose="00020600040101010101" pitchFamily="18" charset="-122"/>
              </a:endParaRPr>
            </a:p>
          </p:txBody>
        </p:sp>
        <p:sp>
          <p:nvSpPr>
            <p:cNvPr id="4" name="Oval 48"/>
            <p:cNvSpPr>
              <a:spLocks noChangeAspect="1"/>
            </p:cNvSpPr>
            <p:nvPr/>
          </p:nvSpPr>
          <p:spPr>
            <a:xfrm>
              <a:off x="3362252" y="1492773"/>
              <a:ext cx="498845" cy="499263"/>
            </a:xfrm>
            <a:prstGeom prst="ellipse">
              <a:avLst/>
            </a:prstGeom>
            <a:solidFill>
              <a:srgbClr val="106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a typeface="阿里巴巴普惠体 R" panose="00020600040101010101" pitchFamily="18" charset="-122"/>
                  <a:cs typeface="阿里巴巴普惠体 R" panose="00020600040101010101" pitchFamily="18" charset="-122"/>
                </a:rPr>
                <a:t>01</a:t>
              </a:r>
            </a:p>
          </p:txBody>
        </p:sp>
      </p:grpSp>
      <p:grpSp>
        <p:nvGrpSpPr>
          <p:cNvPr id="17" name="组合 16"/>
          <p:cNvGrpSpPr/>
          <p:nvPr/>
        </p:nvGrpSpPr>
        <p:grpSpPr>
          <a:xfrm>
            <a:off x="7943105" y="2835297"/>
            <a:ext cx="1934629" cy="890270"/>
            <a:chOff x="468937" y="2419540"/>
            <a:chExt cx="1934629" cy="890796"/>
          </a:xfrm>
        </p:grpSpPr>
        <p:sp>
          <p:nvSpPr>
            <p:cNvPr id="18" name="TextBox 18"/>
            <p:cNvSpPr txBox="1"/>
            <p:nvPr/>
          </p:nvSpPr>
          <p:spPr>
            <a:xfrm flipH="1">
              <a:off x="468937" y="2419540"/>
              <a:ext cx="1415772" cy="461665"/>
            </a:xfrm>
            <a:prstGeom prst="rect">
              <a:avLst/>
            </a:prstGeom>
            <a:noFill/>
          </p:spPr>
          <p:txBody>
            <a:bodyPr wrap="none" rtlCol="0">
              <a:spAutoFit/>
            </a:bodyPr>
            <a:lstStyle/>
            <a:p>
              <a:r>
                <a:rPr lang="zh-CN" altLang="en-US" sz="2400" b="1" dirty="0">
                  <a:solidFill>
                    <a:schemeClr val="bg1"/>
                  </a:solidFill>
                  <a:ea typeface="阿里巴巴普惠体 R" panose="00020600040101010101" pitchFamily="18" charset="-122"/>
                  <a:cs typeface="阿里巴巴普惠体 R" panose="00020600040101010101" pitchFamily="18" charset="-122"/>
                </a:rPr>
                <a:t>点击添加</a:t>
              </a:r>
            </a:p>
          </p:txBody>
        </p:sp>
        <p:sp>
          <p:nvSpPr>
            <p:cNvPr id="19" name="矩形 18"/>
            <p:cNvSpPr/>
            <p:nvPr/>
          </p:nvSpPr>
          <p:spPr>
            <a:xfrm>
              <a:off x="470268" y="2823664"/>
              <a:ext cx="1933298" cy="486672"/>
            </a:xfrm>
            <a:prstGeom prst="rect">
              <a:avLst/>
            </a:prstGeom>
          </p:spPr>
          <p:txBody>
            <a:bodyPr wrap="square">
              <a:spAutoFit/>
            </a:bodyPr>
            <a:lstStyle/>
            <a:p>
              <a:pPr>
                <a:lnSpc>
                  <a:spcPct val="150000"/>
                </a:lnSpc>
              </a:pPr>
              <a:r>
                <a:rPr lang="zh-CN" altLang="en-US" sz="900" dirty="0">
                  <a:solidFill>
                    <a:schemeClr val="bg1"/>
                  </a:solidFill>
                  <a:ea typeface="阿里巴巴普惠体 R" panose="00020600040101010101" pitchFamily="18" charset="-122"/>
                  <a:cs typeface="阿里巴巴普惠体 R" panose="00020600040101010101" pitchFamily="18" charset="-122"/>
                </a:rPr>
                <a:t>点击添加标题点击添加标题点击添加标题点击添加标题点击添加标题</a:t>
              </a:r>
            </a:p>
          </p:txBody>
        </p:sp>
      </p:grpSp>
      <p:grpSp>
        <p:nvGrpSpPr>
          <p:cNvPr id="20" name="组合 19"/>
          <p:cNvGrpSpPr/>
          <p:nvPr/>
        </p:nvGrpSpPr>
        <p:grpSpPr>
          <a:xfrm>
            <a:off x="7943105" y="4066562"/>
            <a:ext cx="1934629" cy="890270"/>
            <a:chOff x="468937" y="2419540"/>
            <a:chExt cx="1934629" cy="890796"/>
          </a:xfrm>
        </p:grpSpPr>
        <p:sp>
          <p:nvSpPr>
            <p:cNvPr id="21" name="TextBox 18"/>
            <p:cNvSpPr txBox="1"/>
            <p:nvPr/>
          </p:nvSpPr>
          <p:spPr>
            <a:xfrm flipH="1">
              <a:off x="468937" y="2419540"/>
              <a:ext cx="1415772" cy="461665"/>
            </a:xfrm>
            <a:prstGeom prst="rect">
              <a:avLst/>
            </a:prstGeom>
            <a:noFill/>
          </p:spPr>
          <p:txBody>
            <a:bodyPr wrap="none" rtlCol="0">
              <a:spAutoFit/>
            </a:bodyPr>
            <a:lstStyle/>
            <a:p>
              <a:r>
                <a:rPr lang="zh-CN" altLang="en-US" sz="2400" b="1" dirty="0">
                  <a:solidFill>
                    <a:schemeClr val="bg1"/>
                  </a:solidFill>
                  <a:ea typeface="阿里巴巴普惠体 R" panose="00020600040101010101" pitchFamily="18" charset="-122"/>
                  <a:cs typeface="阿里巴巴普惠体 R" panose="00020600040101010101" pitchFamily="18" charset="-122"/>
                </a:rPr>
                <a:t>点击添加</a:t>
              </a:r>
            </a:p>
          </p:txBody>
        </p:sp>
        <p:sp>
          <p:nvSpPr>
            <p:cNvPr id="22" name="矩形 21"/>
            <p:cNvSpPr/>
            <p:nvPr/>
          </p:nvSpPr>
          <p:spPr>
            <a:xfrm>
              <a:off x="470268" y="2823664"/>
              <a:ext cx="1933298" cy="486672"/>
            </a:xfrm>
            <a:prstGeom prst="rect">
              <a:avLst/>
            </a:prstGeom>
          </p:spPr>
          <p:txBody>
            <a:bodyPr wrap="square">
              <a:spAutoFit/>
            </a:bodyPr>
            <a:lstStyle/>
            <a:p>
              <a:pPr>
                <a:lnSpc>
                  <a:spcPct val="150000"/>
                </a:lnSpc>
              </a:pPr>
              <a:r>
                <a:rPr lang="zh-CN" altLang="en-US" sz="900" dirty="0">
                  <a:solidFill>
                    <a:schemeClr val="bg1"/>
                  </a:solidFill>
                  <a:ea typeface="阿里巴巴普惠体 R" panose="00020600040101010101" pitchFamily="18" charset="-122"/>
                  <a:cs typeface="阿里巴巴普惠体 R" panose="00020600040101010101" pitchFamily="18" charset="-122"/>
                </a:rPr>
                <a:t>点击添加标题点击添加标题点击添加标题点击添加标题点击添加标题</a:t>
              </a:r>
            </a:p>
          </p:txBody>
        </p:sp>
      </p:grpSp>
      <p:grpSp>
        <p:nvGrpSpPr>
          <p:cNvPr id="23" name="组合 22"/>
          <p:cNvGrpSpPr/>
          <p:nvPr/>
        </p:nvGrpSpPr>
        <p:grpSpPr>
          <a:xfrm>
            <a:off x="7943105" y="5297827"/>
            <a:ext cx="1934629" cy="890270"/>
            <a:chOff x="468937" y="2419540"/>
            <a:chExt cx="1934629" cy="890796"/>
          </a:xfrm>
        </p:grpSpPr>
        <p:sp>
          <p:nvSpPr>
            <p:cNvPr id="24" name="TextBox 18"/>
            <p:cNvSpPr txBox="1"/>
            <p:nvPr/>
          </p:nvSpPr>
          <p:spPr>
            <a:xfrm flipH="1">
              <a:off x="468937" y="2419540"/>
              <a:ext cx="1415772" cy="461665"/>
            </a:xfrm>
            <a:prstGeom prst="rect">
              <a:avLst/>
            </a:prstGeom>
            <a:noFill/>
          </p:spPr>
          <p:txBody>
            <a:bodyPr wrap="none" rtlCol="0">
              <a:spAutoFit/>
            </a:bodyPr>
            <a:lstStyle/>
            <a:p>
              <a:r>
                <a:rPr lang="zh-CN" altLang="en-US" sz="2400" b="1" dirty="0">
                  <a:solidFill>
                    <a:schemeClr val="bg1"/>
                  </a:solidFill>
                  <a:ea typeface="阿里巴巴普惠体 R" panose="00020600040101010101" pitchFamily="18" charset="-122"/>
                  <a:cs typeface="阿里巴巴普惠体 R" panose="00020600040101010101" pitchFamily="18" charset="-122"/>
                </a:rPr>
                <a:t>点击添加</a:t>
              </a:r>
            </a:p>
          </p:txBody>
        </p:sp>
        <p:sp>
          <p:nvSpPr>
            <p:cNvPr id="25" name="矩形 24"/>
            <p:cNvSpPr/>
            <p:nvPr/>
          </p:nvSpPr>
          <p:spPr>
            <a:xfrm>
              <a:off x="470268" y="2823664"/>
              <a:ext cx="1933298" cy="486672"/>
            </a:xfrm>
            <a:prstGeom prst="rect">
              <a:avLst/>
            </a:prstGeom>
          </p:spPr>
          <p:txBody>
            <a:bodyPr wrap="square">
              <a:spAutoFit/>
            </a:bodyPr>
            <a:lstStyle/>
            <a:p>
              <a:pPr>
                <a:lnSpc>
                  <a:spcPct val="150000"/>
                </a:lnSpc>
              </a:pPr>
              <a:r>
                <a:rPr lang="zh-CN" altLang="en-US" sz="900" dirty="0">
                  <a:solidFill>
                    <a:schemeClr val="bg1"/>
                  </a:solidFill>
                  <a:ea typeface="阿里巴巴普惠体 R" panose="00020600040101010101" pitchFamily="18" charset="-122"/>
                  <a:cs typeface="阿里巴巴普惠体 R" panose="00020600040101010101" pitchFamily="18" charset="-122"/>
                </a:rPr>
                <a:t>点击添加标题点击添加标题点击添加标题点击添加标题点击添加标题</a:t>
              </a:r>
            </a:p>
          </p:txBody>
        </p:sp>
      </p:grpSp>
      <p:grpSp>
        <p:nvGrpSpPr>
          <p:cNvPr id="43" name="组合 42"/>
          <p:cNvGrpSpPr/>
          <p:nvPr/>
        </p:nvGrpSpPr>
        <p:grpSpPr>
          <a:xfrm>
            <a:off x="7943105" y="1603506"/>
            <a:ext cx="1934629" cy="890796"/>
            <a:chOff x="468937" y="2419540"/>
            <a:chExt cx="1934629" cy="890796"/>
          </a:xfrm>
        </p:grpSpPr>
        <p:sp>
          <p:nvSpPr>
            <p:cNvPr id="44" name="TextBox 18"/>
            <p:cNvSpPr txBox="1"/>
            <p:nvPr/>
          </p:nvSpPr>
          <p:spPr>
            <a:xfrm flipH="1">
              <a:off x="468937" y="2419540"/>
              <a:ext cx="1415772" cy="461665"/>
            </a:xfrm>
            <a:prstGeom prst="rect">
              <a:avLst/>
            </a:prstGeom>
            <a:noFill/>
          </p:spPr>
          <p:txBody>
            <a:bodyPr wrap="none" rtlCol="0">
              <a:spAutoFit/>
            </a:bodyPr>
            <a:lstStyle/>
            <a:p>
              <a:r>
                <a:rPr lang="zh-CN" altLang="en-US" sz="2400" b="1" dirty="0">
                  <a:solidFill>
                    <a:schemeClr val="bg1"/>
                  </a:solidFill>
                  <a:ea typeface="阿里巴巴普惠体 R" panose="00020600040101010101" pitchFamily="18" charset="-122"/>
                  <a:cs typeface="阿里巴巴普惠体 R" panose="00020600040101010101" pitchFamily="18" charset="-122"/>
                </a:rPr>
                <a:t>点击添加</a:t>
              </a:r>
            </a:p>
          </p:txBody>
        </p:sp>
        <p:sp>
          <p:nvSpPr>
            <p:cNvPr id="45" name="矩形 44"/>
            <p:cNvSpPr/>
            <p:nvPr/>
          </p:nvSpPr>
          <p:spPr>
            <a:xfrm>
              <a:off x="470268" y="2823664"/>
              <a:ext cx="1933298" cy="486672"/>
            </a:xfrm>
            <a:prstGeom prst="rect">
              <a:avLst/>
            </a:prstGeom>
          </p:spPr>
          <p:txBody>
            <a:bodyPr wrap="square">
              <a:spAutoFit/>
            </a:bodyPr>
            <a:lstStyle/>
            <a:p>
              <a:pPr>
                <a:lnSpc>
                  <a:spcPct val="150000"/>
                </a:lnSpc>
              </a:pPr>
              <a:r>
                <a:rPr lang="zh-CN" altLang="en-US" sz="900" dirty="0">
                  <a:solidFill>
                    <a:schemeClr val="bg1"/>
                  </a:solidFill>
                  <a:ea typeface="阿里巴巴普惠体 R" panose="00020600040101010101" pitchFamily="18" charset="-122"/>
                  <a:cs typeface="阿里巴巴普惠体 R" panose="00020600040101010101" pitchFamily="18" charset="-122"/>
                </a:rPr>
                <a:t>点击添加标题点击添加标题点击添加标题点击添加标题点击添加标题</a:t>
              </a:r>
            </a:p>
          </p:txBody>
        </p:sp>
      </p:grpSp>
      <p:grpSp>
        <p:nvGrpSpPr>
          <p:cNvPr id="26" name="Group 134"/>
          <p:cNvGrpSpPr/>
          <p:nvPr/>
        </p:nvGrpSpPr>
        <p:grpSpPr>
          <a:xfrm>
            <a:off x="6539966" y="3053571"/>
            <a:ext cx="864665" cy="864870"/>
            <a:chOff x="3287425" y="1417883"/>
            <a:chExt cx="648499" cy="649042"/>
          </a:xfrm>
        </p:grpSpPr>
        <p:sp>
          <p:nvSpPr>
            <p:cNvPr id="27" name="Oval 47"/>
            <p:cNvSpPr>
              <a:spLocks noChangeAspect="1"/>
            </p:cNvSpPr>
            <p:nvPr/>
          </p:nvSpPr>
          <p:spPr>
            <a:xfrm>
              <a:off x="3287425" y="1417883"/>
              <a:ext cx="648499" cy="64904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ea typeface="阿里巴巴普惠体 R" panose="00020600040101010101" pitchFamily="18" charset="-122"/>
                <a:cs typeface="阿里巴巴普惠体 R" panose="00020600040101010101" pitchFamily="18" charset="-122"/>
              </a:endParaRPr>
            </a:p>
          </p:txBody>
        </p:sp>
        <p:sp>
          <p:nvSpPr>
            <p:cNvPr id="28" name="Oval 48"/>
            <p:cNvSpPr>
              <a:spLocks noChangeAspect="1"/>
            </p:cNvSpPr>
            <p:nvPr/>
          </p:nvSpPr>
          <p:spPr>
            <a:xfrm>
              <a:off x="3362252" y="1492773"/>
              <a:ext cx="498845" cy="499263"/>
            </a:xfrm>
            <a:prstGeom prst="ellipse">
              <a:avLst/>
            </a:prstGeom>
            <a:solidFill>
              <a:srgbClr val="106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a typeface="阿里巴巴普惠体 R" panose="00020600040101010101" pitchFamily="18" charset="-122"/>
                  <a:cs typeface="阿里巴巴普惠体 R" panose="00020600040101010101" pitchFamily="18" charset="-122"/>
                </a:rPr>
                <a:t>02</a:t>
              </a:r>
            </a:p>
          </p:txBody>
        </p:sp>
      </p:grpSp>
      <p:grpSp>
        <p:nvGrpSpPr>
          <p:cNvPr id="29" name="Group 134"/>
          <p:cNvGrpSpPr/>
          <p:nvPr/>
        </p:nvGrpSpPr>
        <p:grpSpPr>
          <a:xfrm>
            <a:off x="6539966" y="4175616"/>
            <a:ext cx="864665" cy="864870"/>
            <a:chOff x="3287425" y="1417883"/>
            <a:chExt cx="648499" cy="649042"/>
          </a:xfrm>
        </p:grpSpPr>
        <p:sp>
          <p:nvSpPr>
            <p:cNvPr id="30" name="Oval 47"/>
            <p:cNvSpPr>
              <a:spLocks noChangeAspect="1"/>
            </p:cNvSpPr>
            <p:nvPr/>
          </p:nvSpPr>
          <p:spPr>
            <a:xfrm>
              <a:off x="3287425" y="1417883"/>
              <a:ext cx="648499" cy="64904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ea typeface="阿里巴巴普惠体 R" panose="00020600040101010101" pitchFamily="18" charset="-122"/>
                <a:cs typeface="阿里巴巴普惠体 R" panose="00020600040101010101" pitchFamily="18" charset="-122"/>
              </a:endParaRPr>
            </a:p>
          </p:txBody>
        </p:sp>
        <p:sp>
          <p:nvSpPr>
            <p:cNvPr id="31" name="Oval 48"/>
            <p:cNvSpPr>
              <a:spLocks noChangeAspect="1"/>
            </p:cNvSpPr>
            <p:nvPr/>
          </p:nvSpPr>
          <p:spPr>
            <a:xfrm>
              <a:off x="3362252" y="1492773"/>
              <a:ext cx="498845" cy="499263"/>
            </a:xfrm>
            <a:prstGeom prst="ellipse">
              <a:avLst/>
            </a:prstGeom>
            <a:solidFill>
              <a:srgbClr val="106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a typeface="阿里巴巴普惠体 R" panose="00020600040101010101" pitchFamily="18" charset="-122"/>
                  <a:cs typeface="阿里巴巴普惠体 R" panose="00020600040101010101" pitchFamily="18" charset="-122"/>
                </a:rPr>
                <a:t>03</a:t>
              </a:r>
            </a:p>
          </p:txBody>
        </p:sp>
      </p:grpSp>
      <p:grpSp>
        <p:nvGrpSpPr>
          <p:cNvPr id="32" name="Group 134"/>
          <p:cNvGrpSpPr/>
          <p:nvPr/>
        </p:nvGrpSpPr>
        <p:grpSpPr>
          <a:xfrm>
            <a:off x="6539966" y="5297661"/>
            <a:ext cx="864665" cy="864870"/>
            <a:chOff x="3287425" y="1417883"/>
            <a:chExt cx="648499" cy="649042"/>
          </a:xfrm>
        </p:grpSpPr>
        <p:sp>
          <p:nvSpPr>
            <p:cNvPr id="33" name="Oval 47"/>
            <p:cNvSpPr>
              <a:spLocks noChangeAspect="1"/>
            </p:cNvSpPr>
            <p:nvPr/>
          </p:nvSpPr>
          <p:spPr>
            <a:xfrm>
              <a:off x="3287425" y="1417883"/>
              <a:ext cx="648499" cy="649042"/>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ea typeface="阿里巴巴普惠体 R" panose="00020600040101010101" pitchFamily="18" charset="-122"/>
                <a:cs typeface="阿里巴巴普惠体 R" panose="00020600040101010101" pitchFamily="18" charset="-122"/>
              </a:endParaRPr>
            </a:p>
          </p:txBody>
        </p:sp>
        <p:sp>
          <p:nvSpPr>
            <p:cNvPr id="34" name="Oval 48"/>
            <p:cNvSpPr>
              <a:spLocks noChangeAspect="1"/>
            </p:cNvSpPr>
            <p:nvPr/>
          </p:nvSpPr>
          <p:spPr>
            <a:xfrm>
              <a:off x="3362252" y="1492773"/>
              <a:ext cx="498845" cy="499263"/>
            </a:xfrm>
            <a:prstGeom prst="ellipse">
              <a:avLst/>
            </a:prstGeom>
            <a:solidFill>
              <a:srgbClr val="106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a typeface="阿里巴巴普惠体 R" panose="00020600040101010101" pitchFamily="18" charset="-122"/>
                  <a:cs typeface="阿里巴巴普惠体 R" panose="00020600040101010101" pitchFamily="18" charset="-122"/>
                </a:rPr>
                <a:t>04</a:t>
              </a:r>
            </a:p>
          </p:txBody>
        </p:sp>
      </p:grpSp>
      <p:pic>
        <p:nvPicPr>
          <p:cNvPr id="35" name="图片 34"/>
          <p:cNvPicPr>
            <a:picLocks noChangeAspect="1"/>
          </p:cNvPicPr>
          <p:nvPr/>
        </p:nvPicPr>
        <p:blipFill>
          <a:blip r:embed="rId5"/>
          <a:stretch>
            <a:fillRect/>
          </a:stretch>
        </p:blipFill>
        <p:spPr>
          <a:xfrm>
            <a:off x="1169670" y="1303020"/>
            <a:ext cx="4951095" cy="5148580"/>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088129" y="2282735"/>
            <a:ext cx="4015105" cy="2292350"/>
            <a:chOff x="6906" y="4350"/>
            <a:chExt cx="6323" cy="3610"/>
          </a:xfrm>
        </p:grpSpPr>
        <p:sp>
          <p:nvSpPr>
            <p:cNvPr id="3" name="TextBox 16"/>
            <p:cNvSpPr txBox="1"/>
            <p:nvPr/>
          </p:nvSpPr>
          <p:spPr>
            <a:xfrm>
              <a:off x="6906" y="6983"/>
              <a:ext cx="6323" cy="977"/>
            </a:xfrm>
            <a:prstGeom prst="rect">
              <a:avLst/>
            </a:prstGeom>
            <a:noFill/>
          </p:spPr>
          <p:txBody>
            <a:bodyPr wrap="square" rtlCol="0">
              <a:spAutoFit/>
            </a:bodyPr>
            <a:lstStyle/>
            <a:p>
              <a:pPr algn="l">
                <a:lnSpc>
                  <a:spcPct val="150000"/>
                </a:lnSpc>
              </a:pPr>
              <a:r>
                <a:rPr lang="en-US" sz="1200" dirty="0">
                  <a:solidFill>
                    <a:schemeClr val="bg1"/>
                  </a:solidFill>
                  <a:ea typeface="阿里巴巴普惠体 R" panose="00020600040101010101" pitchFamily="18" charset="-122"/>
                  <a:cs typeface="阿里巴巴普惠体 R" panose="00020600040101010101" pitchFamily="18" charset="-122"/>
                </a:rPr>
                <a:t>Lorem Ipsum is not simply random text. Lorem Ipsum is not simply random text. </a:t>
              </a:r>
            </a:p>
          </p:txBody>
        </p:sp>
        <p:sp>
          <p:nvSpPr>
            <p:cNvPr id="4" name="TextBox 6"/>
            <p:cNvSpPr txBox="1"/>
            <p:nvPr/>
          </p:nvSpPr>
          <p:spPr>
            <a:xfrm>
              <a:off x="6906" y="4350"/>
              <a:ext cx="5617" cy="1743"/>
            </a:xfrm>
            <a:prstGeom prst="rect">
              <a:avLst/>
            </a:prstGeom>
            <a:noFill/>
          </p:spPr>
          <p:txBody>
            <a:bodyPr wrap="none" rtlCol="0">
              <a:spAutoFit/>
            </a:bodyPr>
            <a:lstStyle/>
            <a:p>
              <a:pPr algn="l"/>
              <a:r>
                <a:rPr lang="en-US" sz="6600" b="1" dirty="0">
                  <a:solidFill>
                    <a:schemeClr val="bg1"/>
                  </a:solidFill>
                  <a:ea typeface="阿里巴巴普惠体 R" panose="00020600040101010101" pitchFamily="18" charset="-122"/>
                  <a:cs typeface="阿里巴巴普惠体 R" panose="00020600040101010101" pitchFamily="18" charset="-122"/>
                </a:rPr>
                <a:t>PART 02</a:t>
              </a:r>
            </a:p>
          </p:txBody>
        </p:sp>
        <p:sp>
          <p:nvSpPr>
            <p:cNvPr id="5" name="TextBox 29"/>
            <p:cNvSpPr txBox="1"/>
            <p:nvPr/>
          </p:nvSpPr>
          <p:spPr>
            <a:xfrm>
              <a:off x="6906" y="5934"/>
              <a:ext cx="4614" cy="1016"/>
            </a:xfrm>
            <a:prstGeom prst="rect">
              <a:avLst/>
            </a:prstGeom>
            <a:noFill/>
          </p:spPr>
          <p:txBody>
            <a:bodyPr wrap="none" rtlCol="0">
              <a:spAutoFit/>
            </a:bodyPr>
            <a:lstStyle/>
            <a:p>
              <a:pPr algn="l"/>
              <a:r>
                <a:rPr lang="zh-CN" altLang="en-US" sz="3600" b="1" dirty="0">
                  <a:solidFill>
                    <a:schemeClr val="bg1"/>
                  </a:solidFill>
                  <a:ea typeface="阿里巴巴普惠体 R" panose="00020600040101010101" pitchFamily="18" charset="-122"/>
                  <a:cs typeface="阿里巴巴普惠体 R" panose="00020600040101010101" pitchFamily="18" charset="-122"/>
                </a:rPr>
                <a:t>添加您的标题</a:t>
              </a:r>
            </a:p>
          </p:txBody>
        </p:sp>
      </p:gr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grpSp>
        <p:nvGrpSpPr>
          <p:cNvPr id="3" name="组合 2"/>
          <p:cNvGrpSpPr/>
          <p:nvPr/>
        </p:nvGrpSpPr>
        <p:grpSpPr>
          <a:xfrm>
            <a:off x="880745" y="1758315"/>
            <a:ext cx="2579370" cy="4226560"/>
            <a:chOff x="1953" y="2561"/>
            <a:chExt cx="4062" cy="6656"/>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rcRect l="12402" t="5962" r="12419" b="37186"/>
            <a:stretch>
              <a:fillRect/>
            </a:stretch>
          </p:blipFill>
          <p:spPr>
            <a:xfrm>
              <a:off x="2029" y="2561"/>
              <a:ext cx="3911" cy="5261"/>
            </a:xfrm>
            <a:custGeom>
              <a:avLst/>
              <a:gdLst/>
              <a:ahLst/>
              <a:cxnLst>
                <a:cxn ang="3">
                  <a:pos x="hc" y="t"/>
                </a:cxn>
                <a:cxn ang="cd2">
                  <a:pos x="l" y="vc"/>
                </a:cxn>
                <a:cxn ang="cd4">
                  <a:pos x="hc" y="b"/>
                </a:cxn>
                <a:cxn ang="0">
                  <a:pos x="r" y="vc"/>
                </a:cxn>
              </a:cxnLst>
              <a:rect l="l" t="t" r="r" b="b"/>
              <a:pathLst>
                <a:path w="3911" h="5261">
                  <a:moveTo>
                    <a:pt x="0" y="0"/>
                  </a:moveTo>
                  <a:lnTo>
                    <a:pt x="3911" y="0"/>
                  </a:lnTo>
                  <a:lnTo>
                    <a:pt x="3911" y="5261"/>
                  </a:lnTo>
                  <a:lnTo>
                    <a:pt x="0" y="5261"/>
                  </a:lnTo>
                  <a:lnTo>
                    <a:pt x="0" y="0"/>
                  </a:lnTo>
                  <a:close/>
                </a:path>
              </a:pathLst>
            </a:custGeom>
          </p:spPr>
        </p:pic>
        <p:sp>
          <p:nvSpPr>
            <p:cNvPr id="6" name="文本框 5"/>
            <p:cNvSpPr txBox="1"/>
            <p:nvPr/>
          </p:nvSpPr>
          <p:spPr>
            <a:xfrm>
              <a:off x="1953" y="8277"/>
              <a:ext cx="4063" cy="941"/>
            </a:xfrm>
            <a:prstGeom prst="rect">
              <a:avLst/>
            </a:prstGeom>
            <a:noFill/>
          </p:spPr>
          <p:txBody>
            <a:bodyPr wrap="square" rtlCol="0">
              <a:spAutoFit/>
            </a:bodyPr>
            <a:lstStyle/>
            <a:p>
              <a:pPr algn="ctr">
                <a:spcBef>
                  <a:spcPts val="790"/>
                </a:spcBef>
              </a:pPr>
              <a:r>
                <a:rPr lang="zh-CN" altLang="en-US" sz="1315"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315" dirty="0">
                  <a:solidFill>
                    <a:schemeClr val="bg1"/>
                  </a:solidFill>
                  <a:ea typeface="阿里巴巴普惠体 R" panose="00020600040101010101" pitchFamily="18" charset="-122"/>
                  <a:cs typeface="阿里巴巴普惠体 R" panose="00020600040101010101" pitchFamily="18" charset="-122"/>
                </a:rPr>
                <a:t>点击输入</a:t>
              </a:r>
            </a:p>
            <a:p>
              <a:pPr algn="ctr">
                <a:spcBef>
                  <a:spcPts val="790"/>
                </a:spcBef>
              </a:pPr>
              <a:r>
                <a:rPr lang="zh-CN" altLang="en-US" sz="1315"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315" dirty="0">
                  <a:solidFill>
                    <a:schemeClr val="bg1"/>
                  </a:solidFill>
                  <a:ea typeface="阿里巴巴普惠体 R" panose="00020600040101010101" pitchFamily="18" charset="-122"/>
                  <a:cs typeface="阿里巴巴普惠体 R" panose="00020600040101010101" pitchFamily="18" charset="-122"/>
                </a:rPr>
                <a:t>点击输入</a:t>
              </a:r>
            </a:p>
          </p:txBody>
        </p:sp>
      </p:grpSp>
      <p:grpSp>
        <p:nvGrpSpPr>
          <p:cNvPr id="4" name="组合 3"/>
          <p:cNvGrpSpPr/>
          <p:nvPr/>
        </p:nvGrpSpPr>
        <p:grpSpPr>
          <a:xfrm>
            <a:off x="3421380" y="1758315"/>
            <a:ext cx="2579370" cy="4226560"/>
            <a:chOff x="1953" y="2561"/>
            <a:chExt cx="4062" cy="6656"/>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rcRect l="12402" t="5962" r="12419" b="37186"/>
            <a:stretch>
              <a:fillRect/>
            </a:stretch>
          </p:blipFill>
          <p:spPr>
            <a:xfrm>
              <a:off x="2029" y="2561"/>
              <a:ext cx="3911" cy="5261"/>
            </a:xfrm>
            <a:custGeom>
              <a:avLst/>
              <a:gdLst/>
              <a:ahLst/>
              <a:cxnLst>
                <a:cxn ang="3">
                  <a:pos x="hc" y="t"/>
                </a:cxn>
                <a:cxn ang="cd2">
                  <a:pos x="l" y="vc"/>
                </a:cxn>
                <a:cxn ang="cd4">
                  <a:pos x="hc" y="b"/>
                </a:cxn>
                <a:cxn ang="0">
                  <a:pos x="r" y="vc"/>
                </a:cxn>
              </a:cxnLst>
              <a:rect l="l" t="t" r="r" b="b"/>
              <a:pathLst>
                <a:path w="3911" h="5261">
                  <a:moveTo>
                    <a:pt x="0" y="0"/>
                  </a:moveTo>
                  <a:lnTo>
                    <a:pt x="3911" y="0"/>
                  </a:lnTo>
                  <a:lnTo>
                    <a:pt x="3911" y="5261"/>
                  </a:lnTo>
                  <a:lnTo>
                    <a:pt x="0" y="5261"/>
                  </a:lnTo>
                  <a:lnTo>
                    <a:pt x="0" y="0"/>
                  </a:lnTo>
                  <a:close/>
                </a:path>
              </a:pathLst>
            </a:custGeom>
          </p:spPr>
        </p:pic>
        <p:sp>
          <p:nvSpPr>
            <p:cNvPr id="7" name="文本框 6"/>
            <p:cNvSpPr txBox="1"/>
            <p:nvPr/>
          </p:nvSpPr>
          <p:spPr>
            <a:xfrm>
              <a:off x="1953" y="8277"/>
              <a:ext cx="4063" cy="941"/>
            </a:xfrm>
            <a:prstGeom prst="rect">
              <a:avLst/>
            </a:prstGeom>
            <a:noFill/>
          </p:spPr>
          <p:txBody>
            <a:bodyPr wrap="square" rtlCol="0">
              <a:spAutoFit/>
            </a:bodyPr>
            <a:lstStyle/>
            <a:p>
              <a:pPr algn="ctr">
                <a:spcBef>
                  <a:spcPts val="790"/>
                </a:spcBef>
              </a:pPr>
              <a:r>
                <a:rPr lang="zh-CN" altLang="en-US" sz="1315"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315" dirty="0">
                  <a:solidFill>
                    <a:schemeClr val="bg1"/>
                  </a:solidFill>
                  <a:ea typeface="阿里巴巴普惠体 R" panose="00020600040101010101" pitchFamily="18" charset="-122"/>
                  <a:cs typeface="阿里巴巴普惠体 R" panose="00020600040101010101" pitchFamily="18" charset="-122"/>
                </a:rPr>
                <a:t>点击输入</a:t>
              </a:r>
            </a:p>
            <a:p>
              <a:pPr algn="ctr">
                <a:spcBef>
                  <a:spcPts val="790"/>
                </a:spcBef>
              </a:pPr>
              <a:r>
                <a:rPr lang="zh-CN" altLang="en-US" sz="1315"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315" dirty="0">
                  <a:solidFill>
                    <a:schemeClr val="bg1"/>
                  </a:solidFill>
                  <a:ea typeface="阿里巴巴普惠体 R" panose="00020600040101010101" pitchFamily="18" charset="-122"/>
                  <a:cs typeface="阿里巴巴普惠体 R" panose="00020600040101010101" pitchFamily="18" charset="-122"/>
                </a:rPr>
                <a:t>点击输入</a:t>
              </a:r>
            </a:p>
          </p:txBody>
        </p:sp>
      </p:grpSp>
      <p:grpSp>
        <p:nvGrpSpPr>
          <p:cNvPr id="8" name="组合 7"/>
          <p:cNvGrpSpPr/>
          <p:nvPr/>
        </p:nvGrpSpPr>
        <p:grpSpPr>
          <a:xfrm>
            <a:off x="5962015" y="1758315"/>
            <a:ext cx="2579370" cy="4226560"/>
            <a:chOff x="1953" y="2561"/>
            <a:chExt cx="4062" cy="6656"/>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rcRect l="12402" t="5962" r="12419" b="37186"/>
            <a:stretch>
              <a:fillRect/>
            </a:stretch>
          </p:blipFill>
          <p:spPr>
            <a:xfrm>
              <a:off x="2029" y="2561"/>
              <a:ext cx="3911" cy="5261"/>
            </a:xfrm>
            <a:custGeom>
              <a:avLst/>
              <a:gdLst/>
              <a:ahLst/>
              <a:cxnLst>
                <a:cxn ang="3">
                  <a:pos x="hc" y="t"/>
                </a:cxn>
                <a:cxn ang="cd2">
                  <a:pos x="l" y="vc"/>
                </a:cxn>
                <a:cxn ang="cd4">
                  <a:pos x="hc" y="b"/>
                </a:cxn>
                <a:cxn ang="0">
                  <a:pos x="r" y="vc"/>
                </a:cxn>
              </a:cxnLst>
              <a:rect l="l" t="t" r="r" b="b"/>
              <a:pathLst>
                <a:path w="3911" h="5261">
                  <a:moveTo>
                    <a:pt x="0" y="0"/>
                  </a:moveTo>
                  <a:lnTo>
                    <a:pt x="3911" y="0"/>
                  </a:lnTo>
                  <a:lnTo>
                    <a:pt x="3911" y="5261"/>
                  </a:lnTo>
                  <a:lnTo>
                    <a:pt x="0" y="5261"/>
                  </a:lnTo>
                  <a:lnTo>
                    <a:pt x="0" y="0"/>
                  </a:lnTo>
                  <a:close/>
                </a:path>
              </a:pathLst>
            </a:custGeom>
          </p:spPr>
        </p:pic>
        <p:sp>
          <p:nvSpPr>
            <p:cNvPr id="10" name="文本框 9"/>
            <p:cNvSpPr txBox="1"/>
            <p:nvPr/>
          </p:nvSpPr>
          <p:spPr>
            <a:xfrm>
              <a:off x="1953" y="8277"/>
              <a:ext cx="4063" cy="941"/>
            </a:xfrm>
            <a:prstGeom prst="rect">
              <a:avLst/>
            </a:prstGeom>
            <a:noFill/>
          </p:spPr>
          <p:txBody>
            <a:bodyPr wrap="square" rtlCol="0">
              <a:spAutoFit/>
            </a:bodyPr>
            <a:lstStyle/>
            <a:p>
              <a:pPr algn="ctr">
                <a:spcBef>
                  <a:spcPts val="790"/>
                </a:spcBef>
              </a:pPr>
              <a:r>
                <a:rPr lang="zh-CN" altLang="en-US" sz="1315"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315" dirty="0">
                  <a:solidFill>
                    <a:schemeClr val="bg1"/>
                  </a:solidFill>
                  <a:ea typeface="阿里巴巴普惠体 R" panose="00020600040101010101" pitchFamily="18" charset="-122"/>
                  <a:cs typeface="阿里巴巴普惠体 R" panose="00020600040101010101" pitchFamily="18" charset="-122"/>
                </a:rPr>
                <a:t>点击输入</a:t>
              </a:r>
            </a:p>
            <a:p>
              <a:pPr algn="ctr">
                <a:spcBef>
                  <a:spcPts val="790"/>
                </a:spcBef>
              </a:pPr>
              <a:r>
                <a:rPr lang="zh-CN" altLang="en-US" sz="1315"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315" dirty="0">
                  <a:solidFill>
                    <a:schemeClr val="bg1"/>
                  </a:solidFill>
                  <a:ea typeface="阿里巴巴普惠体 R" panose="00020600040101010101" pitchFamily="18" charset="-122"/>
                  <a:cs typeface="阿里巴巴普惠体 R" panose="00020600040101010101" pitchFamily="18" charset="-122"/>
                </a:rPr>
                <a:t>点击输入</a:t>
              </a:r>
            </a:p>
          </p:txBody>
        </p:sp>
      </p:grpSp>
      <p:grpSp>
        <p:nvGrpSpPr>
          <p:cNvPr id="15" name="组合 14"/>
          <p:cNvGrpSpPr/>
          <p:nvPr/>
        </p:nvGrpSpPr>
        <p:grpSpPr>
          <a:xfrm>
            <a:off x="8502650" y="1758315"/>
            <a:ext cx="2579370" cy="4226560"/>
            <a:chOff x="1953" y="2561"/>
            <a:chExt cx="4062" cy="6656"/>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rcRect l="12402" t="5962" r="12419" b="37186"/>
            <a:stretch>
              <a:fillRect/>
            </a:stretch>
          </p:blipFill>
          <p:spPr>
            <a:xfrm>
              <a:off x="2029" y="2561"/>
              <a:ext cx="3911" cy="5261"/>
            </a:xfrm>
            <a:custGeom>
              <a:avLst/>
              <a:gdLst/>
              <a:ahLst/>
              <a:cxnLst>
                <a:cxn ang="3">
                  <a:pos x="hc" y="t"/>
                </a:cxn>
                <a:cxn ang="cd2">
                  <a:pos x="l" y="vc"/>
                </a:cxn>
                <a:cxn ang="cd4">
                  <a:pos x="hc" y="b"/>
                </a:cxn>
                <a:cxn ang="0">
                  <a:pos x="r" y="vc"/>
                </a:cxn>
              </a:cxnLst>
              <a:rect l="l" t="t" r="r" b="b"/>
              <a:pathLst>
                <a:path w="3911" h="5261">
                  <a:moveTo>
                    <a:pt x="0" y="0"/>
                  </a:moveTo>
                  <a:lnTo>
                    <a:pt x="3911" y="0"/>
                  </a:lnTo>
                  <a:lnTo>
                    <a:pt x="3911" y="5261"/>
                  </a:lnTo>
                  <a:lnTo>
                    <a:pt x="0" y="5261"/>
                  </a:lnTo>
                  <a:lnTo>
                    <a:pt x="0" y="0"/>
                  </a:lnTo>
                  <a:close/>
                </a:path>
              </a:pathLst>
            </a:custGeom>
          </p:spPr>
        </p:pic>
        <p:sp>
          <p:nvSpPr>
            <p:cNvPr id="17" name="文本框 16"/>
            <p:cNvSpPr txBox="1"/>
            <p:nvPr/>
          </p:nvSpPr>
          <p:spPr>
            <a:xfrm>
              <a:off x="1953" y="8277"/>
              <a:ext cx="4063" cy="941"/>
            </a:xfrm>
            <a:prstGeom prst="rect">
              <a:avLst/>
            </a:prstGeom>
            <a:noFill/>
          </p:spPr>
          <p:txBody>
            <a:bodyPr wrap="square" rtlCol="0">
              <a:spAutoFit/>
            </a:bodyPr>
            <a:lstStyle/>
            <a:p>
              <a:pPr algn="ctr">
                <a:spcBef>
                  <a:spcPts val="790"/>
                </a:spcBef>
              </a:pPr>
              <a:r>
                <a:rPr lang="zh-CN" altLang="en-US" sz="1315"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315" dirty="0">
                  <a:solidFill>
                    <a:schemeClr val="bg1"/>
                  </a:solidFill>
                  <a:ea typeface="阿里巴巴普惠体 R" panose="00020600040101010101" pitchFamily="18" charset="-122"/>
                  <a:cs typeface="阿里巴巴普惠体 R" panose="00020600040101010101" pitchFamily="18" charset="-122"/>
                </a:rPr>
                <a:t>点击输入</a:t>
              </a:r>
            </a:p>
            <a:p>
              <a:pPr algn="ctr">
                <a:spcBef>
                  <a:spcPts val="790"/>
                </a:spcBef>
              </a:pPr>
              <a:r>
                <a:rPr lang="zh-CN" altLang="en-US" sz="1315" dirty="0">
                  <a:solidFill>
                    <a:schemeClr val="bg1"/>
                  </a:solidFill>
                  <a:ea typeface="阿里巴巴普惠体 R" panose="00020600040101010101" pitchFamily="18" charset="-122"/>
                  <a:cs typeface="阿里巴巴普惠体 R" panose="00020600040101010101" pitchFamily="18" charset="-122"/>
                </a:rPr>
                <a:t>输入替换内容</a:t>
              </a:r>
              <a:r>
                <a:rPr lang="en-US" altLang="zh-CN" sz="1315" dirty="0">
                  <a:solidFill>
                    <a:schemeClr val="bg1"/>
                  </a:solidFill>
                  <a:ea typeface="阿里巴巴普惠体 R" panose="00020600040101010101" pitchFamily="18" charset="-122"/>
                  <a:cs typeface="阿里巴巴普惠体 R" panose="00020600040101010101" pitchFamily="18" charset="-122"/>
                </a:rPr>
                <a:t>点击输入</a:t>
              </a:r>
            </a:p>
          </p:txBody>
        </p:sp>
      </p:gr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0" name="图片 29" descr="f77bf7b43bfa22bdd0c07bf23183c873"/>
          <p:cNvPicPr>
            <a:picLocks noChangeAspect="1"/>
          </p:cNvPicPr>
          <p:nvPr/>
        </p:nvPicPr>
        <p:blipFill>
          <a:blip r:embed="rId5"/>
          <a:srcRect l="6362" t="11263" r="15410" b="10509"/>
          <a:stretch>
            <a:fillRect/>
          </a:stretch>
        </p:blipFill>
        <p:spPr>
          <a:xfrm>
            <a:off x="5041262" y="2612389"/>
            <a:ext cx="2108204" cy="2108202"/>
          </a:xfrm>
          <a:custGeom>
            <a:avLst/>
            <a:gdLst/>
            <a:ahLst/>
            <a:cxnLst>
              <a:cxn ang="3">
                <a:pos x="hc" y="t"/>
              </a:cxn>
              <a:cxn ang="cd2">
                <a:pos x="l" y="vc"/>
              </a:cxn>
              <a:cxn ang="cd4">
                <a:pos x="hc" y="b"/>
              </a:cxn>
              <a:cxn ang="0">
                <a:pos x="r" y="vc"/>
              </a:cxn>
            </a:cxnLst>
            <a:rect l="l" t="t" r="r" b="b"/>
            <a:pathLst>
              <a:path w="3320" h="3320">
                <a:moveTo>
                  <a:pt x="0" y="0"/>
                </a:moveTo>
                <a:lnTo>
                  <a:pt x="3320" y="0"/>
                </a:lnTo>
                <a:lnTo>
                  <a:pt x="3320" y="3320"/>
                </a:lnTo>
                <a:lnTo>
                  <a:pt x="0" y="3320"/>
                </a:lnTo>
                <a:lnTo>
                  <a:pt x="0" y="0"/>
                </a:lnTo>
                <a:close/>
              </a:path>
            </a:pathLst>
          </a:custGeom>
        </p:spPr>
      </p:pic>
      <p:grpSp>
        <p:nvGrpSpPr>
          <p:cNvPr id="11" name="组合 10"/>
          <p:cNvGrpSpPr/>
          <p:nvPr/>
        </p:nvGrpSpPr>
        <p:grpSpPr>
          <a:xfrm>
            <a:off x="4388328" y="510811"/>
            <a:ext cx="3414409" cy="622570"/>
            <a:chOff x="4388795" y="496112"/>
            <a:chExt cx="3414409" cy="622570"/>
          </a:xfrm>
        </p:grpSpPr>
        <p:sp>
          <p:nvSpPr>
            <p:cNvPr id="12" name="矩形 11"/>
            <p:cNvSpPr/>
            <p:nvPr/>
          </p:nvSpPr>
          <p:spPr>
            <a:xfrm>
              <a:off x="4388795" y="496112"/>
              <a:ext cx="3414409" cy="622570"/>
            </a:xfrm>
            <a:prstGeom prst="rect">
              <a:avLst/>
            </a:prstGeom>
            <a:noFill/>
            <a:ln w="28575" cmpd="sng">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4507786" y="545645"/>
              <a:ext cx="3177700"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ea typeface="阿里巴巴普惠体 R" panose="00020600040101010101" pitchFamily="18" charset="-122"/>
                  <a:cs typeface="阿里巴巴普惠体 R" panose="00020600040101010101" pitchFamily="18" charset="-122"/>
                </a:rPr>
                <a:t>标题文字添加此处</a:t>
              </a:r>
            </a:p>
          </p:txBody>
        </p:sp>
      </p:grpSp>
      <p:sp>
        <p:nvSpPr>
          <p:cNvPr id="3" name="矩形 2"/>
          <p:cNvSpPr/>
          <p:nvPr/>
        </p:nvSpPr>
        <p:spPr>
          <a:xfrm>
            <a:off x="4625336" y="2196463"/>
            <a:ext cx="831852" cy="831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4" name="矩形 3"/>
          <p:cNvSpPr/>
          <p:nvPr/>
        </p:nvSpPr>
        <p:spPr>
          <a:xfrm>
            <a:off x="6733540" y="2196463"/>
            <a:ext cx="831852" cy="831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5" name="矩形 4"/>
          <p:cNvSpPr/>
          <p:nvPr/>
        </p:nvSpPr>
        <p:spPr>
          <a:xfrm>
            <a:off x="4625336" y="4248164"/>
            <a:ext cx="831852" cy="831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6" name="矩形 5"/>
          <p:cNvSpPr/>
          <p:nvPr/>
        </p:nvSpPr>
        <p:spPr>
          <a:xfrm>
            <a:off x="6733540" y="4248164"/>
            <a:ext cx="831852" cy="831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cxnSp>
        <p:nvCxnSpPr>
          <p:cNvPr id="7" name="直接连接符 6"/>
          <p:cNvCxnSpPr>
            <a:endCxn id="3" idx="1"/>
          </p:cNvCxnSpPr>
          <p:nvPr/>
        </p:nvCxnSpPr>
        <p:spPr>
          <a:xfrm>
            <a:off x="3910965" y="2612389"/>
            <a:ext cx="714371" cy="0"/>
          </a:xfrm>
          <a:prstGeom prst="line">
            <a:avLst/>
          </a:prstGeom>
          <a:ln w="28575" cmpd="sng">
            <a:solidFill>
              <a:srgbClr val="FFFFFF"/>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910965" y="4688840"/>
            <a:ext cx="714371" cy="0"/>
          </a:xfrm>
          <a:prstGeom prst="line">
            <a:avLst/>
          </a:prstGeom>
          <a:ln w="28575" cmpd="sng">
            <a:solidFill>
              <a:srgbClr val="FFFFFF"/>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568565" y="2612389"/>
            <a:ext cx="714371" cy="0"/>
          </a:xfrm>
          <a:prstGeom prst="line">
            <a:avLst/>
          </a:prstGeom>
          <a:ln w="28575" cmpd="sng">
            <a:solidFill>
              <a:srgbClr val="FFFFFF"/>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568565" y="4688840"/>
            <a:ext cx="714371" cy="0"/>
          </a:xfrm>
          <a:prstGeom prst="line">
            <a:avLst/>
          </a:prstGeom>
          <a:ln w="28575" cmpd="sng">
            <a:solidFill>
              <a:srgbClr val="FFFFFF"/>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14" name="椭圆 16"/>
          <p:cNvSpPr/>
          <p:nvPr/>
        </p:nvSpPr>
        <p:spPr>
          <a:xfrm>
            <a:off x="4869555" y="2448355"/>
            <a:ext cx="340242" cy="328066"/>
          </a:xfrm>
          <a:custGeom>
            <a:avLst/>
            <a:gdLst>
              <a:gd name="connsiteX0" fmla="*/ 174005 w 338138"/>
              <a:gd name="connsiteY0" fmla="*/ 18121 h 326038"/>
              <a:gd name="connsiteX1" fmla="*/ 160013 w 338138"/>
              <a:gd name="connsiteY1" fmla="*/ 19109 h 326038"/>
              <a:gd name="connsiteX2" fmla="*/ 160013 w 338138"/>
              <a:gd name="connsiteY2" fmla="*/ 70472 h 326038"/>
              <a:gd name="connsiteX3" fmla="*/ 92851 w 338138"/>
              <a:gd name="connsiteY3" fmla="*/ 149491 h 326038"/>
              <a:gd name="connsiteX4" fmla="*/ 88900 w 338138"/>
              <a:gd name="connsiteY4" fmla="*/ 149491 h 326038"/>
              <a:gd name="connsiteX5" fmla="*/ 88900 w 338138"/>
              <a:gd name="connsiteY5" fmla="*/ 279872 h 326038"/>
              <a:gd name="connsiteX6" fmla="*/ 119189 w 338138"/>
              <a:gd name="connsiteY6" fmla="*/ 310163 h 326038"/>
              <a:gd name="connsiteX7" fmla="*/ 262731 w 338138"/>
              <a:gd name="connsiteY7" fmla="*/ 310163 h 326038"/>
              <a:gd name="connsiteX8" fmla="*/ 300922 w 338138"/>
              <a:gd name="connsiteY8" fmla="*/ 278555 h 326038"/>
              <a:gd name="connsiteX9" fmla="*/ 320675 w 338138"/>
              <a:gd name="connsiteY9" fmla="*/ 157393 h 326038"/>
              <a:gd name="connsiteX10" fmla="*/ 320675 w 338138"/>
              <a:gd name="connsiteY10" fmla="*/ 156076 h 326038"/>
              <a:gd name="connsiteX11" fmla="*/ 290386 w 338138"/>
              <a:gd name="connsiteY11" fmla="*/ 127102 h 326038"/>
              <a:gd name="connsiteX12" fmla="*/ 210055 w 338138"/>
              <a:gd name="connsiteY12" fmla="*/ 127102 h 326038"/>
              <a:gd name="connsiteX13" fmla="*/ 200837 w 338138"/>
              <a:gd name="connsiteY13" fmla="*/ 117883 h 326038"/>
              <a:gd name="connsiteX14" fmla="*/ 200837 w 338138"/>
              <a:gd name="connsiteY14" fmla="*/ 57302 h 326038"/>
              <a:gd name="connsiteX15" fmla="*/ 188985 w 338138"/>
              <a:gd name="connsiteY15" fmla="*/ 23060 h 326038"/>
              <a:gd name="connsiteX16" fmla="*/ 174005 w 338138"/>
              <a:gd name="connsiteY16" fmla="*/ 18121 h 326038"/>
              <a:gd name="connsiteX17" fmla="*/ 166923 w 338138"/>
              <a:gd name="connsiteY17" fmla="*/ 10 h 326038"/>
              <a:gd name="connsiteX18" fmla="*/ 199449 w 338138"/>
              <a:gd name="connsiteY18" fmla="*/ 8733 h 326038"/>
              <a:gd name="connsiteX19" fmla="*/ 217941 w 338138"/>
              <a:gd name="connsiteY19" fmla="*/ 56131 h 326038"/>
              <a:gd name="connsiteX20" fmla="*/ 217941 w 338138"/>
              <a:gd name="connsiteY20" fmla="*/ 108796 h 326038"/>
              <a:gd name="connsiteX21" fmla="*/ 290588 w 338138"/>
              <a:gd name="connsiteY21" fmla="*/ 108796 h 326038"/>
              <a:gd name="connsiteX22" fmla="*/ 338138 w 338138"/>
              <a:gd name="connsiteY22" fmla="*/ 154878 h 326038"/>
              <a:gd name="connsiteX23" fmla="*/ 338138 w 338138"/>
              <a:gd name="connsiteY23" fmla="*/ 157511 h 326038"/>
              <a:gd name="connsiteX24" fmla="*/ 338138 w 338138"/>
              <a:gd name="connsiteY24" fmla="*/ 158828 h 326038"/>
              <a:gd name="connsiteX25" fmla="*/ 318325 w 338138"/>
              <a:gd name="connsiteY25" fmla="*/ 279956 h 326038"/>
              <a:gd name="connsiteX26" fmla="*/ 262850 w 338138"/>
              <a:gd name="connsiteY26" fmla="*/ 326038 h 326038"/>
              <a:gd name="connsiteX27" fmla="*/ 118877 w 338138"/>
              <a:gd name="connsiteY27" fmla="*/ 326038 h 326038"/>
              <a:gd name="connsiteX28" fmla="*/ 71326 w 338138"/>
              <a:gd name="connsiteY28" fmla="*/ 278640 h 326038"/>
              <a:gd name="connsiteX29" fmla="*/ 71326 w 338138"/>
              <a:gd name="connsiteY29" fmla="*/ 144345 h 326038"/>
              <a:gd name="connsiteX30" fmla="*/ 63401 w 338138"/>
              <a:gd name="connsiteY30" fmla="*/ 136445 h 326038"/>
              <a:gd name="connsiteX31" fmla="*/ 23775 w 338138"/>
              <a:gd name="connsiteY31" fmla="*/ 136445 h 326038"/>
              <a:gd name="connsiteX32" fmla="*/ 17171 w 338138"/>
              <a:gd name="connsiteY32" fmla="*/ 144345 h 326038"/>
              <a:gd name="connsiteX33" fmla="*/ 17171 w 338138"/>
              <a:gd name="connsiteY33" fmla="*/ 286540 h 326038"/>
              <a:gd name="connsiteX34" fmla="*/ 23775 w 338138"/>
              <a:gd name="connsiteY34" fmla="*/ 294439 h 326038"/>
              <a:gd name="connsiteX35" fmla="*/ 47550 w 338138"/>
              <a:gd name="connsiteY35" fmla="*/ 294439 h 326038"/>
              <a:gd name="connsiteX36" fmla="*/ 55476 w 338138"/>
              <a:gd name="connsiteY36" fmla="*/ 302339 h 326038"/>
              <a:gd name="connsiteX37" fmla="*/ 47550 w 338138"/>
              <a:gd name="connsiteY37" fmla="*/ 311555 h 326038"/>
              <a:gd name="connsiteX38" fmla="*/ 23775 w 338138"/>
              <a:gd name="connsiteY38" fmla="*/ 311555 h 326038"/>
              <a:gd name="connsiteX39" fmla="*/ 0 w 338138"/>
              <a:gd name="connsiteY39" fmla="*/ 286540 h 326038"/>
              <a:gd name="connsiteX40" fmla="*/ 0 w 338138"/>
              <a:gd name="connsiteY40" fmla="*/ 144345 h 326038"/>
              <a:gd name="connsiteX41" fmla="*/ 23775 w 338138"/>
              <a:gd name="connsiteY41" fmla="*/ 119329 h 326038"/>
              <a:gd name="connsiteX42" fmla="*/ 63401 w 338138"/>
              <a:gd name="connsiteY42" fmla="*/ 119329 h 326038"/>
              <a:gd name="connsiteX43" fmla="*/ 85855 w 338138"/>
              <a:gd name="connsiteY43" fmla="*/ 132495 h 326038"/>
              <a:gd name="connsiteX44" fmla="*/ 87176 w 338138"/>
              <a:gd name="connsiteY44" fmla="*/ 132495 h 326038"/>
              <a:gd name="connsiteX45" fmla="*/ 143973 w 338138"/>
              <a:gd name="connsiteY45" fmla="*/ 69297 h 326038"/>
              <a:gd name="connsiteX46" fmla="*/ 143973 w 338138"/>
              <a:gd name="connsiteY46" fmla="*/ 11366 h 326038"/>
              <a:gd name="connsiteX47" fmla="*/ 149256 w 338138"/>
              <a:gd name="connsiteY47" fmla="*/ 2150 h 326038"/>
              <a:gd name="connsiteX48" fmla="*/ 166923 w 338138"/>
              <a:gd name="connsiteY48" fmla="*/ 10 h 3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138" h="3260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rgbClr val="1061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5" name="椭圆 17"/>
          <p:cNvSpPr/>
          <p:nvPr/>
        </p:nvSpPr>
        <p:spPr>
          <a:xfrm>
            <a:off x="7039529" y="2442267"/>
            <a:ext cx="219873" cy="340242"/>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rgbClr val="1061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6" name="椭圆 18"/>
          <p:cNvSpPr/>
          <p:nvPr/>
        </p:nvSpPr>
        <p:spPr>
          <a:xfrm>
            <a:off x="4869555" y="4493969"/>
            <a:ext cx="340242" cy="340242"/>
          </a:xfrm>
          <a:custGeom>
            <a:avLst/>
            <a:gdLst>
              <a:gd name="connsiteX0" fmla="*/ 290513 w 331788"/>
              <a:gd name="connsiteY0" fmla="*/ 268288 h 331788"/>
              <a:gd name="connsiteX1" fmla="*/ 285353 w 331788"/>
              <a:gd name="connsiteY1" fmla="*/ 269628 h 331788"/>
              <a:gd name="connsiteX2" fmla="*/ 280194 w 331788"/>
              <a:gd name="connsiteY2" fmla="*/ 270967 h 331788"/>
              <a:gd name="connsiteX3" fmla="*/ 272455 w 331788"/>
              <a:gd name="connsiteY3" fmla="*/ 279004 h 331788"/>
              <a:gd name="connsiteX4" fmla="*/ 271165 w 331788"/>
              <a:gd name="connsiteY4" fmla="*/ 284362 h 331788"/>
              <a:gd name="connsiteX5" fmla="*/ 269875 w 331788"/>
              <a:gd name="connsiteY5" fmla="*/ 289720 h 331788"/>
              <a:gd name="connsiteX6" fmla="*/ 290513 w 331788"/>
              <a:gd name="connsiteY6" fmla="*/ 311151 h 331788"/>
              <a:gd name="connsiteX7" fmla="*/ 311150 w 331788"/>
              <a:gd name="connsiteY7" fmla="*/ 289720 h 331788"/>
              <a:gd name="connsiteX8" fmla="*/ 290513 w 331788"/>
              <a:gd name="connsiteY8" fmla="*/ 268288 h 331788"/>
              <a:gd name="connsiteX9" fmla="*/ 41276 w 331788"/>
              <a:gd name="connsiteY9" fmla="*/ 268288 h 331788"/>
              <a:gd name="connsiteX10" fmla="*/ 20638 w 331788"/>
              <a:gd name="connsiteY10" fmla="*/ 289720 h 331788"/>
              <a:gd name="connsiteX11" fmla="*/ 41276 w 331788"/>
              <a:gd name="connsiteY11" fmla="*/ 311151 h 331788"/>
              <a:gd name="connsiteX12" fmla="*/ 61913 w 331788"/>
              <a:gd name="connsiteY12" fmla="*/ 289720 h 331788"/>
              <a:gd name="connsiteX13" fmla="*/ 60623 w 331788"/>
              <a:gd name="connsiteY13" fmla="*/ 284362 h 331788"/>
              <a:gd name="connsiteX14" fmla="*/ 59333 w 331788"/>
              <a:gd name="connsiteY14" fmla="*/ 279004 h 331788"/>
              <a:gd name="connsiteX15" fmla="*/ 51594 w 331788"/>
              <a:gd name="connsiteY15" fmla="*/ 270967 h 331788"/>
              <a:gd name="connsiteX16" fmla="*/ 46435 w 331788"/>
              <a:gd name="connsiteY16" fmla="*/ 269628 h 331788"/>
              <a:gd name="connsiteX17" fmla="*/ 41276 w 331788"/>
              <a:gd name="connsiteY17" fmla="*/ 268288 h 331788"/>
              <a:gd name="connsiteX18" fmla="*/ 142093 w 331788"/>
              <a:gd name="connsiteY18" fmla="*/ 106363 h 331788"/>
              <a:gd name="connsiteX19" fmla="*/ 126560 w 331788"/>
              <a:gd name="connsiteY19" fmla="*/ 110212 h 331788"/>
              <a:gd name="connsiteX20" fmla="*/ 112322 w 331788"/>
              <a:gd name="connsiteY20" fmla="*/ 125609 h 331788"/>
              <a:gd name="connsiteX21" fmla="*/ 108438 w 331788"/>
              <a:gd name="connsiteY21" fmla="*/ 139722 h 331788"/>
              <a:gd name="connsiteX22" fmla="*/ 108438 w 331788"/>
              <a:gd name="connsiteY22" fmla="*/ 144855 h 331788"/>
              <a:gd name="connsiteX23" fmla="*/ 109733 w 331788"/>
              <a:gd name="connsiteY23" fmla="*/ 155119 h 331788"/>
              <a:gd name="connsiteX24" fmla="*/ 99378 w 331788"/>
              <a:gd name="connsiteY24" fmla="*/ 156402 h 331788"/>
              <a:gd name="connsiteX25" fmla="*/ 82550 w 331788"/>
              <a:gd name="connsiteY25" fmla="*/ 175648 h 331788"/>
              <a:gd name="connsiteX26" fmla="*/ 82550 w 331788"/>
              <a:gd name="connsiteY26" fmla="*/ 180780 h 331788"/>
              <a:gd name="connsiteX27" fmla="*/ 101966 w 331788"/>
              <a:gd name="connsiteY27" fmla="*/ 200026 h 331788"/>
              <a:gd name="connsiteX28" fmla="*/ 231409 w 331788"/>
              <a:gd name="connsiteY28" fmla="*/ 200026 h 331788"/>
              <a:gd name="connsiteX29" fmla="*/ 250825 w 331788"/>
              <a:gd name="connsiteY29" fmla="*/ 180780 h 331788"/>
              <a:gd name="connsiteX30" fmla="*/ 250825 w 331788"/>
              <a:gd name="connsiteY30" fmla="*/ 175648 h 331788"/>
              <a:gd name="connsiteX31" fmla="*/ 231409 w 331788"/>
              <a:gd name="connsiteY31" fmla="*/ 156402 h 331788"/>
              <a:gd name="connsiteX32" fmla="*/ 213287 w 331788"/>
              <a:gd name="connsiteY32" fmla="*/ 156402 h 331788"/>
              <a:gd name="connsiteX33" fmla="*/ 210698 w 331788"/>
              <a:gd name="connsiteY33" fmla="*/ 148704 h 331788"/>
              <a:gd name="connsiteX34" fmla="*/ 206815 w 331788"/>
              <a:gd name="connsiteY34" fmla="*/ 141006 h 331788"/>
              <a:gd name="connsiteX35" fmla="*/ 188693 w 331788"/>
              <a:gd name="connsiteY35" fmla="*/ 133307 h 331788"/>
              <a:gd name="connsiteX36" fmla="*/ 186104 w 331788"/>
              <a:gd name="connsiteY36" fmla="*/ 134590 h 331788"/>
              <a:gd name="connsiteX37" fmla="*/ 182221 w 331788"/>
              <a:gd name="connsiteY37" fmla="*/ 134590 h 331788"/>
              <a:gd name="connsiteX38" fmla="*/ 177043 w 331788"/>
              <a:gd name="connsiteY38" fmla="*/ 137156 h 331788"/>
              <a:gd name="connsiteX39" fmla="*/ 173160 w 331788"/>
              <a:gd name="connsiteY39" fmla="*/ 128175 h 331788"/>
              <a:gd name="connsiteX40" fmla="*/ 142093 w 331788"/>
              <a:gd name="connsiteY40" fmla="*/ 106363 h 331788"/>
              <a:gd name="connsiteX41" fmla="*/ 290513 w 331788"/>
              <a:gd name="connsiteY41" fmla="*/ 20638 h 331788"/>
              <a:gd name="connsiteX42" fmla="*/ 269875 w 331788"/>
              <a:gd name="connsiteY42" fmla="*/ 41275 h 331788"/>
              <a:gd name="connsiteX43" fmla="*/ 271165 w 331788"/>
              <a:gd name="connsiteY43" fmla="*/ 46435 h 331788"/>
              <a:gd name="connsiteX44" fmla="*/ 272455 w 331788"/>
              <a:gd name="connsiteY44" fmla="*/ 51594 h 331788"/>
              <a:gd name="connsiteX45" fmla="*/ 280194 w 331788"/>
              <a:gd name="connsiteY45" fmla="*/ 59333 h 331788"/>
              <a:gd name="connsiteX46" fmla="*/ 285353 w 331788"/>
              <a:gd name="connsiteY46" fmla="*/ 60623 h 331788"/>
              <a:gd name="connsiteX47" fmla="*/ 290513 w 331788"/>
              <a:gd name="connsiteY47" fmla="*/ 61913 h 331788"/>
              <a:gd name="connsiteX48" fmla="*/ 311150 w 331788"/>
              <a:gd name="connsiteY48" fmla="*/ 41275 h 331788"/>
              <a:gd name="connsiteX49" fmla="*/ 290513 w 331788"/>
              <a:gd name="connsiteY49" fmla="*/ 20638 h 331788"/>
              <a:gd name="connsiteX50" fmla="*/ 41276 w 331788"/>
              <a:gd name="connsiteY50" fmla="*/ 20638 h 331788"/>
              <a:gd name="connsiteX51" fmla="*/ 20638 w 331788"/>
              <a:gd name="connsiteY51" fmla="*/ 41275 h 331788"/>
              <a:gd name="connsiteX52" fmla="*/ 41276 w 331788"/>
              <a:gd name="connsiteY52" fmla="*/ 61913 h 331788"/>
              <a:gd name="connsiteX53" fmla="*/ 46435 w 331788"/>
              <a:gd name="connsiteY53" fmla="*/ 60623 h 331788"/>
              <a:gd name="connsiteX54" fmla="*/ 51594 w 331788"/>
              <a:gd name="connsiteY54" fmla="*/ 59333 h 331788"/>
              <a:gd name="connsiteX55" fmla="*/ 59333 w 331788"/>
              <a:gd name="connsiteY55" fmla="*/ 51594 h 331788"/>
              <a:gd name="connsiteX56" fmla="*/ 60623 w 331788"/>
              <a:gd name="connsiteY56" fmla="*/ 46435 h 331788"/>
              <a:gd name="connsiteX57" fmla="*/ 61913 w 331788"/>
              <a:gd name="connsiteY57" fmla="*/ 41275 h 331788"/>
              <a:gd name="connsiteX58" fmla="*/ 41276 w 331788"/>
              <a:gd name="connsiteY58" fmla="*/ 20638 h 331788"/>
              <a:gd name="connsiteX59" fmla="*/ 41474 w 331788"/>
              <a:gd name="connsiteY59" fmla="*/ 0 h 331788"/>
              <a:gd name="connsiteX60" fmla="*/ 82947 w 331788"/>
              <a:gd name="connsiteY60" fmla="*/ 41473 h 331788"/>
              <a:gd name="connsiteX61" fmla="*/ 76467 w 331788"/>
              <a:gd name="connsiteY61" fmla="*/ 62210 h 331788"/>
              <a:gd name="connsiteX62" fmla="*/ 110164 w 331788"/>
              <a:gd name="connsiteY62" fmla="*/ 95907 h 331788"/>
              <a:gd name="connsiteX63" fmla="*/ 141269 w 331788"/>
              <a:gd name="connsiteY63" fmla="*/ 85539 h 331788"/>
              <a:gd name="connsiteX64" fmla="*/ 187927 w 331788"/>
              <a:gd name="connsiteY64" fmla="*/ 112756 h 331788"/>
              <a:gd name="connsiteX65" fmla="*/ 202183 w 331788"/>
              <a:gd name="connsiteY65" fmla="*/ 115348 h 331788"/>
              <a:gd name="connsiteX66" fmla="*/ 255321 w 331788"/>
              <a:gd name="connsiteY66" fmla="*/ 62210 h 331788"/>
              <a:gd name="connsiteX67" fmla="*/ 248841 w 331788"/>
              <a:gd name="connsiteY67" fmla="*/ 41473 h 331788"/>
              <a:gd name="connsiteX68" fmla="*/ 290315 w 331788"/>
              <a:gd name="connsiteY68" fmla="*/ 0 h 331788"/>
              <a:gd name="connsiteX69" fmla="*/ 331788 w 331788"/>
              <a:gd name="connsiteY69" fmla="*/ 41473 h 331788"/>
              <a:gd name="connsiteX70" fmla="*/ 290315 w 331788"/>
              <a:gd name="connsiteY70" fmla="*/ 82947 h 331788"/>
              <a:gd name="connsiteX71" fmla="*/ 269578 w 331788"/>
              <a:gd name="connsiteY71" fmla="*/ 76467 h 331788"/>
              <a:gd name="connsiteX72" fmla="*/ 220328 w 331788"/>
              <a:gd name="connsiteY72" fmla="*/ 125717 h 331788"/>
              <a:gd name="connsiteX73" fmla="*/ 226808 w 331788"/>
              <a:gd name="connsiteY73" fmla="*/ 136085 h 331788"/>
              <a:gd name="connsiteX74" fmla="*/ 230696 w 331788"/>
              <a:gd name="connsiteY74" fmla="*/ 136085 h 331788"/>
              <a:gd name="connsiteX75" fmla="*/ 270874 w 331788"/>
              <a:gd name="connsiteY75" fmla="*/ 176262 h 331788"/>
              <a:gd name="connsiteX76" fmla="*/ 270874 w 331788"/>
              <a:gd name="connsiteY76" fmla="*/ 181447 h 331788"/>
              <a:gd name="connsiteX77" fmla="*/ 235881 w 331788"/>
              <a:gd name="connsiteY77" fmla="*/ 221624 h 331788"/>
              <a:gd name="connsiteX78" fmla="*/ 269578 w 331788"/>
              <a:gd name="connsiteY78" fmla="*/ 255321 h 331788"/>
              <a:gd name="connsiteX79" fmla="*/ 290315 w 331788"/>
              <a:gd name="connsiteY79" fmla="*/ 248841 h 331788"/>
              <a:gd name="connsiteX80" fmla="*/ 331788 w 331788"/>
              <a:gd name="connsiteY80" fmla="*/ 290315 h 331788"/>
              <a:gd name="connsiteX81" fmla="*/ 290315 w 331788"/>
              <a:gd name="connsiteY81" fmla="*/ 331788 h 331788"/>
              <a:gd name="connsiteX82" fmla="*/ 248841 w 331788"/>
              <a:gd name="connsiteY82" fmla="*/ 290315 h 331788"/>
              <a:gd name="connsiteX83" fmla="*/ 255321 w 331788"/>
              <a:gd name="connsiteY83" fmla="*/ 269578 h 331788"/>
              <a:gd name="connsiteX84" fmla="*/ 207368 w 331788"/>
              <a:gd name="connsiteY84" fmla="*/ 221624 h 331788"/>
              <a:gd name="connsiteX85" fmla="*/ 124421 w 331788"/>
              <a:gd name="connsiteY85" fmla="*/ 221624 h 331788"/>
              <a:gd name="connsiteX86" fmla="*/ 76467 w 331788"/>
              <a:gd name="connsiteY86" fmla="*/ 269578 h 331788"/>
              <a:gd name="connsiteX87" fmla="*/ 82947 w 331788"/>
              <a:gd name="connsiteY87" fmla="*/ 290315 h 331788"/>
              <a:gd name="connsiteX88" fmla="*/ 41474 w 331788"/>
              <a:gd name="connsiteY88" fmla="*/ 331788 h 331788"/>
              <a:gd name="connsiteX89" fmla="*/ 0 w 331788"/>
              <a:gd name="connsiteY89" fmla="*/ 290315 h 331788"/>
              <a:gd name="connsiteX90" fmla="*/ 41474 w 331788"/>
              <a:gd name="connsiteY90" fmla="*/ 248841 h 331788"/>
              <a:gd name="connsiteX91" fmla="*/ 62210 w 331788"/>
              <a:gd name="connsiteY91" fmla="*/ 255321 h 331788"/>
              <a:gd name="connsiteX92" fmla="*/ 95907 w 331788"/>
              <a:gd name="connsiteY92" fmla="*/ 221624 h 331788"/>
              <a:gd name="connsiteX93" fmla="*/ 60914 w 331788"/>
              <a:gd name="connsiteY93" fmla="*/ 181447 h 331788"/>
              <a:gd name="connsiteX94" fmla="*/ 60914 w 331788"/>
              <a:gd name="connsiteY94" fmla="*/ 176262 h 331788"/>
              <a:gd name="connsiteX95" fmla="*/ 86835 w 331788"/>
              <a:gd name="connsiteY95" fmla="*/ 138677 h 331788"/>
              <a:gd name="connsiteX96" fmla="*/ 95907 w 331788"/>
              <a:gd name="connsiteY96" fmla="*/ 110164 h 331788"/>
              <a:gd name="connsiteX97" fmla="*/ 62210 w 331788"/>
              <a:gd name="connsiteY97" fmla="*/ 76467 h 331788"/>
              <a:gd name="connsiteX98" fmla="*/ 41474 w 331788"/>
              <a:gd name="connsiteY98" fmla="*/ 82947 h 331788"/>
              <a:gd name="connsiteX99" fmla="*/ 0 w 331788"/>
              <a:gd name="connsiteY99" fmla="*/ 41473 h 331788"/>
              <a:gd name="connsiteX100" fmla="*/ 41474 w 331788"/>
              <a:gd name="connsiteY10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1788" h="331788">
                <a:moveTo>
                  <a:pt x="290513" y="268288"/>
                </a:moveTo>
                <a:cubicBezTo>
                  <a:pt x="289223" y="268288"/>
                  <a:pt x="286643" y="268288"/>
                  <a:pt x="285353" y="269628"/>
                </a:cubicBezTo>
                <a:cubicBezTo>
                  <a:pt x="284063" y="269628"/>
                  <a:pt x="281484" y="270967"/>
                  <a:pt x="280194" y="270967"/>
                </a:cubicBezTo>
                <a:cubicBezTo>
                  <a:pt x="277614" y="273646"/>
                  <a:pt x="275034" y="276325"/>
                  <a:pt x="272455" y="279004"/>
                </a:cubicBezTo>
                <a:cubicBezTo>
                  <a:pt x="272455" y="280343"/>
                  <a:pt x="271165" y="283022"/>
                  <a:pt x="271165" y="284362"/>
                </a:cubicBezTo>
                <a:cubicBezTo>
                  <a:pt x="269875" y="285701"/>
                  <a:pt x="269875" y="288380"/>
                  <a:pt x="269875" y="289720"/>
                </a:cubicBezTo>
                <a:cubicBezTo>
                  <a:pt x="269875" y="301775"/>
                  <a:pt x="278904" y="311151"/>
                  <a:pt x="290513" y="311151"/>
                </a:cubicBezTo>
                <a:cubicBezTo>
                  <a:pt x="302121" y="311151"/>
                  <a:pt x="311150" y="301775"/>
                  <a:pt x="311150" y="289720"/>
                </a:cubicBezTo>
                <a:cubicBezTo>
                  <a:pt x="311150" y="277664"/>
                  <a:pt x="302121" y="268288"/>
                  <a:pt x="290513" y="268288"/>
                </a:cubicBezTo>
                <a:close/>
                <a:moveTo>
                  <a:pt x="41276" y="268288"/>
                </a:moveTo>
                <a:cubicBezTo>
                  <a:pt x="29667" y="268288"/>
                  <a:pt x="20638" y="277664"/>
                  <a:pt x="20638" y="289720"/>
                </a:cubicBezTo>
                <a:cubicBezTo>
                  <a:pt x="20638" y="301775"/>
                  <a:pt x="29667" y="311151"/>
                  <a:pt x="41276" y="311151"/>
                </a:cubicBezTo>
                <a:cubicBezTo>
                  <a:pt x="52884" y="311151"/>
                  <a:pt x="61913" y="301775"/>
                  <a:pt x="61913" y="289720"/>
                </a:cubicBezTo>
                <a:cubicBezTo>
                  <a:pt x="61913" y="288380"/>
                  <a:pt x="61913" y="285701"/>
                  <a:pt x="60623" y="284362"/>
                </a:cubicBezTo>
                <a:cubicBezTo>
                  <a:pt x="60623" y="283022"/>
                  <a:pt x="59333" y="280343"/>
                  <a:pt x="59333" y="279004"/>
                </a:cubicBezTo>
                <a:cubicBezTo>
                  <a:pt x="56754" y="276325"/>
                  <a:pt x="54174" y="273646"/>
                  <a:pt x="51594" y="270967"/>
                </a:cubicBezTo>
                <a:cubicBezTo>
                  <a:pt x="50304" y="270967"/>
                  <a:pt x="47725" y="269628"/>
                  <a:pt x="46435" y="269628"/>
                </a:cubicBezTo>
                <a:cubicBezTo>
                  <a:pt x="45145" y="268288"/>
                  <a:pt x="42565" y="268288"/>
                  <a:pt x="41276" y="268288"/>
                </a:cubicBezTo>
                <a:close/>
                <a:moveTo>
                  <a:pt x="142093" y="106363"/>
                </a:moveTo>
                <a:cubicBezTo>
                  <a:pt x="135621" y="106363"/>
                  <a:pt x="130444" y="108929"/>
                  <a:pt x="126560" y="110212"/>
                </a:cubicBezTo>
                <a:cubicBezTo>
                  <a:pt x="120088" y="114061"/>
                  <a:pt x="114911" y="119194"/>
                  <a:pt x="112322" y="125609"/>
                </a:cubicBezTo>
                <a:cubicBezTo>
                  <a:pt x="109733" y="129458"/>
                  <a:pt x="108438" y="134590"/>
                  <a:pt x="108438" y="139722"/>
                </a:cubicBezTo>
                <a:cubicBezTo>
                  <a:pt x="108438" y="142289"/>
                  <a:pt x="108438" y="143572"/>
                  <a:pt x="108438" y="144855"/>
                </a:cubicBezTo>
                <a:cubicBezTo>
                  <a:pt x="108438" y="144855"/>
                  <a:pt x="108438" y="144855"/>
                  <a:pt x="109733" y="155119"/>
                </a:cubicBezTo>
                <a:cubicBezTo>
                  <a:pt x="109733" y="155119"/>
                  <a:pt x="109733" y="155119"/>
                  <a:pt x="99378" y="156402"/>
                </a:cubicBezTo>
                <a:cubicBezTo>
                  <a:pt x="89022" y="157685"/>
                  <a:pt x="82550" y="165384"/>
                  <a:pt x="82550" y="175648"/>
                </a:cubicBezTo>
                <a:cubicBezTo>
                  <a:pt x="82550" y="175648"/>
                  <a:pt x="82550" y="175648"/>
                  <a:pt x="82550" y="180780"/>
                </a:cubicBezTo>
                <a:cubicBezTo>
                  <a:pt x="82550" y="191045"/>
                  <a:pt x="90317" y="200026"/>
                  <a:pt x="101966" y="200026"/>
                </a:cubicBezTo>
                <a:cubicBezTo>
                  <a:pt x="101966" y="200026"/>
                  <a:pt x="101966" y="200026"/>
                  <a:pt x="231409" y="200026"/>
                </a:cubicBezTo>
                <a:cubicBezTo>
                  <a:pt x="243058" y="200026"/>
                  <a:pt x="250825" y="191045"/>
                  <a:pt x="250825" y="180780"/>
                </a:cubicBezTo>
                <a:cubicBezTo>
                  <a:pt x="250825" y="180780"/>
                  <a:pt x="250825" y="180780"/>
                  <a:pt x="250825" y="175648"/>
                </a:cubicBezTo>
                <a:cubicBezTo>
                  <a:pt x="250825" y="164101"/>
                  <a:pt x="243058" y="156402"/>
                  <a:pt x="231409" y="156402"/>
                </a:cubicBezTo>
                <a:cubicBezTo>
                  <a:pt x="231409" y="156402"/>
                  <a:pt x="231409" y="156402"/>
                  <a:pt x="213287" y="156402"/>
                </a:cubicBezTo>
                <a:cubicBezTo>
                  <a:pt x="213287" y="156402"/>
                  <a:pt x="213287" y="156402"/>
                  <a:pt x="210698" y="148704"/>
                </a:cubicBezTo>
                <a:cubicBezTo>
                  <a:pt x="209403" y="144855"/>
                  <a:pt x="208109" y="142289"/>
                  <a:pt x="206815" y="141006"/>
                </a:cubicBezTo>
                <a:cubicBezTo>
                  <a:pt x="200343" y="133307"/>
                  <a:pt x="192576" y="133307"/>
                  <a:pt x="188693" y="133307"/>
                </a:cubicBezTo>
                <a:cubicBezTo>
                  <a:pt x="187398" y="133307"/>
                  <a:pt x="187398" y="133307"/>
                  <a:pt x="186104" y="134590"/>
                </a:cubicBezTo>
                <a:cubicBezTo>
                  <a:pt x="186104" y="134590"/>
                  <a:pt x="186104" y="134590"/>
                  <a:pt x="182221" y="134590"/>
                </a:cubicBezTo>
                <a:cubicBezTo>
                  <a:pt x="182221" y="134590"/>
                  <a:pt x="182221" y="134590"/>
                  <a:pt x="177043" y="137156"/>
                </a:cubicBezTo>
                <a:cubicBezTo>
                  <a:pt x="177043" y="137156"/>
                  <a:pt x="177043" y="137156"/>
                  <a:pt x="173160" y="128175"/>
                </a:cubicBezTo>
                <a:cubicBezTo>
                  <a:pt x="167982" y="115344"/>
                  <a:pt x="156332" y="106363"/>
                  <a:pt x="142093" y="106363"/>
                </a:cubicBezTo>
                <a:close/>
                <a:moveTo>
                  <a:pt x="290513" y="20638"/>
                </a:moveTo>
                <a:cubicBezTo>
                  <a:pt x="278904" y="20638"/>
                  <a:pt x="269875" y="29667"/>
                  <a:pt x="269875" y="41275"/>
                </a:cubicBezTo>
                <a:cubicBezTo>
                  <a:pt x="269875" y="42565"/>
                  <a:pt x="269875" y="45145"/>
                  <a:pt x="271165" y="46435"/>
                </a:cubicBezTo>
                <a:cubicBezTo>
                  <a:pt x="271165" y="47725"/>
                  <a:pt x="272455" y="50304"/>
                  <a:pt x="272455" y="51594"/>
                </a:cubicBezTo>
                <a:cubicBezTo>
                  <a:pt x="275034" y="54174"/>
                  <a:pt x="277614" y="56754"/>
                  <a:pt x="280194" y="59333"/>
                </a:cubicBezTo>
                <a:cubicBezTo>
                  <a:pt x="281484" y="59333"/>
                  <a:pt x="284063" y="60623"/>
                  <a:pt x="285353" y="60623"/>
                </a:cubicBezTo>
                <a:cubicBezTo>
                  <a:pt x="286643" y="61913"/>
                  <a:pt x="289223" y="61913"/>
                  <a:pt x="290513" y="61913"/>
                </a:cubicBezTo>
                <a:cubicBezTo>
                  <a:pt x="302121" y="61913"/>
                  <a:pt x="311150" y="52884"/>
                  <a:pt x="311150" y="41275"/>
                </a:cubicBezTo>
                <a:cubicBezTo>
                  <a:pt x="311150" y="29667"/>
                  <a:pt x="302121" y="20638"/>
                  <a:pt x="290513" y="20638"/>
                </a:cubicBezTo>
                <a:close/>
                <a:moveTo>
                  <a:pt x="41276" y="20638"/>
                </a:moveTo>
                <a:cubicBezTo>
                  <a:pt x="29667" y="20638"/>
                  <a:pt x="20638" y="29667"/>
                  <a:pt x="20638" y="41275"/>
                </a:cubicBezTo>
                <a:cubicBezTo>
                  <a:pt x="20638" y="52884"/>
                  <a:pt x="29667" y="61913"/>
                  <a:pt x="41276" y="61913"/>
                </a:cubicBezTo>
                <a:cubicBezTo>
                  <a:pt x="42565" y="61913"/>
                  <a:pt x="45145" y="61913"/>
                  <a:pt x="46435" y="60623"/>
                </a:cubicBezTo>
                <a:cubicBezTo>
                  <a:pt x="47725" y="60623"/>
                  <a:pt x="50304" y="59333"/>
                  <a:pt x="51594" y="59333"/>
                </a:cubicBezTo>
                <a:cubicBezTo>
                  <a:pt x="54174" y="56754"/>
                  <a:pt x="56754" y="54174"/>
                  <a:pt x="59333" y="51594"/>
                </a:cubicBezTo>
                <a:cubicBezTo>
                  <a:pt x="60623" y="50304"/>
                  <a:pt x="60623" y="47725"/>
                  <a:pt x="60623" y="46435"/>
                </a:cubicBezTo>
                <a:cubicBezTo>
                  <a:pt x="61913" y="45145"/>
                  <a:pt x="61913" y="42565"/>
                  <a:pt x="61913" y="41275"/>
                </a:cubicBezTo>
                <a:cubicBezTo>
                  <a:pt x="61913" y="29667"/>
                  <a:pt x="52884" y="20638"/>
                  <a:pt x="41276" y="20638"/>
                </a:cubicBezTo>
                <a:close/>
                <a:moveTo>
                  <a:pt x="41474" y="0"/>
                </a:moveTo>
                <a:cubicBezTo>
                  <a:pt x="64802" y="0"/>
                  <a:pt x="82947" y="18145"/>
                  <a:pt x="82947" y="41473"/>
                </a:cubicBezTo>
                <a:cubicBezTo>
                  <a:pt x="82947" y="49250"/>
                  <a:pt x="80355" y="55730"/>
                  <a:pt x="76467" y="62210"/>
                </a:cubicBezTo>
                <a:cubicBezTo>
                  <a:pt x="76467" y="62210"/>
                  <a:pt x="76467" y="62210"/>
                  <a:pt x="110164" y="95907"/>
                </a:cubicBezTo>
                <a:cubicBezTo>
                  <a:pt x="119236" y="89427"/>
                  <a:pt x="129605" y="85539"/>
                  <a:pt x="141269" y="85539"/>
                </a:cubicBezTo>
                <a:cubicBezTo>
                  <a:pt x="160710" y="85539"/>
                  <a:pt x="178854" y="95907"/>
                  <a:pt x="187927" y="112756"/>
                </a:cubicBezTo>
                <a:cubicBezTo>
                  <a:pt x="193111" y="112756"/>
                  <a:pt x="196999" y="112756"/>
                  <a:pt x="202183" y="115348"/>
                </a:cubicBezTo>
                <a:cubicBezTo>
                  <a:pt x="202183" y="115348"/>
                  <a:pt x="202183" y="115348"/>
                  <a:pt x="255321" y="62210"/>
                </a:cubicBezTo>
                <a:cubicBezTo>
                  <a:pt x="251433" y="55730"/>
                  <a:pt x="248841" y="49250"/>
                  <a:pt x="248841" y="41473"/>
                </a:cubicBezTo>
                <a:cubicBezTo>
                  <a:pt x="248841" y="18145"/>
                  <a:pt x="266986" y="0"/>
                  <a:pt x="290315" y="0"/>
                </a:cubicBezTo>
                <a:cubicBezTo>
                  <a:pt x="313643" y="0"/>
                  <a:pt x="331788" y="18145"/>
                  <a:pt x="331788" y="41473"/>
                </a:cubicBezTo>
                <a:cubicBezTo>
                  <a:pt x="331788" y="64802"/>
                  <a:pt x="313643" y="82947"/>
                  <a:pt x="290315" y="82947"/>
                </a:cubicBezTo>
                <a:cubicBezTo>
                  <a:pt x="282538" y="82947"/>
                  <a:pt x="276058" y="80355"/>
                  <a:pt x="269578" y="76467"/>
                </a:cubicBezTo>
                <a:cubicBezTo>
                  <a:pt x="269578" y="76467"/>
                  <a:pt x="269578" y="76467"/>
                  <a:pt x="220328" y="125717"/>
                </a:cubicBezTo>
                <a:cubicBezTo>
                  <a:pt x="222920" y="128309"/>
                  <a:pt x="225512" y="132197"/>
                  <a:pt x="226808" y="136085"/>
                </a:cubicBezTo>
                <a:cubicBezTo>
                  <a:pt x="226808" y="136085"/>
                  <a:pt x="226808" y="136085"/>
                  <a:pt x="230696" y="136085"/>
                </a:cubicBezTo>
                <a:cubicBezTo>
                  <a:pt x="252729" y="136085"/>
                  <a:pt x="270874" y="154230"/>
                  <a:pt x="270874" y="176262"/>
                </a:cubicBezTo>
                <a:cubicBezTo>
                  <a:pt x="270874" y="176262"/>
                  <a:pt x="270874" y="176262"/>
                  <a:pt x="270874" y="181447"/>
                </a:cubicBezTo>
                <a:cubicBezTo>
                  <a:pt x="270874" y="202183"/>
                  <a:pt x="255321" y="219032"/>
                  <a:pt x="235881" y="221624"/>
                </a:cubicBezTo>
                <a:cubicBezTo>
                  <a:pt x="235881" y="221624"/>
                  <a:pt x="235881" y="221624"/>
                  <a:pt x="269578" y="255321"/>
                </a:cubicBezTo>
                <a:cubicBezTo>
                  <a:pt x="276058" y="251433"/>
                  <a:pt x="282538" y="248841"/>
                  <a:pt x="290315" y="248841"/>
                </a:cubicBezTo>
                <a:cubicBezTo>
                  <a:pt x="313643" y="248841"/>
                  <a:pt x="331788" y="266986"/>
                  <a:pt x="331788" y="290315"/>
                </a:cubicBezTo>
                <a:cubicBezTo>
                  <a:pt x="331788" y="313643"/>
                  <a:pt x="313643" y="331788"/>
                  <a:pt x="290315" y="331788"/>
                </a:cubicBezTo>
                <a:cubicBezTo>
                  <a:pt x="266986" y="331788"/>
                  <a:pt x="248841" y="313643"/>
                  <a:pt x="248841" y="290315"/>
                </a:cubicBezTo>
                <a:cubicBezTo>
                  <a:pt x="248841" y="282538"/>
                  <a:pt x="251433" y="276058"/>
                  <a:pt x="255321" y="269578"/>
                </a:cubicBezTo>
                <a:cubicBezTo>
                  <a:pt x="255321" y="269578"/>
                  <a:pt x="255321" y="269578"/>
                  <a:pt x="207368" y="221624"/>
                </a:cubicBezTo>
                <a:cubicBezTo>
                  <a:pt x="207368" y="221624"/>
                  <a:pt x="207368" y="221624"/>
                  <a:pt x="124421" y="221624"/>
                </a:cubicBezTo>
                <a:cubicBezTo>
                  <a:pt x="124421" y="221624"/>
                  <a:pt x="124421" y="221624"/>
                  <a:pt x="76467" y="269578"/>
                </a:cubicBezTo>
                <a:cubicBezTo>
                  <a:pt x="80355" y="276058"/>
                  <a:pt x="82947" y="282538"/>
                  <a:pt x="82947" y="290315"/>
                </a:cubicBezTo>
                <a:cubicBezTo>
                  <a:pt x="82947" y="313643"/>
                  <a:pt x="64802" y="331788"/>
                  <a:pt x="41474" y="331788"/>
                </a:cubicBezTo>
                <a:cubicBezTo>
                  <a:pt x="18145" y="331788"/>
                  <a:pt x="0" y="313643"/>
                  <a:pt x="0" y="290315"/>
                </a:cubicBezTo>
                <a:cubicBezTo>
                  <a:pt x="0" y="266986"/>
                  <a:pt x="18145" y="248841"/>
                  <a:pt x="41474" y="248841"/>
                </a:cubicBezTo>
                <a:cubicBezTo>
                  <a:pt x="49250" y="248841"/>
                  <a:pt x="55730" y="251433"/>
                  <a:pt x="62210" y="255321"/>
                </a:cubicBezTo>
                <a:cubicBezTo>
                  <a:pt x="62210" y="255321"/>
                  <a:pt x="62210" y="255321"/>
                  <a:pt x="95907" y="221624"/>
                </a:cubicBezTo>
                <a:cubicBezTo>
                  <a:pt x="76467" y="219032"/>
                  <a:pt x="60914" y="202183"/>
                  <a:pt x="60914" y="181447"/>
                </a:cubicBezTo>
                <a:cubicBezTo>
                  <a:pt x="60914" y="181447"/>
                  <a:pt x="60914" y="181447"/>
                  <a:pt x="60914" y="176262"/>
                </a:cubicBezTo>
                <a:cubicBezTo>
                  <a:pt x="60914" y="159414"/>
                  <a:pt x="71283" y="143861"/>
                  <a:pt x="86835" y="138677"/>
                </a:cubicBezTo>
                <a:cubicBezTo>
                  <a:pt x="86835" y="128309"/>
                  <a:pt x="90723" y="117940"/>
                  <a:pt x="95907" y="110164"/>
                </a:cubicBezTo>
                <a:cubicBezTo>
                  <a:pt x="95907" y="110164"/>
                  <a:pt x="95907" y="110164"/>
                  <a:pt x="62210" y="76467"/>
                </a:cubicBezTo>
                <a:cubicBezTo>
                  <a:pt x="55730" y="80355"/>
                  <a:pt x="49250" y="82947"/>
                  <a:pt x="41474" y="82947"/>
                </a:cubicBezTo>
                <a:cubicBezTo>
                  <a:pt x="18145" y="82947"/>
                  <a:pt x="0" y="64802"/>
                  <a:pt x="0" y="41473"/>
                </a:cubicBezTo>
                <a:cubicBezTo>
                  <a:pt x="0" y="18145"/>
                  <a:pt x="18145" y="0"/>
                  <a:pt x="41474" y="0"/>
                </a:cubicBezTo>
                <a:close/>
              </a:path>
            </a:pathLst>
          </a:custGeom>
          <a:solidFill>
            <a:srgbClr val="1061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7" name="椭圆 19"/>
          <p:cNvSpPr/>
          <p:nvPr/>
        </p:nvSpPr>
        <p:spPr>
          <a:xfrm>
            <a:off x="6979345" y="4494767"/>
            <a:ext cx="340242" cy="338645"/>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rgbClr val="1061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grpSp>
        <p:nvGrpSpPr>
          <p:cNvPr id="18" name="组合 17"/>
          <p:cNvGrpSpPr/>
          <p:nvPr/>
        </p:nvGrpSpPr>
        <p:grpSpPr>
          <a:xfrm>
            <a:off x="8440332" y="1956265"/>
            <a:ext cx="2454998" cy="1312246"/>
            <a:chOff x="6585160" y="1678126"/>
            <a:chExt cx="2454998" cy="1312246"/>
          </a:xfrm>
        </p:grpSpPr>
        <p:sp>
          <p:nvSpPr>
            <p:cNvPr id="19" name="矩形 18"/>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0" name="矩形 19"/>
            <p:cNvSpPr/>
            <p:nvPr/>
          </p:nvSpPr>
          <p:spPr>
            <a:xfrm>
              <a:off x="6585160" y="1678126"/>
              <a:ext cx="2241974" cy="403316"/>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ea typeface="阿里巴巴普惠体 R" panose="00020600040101010101" pitchFamily="18" charset="-122"/>
                  <a:cs typeface="阿里巴巴普惠体 R" panose="00020600040101010101" pitchFamily="18" charset="-122"/>
                </a:rPr>
                <a:t>标题文字添加</a:t>
              </a:r>
            </a:p>
          </p:txBody>
        </p:sp>
      </p:grpSp>
      <p:grpSp>
        <p:nvGrpSpPr>
          <p:cNvPr id="21" name="组合 20"/>
          <p:cNvGrpSpPr/>
          <p:nvPr/>
        </p:nvGrpSpPr>
        <p:grpSpPr>
          <a:xfrm>
            <a:off x="8440332" y="4035440"/>
            <a:ext cx="2454998" cy="1312246"/>
            <a:chOff x="6585160" y="1678126"/>
            <a:chExt cx="2454998" cy="1312246"/>
          </a:xfrm>
        </p:grpSpPr>
        <p:sp>
          <p:nvSpPr>
            <p:cNvPr id="22" name="矩形 21"/>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3" name="矩形 22"/>
            <p:cNvSpPr/>
            <p:nvPr/>
          </p:nvSpPr>
          <p:spPr>
            <a:xfrm>
              <a:off x="6585160" y="1678126"/>
              <a:ext cx="2241974" cy="403316"/>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ea typeface="阿里巴巴普惠体 R" panose="00020600040101010101" pitchFamily="18" charset="-122"/>
                  <a:cs typeface="阿里巴巴普惠体 R" panose="00020600040101010101" pitchFamily="18" charset="-122"/>
                </a:rPr>
                <a:t>标题文字添加</a:t>
              </a:r>
            </a:p>
          </p:txBody>
        </p:sp>
      </p:grpSp>
      <p:grpSp>
        <p:nvGrpSpPr>
          <p:cNvPr id="24" name="组合 23"/>
          <p:cNvGrpSpPr/>
          <p:nvPr/>
        </p:nvGrpSpPr>
        <p:grpSpPr>
          <a:xfrm>
            <a:off x="1337461" y="1956265"/>
            <a:ext cx="2454998" cy="1331353"/>
            <a:chOff x="6585160" y="1678126"/>
            <a:chExt cx="2454998" cy="1331353"/>
          </a:xfrm>
        </p:grpSpPr>
        <p:sp>
          <p:nvSpPr>
            <p:cNvPr id="25" name="矩形 24"/>
            <p:cNvSpPr/>
            <p:nvPr/>
          </p:nvSpPr>
          <p:spPr>
            <a:xfrm>
              <a:off x="6585160" y="2030750"/>
              <a:ext cx="2454998"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6" name="矩形 25"/>
            <p:cNvSpPr/>
            <p:nvPr/>
          </p:nvSpPr>
          <p:spPr>
            <a:xfrm>
              <a:off x="6798184" y="1678126"/>
              <a:ext cx="2241974" cy="4033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ea typeface="阿里巴巴普惠体 R" panose="00020600040101010101" pitchFamily="18" charset="-122"/>
                  <a:cs typeface="阿里巴巴普惠体 R" panose="00020600040101010101" pitchFamily="18" charset="-122"/>
                </a:rPr>
                <a:t>标题文字添加</a:t>
              </a:r>
            </a:p>
          </p:txBody>
        </p:sp>
      </p:grpSp>
      <p:grpSp>
        <p:nvGrpSpPr>
          <p:cNvPr id="27" name="组合 26"/>
          <p:cNvGrpSpPr/>
          <p:nvPr/>
        </p:nvGrpSpPr>
        <p:grpSpPr>
          <a:xfrm>
            <a:off x="1337461" y="4035440"/>
            <a:ext cx="2454998" cy="1312246"/>
            <a:chOff x="6585160" y="1678126"/>
            <a:chExt cx="2454998" cy="1312246"/>
          </a:xfrm>
        </p:grpSpPr>
        <p:sp>
          <p:nvSpPr>
            <p:cNvPr id="28" name="矩形 27"/>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ea typeface="阿里巴巴普惠体 R" panose="00020600040101010101" pitchFamily="18" charset="-122"/>
                  <a:cs typeface="阿里巴巴普惠体 R" panose="00020600040101010101" pitchFamily="18" charset="-122"/>
                </a:rPr>
                <a:t>用户可以在投影仪或者计算机上进行演示也可以将演示文稿打印出来制作成胶片以便应用到更广泛的领域中</a:t>
              </a:r>
            </a:p>
          </p:txBody>
        </p:sp>
        <p:sp>
          <p:nvSpPr>
            <p:cNvPr id="29" name="矩形 28"/>
            <p:cNvSpPr/>
            <p:nvPr/>
          </p:nvSpPr>
          <p:spPr>
            <a:xfrm>
              <a:off x="6798184" y="1678126"/>
              <a:ext cx="2241974" cy="4033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ea typeface="阿里巴巴普惠体 R" panose="00020600040101010101" pitchFamily="18" charset="-122"/>
                  <a:cs typeface="阿里巴巴普惠体 R" panose="00020600040101010101" pitchFamily="18" charset="-122"/>
                </a:rPr>
                <a:t>标题文字添加</a:t>
              </a:r>
            </a:p>
          </p:txBody>
        </p:sp>
      </p:grpSp>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PA" val="v4.3.3"/>
</p:tagLst>
</file>

<file path=ppt/tags/tag75.xml><?xml version="1.0" encoding="utf-8"?>
<p:tagLst xmlns:a="http://schemas.openxmlformats.org/drawingml/2006/main" xmlns:r="http://schemas.openxmlformats.org/officeDocument/2006/relationships" xmlns:p="http://schemas.openxmlformats.org/presentationml/2006/main">
  <p:tag name="PA" val="v4.3.3"/>
</p:tagLst>
</file>

<file path=ppt/tags/tag76.xml><?xml version="1.0" encoding="utf-8"?>
<p:tagLst xmlns:a="http://schemas.openxmlformats.org/drawingml/2006/main" xmlns:r="http://schemas.openxmlformats.org/officeDocument/2006/relationships" xmlns:p="http://schemas.openxmlformats.org/presentationml/2006/main">
  <p:tag name="PA" val="v4.3.3"/>
</p:tagLst>
</file>

<file path=ppt/tags/tag77.xml><?xml version="1.0" encoding="utf-8"?>
<p:tagLst xmlns:a="http://schemas.openxmlformats.org/drawingml/2006/main" xmlns:r="http://schemas.openxmlformats.org/officeDocument/2006/relationships" xmlns:p="http://schemas.openxmlformats.org/presentationml/2006/main">
  <p:tag name="PA" val="v4.3.3"/>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宽屏</PresentationFormat>
  <Paragraphs>160</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阿里巴巴普惠体 R</vt:lpstr>
      <vt:lpstr>德彪钢笔行书字库</vt:lpstr>
      <vt:lpstr>思源黑体 Light</vt:lpstr>
      <vt:lpstr>思源宋体 CN Heavy</vt:lpstr>
      <vt:lpstr>宋体</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2021-06-25T01:48:37Z</dcterms:created>
  <dcterms:modified xsi:type="dcterms:W3CDTF">2023-01-10T12:07:52Z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77FE0116B5F140E98B1BB0B90DB8218A</vt:lpwstr>
  </property>
  <property fmtid="{A09F084E-AD41-489F-8076-AA5BE3082BCA}" pid="100">
    <vt:ui4>5</vt:ui4>
  </property>
  <property fmtid="{64440492-4C8B-11D1-8B70-080036B11A03}" pid="11">
    <vt:lpwstr>www.2ppt.com-爱PPT提供资源下载</vt:lpwstr>
  </property>
</Properties>
</file>