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313" r:id="rId10"/>
    <p:sldId id="314" r:id="rId11"/>
    <p:sldId id="31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2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第一课时　</a:t>
            </a:r>
            <a:r>
              <a:rPr lang="en-US" altLang="zh-CN" dirty="0" smtClean="0"/>
              <a:t>Comic strip &amp; Welcome to the unit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 people</a:t>
            </a:r>
            <a:endParaRPr lang="zh-CN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11073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dirty="0"/>
              <a:t>Unit 2</a:t>
            </a:r>
            <a:endParaRPr lang="zh-CN" altLang="en-US" sz="5400" dirty="0"/>
          </a:p>
        </p:txBody>
      </p:sp>
      <p:sp>
        <p:nvSpPr>
          <p:cNvPr id="4" name="矩形 3"/>
          <p:cNvSpPr/>
          <p:nvPr/>
        </p:nvSpPr>
        <p:spPr>
          <a:xfrm>
            <a:off x="0" y="4677718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88383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2449556"/>
            <a:ext cx="11430000" cy="182274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family arrived at a hospital minutes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parents were told that there was nothing serious with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Myron.It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the mother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strong love that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Now,Myron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feeling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again.As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Frieda,we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sure that she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get a special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Mother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Day next year.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330179"/>
            <a:ext cx="11430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1.A.something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B.anything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C.nothing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D.thing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2.A.themselves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C.their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D.them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3.A.are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D.were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4.A.cry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B.laughter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C.scream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D.step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5.A.go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C.walk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D.hear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D.at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7.A.slowly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B.quickly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C.angrily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D.suddenly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8.A.killed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B.refused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C.waited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D.saved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9.A.fast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B.well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C.hard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D.badly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10.A.meaning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B.reason</a:t>
            </a:r>
            <a:r>
              <a:rPr lang="en-US" altLang="zh-CN" sz="2400" dirty="0" smtClean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C.present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D.record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2257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40325" y="186651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6953" y="231046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40329" y="274116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3705" y="317185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640333" y="361580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6961" y="405975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53589" y="453020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33713" y="496090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27089" y="540485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036330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asked him whether he knew that 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Russian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Russia  ) boy likes golf or not.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2.We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come to this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country.Let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explore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explorer  ).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3.From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start it was clear that this tiny girl was a real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fighter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fight  ).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invention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invent  ) will make a great difference to the future.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to enjoy 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Europe  ) trip is about three weeks after unpacking.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02310" y="2572722"/>
            <a:ext cx="10800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443855" y="3002280"/>
            <a:ext cx="1080135" cy="33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388860" y="3496945"/>
            <a:ext cx="1080135" cy="2724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047240" y="3854450"/>
            <a:ext cx="1320800" cy="3435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239159" y="4342642"/>
            <a:ext cx="130680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9343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你了解南美文化吗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anything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America culture?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我从未听说过这些地方。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places.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李白是世界上最伟大的诗人之一。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Bai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greatest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poets all over the world.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杰克想要成为一名作曲家。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 wants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composer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他一辈子过着很好的生活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最后安详地去世了。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died a peaceful death after having lived well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51000" y="2000885"/>
            <a:ext cx="4077970" cy="390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382035" y="2885062"/>
            <a:ext cx="3428504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778882" y="3784134"/>
            <a:ext cx="4475426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018261" y="4663438"/>
            <a:ext cx="143748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015105" y="4762500"/>
            <a:ext cx="1437640" cy="21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499533" y="5519496"/>
            <a:ext cx="283347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animBg="1"/>
      <p:bldP spid="6" grpId="0" bldLvl="0" animBg="1"/>
      <p:bldP spid="7" grpId="0" animBg="1"/>
      <p:bldP spid="8" grpId="0" bldLvl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54394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ever heard of the explorer.(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heard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explorer.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think </a:t>
            </a:r>
            <a:r>
              <a:rPr lang="en-US" altLang="zh-CN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Zhang </a:t>
            </a:r>
            <a:r>
              <a:rPr lang="en-US" altLang="zh-CN" sz="2400" u="sng" dirty="0" err="1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Ziyi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popular actress in China.(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most popular actress in China?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3.Daniel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the first person who worked out the problem.(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was the first person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problem.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invented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machine?Could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tell me?(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you tell me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invented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he is greater than any other inventor in the world.(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he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greatest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inventor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world.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2190" y="2082013"/>
            <a:ext cx="4806731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65455" y="2956560"/>
            <a:ext cx="4806950" cy="3479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793930" y="3831235"/>
            <a:ext cx="3136958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959042" y="4705846"/>
            <a:ext cx="5456088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116727" y="5604587"/>
            <a:ext cx="4029575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ldLvl="0" animBg="1"/>
      <p:bldP spid="5" grpId="0" animBg="1"/>
      <p:bldP spid="6" grpId="0" animBg="1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42844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)1.—Do you often go to the gym?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—No,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don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sports at all.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A.always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B.never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C.sometimes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D.usually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)2.—Have you ever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matter?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No.Nobody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told me about it.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A.talked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B.heard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C.heard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D.got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)3.—Which is your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like English best.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A.favourite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B.good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C.interested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D.especial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8883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321161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4996244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636312"/>
            <a:ext cx="11430000" cy="3595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like to go there with?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 doesn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matter.Anyone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do.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A.When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B.Where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)5.—What do you think of Jay Chou?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singer.I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no one can sing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A.good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B.well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C.better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D.best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201" y="1722119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60201" y="348708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A:Hi,Wang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Fang.I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seen you for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days.1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been to Beijing.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took part in the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Ancient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Competition.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A:Really?How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you perform?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B:3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A:Congratulations!You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always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best.Whose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poem did you choose?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chose Li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my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poet.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his poems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B:Fantastic!We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learn more about our Chinese ancient poems.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our duty to keep and spread our traditional culture.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right.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93835" y="148092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17208" y="2354934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017208" y="3678241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573414" y="498766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017181" y="5862309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852831"/>
            <a:ext cx="11430000" cy="3152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ever been to Beijing?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you do there?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won the first prize.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do you think of the competition?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went on Wednesday.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you been?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agree with you.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30010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 is the greatest person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good mother will do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protect her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child.Here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test for one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mother,Frieda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Lnych,and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five-year-old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son,Myron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Lnych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family went for a hike in the forest and enjoyed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park.Myron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father,Victor,and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brother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 a bit ahead of the boy and his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both ran back when they heard a big 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 lion had jumped onto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caught Myron by the head.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Frieda was beating the lion with a metal bottle to get it let her son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lion bit her hands several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times.But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 didn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give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up.Finally,it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ran into the bush.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“We were quite frightened,” Victor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said.“We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picked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sticks,and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put Myron on my shoulders and we carried him down to the car.” And the family left the mountain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200</Words>
  <Application>Microsoft Office PowerPoint</Application>
  <PresentationFormat>宽屏</PresentationFormat>
  <Paragraphs>90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Great  people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2023-01-16T22:19:28Z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82C67869CB184C6E820F22BDBCB24136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